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29"/>
  </p:handoutMasterIdLst>
  <p:sldIdLst>
    <p:sldId id="377" r:id="rId3"/>
    <p:sldId id="378" r:id="rId5"/>
    <p:sldId id="410" r:id="rId6"/>
    <p:sldId id="390" r:id="rId7"/>
    <p:sldId id="380" r:id="rId8"/>
    <p:sldId id="383" r:id="rId9"/>
    <p:sldId id="400" r:id="rId10"/>
    <p:sldId id="389" r:id="rId11"/>
    <p:sldId id="415" r:id="rId12"/>
    <p:sldId id="386" r:id="rId13"/>
    <p:sldId id="398" r:id="rId14"/>
    <p:sldId id="391" r:id="rId15"/>
    <p:sldId id="384" r:id="rId16"/>
    <p:sldId id="414" r:id="rId17"/>
    <p:sldId id="392" r:id="rId18"/>
    <p:sldId id="393" r:id="rId19"/>
    <p:sldId id="404" r:id="rId20"/>
    <p:sldId id="396" r:id="rId21"/>
    <p:sldId id="406" r:id="rId22"/>
    <p:sldId id="413" r:id="rId23"/>
    <p:sldId id="401" r:id="rId24"/>
    <p:sldId id="403" r:id="rId25"/>
    <p:sldId id="395" r:id="rId26"/>
    <p:sldId id="407" r:id="rId27"/>
    <p:sldId id="416" r:id="rId28"/>
  </p:sldIdLst>
  <p:sldSz cx="9144000" cy="5715000" type="screen16x10"/>
  <p:notesSz cx="6858000" cy="9144000"/>
  <p:custDataLst>
    <p:tags r:id="rId33"/>
  </p:custDataLst>
  <p:defaultTextStyle>
    <a:defPPr>
      <a:defRPr lang="en-US"/>
    </a:defPPr>
    <a:lvl1pPr marL="0" algn="l" defTabSz="405130" rtl="0" eaLnBrk="1" latinLnBrk="0" hangingPunct="1">
      <a:defRPr sz="1600" kern="1200">
        <a:solidFill>
          <a:schemeClr val="tx1"/>
        </a:solidFill>
        <a:latin typeface="+mn-lt"/>
        <a:ea typeface="+mn-ea"/>
        <a:cs typeface="+mn-cs"/>
      </a:defRPr>
    </a:lvl1pPr>
    <a:lvl2pPr marL="405130" algn="l" defTabSz="405130" rtl="0" eaLnBrk="1" latinLnBrk="0" hangingPunct="1">
      <a:defRPr sz="1600" kern="1200">
        <a:solidFill>
          <a:schemeClr val="tx1"/>
        </a:solidFill>
        <a:latin typeface="+mn-lt"/>
        <a:ea typeface="+mn-ea"/>
        <a:cs typeface="+mn-cs"/>
      </a:defRPr>
    </a:lvl2pPr>
    <a:lvl3pPr marL="810260" algn="l" defTabSz="405130" rtl="0" eaLnBrk="1" latinLnBrk="0" hangingPunct="1">
      <a:defRPr sz="1600" kern="1200">
        <a:solidFill>
          <a:schemeClr val="tx1"/>
        </a:solidFill>
        <a:latin typeface="+mn-lt"/>
        <a:ea typeface="+mn-ea"/>
        <a:cs typeface="+mn-cs"/>
      </a:defRPr>
    </a:lvl3pPr>
    <a:lvl4pPr marL="1215390" algn="l" defTabSz="405130" rtl="0" eaLnBrk="1" latinLnBrk="0" hangingPunct="1">
      <a:defRPr sz="1600" kern="1200">
        <a:solidFill>
          <a:schemeClr val="tx1"/>
        </a:solidFill>
        <a:latin typeface="+mn-lt"/>
        <a:ea typeface="+mn-ea"/>
        <a:cs typeface="+mn-cs"/>
      </a:defRPr>
    </a:lvl4pPr>
    <a:lvl5pPr marL="1619885" algn="l" defTabSz="405130" rtl="0" eaLnBrk="1" latinLnBrk="0" hangingPunct="1">
      <a:defRPr sz="1600" kern="1200">
        <a:solidFill>
          <a:schemeClr val="tx1"/>
        </a:solidFill>
        <a:latin typeface="+mn-lt"/>
        <a:ea typeface="+mn-ea"/>
        <a:cs typeface="+mn-cs"/>
      </a:defRPr>
    </a:lvl5pPr>
    <a:lvl6pPr marL="2025015" algn="l" defTabSz="405130" rtl="0" eaLnBrk="1" latinLnBrk="0" hangingPunct="1">
      <a:defRPr sz="1600" kern="1200">
        <a:solidFill>
          <a:schemeClr val="tx1"/>
        </a:solidFill>
        <a:latin typeface="+mn-lt"/>
        <a:ea typeface="+mn-ea"/>
        <a:cs typeface="+mn-cs"/>
      </a:defRPr>
    </a:lvl6pPr>
    <a:lvl7pPr marL="2430145" algn="l" defTabSz="405130" rtl="0" eaLnBrk="1" latinLnBrk="0" hangingPunct="1">
      <a:defRPr sz="1600" kern="1200">
        <a:solidFill>
          <a:schemeClr val="tx1"/>
        </a:solidFill>
        <a:latin typeface="+mn-lt"/>
        <a:ea typeface="+mn-ea"/>
        <a:cs typeface="+mn-cs"/>
      </a:defRPr>
    </a:lvl7pPr>
    <a:lvl8pPr marL="2835275" algn="l" defTabSz="405130" rtl="0" eaLnBrk="1" latinLnBrk="0" hangingPunct="1">
      <a:defRPr sz="1600" kern="1200">
        <a:solidFill>
          <a:schemeClr val="tx1"/>
        </a:solidFill>
        <a:latin typeface="+mn-lt"/>
        <a:ea typeface="+mn-ea"/>
        <a:cs typeface="+mn-cs"/>
      </a:defRPr>
    </a:lvl8pPr>
    <a:lvl9pPr marL="3240405" algn="l" defTabSz="405130" rtl="0" eaLnBrk="1" latinLnBrk="0" hangingPunct="1">
      <a:defRPr sz="1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8684E"/>
    <a:srgbClr val="3EBF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95" autoAdjust="0"/>
    <p:restoredTop sz="98896" autoAdjust="0"/>
  </p:normalViewPr>
  <p:slideViewPr>
    <p:cSldViewPr snapToGrid="0" snapToObjects="1">
      <p:cViewPr>
        <p:scale>
          <a:sx n="66" d="100"/>
          <a:sy n="66" d="100"/>
        </p:scale>
        <p:origin x="-2934" y="-1692"/>
      </p:cViewPr>
      <p:guideLst>
        <p:guide orient="horz" pos="171"/>
        <p:guide pos="269"/>
        <p:guide pos="5459"/>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58AD1F4-EB9B-8D4C-8330-A7FD24F71DA8}" type="datetimeFigureOut">
              <a:rPr lang="en-US" smtClean="0"/>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3FAAED-601C-2E42-A5D2-7D875446EB6B}" type="slidenum">
              <a:rPr lang="en-US" smtClean="0"/>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FB5DB0-7631-C740-8B9A-54252701A623}" type="datetimeFigureOut">
              <a:rPr lang="en-US" smtClean="0"/>
            </a:fld>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endParaRPr lang="es-ES_tradnl" smtClean="0"/>
          </a:p>
          <a:p>
            <a:pPr lvl="1"/>
            <a:r>
              <a:rPr lang="es-ES_tradnl" smtClean="0"/>
              <a:t>Second level</a:t>
            </a:r>
            <a:endParaRPr lang="es-ES_tradnl" smtClean="0"/>
          </a:p>
          <a:p>
            <a:pPr lvl="2"/>
            <a:r>
              <a:rPr lang="es-ES_tradnl" smtClean="0"/>
              <a:t>Third level</a:t>
            </a:r>
            <a:endParaRPr lang="es-ES_tradnl" smtClean="0"/>
          </a:p>
          <a:p>
            <a:pPr lvl="3"/>
            <a:r>
              <a:rPr lang="es-ES_tradnl" smtClean="0"/>
              <a:t>Fourth level</a:t>
            </a:r>
            <a:endParaRPr lang="es-ES_tradnl" smtClean="0"/>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6955A8-62FB-E247-BFB6-6D96B50CB5D7}" type="slidenum">
              <a:rPr lang="en-US" smtClean="0"/>
            </a:fld>
            <a:endParaRPr lang="en-US" dirty="0"/>
          </a:p>
        </p:txBody>
      </p:sp>
    </p:spTree>
  </p:cSld>
  <p:clrMap bg1="lt1" tx1="dk1" bg2="lt2" tx2="dk2" accent1="accent1" accent2="accent2" accent3="accent3" accent4="accent4" accent5="accent5" accent6="accent6" hlink="hlink" folHlink="folHlink"/>
  <p:hf hdr="0" ftr="0" dt="0"/>
  <p:notesStyle>
    <a:lvl1pPr marL="0" algn="l" defTabSz="405130" rtl="0" eaLnBrk="1" latinLnBrk="0" hangingPunct="1">
      <a:defRPr sz="1100" kern="1200">
        <a:solidFill>
          <a:schemeClr val="tx1"/>
        </a:solidFill>
        <a:latin typeface="+mn-lt"/>
        <a:ea typeface="+mn-ea"/>
        <a:cs typeface="+mn-cs"/>
      </a:defRPr>
    </a:lvl1pPr>
    <a:lvl2pPr marL="405130" algn="l" defTabSz="405130" rtl="0" eaLnBrk="1" latinLnBrk="0" hangingPunct="1">
      <a:defRPr sz="1100" kern="1200">
        <a:solidFill>
          <a:schemeClr val="tx1"/>
        </a:solidFill>
        <a:latin typeface="+mn-lt"/>
        <a:ea typeface="+mn-ea"/>
        <a:cs typeface="+mn-cs"/>
      </a:defRPr>
    </a:lvl2pPr>
    <a:lvl3pPr marL="810260" algn="l" defTabSz="405130" rtl="0" eaLnBrk="1" latinLnBrk="0" hangingPunct="1">
      <a:defRPr sz="1100" kern="1200">
        <a:solidFill>
          <a:schemeClr val="tx1"/>
        </a:solidFill>
        <a:latin typeface="+mn-lt"/>
        <a:ea typeface="+mn-ea"/>
        <a:cs typeface="+mn-cs"/>
      </a:defRPr>
    </a:lvl3pPr>
    <a:lvl4pPr marL="1215390" algn="l" defTabSz="405130" rtl="0" eaLnBrk="1" latinLnBrk="0" hangingPunct="1">
      <a:defRPr sz="1100" kern="1200">
        <a:solidFill>
          <a:schemeClr val="tx1"/>
        </a:solidFill>
        <a:latin typeface="+mn-lt"/>
        <a:ea typeface="+mn-ea"/>
        <a:cs typeface="+mn-cs"/>
      </a:defRPr>
    </a:lvl4pPr>
    <a:lvl5pPr marL="1619885" algn="l" defTabSz="405130" rtl="0" eaLnBrk="1" latinLnBrk="0" hangingPunct="1">
      <a:defRPr sz="1100" kern="1200">
        <a:solidFill>
          <a:schemeClr val="tx1"/>
        </a:solidFill>
        <a:latin typeface="+mn-lt"/>
        <a:ea typeface="+mn-ea"/>
        <a:cs typeface="+mn-cs"/>
      </a:defRPr>
    </a:lvl5pPr>
    <a:lvl6pPr marL="2025015" algn="l" defTabSz="405130" rtl="0" eaLnBrk="1" latinLnBrk="0" hangingPunct="1">
      <a:defRPr sz="1100" kern="1200">
        <a:solidFill>
          <a:schemeClr val="tx1"/>
        </a:solidFill>
        <a:latin typeface="+mn-lt"/>
        <a:ea typeface="+mn-ea"/>
        <a:cs typeface="+mn-cs"/>
      </a:defRPr>
    </a:lvl6pPr>
    <a:lvl7pPr marL="2430145" algn="l" defTabSz="405130" rtl="0" eaLnBrk="1" latinLnBrk="0" hangingPunct="1">
      <a:defRPr sz="1100" kern="1200">
        <a:solidFill>
          <a:schemeClr val="tx1"/>
        </a:solidFill>
        <a:latin typeface="+mn-lt"/>
        <a:ea typeface="+mn-ea"/>
        <a:cs typeface="+mn-cs"/>
      </a:defRPr>
    </a:lvl7pPr>
    <a:lvl8pPr marL="2835275" algn="l" defTabSz="405130" rtl="0" eaLnBrk="1" latinLnBrk="0" hangingPunct="1">
      <a:defRPr sz="1100" kern="1200">
        <a:solidFill>
          <a:schemeClr val="tx1"/>
        </a:solidFill>
        <a:latin typeface="+mn-lt"/>
        <a:ea typeface="+mn-ea"/>
        <a:cs typeface="+mn-cs"/>
      </a:defRPr>
    </a:lvl8pPr>
    <a:lvl9pPr marL="3240405" algn="l" defTabSz="405130"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770D393E-42E0-4732-BB5D-7C26C018EBB2}"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63B3F2A2-F1C3-461B-89B8-8B7DEA0A3800}" type="slidenum">
              <a:rPr lang="zh-CN" altLang="en-US" smtClean="0"/>
            </a:fld>
            <a:endParaRPr lang="zh-CN"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770D393E-42E0-4732-BB5D-7C26C018EBB2}"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63B3F2A2-F1C3-461B-89B8-8B7DEA0A3800}" type="slidenum">
              <a:rPr lang="zh-CN" altLang="en-US" smtClean="0"/>
            </a:fld>
            <a:endParaRPr lang="zh-C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Firs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2883958" y="2156436"/>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tx1">
                    <a:lumMod val="75000"/>
                    <a:lumOff val="25000"/>
                  </a:schemeClr>
                </a:solidFill>
                <a:latin typeface="Lato Light"/>
                <a:cs typeface="Lato Light"/>
              </a:defRPr>
            </a:lvl1pPr>
          </a:lstStyle>
          <a:p>
            <a:pPr lvl="0"/>
            <a:r>
              <a:rPr lang="es-ES_tradnl" dirty="0" smtClean="0"/>
              <a:t>TITLE HERE</a:t>
            </a:r>
            <a:endParaRPr lang="es-ES_tradnl" dirty="0" smtClean="0"/>
          </a:p>
        </p:txBody>
      </p:sp>
      <p:sp>
        <p:nvSpPr>
          <p:cNvPr id="9" name="Text Placeholder 7"/>
          <p:cNvSpPr>
            <a:spLocks noGrp="1"/>
          </p:cNvSpPr>
          <p:nvPr>
            <p:ph type="body" sz="quarter" idx="11" hasCustomPrompt="1"/>
          </p:nvPr>
        </p:nvSpPr>
        <p:spPr>
          <a:xfrm>
            <a:off x="2883958" y="2642936"/>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err="1" smtClean="0"/>
              <a:t>Ultimate</a:t>
            </a:r>
            <a:r>
              <a:rPr lang="es-ES_tradnl" dirty="0" smtClean="0"/>
              <a:t> </a:t>
            </a:r>
            <a:r>
              <a:rPr lang="es-ES_tradnl" dirty="0" err="1" smtClean="0"/>
              <a:t>Powerpoint</a:t>
            </a:r>
            <a:r>
              <a:rPr lang="es-ES_tradnl" dirty="0" smtClean="0"/>
              <a:t> </a:t>
            </a:r>
            <a:r>
              <a:rPr lang="es-ES_tradnl" dirty="0" err="1" smtClean="0"/>
              <a:t>Template</a:t>
            </a:r>
            <a:endParaRPr lang="es-ES_tradnl" dirty="0" smtClean="0"/>
          </a:p>
        </p:txBody>
      </p:sp>
      <p:grpSp>
        <p:nvGrpSpPr>
          <p:cNvPr id="3" name="Group 2"/>
          <p:cNvGrpSpPr/>
          <p:nvPr userDrawn="1"/>
        </p:nvGrpSpPr>
        <p:grpSpPr>
          <a:xfrm>
            <a:off x="2883961" y="1967249"/>
            <a:ext cx="3381371" cy="36000"/>
            <a:chOff x="428625" y="3767667"/>
            <a:chExt cx="3263900" cy="69400"/>
          </a:xfrm>
        </p:grpSpPr>
        <p:sp>
          <p:nvSpPr>
            <p:cNvPr id="2" name="Rectangle 1"/>
            <p:cNvSpPr/>
            <p:nvPr userDrawn="1"/>
          </p:nvSpPr>
          <p:spPr>
            <a:xfrm>
              <a:off x="428625" y="3767667"/>
              <a:ext cx="815975" cy="69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244600" y="3767667"/>
              <a:ext cx="815975" cy="69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2060575" y="3767667"/>
              <a:ext cx="815975" cy="694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2876550" y="3767667"/>
              <a:ext cx="815975" cy="694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Text Placeholder 2"/>
          <p:cNvSpPr>
            <a:spLocks noGrp="1"/>
          </p:cNvSpPr>
          <p:nvPr>
            <p:ph type="body" sz="quarter" idx="16" hasCustomPrompt="1"/>
          </p:nvPr>
        </p:nvSpPr>
        <p:spPr>
          <a:xfrm>
            <a:off x="2899304" y="3003414"/>
            <a:ext cx="3366029" cy="1280723"/>
          </a:xfrm>
          <a:prstGeom prst="rect">
            <a:avLst/>
          </a:prstGeom>
        </p:spPr>
        <p:txBody>
          <a:bodyPr vert="horz" lIns="0" tIns="0" rIns="0" bIns="0"/>
          <a:lstStyle>
            <a:lvl1pPr marL="0" indent="0" algn="ctr">
              <a:lnSpc>
                <a:spcPct val="130000"/>
              </a:lnSpc>
              <a:buNone/>
              <a:defRPr sz="12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userDrawn="1">
  <p:cSld name="Iconic list 4">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52438" y="1556062"/>
            <a:ext cx="652462" cy="652462"/>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15941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206500" y="19927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452439" y="23139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72" name="Rounded Rectangle 71"/>
          <p:cNvSpPr/>
          <p:nvPr userDrawn="1"/>
        </p:nvSpPr>
        <p:spPr>
          <a:xfrm>
            <a:off x="3401486" y="1556062"/>
            <a:ext cx="652462" cy="652462"/>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Text Placeholder 7"/>
          <p:cNvSpPr>
            <a:spLocks noGrp="1"/>
          </p:cNvSpPr>
          <p:nvPr>
            <p:ph type="body" sz="quarter" idx="40" hasCustomPrompt="1"/>
          </p:nvPr>
        </p:nvSpPr>
        <p:spPr>
          <a:xfrm>
            <a:off x="3462342" y="15941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74" name="Text Placeholder 7"/>
          <p:cNvSpPr>
            <a:spLocks noGrp="1"/>
          </p:cNvSpPr>
          <p:nvPr>
            <p:ph type="body" sz="quarter" idx="41" hasCustomPrompt="1"/>
          </p:nvPr>
        </p:nvSpPr>
        <p:spPr>
          <a:xfrm>
            <a:off x="4165600" y="19927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5" name="Text Placeholder 2"/>
          <p:cNvSpPr>
            <a:spLocks noGrp="1"/>
          </p:cNvSpPr>
          <p:nvPr>
            <p:ph type="body" sz="quarter" idx="42" hasCustomPrompt="1"/>
          </p:nvPr>
        </p:nvSpPr>
        <p:spPr>
          <a:xfrm>
            <a:off x="3411539" y="23139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76" name="Rounded Rectangle 75"/>
          <p:cNvSpPr/>
          <p:nvPr userDrawn="1"/>
        </p:nvSpPr>
        <p:spPr>
          <a:xfrm>
            <a:off x="6378577" y="1556062"/>
            <a:ext cx="652462" cy="652462"/>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Text Placeholder 7"/>
          <p:cNvSpPr>
            <a:spLocks noGrp="1"/>
          </p:cNvSpPr>
          <p:nvPr>
            <p:ph type="body" sz="quarter" idx="43" hasCustomPrompt="1"/>
          </p:nvPr>
        </p:nvSpPr>
        <p:spPr>
          <a:xfrm>
            <a:off x="6439433" y="15941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78" name="Text Placeholder 7"/>
          <p:cNvSpPr>
            <a:spLocks noGrp="1"/>
          </p:cNvSpPr>
          <p:nvPr>
            <p:ph type="body" sz="quarter" idx="44" hasCustomPrompt="1"/>
          </p:nvPr>
        </p:nvSpPr>
        <p:spPr>
          <a:xfrm>
            <a:off x="7132638" y="19927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9" name="Text Placeholder 2"/>
          <p:cNvSpPr>
            <a:spLocks noGrp="1"/>
          </p:cNvSpPr>
          <p:nvPr>
            <p:ph type="body" sz="quarter" idx="45" hasCustomPrompt="1"/>
          </p:nvPr>
        </p:nvSpPr>
        <p:spPr>
          <a:xfrm>
            <a:off x="6378577" y="23139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80" name="Rounded Rectangle 79"/>
          <p:cNvSpPr/>
          <p:nvPr userDrawn="1"/>
        </p:nvSpPr>
        <p:spPr>
          <a:xfrm>
            <a:off x="452438" y="3219762"/>
            <a:ext cx="652462" cy="652462"/>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Text Placeholder 7"/>
          <p:cNvSpPr>
            <a:spLocks noGrp="1"/>
          </p:cNvSpPr>
          <p:nvPr>
            <p:ph type="body" sz="quarter" idx="46" hasCustomPrompt="1"/>
          </p:nvPr>
        </p:nvSpPr>
        <p:spPr>
          <a:xfrm>
            <a:off x="513294" y="32578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82" name="Text Placeholder 7"/>
          <p:cNvSpPr>
            <a:spLocks noGrp="1"/>
          </p:cNvSpPr>
          <p:nvPr>
            <p:ph type="body" sz="quarter" idx="47" hasCustomPrompt="1"/>
          </p:nvPr>
        </p:nvSpPr>
        <p:spPr>
          <a:xfrm>
            <a:off x="1206500" y="3655172"/>
            <a:ext cx="1549400"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83" name="Text Placeholder 2"/>
          <p:cNvSpPr>
            <a:spLocks noGrp="1"/>
          </p:cNvSpPr>
          <p:nvPr>
            <p:ph type="body" sz="quarter" idx="48" hasCustomPrompt="1"/>
          </p:nvPr>
        </p:nvSpPr>
        <p:spPr>
          <a:xfrm>
            <a:off x="452439" y="39776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84" name="Rounded Rectangle 83"/>
          <p:cNvSpPr/>
          <p:nvPr userDrawn="1"/>
        </p:nvSpPr>
        <p:spPr>
          <a:xfrm>
            <a:off x="3416833" y="3219762"/>
            <a:ext cx="652462" cy="652462"/>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 Placeholder 7"/>
          <p:cNvSpPr>
            <a:spLocks noGrp="1"/>
          </p:cNvSpPr>
          <p:nvPr>
            <p:ph type="body" sz="quarter" idx="49" hasCustomPrompt="1"/>
          </p:nvPr>
        </p:nvSpPr>
        <p:spPr>
          <a:xfrm>
            <a:off x="3477689" y="32578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86" name="Text Placeholder 7"/>
          <p:cNvSpPr>
            <a:spLocks noGrp="1"/>
          </p:cNvSpPr>
          <p:nvPr>
            <p:ph type="body" sz="quarter" idx="50" hasCustomPrompt="1"/>
          </p:nvPr>
        </p:nvSpPr>
        <p:spPr>
          <a:xfrm>
            <a:off x="4165600" y="3655172"/>
            <a:ext cx="1549400"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87" name="Text Placeholder 2"/>
          <p:cNvSpPr>
            <a:spLocks noGrp="1"/>
          </p:cNvSpPr>
          <p:nvPr>
            <p:ph type="body" sz="quarter" idx="51" hasCustomPrompt="1"/>
          </p:nvPr>
        </p:nvSpPr>
        <p:spPr>
          <a:xfrm>
            <a:off x="3411539" y="39776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88" name="Rounded Rectangle 87"/>
          <p:cNvSpPr/>
          <p:nvPr userDrawn="1"/>
        </p:nvSpPr>
        <p:spPr>
          <a:xfrm>
            <a:off x="6378576" y="3219762"/>
            <a:ext cx="652462" cy="652462"/>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Text Placeholder 7"/>
          <p:cNvSpPr>
            <a:spLocks noGrp="1"/>
          </p:cNvSpPr>
          <p:nvPr>
            <p:ph type="body" sz="quarter" idx="52" hasCustomPrompt="1"/>
          </p:nvPr>
        </p:nvSpPr>
        <p:spPr>
          <a:xfrm>
            <a:off x="6439432" y="32578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90" name="Text Placeholder 7"/>
          <p:cNvSpPr>
            <a:spLocks noGrp="1"/>
          </p:cNvSpPr>
          <p:nvPr>
            <p:ph type="body" sz="quarter" idx="53" hasCustomPrompt="1"/>
          </p:nvPr>
        </p:nvSpPr>
        <p:spPr>
          <a:xfrm>
            <a:off x="7132638" y="3655172"/>
            <a:ext cx="1549400"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1" name="Text Placeholder 2"/>
          <p:cNvSpPr>
            <a:spLocks noGrp="1"/>
          </p:cNvSpPr>
          <p:nvPr>
            <p:ph type="body" sz="quarter" idx="54" hasCustomPrompt="1"/>
          </p:nvPr>
        </p:nvSpPr>
        <p:spPr>
          <a:xfrm>
            <a:off x="6378577" y="39776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28" name="Text Placeholder 7"/>
          <p:cNvSpPr>
            <a:spLocks noGrp="1"/>
          </p:cNvSpPr>
          <p:nvPr>
            <p:ph type="body" sz="quarter" idx="55" hasCustomPrompt="1"/>
          </p:nvPr>
        </p:nvSpPr>
        <p:spPr>
          <a:xfrm>
            <a:off x="1206500" y="15598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1"/>
                </a:solidFill>
                <a:latin typeface="Lato Light"/>
                <a:cs typeface="Lato Light"/>
              </a:defRPr>
            </a:lvl1pPr>
          </a:lstStyle>
          <a:p>
            <a:pPr lvl="0"/>
            <a:r>
              <a:rPr lang="es-ES_tradnl" dirty="0" smtClean="0"/>
              <a:t>80%</a:t>
            </a:r>
            <a:endParaRPr lang="es-ES_tradnl" dirty="0" smtClean="0"/>
          </a:p>
        </p:txBody>
      </p:sp>
      <p:sp>
        <p:nvSpPr>
          <p:cNvPr id="29" name="Text Placeholder 7"/>
          <p:cNvSpPr>
            <a:spLocks noGrp="1"/>
          </p:cNvSpPr>
          <p:nvPr>
            <p:ph type="body" sz="quarter" idx="56" hasCustomPrompt="1"/>
          </p:nvPr>
        </p:nvSpPr>
        <p:spPr>
          <a:xfrm>
            <a:off x="4165600" y="15598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2"/>
                </a:solidFill>
                <a:latin typeface="Lato Light"/>
                <a:cs typeface="Lato Light"/>
              </a:defRPr>
            </a:lvl1pPr>
          </a:lstStyle>
          <a:p>
            <a:pPr lvl="0"/>
            <a:r>
              <a:rPr lang="es-ES_tradnl" dirty="0" smtClean="0"/>
              <a:t>80%</a:t>
            </a:r>
            <a:endParaRPr lang="es-ES_tradnl" dirty="0" smtClean="0"/>
          </a:p>
        </p:txBody>
      </p:sp>
      <p:sp>
        <p:nvSpPr>
          <p:cNvPr id="30" name="Text Placeholder 7"/>
          <p:cNvSpPr>
            <a:spLocks noGrp="1"/>
          </p:cNvSpPr>
          <p:nvPr>
            <p:ph type="body" sz="quarter" idx="57" hasCustomPrompt="1"/>
          </p:nvPr>
        </p:nvSpPr>
        <p:spPr>
          <a:xfrm>
            <a:off x="7132638" y="15598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3"/>
                </a:solidFill>
                <a:latin typeface="Lato Light"/>
                <a:cs typeface="Lato Light"/>
              </a:defRPr>
            </a:lvl1pPr>
          </a:lstStyle>
          <a:p>
            <a:pPr lvl="0"/>
            <a:r>
              <a:rPr lang="es-ES_tradnl" dirty="0" smtClean="0"/>
              <a:t>80%</a:t>
            </a:r>
            <a:endParaRPr lang="es-ES_tradnl" dirty="0" smtClean="0"/>
          </a:p>
        </p:txBody>
      </p:sp>
      <p:sp>
        <p:nvSpPr>
          <p:cNvPr id="31" name="Text Placeholder 7"/>
          <p:cNvSpPr>
            <a:spLocks noGrp="1"/>
          </p:cNvSpPr>
          <p:nvPr>
            <p:ph type="body" sz="quarter" idx="58" hasCustomPrompt="1"/>
          </p:nvPr>
        </p:nvSpPr>
        <p:spPr>
          <a:xfrm>
            <a:off x="1206500" y="3219762"/>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4"/>
                </a:solidFill>
                <a:latin typeface="Lato Light"/>
                <a:cs typeface="Lato Light"/>
              </a:defRPr>
            </a:lvl1pPr>
          </a:lstStyle>
          <a:p>
            <a:pPr lvl="0"/>
            <a:r>
              <a:rPr lang="es-ES_tradnl" dirty="0" smtClean="0"/>
              <a:t>80%</a:t>
            </a:r>
            <a:endParaRPr lang="es-ES_tradnl" dirty="0" smtClean="0"/>
          </a:p>
        </p:txBody>
      </p:sp>
      <p:sp>
        <p:nvSpPr>
          <p:cNvPr id="32" name="Text Placeholder 7"/>
          <p:cNvSpPr>
            <a:spLocks noGrp="1"/>
          </p:cNvSpPr>
          <p:nvPr>
            <p:ph type="body" sz="quarter" idx="59" hasCustomPrompt="1"/>
          </p:nvPr>
        </p:nvSpPr>
        <p:spPr>
          <a:xfrm>
            <a:off x="4165600" y="3219762"/>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5"/>
                </a:solidFill>
                <a:latin typeface="Lato Light"/>
                <a:cs typeface="Lato Light"/>
              </a:defRPr>
            </a:lvl1pPr>
          </a:lstStyle>
          <a:p>
            <a:pPr lvl="0"/>
            <a:r>
              <a:rPr lang="es-ES_tradnl" dirty="0" smtClean="0"/>
              <a:t>80%</a:t>
            </a:r>
            <a:endParaRPr lang="es-ES_tradnl" dirty="0" smtClean="0"/>
          </a:p>
        </p:txBody>
      </p:sp>
      <p:sp>
        <p:nvSpPr>
          <p:cNvPr id="33" name="Text Placeholder 7"/>
          <p:cNvSpPr>
            <a:spLocks noGrp="1"/>
          </p:cNvSpPr>
          <p:nvPr>
            <p:ph type="body" sz="quarter" idx="60" hasCustomPrompt="1"/>
          </p:nvPr>
        </p:nvSpPr>
        <p:spPr>
          <a:xfrm>
            <a:off x="7132638" y="3219762"/>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6"/>
                </a:solidFill>
                <a:latin typeface="Lato Light"/>
                <a:cs typeface="Lato Light"/>
              </a:defRPr>
            </a:lvl1pPr>
          </a:lstStyle>
          <a:p>
            <a:pPr lvl="0"/>
            <a:r>
              <a:rPr lang="es-ES_tradnl" dirty="0" smtClean="0"/>
              <a:t>80%</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1700"/>
                            </p:stCondLst>
                            <p:childTnLst>
                              <p:par>
                                <p:cTn id="36" presetID="53" presetClass="entr" presetSubtype="16" fill="hold" grpId="0" nodeType="after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400" fill="hold"/>
                                        <p:tgtEl>
                                          <p:spTgt spid="72"/>
                                        </p:tgtEl>
                                        <p:attrNameLst>
                                          <p:attrName>ppt_w</p:attrName>
                                        </p:attrNameLst>
                                      </p:cBhvr>
                                      <p:tavLst>
                                        <p:tav tm="0">
                                          <p:val>
                                            <p:fltVal val="0"/>
                                          </p:val>
                                        </p:tav>
                                        <p:tav tm="100000">
                                          <p:val>
                                            <p:strVal val="#ppt_w"/>
                                          </p:val>
                                        </p:tav>
                                      </p:tavLst>
                                    </p:anim>
                                    <p:anim calcmode="lin" valueType="num">
                                      <p:cBhvr>
                                        <p:cTn id="39" dur="400" fill="hold"/>
                                        <p:tgtEl>
                                          <p:spTgt spid="72"/>
                                        </p:tgtEl>
                                        <p:attrNameLst>
                                          <p:attrName>ppt_h</p:attrName>
                                        </p:attrNameLst>
                                      </p:cBhvr>
                                      <p:tavLst>
                                        <p:tav tm="0">
                                          <p:val>
                                            <p:fltVal val="0"/>
                                          </p:val>
                                        </p:tav>
                                        <p:tav tm="100000">
                                          <p:val>
                                            <p:strVal val="#ppt_h"/>
                                          </p:val>
                                        </p:tav>
                                      </p:tavLst>
                                    </p:anim>
                                    <p:animEffect transition="in" filter="fade">
                                      <p:cBhvr>
                                        <p:cTn id="40" dur="400"/>
                                        <p:tgtEl>
                                          <p:spTgt spid="72"/>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73">
                                            <p:txEl>
                                              <p:pRg st="0" end="0"/>
                                            </p:txEl>
                                          </p:spTgt>
                                        </p:tgtEl>
                                        <p:attrNameLst>
                                          <p:attrName>style.visibility</p:attrName>
                                        </p:attrNameLst>
                                      </p:cBhvr>
                                      <p:to>
                                        <p:strVal val="visible"/>
                                      </p:to>
                                    </p:set>
                                    <p:anim calcmode="lin" valueType="num">
                                      <p:cBhvr>
                                        <p:cTn id="44"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7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74">
                                            <p:txEl>
                                              <p:pRg st="0" end="0"/>
                                            </p:txEl>
                                          </p:spTgt>
                                        </p:tgtEl>
                                        <p:attrNameLst>
                                          <p:attrName>style.visibility</p:attrName>
                                        </p:attrNameLst>
                                      </p:cBhvr>
                                      <p:to>
                                        <p:strVal val="visible"/>
                                      </p:to>
                                    </p:set>
                                    <p:animEffect transition="in" filter="fade">
                                      <p:cBhvr>
                                        <p:cTn id="49" dur="500"/>
                                        <p:tgtEl>
                                          <p:spTgt spid="74">
                                            <p:txEl>
                                              <p:pRg st="0" end="0"/>
                                            </p:txEl>
                                          </p:spTgt>
                                        </p:tgtEl>
                                      </p:cBhvr>
                                    </p:animEffect>
                                    <p:anim calcmode="lin" valueType="num">
                                      <p:cBhvr>
                                        <p:cTn id="50"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7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75">
                                            <p:txEl>
                                              <p:pRg st="0" end="0"/>
                                            </p:txEl>
                                          </p:spTgt>
                                        </p:tgtEl>
                                        <p:attrNameLst>
                                          <p:attrName>style.visibility</p:attrName>
                                        </p:attrNameLst>
                                      </p:cBhvr>
                                      <p:to>
                                        <p:strVal val="visible"/>
                                      </p:to>
                                    </p:set>
                                    <p:animEffect transition="in" filter="fade">
                                      <p:cBhvr>
                                        <p:cTn id="54" dur="500"/>
                                        <p:tgtEl>
                                          <p:spTgt spid="75">
                                            <p:txEl>
                                              <p:pRg st="0" end="0"/>
                                            </p:txEl>
                                          </p:spTgt>
                                        </p:tgtEl>
                                      </p:cBhvr>
                                    </p:animEffect>
                                  </p:childTnLst>
                                </p:cTn>
                              </p:par>
                            </p:childTnLst>
                          </p:cTn>
                        </p:par>
                        <p:par>
                          <p:cTn id="55" fill="hold">
                            <p:stCondLst>
                              <p:cond delay="2700"/>
                            </p:stCondLst>
                            <p:childTnLst>
                              <p:par>
                                <p:cTn id="56" presetID="53" presetClass="entr" presetSubtype="16"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childTnLst>
                                </p:cTn>
                              </p:par>
                            </p:childTnLst>
                          </p:cTn>
                        </p:par>
                        <p:par>
                          <p:cTn id="61" fill="hold">
                            <p:stCondLst>
                              <p:cond delay="3200"/>
                            </p:stCondLst>
                            <p:childTnLst>
                              <p:par>
                                <p:cTn id="62" presetID="53" presetClass="entr" presetSubtype="16" fill="hold" grpId="0" nodeType="afterEffect">
                                  <p:stCondLst>
                                    <p:cond delay="0"/>
                                  </p:stCondLst>
                                  <p:childTnLst>
                                    <p:set>
                                      <p:cBhvr>
                                        <p:cTn id="63" dur="1" fill="hold">
                                          <p:stCondLst>
                                            <p:cond delay="0"/>
                                          </p:stCondLst>
                                        </p:cTn>
                                        <p:tgtEl>
                                          <p:spTgt spid="77">
                                            <p:txEl>
                                              <p:pRg st="0" end="0"/>
                                            </p:txEl>
                                          </p:spTgt>
                                        </p:tgtEl>
                                        <p:attrNameLst>
                                          <p:attrName>style.visibility</p:attrName>
                                        </p:attrNameLst>
                                      </p:cBhvr>
                                      <p:to>
                                        <p:strVal val="visible"/>
                                      </p:to>
                                    </p:set>
                                    <p:anim calcmode="lin" valueType="num">
                                      <p:cBhvr>
                                        <p:cTn id="64"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77">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78">
                                            <p:txEl>
                                              <p:pRg st="0" end="0"/>
                                            </p:txEl>
                                          </p:spTgt>
                                        </p:tgtEl>
                                        <p:attrNameLst>
                                          <p:attrName>style.visibility</p:attrName>
                                        </p:attrNameLst>
                                      </p:cBhvr>
                                      <p:to>
                                        <p:strVal val="visible"/>
                                      </p:to>
                                    </p:set>
                                    <p:animEffect transition="in" filter="fade">
                                      <p:cBhvr>
                                        <p:cTn id="69" dur="500"/>
                                        <p:tgtEl>
                                          <p:spTgt spid="78">
                                            <p:txEl>
                                              <p:pRg st="0" end="0"/>
                                            </p:txEl>
                                          </p:spTgt>
                                        </p:tgtEl>
                                      </p:cBhvr>
                                    </p:animEffect>
                                    <p:anim calcmode="lin" valueType="num">
                                      <p:cBhvr>
                                        <p:cTn id="7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79">
                                            <p:txEl>
                                              <p:pRg st="0" end="0"/>
                                            </p:txEl>
                                          </p:spTgt>
                                        </p:tgtEl>
                                        <p:attrNameLst>
                                          <p:attrName>style.visibility</p:attrName>
                                        </p:attrNameLst>
                                      </p:cBhvr>
                                      <p:to>
                                        <p:strVal val="visible"/>
                                      </p:to>
                                    </p:set>
                                    <p:animEffect transition="in" filter="fade">
                                      <p:cBhvr>
                                        <p:cTn id="74" dur="500"/>
                                        <p:tgtEl>
                                          <p:spTgt spid="79">
                                            <p:txEl>
                                              <p:pRg st="0" end="0"/>
                                            </p:txEl>
                                          </p:spTgt>
                                        </p:tgtEl>
                                      </p:cBhvr>
                                    </p:animEffect>
                                  </p:childTnLst>
                                </p:cTn>
                              </p:par>
                            </p:childTnLst>
                          </p:cTn>
                        </p:par>
                        <p:par>
                          <p:cTn id="75" fill="hold">
                            <p:stCondLst>
                              <p:cond delay="3700"/>
                            </p:stCondLst>
                            <p:childTnLst>
                              <p:par>
                                <p:cTn id="76" presetID="53" presetClass="entr" presetSubtype="16" fill="hold" grpId="0" nodeType="afterEffect">
                                  <p:stCondLst>
                                    <p:cond delay="0"/>
                                  </p:stCondLst>
                                  <p:childTnLst>
                                    <p:set>
                                      <p:cBhvr>
                                        <p:cTn id="77" dur="1" fill="hold">
                                          <p:stCondLst>
                                            <p:cond delay="0"/>
                                          </p:stCondLst>
                                        </p:cTn>
                                        <p:tgtEl>
                                          <p:spTgt spid="80"/>
                                        </p:tgtEl>
                                        <p:attrNameLst>
                                          <p:attrName>style.visibility</p:attrName>
                                        </p:attrNameLst>
                                      </p:cBhvr>
                                      <p:to>
                                        <p:strVal val="visible"/>
                                      </p:to>
                                    </p:set>
                                    <p:anim calcmode="lin" valueType="num">
                                      <p:cBhvr>
                                        <p:cTn id="78" dur="400" fill="hold"/>
                                        <p:tgtEl>
                                          <p:spTgt spid="80"/>
                                        </p:tgtEl>
                                        <p:attrNameLst>
                                          <p:attrName>ppt_w</p:attrName>
                                        </p:attrNameLst>
                                      </p:cBhvr>
                                      <p:tavLst>
                                        <p:tav tm="0">
                                          <p:val>
                                            <p:fltVal val="0"/>
                                          </p:val>
                                        </p:tav>
                                        <p:tav tm="100000">
                                          <p:val>
                                            <p:strVal val="#ppt_w"/>
                                          </p:val>
                                        </p:tav>
                                      </p:tavLst>
                                    </p:anim>
                                    <p:anim calcmode="lin" valueType="num">
                                      <p:cBhvr>
                                        <p:cTn id="79" dur="400" fill="hold"/>
                                        <p:tgtEl>
                                          <p:spTgt spid="80"/>
                                        </p:tgtEl>
                                        <p:attrNameLst>
                                          <p:attrName>ppt_h</p:attrName>
                                        </p:attrNameLst>
                                      </p:cBhvr>
                                      <p:tavLst>
                                        <p:tav tm="0">
                                          <p:val>
                                            <p:fltVal val="0"/>
                                          </p:val>
                                        </p:tav>
                                        <p:tav tm="100000">
                                          <p:val>
                                            <p:strVal val="#ppt_h"/>
                                          </p:val>
                                        </p:tav>
                                      </p:tavLst>
                                    </p:anim>
                                    <p:animEffect transition="in" filter="fade">
                                      <p:cBhvr>
                                        <p:cTn id="80" dur="400"/>
                                        <p:tgtEl>
                                          <p:spTgt spid="80"/>
                                        </p:tgtEl>
                                      </p:cBhvr>
                                    </p:animEffect>
                                  </p:childTnLst>
                                </p:cTn>
                              </p:par>
                            </p:childTnLst>
                          </p:cTn>
                        </p:par>
                        <p:par>
                          <p:cTn id="81" fill="hold">
                            <p:stCondLst>
                              <p:cond delay="4200"/>
                            </p:stCondLst>
                            <p:childTnLst>
                              <p:par>
                                <p:cTn id="82" presetID="53" presetClass="entr" presetSubtype="16" fill="hold" grpId="0" nodeType="afterEffect">
                                  <p:stCondLst>
                                    <p:cond delay="0"/>
                                  </p:stCondLst>
                                  <p:childTnLst>
                                    <p:set>
                                      <p:cBhvr>
                                        <p:cTn id="83" dur="1" fill="hold">
                                          <p:stCondLst>
                                            <p:cond delay="0"/>
                                          </p:stCondLst>
                                        </p:cTn>
                                        <p:tgtEl>
                                          <p:spTgt spid="81">
                                            <p:txEl>
                                              <p:pRg st="0" end="0"/>
                                            </p:txEl>
                                          </p:spTgt>
                                        </p:tgtEl>
                                        <p:attrNameLst>
                                          <p:attrName>style.visibility</p:attrName>
                                        </p:attrNameLst>
                                      </p:cBhvr>
                                      <p:to>
                                        <p:strVal val="visible"/>
                                      </p:to>
                                    </p:set>
                                    <p:anim calcmode="lin" valueType="num">
                                      <p:cBhvr>
                                        <p:cTn id="84" dur="300" fill="hold"/>
                                        <p:tgtEl>
                                          <p:spTgt spid="81">
                                            <p:txEl>
                                              <p:pRg st="0" end="0"/>
                                            </p:txEl>
                                          </p:spTgt>
                                        </p:tgtEl>
                                        <p:attrNameLst>
                                          <p:attrName>ppt_w</p:attrName>
                                        </p:attrNameLst>
                                      </p:cBhvr>
                                      <p:tavLst>
                                        <p:tav tm="0">
                                          <p:val>
                                            <p:fltVal val="0"/>
                                          </p:val>
                                        </p:tav>
                                        <p:tav tm="100000">
                                          <p:val>
                                            <p:strVal val="#ppt_w"/>
                                          </p:val>
                                        </p:tav>
                                      </p:tavLst>
                                    </p:anim>
                                    <p:anim calcmode="lin" valueType="num">
                                      <p:cBhvr>
                                        <p:cTn id="85" dur="300" fill="hold"/>
                                        <p:tgtEl>
                                          <p:spTgt spid="81">
                                            <p:txEl>
                                              <p:pRg st="0" end="0"/>
                                            </p:txEl>
                                          </p:spTgt>
                                        </p:tgtEl>
                                        <p:attrNameLst>
                                          <p:attrName>ppt_h</p:attrName>
                                        </p:attrNameLst>
                                      </p:cBhvr>
                                      <p:tavLst>
                                        <p:tav tm="0">
                                          <p:val>
                                            <p:fltVal val="0"/>
                                          </p:val>
                                        </p:tav>
                                        <p:tav tm="100000">
                                          <p:val>
                                            <p:strVal val="#ppt_h"/>
                                          </p:val>
                                        </p:tav>
                                      </p:tavLst>
                                    </p:anim>
                                    <p:animEffect transition="in" filter="fade">
                                      <p:cBhvr>
                                        <p:cTn id="86" dur="300"/>
                                        <p:tgtEl>
                                          <p:spTgt spid="81">
                                            <p:txEl>
                                              <p:pRg st="0" end="0"/>
                                            </p:txEl>
                                          </p:spTgt>
                                        </p:tgtEl>
                                      </p:cBhvr>
                                    </p:animEffect>
                                  </p:childTnLst>
                                </p:cTn>
                              </p:par>
                              <p:par>
                                <p:cTn id="87" presetID="42" presetClass="entr" presetSubtype="0" fill="hold" grpId="0" nodeType="withEffect">
                                  <p:stCondLst>
                                    <p:cond delay="200"/>
                                  </p:stCondLst>
                                  <p:childTnLst>
                                    <p:set>
                                      <p:cBhvr>
                                        <p:cTn id="88" dur="1" fill="hold">
                                          <p:stCondLst>
                                            <p:cond delay="0"/>
                                          </p:stCondLst>
                                        </p:cTn>
                                        <p:tgtEl>
                                          <p:spTgt spid="82">
                                            <p:txEl>
                                              <p:pRg st="0" end="0"/>
                                            </p:txEl>
                                          </p:spTgt>
                                        </p:tgtEl>
                                        <p:attrNameLst>
                                          <p:attrName>style.visibility</p:attrName>
                                        </p:attrNameLst>
                                      </p:cBhvr>
                                      <p:to>
                                        <p:strVal val="visible"/>
                                      </p:to>
                                    </p:set>
                                    <p:animEffect transition="in" filter="fade">
                                      <p:cBhvr>
                                        <p:cTn id="89" dur="500"/>
                                        <p:tgtEl>
                                          <p:spTgt spid="82">
                                            <p:txEl>
                                              <p:pRg st="0" end="0"/>
                                            </p:txEl>
                                          </p:spTgt>
                                        </p:tgtEl>
                                      </p:cBhvr>
                                    </p:animEffect>
                                    <p:anim calcmode="lin" valueType="num">
                                      <p:cBhvr>
                                        <p:cTn id="90" dur="500" fill="hold"/>
                                        <p:tgtEl>
                                          <p:spTgt spid="82">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82">
                                            <p:txEl>
                                              <p:pRg st="0" end="0"/>
                                            </p:txEl>
                                          </p:spTgt>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800"/>
                                  </p:stCondLst>
                                  <p:childTnLst>
                                    <p:set>
                                      <p:cBhvr>
                                        <p:cTn id="93" dur="1" fill="hold">
                                          <p:stCondLst>
                                            <p:cond delay="0"/>
                                          </p:stCondLst>
                                        </p:cTn>
                                        <p:tgtEl>
                                          <p:spTgt spid="83">
                                            <p:txEl>
                                              <p:pRg st="0" end="0"/>
                                            </p:txEl>
                                          </p:spTgt>
                                        </p:tgtEl>
                                        <p:attrNameLst>
                                          <p:attrName>style.visibility</p:attrName>
                                        </p:attrNameLst>
                                      </p:cBhvr>
                                      <p:to>
                                        <p:strVal val="visible"/>
                                      </p:to>
                                    </p:set>
                                    <p:animEffect transition="in" filter="fade">
                                      <p:cBhvr>
                                        <p:cTn id="94" dur="500"/>
                                        <p:tgtEl>
                                          <p:spTgt spid="83">
                                            <p:txEl>
                                              <p:pRg st="0" end="0"/>
                                            </p:txEl>
                                          </p:spTgt>
                                        </p:tgtEl>
                                      </p:cBhvr>
                                    </p:animEffect>
                                  </p:childTnLst>
                                </p:cTn>
                              </p:par>
                            </p:childTnLst>
                          </p:cTn>
                        </p:par>
                        <p:par>
                          <p:cTn id="95" fill="hold">
                            <p:stCondLst>
                              <p:cond delay="4700"/>
                            </p:stCondLst>
                            <p:childTnLst>
                              <p:par>
                                <p:cTn id="96" presetID="53" presetClass="entr" presetSubtype="16" fill="hold" grpId="0" nodeType="afterEffect">
                                  <p:stCondLst>
                                    <p:cond delay="0"/>
                                  </p:stCondLst>
                                  <p:childTnLst>
                                    <p:set>
                                      <p:cBhvr>
                                        <p:cTn id="97" dur="1" fill="hold">
                                          <p:stCondLst>
                                            <p:cond delay="0"/>
                                          </p:stCondLst>
                                        </p:cTn>
                                        <p:tgtEl>
                                          <p:spTgt spid="84"/>
                                        </p:tgtEl>
                                        <p:attrNameLst>
                                          <p:attrName>style.visibility</p:attrName>
                                        </p:attrNameLst>
                                      </p:cBhvr>
                                      <p:to>
                                        <p:strVal val="visible"/>
                                      </p:to>
                                    </p:set>
                                    <p:anim calcmode="lin" valueType="num">
                                      <p:cBhvr>
                                        <p:cTn id="98" dur="400" fill="hold"/>
                                        <p:tgtEl>
                                          <p:spTgt spid="84"/>
                                        </p:tgtEl>
                                        <p:attrNameLst>
                                          <p:attrName>ppt_w</p:attrName>
                                        </p:attrNameLst>
                                      </p:cBhvr>
                                      <p:tavLst>
                                        <p:tav tm="0">
                                          <p:val>
                                            <p:fltVal val="0"/>
                                          </p:val>
                                        </p:tav>
                                        <p:tav tm="100000">
                                          <p:val>
                                            <p:strVal val="#ppt_w"/>
                                          </p:val>
                                        </p:tav>
                                      </p:tavLst>
                                    </p:anim>
                                    <p:anim calcmode="lin" valueType="num">
                                      <p:cBhvr>
                                        <p:cTn id="99" dur="400" fill="hold"/>
                                        <p:tgtEl>
                                          <p:spTgt spid="84"/>
                                        </p:tgtEl>
                                        <p:attrNameLst>
                                          <p:attrName>ppt_h</p:attrName>
                                        </p:attrNameLst>
                                      </p:cBhvr>
                                      <p:tavLst>
                                        <p:tav tm="0">
                                          <p:val>
                                            <p:fltVal val="0"/>
                                          </p:val>
                                        </p:tav>
                                        <p:tav tm="100000">
                                          <p:val>
                                            <p:strVal val="#ppt_h"/>
                                          </p:val>
                                        </p:tav>
                                      </p:tavLst>
                                    </p:anim>
                                    <p:animEffect transition="in" filter="fade">
                                      <p:cBhvr>
                                        <p:cTn id="100" dur="400"/>
                                        <p:tgtEl>
                                          <p:spTgt spid="84"/>
                                        </p:tgtEl>
                                      </p:cBhvr>
                                    </p:animEffect>
                                  </p:childTnLst>
                                </p:cTn>
                              </p:par>
                            </p:childTnLst>
                          </p:cTn>
                        </p:par>
                        <p:par>
                          <p:cTn id="101" fill="hold">
                            <p:stCondLst>
                              <p:cond delay="5200"/>
                            </p:stCondLst>
                            <p:childTnLst>
                              <p:par>
                                <p:cTn id="102" presetID="53" presetClass="entr" presetSubtype="16" fill="hold" grpId="0" nodeType="afterEffect">
                                  <p:stCondLst>
                                    <p:cond delay="0"/>
                                  </p:stCondLst>
                                  <p:childTnLst>
                                    <p:set>
                                      <p:cBhvr>
                                        <p:cTn id="103" dur="1" fill="hold">
                                          <p:stCondLst>
                                            <p:cond delay="0"/>
                                          </p:stCondLst>
                                        </p:cTn>
                                        <p:tgtEl>
                                          <p:spTgt spid="85">
                                            <p:txEl>
                                              <p:pRg st="0" end="0"/>
                                            </p:txEl>
                                          </p:spTgt>
                                        </p:tgtEl>
                                        <p:attrNameLst>
                                          <p:attrName>style.visibility</p:attrName>
                                        </p:attrNameLst>
                                      </p:cBhvr>
                                      <p:to>
                                        <p:strVal val="visible"/>
                                      </p:to>
                                    </p:set>
                                    <p:anim calcmode="lin" valueType="num">
                                      <p:cBhvr>
                                        <p:cTn id="104" dur="300" fill="hold"/>
                                        <p:tgtEl>
                                          <p:spTgt spid="85">
                                            <p:txEl>
                                              <p:pRg st="0" end="0"/>
                                            </p:txEl>
                                          </p:spTgt>
                                        </p:tgtEl>
                                        <p:attrNameLst>
                                          <p:attrName>ppt_w</p:attrName>
                                        </p:attrNameLst>
                                      </p:cBhvr>
                                      <p:tavLst>
                                        <p:tav tm="0">
                                          <p:val>
                                            <p:fltVal val="0"/>
                                          </p:val>
                                        </p:tav>
                                        <p:tav tm="100000">
                                          <p:val>
                                            <p:strVal val="#ppt_w"/>
                                          </p:val>
                                        </p:tav>
                                      </p:tavLst>
                                    </p:anim>
                                    <p:anim calcmode="lin" valueType="num">
                                      <p:cBhvr>
                                        <p:cTn id="105" dur="300" fill="hold"/>
                                        <p:tgtEl>
                                          <p:spTgt spid="85">
                                            <p:txEl>
                                              <p:pRg st="0" end="0"/>
                                            </p:txEl>
                                          </p:spTgt>
                                        </p:tgtEl>
                                        <p:attrNameLst>
                                          <p:attrName>ppt_h</p:attrName>
                                        </p:attrNameLst>
                                      </p:cBhvr>
                                      <p:tavLst>
                                        <p:tav tm="0">
                                          <p:val>
                                            <p:fltVal val="0"/>
                                          </p:val>
                                        </p:tav>
                                        <p:tav tm="100000">
                                          <p:val>
                                            <p:strVal val="#ppt_h"/>
                                          </p:val>
                                        </p:tav>
                                      </p:tavLst>
                                    </p:anim>
                                    <p:animEffect transition="in" filter="fade">
                                      <p:cBhvr>
                                        <p:cTn id="106" dur="300"/>
                                        <p:tgtEl>
                                          <p:spTgt spid="85">
                                            <p:txEl>
                                              <p:pRg st="0" end="0"/>
                                            </p:txEl>
                                          </p:spTgt>
                                        </p:tgtEl>
                                      </p:cBhvr>
                                    </p:animEffect>
                                  </p:childTnLst>
                                </p:cTn>
                              </p:par>
                              <p:par>
                                <p:cTn id="107" presetID="42" presetClass="entr" presetSubtype="0" fill="hold" grpId="0" nodeType="withEffect">
                                  <p:stCondLst>
                                    <p:cond delay="200"/>
                                  </p:stCondLst>
                                  <p:childTnLst>
                                    <p:set>
                                      <p:cBhvr>
                                        <p:cTn id="108" dur="1" fill="hold">
                                          <p:stCondLst>
                                            <p:cond delay="0"/>
                                          </p:stCondLst>
                                        </p:cTn>
                                        <p:tgtEl>
                                          <p:spTgt spid="86">
                                            <p:txEl>
                                              <p:pRg st="0" end="0"/>
                                            </p:txEl>
                                          </p:spTgt>
                                        </p:tgtEl>
                                        <p:attrNameLst>
                                          <p:attrName>style.visibility</p:attrName>
                                        </p:attrNameLst>
                                      </p:cBhvr>
                                      <p:to>
                                        <p:strVal val="visible"/>
                                      </p:to>
                                    </p:set>
                                    <p:animEffect transition="in" filter="fade">
                                      <p:cBhvr>
                                        <p:cTn id="109" dur="500"/>
                                        <p:tgtEl>
                                          <p:spTgt spid="86">
                                            <p:txEl>
                                              <p:pRg st="0" end="0"/>
                                            </p:txEl>
                                          </p:spTgt>
                                        </p:tgtEl>
                                      </p:cBhvr>
                                    </p:animEffect>
                                    <p:anim calcmode="lin" valueType="num">
                                      <p:cBhvr>
                                        <p:cTn id="110" dur="500" fill="hold"/>
                                        <p:tgtEl>
                                          <p:spTgt spid="86">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86">
                                            <p:txEl>
                                              <p:pRg st="0" end="0"/>
                                            </p:txEl>
                                          </p:spTgt>
                                        </p:tgtEl>
                                        <p:attrNameLst>
                                          <p:attrName>ppt_y</p:attrName>
                                        </p:attrNameLst>
                                      </p:cBhvr>
                                      <p:tavLst>
                                        <p:tav tm="0">
                                          <p:val>
                                            <p:strVal val="#ppt_y+.1"/>
                                          </p:val>
                                        </p:tav>
                                        <p:tav tm="100000">
                                          <p:val>
                                            <p:strVal val="#ppt_y"/>
                                          </p:val>
                                        </p:tav>
                                      </p:tavLst>
                                    </p:anim>
                                  </p:childTnLst>
                                </p:cTn>
                              </p:par>
                              <p:par>
                                <p:cTn id="112" presetID="10" presetClass="entr" presetSubtype="0" fill="hold" grpId="0" nodeType="withEffect">
                                  <p:stCondLst>
                                    <p:cond delay="800"/>
                                  </p:stCondLst>
                                  <p:childTnLst>
                                    <p:set>
                                      <p:cBhvr>
                                        <p:cTn id="113" dur="1" fill="hold">
                                          <p:stCondLst>
                                            <p:cond delay="0"/>
                                          </p:stCondLst>
                                        </p:cTn>
                                        <p:tgtEl>
                                          <p:spTgt spid="87">
                                            <p:txEl>
                                              <p:pRg st="0" end="0"/>
                                            </p:txEl>
                                          </p:spTgt>
                                        </p:tgtEl>
                                        <p:attrNameLst>
                                          <p:attrName>style.visibility</p:attrName>
                                        </p:attrNameLst>
                                      </p:cBhvr>
                                      <p:to>
                                        <p:strVal val="visible"/>
                                      </p:to>
                                    </p:set>
                                    <p:animEffect transition="in" filter="fade">
                                      <p:cBhvr>
                                        <p:cTn id="114" dur="500"/>
                                        <p:tgtEl>
                                          <p:spTgt spid="87">
                                            <p:txEl>
                                              <p:pRg st="0" end="0"/>
                                            </p:txEl>
                                          </p:spTgt>
                                        </p:tgtEl>
                                      </p:cBhvr>
                                    </p:animEffect>
                                  </p:childTnLst>
                                </p:cTn>
                              </p:par>
                            </p:childTnLst>
                          </p:cTn>
                        </p:par>
                        <p:par>
                          <p:cTn id="115" fill="hold">
                            <p:stCondLst>
                              <p:cond delay="5700"/>
                            </p:stCondLst>
                            <p:childTnLst>
                              <p:par>
                                <p:cTn id="116" presetID="53" presetClass="entr" presetSubtype="16" fill="hold" grpId="0" nodeType="afterEffect">
                                  <p:stCondLst>
                                    <p:cond delay="0"/>
                                  </p:stCondLst>
                                  <p:childTnLst>
                                    <p:set>
                                      <p:cBhvr>
                                        <p:cTn id="117" dur="1" fill="hold">
                                          <p:stCondLst>
                                            <p:cond delay="0"/>
                                          </p:stCondLst>
                                        </p:cTn>
                                        <p:tgtEl>
                                          <p:spTgt spid="88"/>
                                        </p:tgtEl>
                                        <p:attrNameLst>
                                          <p:attrName>style.visibility</p:attrName>
                                        </p:attrNameLst>
                                      </p:cBhvr>
                                      <p:to>
                                        <p:strVal val="visible"/>
                                      </p:to>
                                    </p:set>
                                    <p:anim calcmode="lin" valueType="num">
                                      <p:cBhvr>
                                        <p:cTn id="118" dur="400" fill="hold"/>
                                        <p:tgtEl>
                                          <p:spTgt spid="88"/>
                                        </p:tgtEl>
                                        <p:attrNameLst>
                                          <p:attrName>ppt_w</p:attrName>
                                        </p:attrNameLst>
                                      </p:cBhvr>
                                      <p:tavLst>
                                        <p:tav tm="0">
                                          <p:val>
                                            <p:fltVal val="0"/>
                                          </p:val>
                                        </p:tav>
                                        <p:tav tm="100000">
                                          <p:val>
                                            <p:strVal val="#ppt_w"/>
                                          </p:val>
                                        </p:tav>
                                      </p:tavLst>
                                    </p:anim>
                                    <p:anim calcmode="lin" valueType="num">
                                      <p:cBhvr>
                                        <p:cTn id="119" dur="400" fill="hold"/>
                                        <p:tgtEl>
                                          <p:spTgt spid="88"/>
                                        </p:tgtEl>
                                        <p:attrNameLst>
                                          <p:attrName>ppt_h</p:attrName>
                                        </p:attrNameLst>
                                      </p:cBhvr>
                                      <p:tavLst>
                                        <p:tav tm="0">
                                          <p:val>
                                            <p:fltVal val="0"/>
                                          </p:val>
                                        </p:tav>
                                        <p:tav tm="100000">
                                          <p:val>
                                            <p:strVal val="#ppt_h"/>
                                          </p:val>
                                        </p:tav>
                                      </p:tavLst>
                                    </p:anim>
                                    <p:animEffect transition="in" filter="fade">
                                      <p:cBhvr>
                                        <p:cTn id="120" dur="400"/>
                                        <p:tgtEl>
                                          <p:spTgt spid="88"/>
                                        </p:tgtEl>
                                      </p:cBhvr>
                                    </p:animEffect>
                                  </p:childTnLst>
                                </p:cTn>
                              </p:par>
                            </p:childTnLst>
                          </p:cTn>
                        </p:par>
                        <p:par>
                          <p:cTn id="121" fill="hold">
                            <p:stCondLst>
                              <p:cond delay="6200"/>
                            </p:stCondLst>
                            <p:childTnLst>
                              <p:par>
                                <p:cTn id="122" presetID="53" presetClass="entr" presetSubtype="16" fill="hold" grpId="0" nodeType="afterEffect">
                                  <p:stCondLst>
                                    <p:cond delay="0"/>
                                  </p:stCondLst>
                                  <p:childTnLst>
                                    <p:set>
                                      <p:cBhvr>
                                        <p:cTn id="123" dur="1" fill="hold">
                                          <p:stCondLst>
                                            <p:cond delay="0"/>
                                          </p:stCondLst>
                                        </p:cTn>
                                        <p:tgtEl>
                                          <p:spTgt spid="89">
                                            <p:txEl>
                                              <p:pRg st="0" end="0"/>
                                            </p:txEl>
                                          </p:spTgt>
                                        </p:tgtEl>
                                        <p:attrNameLst>
                                          <p:attrName>style.visibility</p:attrName>
                                        </p:attrNameLst>
                                      </p:cBhvr>
                                      <p:to>
                                        <p:strVal val="visible"/>
                                      </p:to>
                                    </p:set>
                                    <p:anim calcmode="lin" valueType="num">
                                      <p:cBhvr>
                                        <p:cTn id="124" dur="300" fill="hold"/>
                                        <p:tgtEl>
                                          <p:spTgt spid="89">
                                            <p:txEl>
                                              <p:pRg st="0" end="0"/>
                                            </p:txEl>
                                          </p:spTgt>
                                        </p:tgtEl>
                                        <p:attrNameLst>
                                          <p:attrName>ppt_w</p:attrName>
                                        </p:attrNameLst>
                                      </p:cBhvr>
                                      <p:tavLst>
                                        <p:tav tm="0">
                                          <p:val>
                                            <p:fltVal val="0"/>
                                          </p:val>
                                        </p:tav>
                                        <p:tav tm="100000">
                                          <p:val>
                                            <p:strVal val="#ppt_w"/>
                                          </p:val>
                                        </p:tav>
                                      </p:tavLst>
                                    </p:anim>
                                    <p:anim calcmode="lin" valueType="num">
                                      <p:cBhvr>
                                        <p:cTn id="125" dur="300" fill="hold"/>
                                        <p:tgtEl>
                                          <p:spTgt spid="89">
                                            <p:txEl>
                                              <p:pRg st="0" end="0"/>
                                            </p:txEl>
                                          </p:spTgt>
                                        </p:tgtEl>
                                        <p:attrNameLst>
                                          <p:attrName>ppt_h</p:attrName>
                                        </p:attrNameLst>
                                      </p:cBhvr>
                                      <p:tavLst>
                                        <p:tav tm="0">
                                          <p:val>
                                            <p:fltVal val="0"/>
                                          </p:val>
                                        </p:tav>
                                        <p:tav tm="100000">
                                          <p:val>
                                            <p:strVal val="#ppt_h"/>
                                          </p:val>
                                        </p:tav>
                                      </p:tavLst>
                                    </p:anim>
                                    <p:animEffect transition="in" filter="fade">
                                      <p:cBhvr>
                                        <p:cTn id="126" dur="300"/>
                                        <p:tgtEl>
                                          <p:spTgt spid="89">
                                            <p:txEl>
                                              <p:pRg st="0" end="0"/>
                                            </p:txEl>
                                          </p:spTgt>
                                        </p:tgtEl>
                                      </p:cBhvr>
                                    </p:animEffect>
                                  </p:childTnLst>
                                </p:cTn>
                              </p:par>
                              <p:par>
                                <p:cTn id="127" presetID="42" presetClass="entr" presetSubtype="0" fill="hold" grpId="0" nodeType="withEffect">
                                  <p:stCondLst>
                                    <p:cond delay="200"/>
                                  </p:stCondLst>
                                  <p:childTnLst>
                                    <p:set>
                                      <p:cBhvr>
                                        <p:cTn id="128" dur="1" fill="hold">
                                          <p:stCondLst>
                                            <p:cond delay="0"/>
                                          </p:stCondLst>
                                        </p:cTn>
                                        <p:tgtEl>
                                          <p:spTgt spid="90">
                                            <p:txEl>
                                              <p:pRg st="0" end="0"/>
                                            </p:txEl>
                                          </p:spTgt>
                                        </p:tgtEl>
                                        <p:attrNameLst>
                                          <p:attrName>style.visibility</p:attrName>
                                        </p:attrNameLst>
                                      </p:cBhvr>
                                      <p:to>
                                        <p:strVal val="visible"/>
                                      </p:to>
                                    </p:set>
                                    <p:animEffect transition="in" filter="fade">
                                      <p:cBhvr>
                                        <p:cTn id="129" dur="500"/>
                                        <p:tgtEl>
                                          <p:spTgt spid="90">
                                            <p:txEl>
                                              <p:pRg st="0" end="0"/>
                                            </p:txEl>
                                          </p:spTgt>
                                        </p:tgtEl>
                                      </p:cBhvr>
                                    </p:animEffect>
                                    <p:anim calcmode="lin" valueType="num">
                                      <p:cBhvr>
                                        <p:cTn id="130" dur="500" fill="hold"/>
                                        <p:tgtEl>
                                          <p:spTgt spid="90">
                                            <p:txEl>
                                              <p:pRg st="0" end="0"/>
                                            </p:txEl>
                                          </p:spTgt>
                                        </p:tgtEl>
                                        <p:attrNameLst>
                                          <p:attrName>ppt_x</p:attrName>
                                        </p:attrNameLst>
                                      </p:cBhvr>
                                      <p:tavLst>
                                        <p:tav tm="0">
                                          <p:val>
                                            <p:strVal val="#ppt_x"/>
                                          </p:val>
                                        </p:tav>
                                        <p:tav tm="100000">
                                          <p:val>
                                            <p:strVal val="#ppt_x"/>
                                          </p:val>
                                        </p:tav>
                                      </p:tavLst>
                                    </p:anim>
                                    <p:anim calcmode="lin" valueType="num">
                                      <p:cBhvr>
                                        <p:cTn id="131" dur="500" fill="hold"/>
                                        <p:tgtEl>
                                          <p:spTgt spid="90">
                                            <p:txEl>
                                              <p:pRg st="0" end="0"/>
                                            </p:txEl>
                                          </p:spTgt>
                                        </p:tgtEl>
                                        <p:attrNameLst>
                                          <p:attrName>ppt_y</p:attrName>
                                        </p:attrNameLst>
                                      </p:cBhvr>
                                      <p:tavLst>
                                        <p:tav tm="0">
                                          <p:val>
                                            <p:strVal val="#ppt_y+.1"/>
                                          </p:val>
                                        </p:tav>
                                        <p:tav tm="100000">
                                          <p:val>
                                            <p:strVal val="#ppt_y"/>
                                          </p:val>
                                        </p:tav>
                                      </p:tavLst>
                                    </p:anim>
                                  </p:childTnLst>
                                </p:cTn>
                              </p:par>
                              <p:par>
                                <p:cTn id="132" presetID="10" presetClass="entr" presetSubtype="0" fill="hold" grpId="0" nodeType="withEffect">
                                  <p:stCondLst>
                                    <p:cond delay="800"/>
                                  </p:stCondLst>
                                  <p:childTnLst>
                                    <p:set>
                                      <p:cBhvr>
                                        <p:cTn id="133" dur="1" fill="hold">
                                          <p:stCondLst>
                                            <p:cond delay="0"/>
                                          </p:stCondLst>
                                        </p:cTn>
                                        <p:tgtEl>
                                          <p:spTgt spid="91">
                                            <p:txEl>
                                              <p:pRg st="0" end="0"/>
                                            </p:txEl>
                                          </p:spTgt>
                                        </p:tgtEl>
                                        <p:attrNameLst>
                                          <p:attrName>style.visibility</p:attrName>
                                        </p:attrNameLst>
                                      </p:cBhvr>
                                      <p:to>
                                        <p:strVal val="visible"/>
                                      </p:to>
                                    </p:set>
                                    <p:animEffect transition="in" filter="fade">
                                      <p:cBhvr>
                                        <p:cTn id="134" dur="500"/>
                                        <p:tgtEl>
                                          <p:spTgt spid="91">
                                            <p:txEl>
                                              <p:pRg st="0" end="0"/>
                                            </p:txEl>
                                          </p:spTgt>
                                        </p:tgtEl>
                                      </p:cBhvr>
                                    </p:animEffect>
                                  </p:childTnLst>
                                </p:cTn>
                              </p:par>
                              <p:par>
                                <p:cTn id="135" presetID="42" presetClass="entr" presetSubtype="0" fill="hold" grpId="0" nodeType="withEffect">
                                  <p:stCondLst>
                                    <p:cond delay="200"/>
                                  </p:stCondLst>
                                  <p:childTnLst>
                                    <p:set>
                                      <p:cBhvr>
                                        <p:cTn id="136" dur="1" fill="hold">
                                          <p:stCondLst>
                                            <p:cond delay="0"/>
                                          </p:stCondLst>
                                        </p:cTn>
                                        <p:tgtEl>
                                          <p:spTgt spid="28">
                                            <p:txEl>
                                              <p:pRg st="0" end="0"/>
                                            </p:txEl>
                                          </p:spTgt>
                                        </p:tgtEl>
                                        <p:attrNameLst>
                                          <p:attrName>style.visibility</p:attrName>
                                        </p:attrNameLst>
                                      </p:cBhvr>
                                      <p:to>
                                        <p:strVal val="visible"/>
                                      </p:to>
                                    </p:set>
                                    <p:animEffect transition="in" filter="fade">
                                      <p:cBhvr>
                                        <p:cTn id="137" dur="400"/>
                                        <p:tgtEl>
                                          <p:spTgt spid="28">
                                            <p:txEl>
                                              <p:pRg st="0" end="0"/>
                                            </p:txEl>
                                          </p:spTgt>
                                        </p:tgtEl>
                                      </p:cBhvr>
                                    </p:animEffect>
                                    <p:anim calcmode="lin" valueType="num">
                                      <p:cBhvr>
                                        <p:cTn id="13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13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200"/>
                                  </p:stCondLst>
                                  <p:childTnLst>
                                    <p:set>
                                      <p:cBhvr>
                                        <p:cTn id="141" dur="1" fill="hold">
                                          <p:stCondLst>
                                            <p:cond delay="0"/>
                                          </p:stCondLst>
                                        </p:cTn>
                                        <p:tgtEl>
                                          <p:spTgt spid="29">
                                            <p:txEl>
                                              <p:pRg st="0" end="0"/>
                                            </p:txEl>
                                          </p:spTgt>
                                        </p:tgtEl>
                                        <p:attrNameLst>
                                          <p:attrName>style.visibility</p:attrName>
                                        </p:attrNameLst>
                                      </p:cBhvr>
                                      <p:to>
                                        <p:strVal val="visible"/>
                                      </p:to>
                                    </p:set>
                                    <p:animEffect transition="in" filter="fade">
                                      <p:cBhvr>
                                        <p:cTn id="142" dur="400"/>
                                        <p:tgtEl>
                                          <p:spTgt spid="29">
                                            <p:txEl>
                                              <p:pRg st="0" end="0"/>
                                            </p:txEl>
                                          </p:spTgt>
                                        </p:tgtEl>
                                      </p:cBhvr>
                                    </p:animEffect>
                                    <p:anim calcmode="lin" valueType="num">
                                      <p:cBhvr>
                                        <p:cTn id="143"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144" dur="400" fill="hold"/>
                                        <p:tgtEl>
                                          <p:spTgt spid="29">
                                            <p:txEl>
                                              <p:pRg st="0" end="0"/>
                                            </p:txEl>
                                          </p:spTgt>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200"/>
                                  </p:stCondLst>
                                  <p:childTnLst>
                                    <p:set>
                                      <p:cBhvr>
                                        <p:cTn id="146" dur="1" fill="hold">
                                          <p:stCondLst>
                                            <p:cond delay="0"/>
                                          </p:stCondLst>
                                        </p:cTn>
                                        <p:tgtEl>
                                          <p:spTgt spid="30">
                                            <p:txEl>
                                              <p:pRg st="0" end="0"/>
                                            </p:txEl>
                                          </p:spTgt>
                                        </p:tgtEl>
                                        <p:attrNameLst>
                                          <p:attrName>style.visibility</p:attrName>
                                        </p:attrNameLst>
                                      </p:cBhvr>
                                      <p:to>
                                        <p:strVal val="visible"/>
                                      </p:to>
                                    </p:set>
                                    <p:animEffect transition="in" filter="fade">
                                      <p:cBhvr>
                                        <p:cTn id="147" dur="400"/>
                                        <p:tgtEl>
                                          <p:spTgt spid="30">
                                            <p:txEl>
                                              <p:pRg st="0" end="0"/>
                                            </p:txEl>
                                          </p:spTgt>
                                        </p:tgtEl>
                                      </p:cBhvr>
                                    </p:animEffect>
                                    <p:anim calcmode="lin" valueType="num">
                                      <p:cBhvr>
                                        <p:cTn id="148"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149" dur="400" fill="hold"/>
                                        <p:tgtEl>
                                          <p:spTgt spid="30">
                                            <p:txEl>
                                              <p:pRg st="0" end="0"/>
                                            </p:txEl>
                                          </p:spTgt>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200"/>
                                  </p:stCondLst>
                                  <p:childTnLst>
                                    <p:set>
                                      <p:cBhvr>
                                        <p:cTn id="151" dur="1" fill="hold">
                                          <p:stCondLst>
                                            <p:cond delay="0"/>
                                          </p:stCondLst>
                                        </p:cTn>
                                        <p:tgtEl>
                                          <p:spTgt spid="31">
                                            <p:txEl>
                                              <p:pRg st="0" end="0"/>
                                            </p:txEl>
                                          </p:spTgt>
                                        </p:tgtEl>
                                        <p:attrNameLst>
                                          <p:attrName>style.visibility</p:attrName>
                                        </p:attrNameLst>
                                      </p:cBhvr>
                                      <p:to>
                                        <p:strVal val="visible"/>
                                      </p:to>
                                    </p:set>
                                    <p:animEffect transition="in" filter="fade">
                                      <p:cBhvr>
                                        <p:cTn id="152" dur="400"/>
                                        <p:tgtEl>
                                          <p:spTgt spid="31">
                                            <p:txEl>
                                              <p:pRg st="0" end="0"/>
                                            </p:txEl>
                                          </p:spTgt>
                                        </p:tgtEl>
                                      </p:cBhvr>
                                    </p:animEffect>
                                    <p:anim calcmode="lin" valueType="num">
                                      <p:cBhvr>
                                        <p:cTn id="153"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54"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200"/>
                                  </p:stCondLst>
                                  <p:childTnLst>
                                    <p:set>
                                      <p:cBhvr>
                                        <p:cTn id="156" dur="1" fill="hold">
                                          <p:stCondLst>
                                            <p:cond delay="0"/>
                                          </p:stCondLst>
                                        </p:cTn>
                                        <p:tgtEl>
                                          <p:spTgt spid="32">
                                            <p:txEl>
                                              <p:pRg st="0" end="0"/>
                                            </p:txEl>
                                          </p:spTgt>
                                        </p:tgtEl>
                                        <p:attrNameLst>
                                          <p:attrName>style.visibility</p:attrName>
                                        </p:attrNameLst>
                                      </p:cBhvr>
                                      <p:to>
                                        <p:strVal val="visible"/>
                                      </p:to>
                                    </p:set>
                                    <p:animEffect transition="in" filter="fade">
                                      <p:cBhvr>
                                        <p:cTn id="157" dur="400"/>
                                        <p:tgtEl>
                                          <p:spTgt spid="32">
                                            <p:txEl>
                                              <p:pRg st="0" end="0"/>
                                            </p:txEl>
                                          </p:spTgt>
                                        </p:tgtEl>
                                      </p:cBhvr>
                                    </p:animEffect>
                                    <p:anim calcmode="lin" valueType="num">
                                      <p:cBhvr>
                                        <p:cTn id="158"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159" dur="400" fill="hold"/>
                                        <p:tgtEl>
                                          <p:spTgt spid="32">
                                            <p:txEl>
                                              <p:pRg st="0" end="0"/>
                                            </p:txEl>
                                          </p:spTgt>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200"/>
                                  </p:stCondLst>
                                  <p:childTnLst>
                                    <p:set>
                                      <p:cBhvr>
                                        <p:cTn id="161" dur="1" fill="hold">
                                          <p:stCondLst>
                                            <p:cond delay="0"/>
                                          </p:stCondLst>
                                        </p:cTn>
                                        <p:tgtEl>
                                          <p:spTgt spid="33">
                                            <p:txEl>
                                              <p:pRg st="0" end="0"/>
                                            </p:txEl>
                                          </p:spTgt>
                                        </p:tgtEl>
                                        <p:attrNameLst>
                                          <p:attrName>style.visibility</p:attrName>
                                        </p:attrNameLst>
                                      </p:cBhvr>
                                      <p:to>
                                        <p:strVal val="visible"/>
                                      </p:to>
                                    </p:set>
                                    <p:animEffect transition="in" filter="fade">
                                      <p:cBhvr>
                                        <p:cTn id="162" dur="400"/>
                                        <p:tgtEl>
                                          <p:spTgt spid="33">
                                            <p:txEl>
                                              <p:pRg st="0" end="0"/>
                                            </p:txEl>
                                          </p:spTgt>
                                        </p:tgtEl>
                                      </p:cBhvr>
                                    </p:animEffect>
                                    <p:anim calcmode="lin" valueType="num">
                                      <p:cBhvr>
                                        <p:cTn id="163"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164" dur="4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animBg="1"/>
      <p:bldP spid="81" grpId="0" build="p">
        <p:tmplLst>
          <p:tmpl lvl="1">
            <p:tnLst>
              <p:par>
                <p:cTn presetID="53" presetClass="entr" presetSubtype="16" fill="hold" nodeType="afterEffect">
                  <p:stCondLst>
                    <p:cond delay="0"/>
                  </p:stCondLst>
                  <p:childTnLst>
                    <p:set>
                      <p:cBhvr>
                        <p:cTn dur="1" fill="hold">
                          <p:stCondLst>
                            <p:cond delay="0"/>
                          </p:stCondLst>
                        </p:cTn>
                        <p:tgtEl>
                          <p:spTgt spid="81"/>
                        </p:tgtEl>
                        <p:attrNameLst>
                          <p:attrName>style.visibility</p:attrName>
                        </p:attrNameLst>
                      </p:cBhvr>
                      <p:to>
                        <p:strVal val="visible"/>
                      </p:to>
                    </p:set>
                    <p:anim calcmode="lin" valueType="num">
                      <p:cBhvr>
                        <p:cTn dur="300" fill="hold"/>
                        <p:tgtEl>
                          <p:spTgt spid="81"/>
                        </p:tgtEl>
                        <p:attrNameLst>
                          <p:attrName>ppt_w</p:attrName>
                        </p:attrNameLst>
                      </p:cBhvr>
                      <p:tavLst>
                        <p:tav tm="0">
                          <p:val>
                            <p:fltVal val="0"/>
                          </p:val>
                        </p:tav>
                        <p:tav tm="100000">
                          <p:val>
                            <p:strVal val="#ppt_w"/>
                          </p:val>
                        </p:tav>
                      </p:tavLst>
                    </p:anim>
                    <p:anim calcmode="lin" valueType="num">
                      <p:cBhvr>
                        <p:cTn dur="300" fill="hold"/>
                        <p:tgtEl>
                          <p:spTgt spid="81"/>
                        </p:tgtEl>
                        <p:attrNameLst>
                          <p:attrName>ppt_h</p:attrName>
                        </p:attrNameLst>
                      </p:cBhvr>
                      <p:tavLst>
                        <p:tav tm="0">
                          <p:val>
                            <p:fltVal val="0"/>
                          </p:val>
                        </p:tav>
                        <p:tav tm="100000">
                          <p:val>
                            <p:strVal val="#ppt_h"/>
                          </p:val>
                        </p:tav>
                      </p:tavLst>
                    </p:anim>
                    <p:animEffect transition="in" filter="fade">
                      <p:cBhvr>
                        <p:cTn dur="300"/>
                        <p:tgtEl>
                          <p:spTgt spid="81"/>
                        </p:tgtEl>
                      </p:cBhvr>
                    </p:animEffect>
                  </p:childTnLst>
                </p:cTn>
              </p:par>
            </p:tnLst>
          </p:tmpl>
        </p:tmplLst>
      </p:bldP>
      <p:bldP spid="82" grpId="0" build="p">
        <p:tmplLst>
          <p:tmpl lvl="1">
            <p:tnLst>
              <p:par>
                <p:cTn presetID="42" presetClass="entr" presetSubtype="0" fill="hold" nodeType="withEffect">
                  <p:stCondLst>
                    <p:cond delay="20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anim calcmode="lin" valueType="num">
                      <p:cBhvr>
                        <p:cTn dur="500" fill="hold"/>
                        <p:tgtEl>
                          <p:spTgt spid="82"/>
                        </p:tgtEl>
                        <p:attrNameLst>
                          <p:attrName>ppt_x</p:attrName>
                        </p:attrNameLst>
                      </p:cBhvr>
                      <p:tavLst>
                        <p:tav tm="0">
                          <p:val>
                            <p:strVal val="#ppt_x"/>
                          </p:val>
                        </p:tav>
                        <p:tav tm="100000">
                          <p:val>
                            <p:strVal val="#ppt_x"/>
                          </p:val>
                        </p:tav>
                      </p:tavLst>
                    </p:anim>
                    <p:anim calcmode="lin" valueType="num">
                      <p:cBhvr>
                        <p:cTn dur="500" fill="hold"/>
                        <p:tgtEl>
                          <p:spTgt spid="82"/>
                        </p:tgtEl>
                        <p:attrNameLst>
                          <p:attrName>ppt_y</p:attrName>
                        </p:attrNameLst>
                      </p:cBhvr>
                      <p:tavLst>
                        <p:tav tm="0">
                          <p:val>
                            <p:strVal val="#ppt_y+.1"/>
                          </p:val>
                        </p:tav>
                        <p:tav tm="100000">
                          <p:val>
                            <p:strVal val="#ppt_y"/>
                          </p:val>
                        </p:tav>
                      </p:tavLst>
                    </p:anim>
                  </p:childTnLst>
                </p:cTn>
              </p:par>
            </p:tnLst>
          </p:tmpl>
        </p:tmplLst>
      </p:bldP>
      <p:bldP spid="83" grpId="0" build="p">
        <p:tmplLst>
          <p:tmpl lvl="1">
            <p:tnLst>
              <p:par>
                <p:cTn presetID="10" presetClass="entr" presetSubtype="0" fill="hold" nodeType="withEffect">
                  <p:stCondLst>
                    <p:cond delay="80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animBg="1"/>
      <p:bldP spid="85" grpId="0" build="p">
        <p:tmplLst>
          <p:tmpl lvl="1">
            <p:tnLst>
              <p:par>
                <p:cTn presetID="53" presetClass="entr" presetSubtype="16"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p:cTn dur="300" fill="hold"/>
                        <p:tgtEl>
                          <p:spTgt spid="85"/>
                        </p:tgtEl>
                        <p:attrNameLst>
                          <p:attrName>ppt_w</p:attrName>
                        </p:attrNameLst>
                      </p:cBhvr>
                      <p:tavLst>
                        <p:tav tm="0">
                          <p:val>
                            <p:fltVal val="0"/>
                          </p:val>
                        </p:tav>
                        <p:tav tm="100000">
                          <p:val>
                            <p:strVal val="#ppt_w"/>
                          </p:val>
                        </p:tav>
                      </p:tavLst>
                    </p:anim>
                    <p:anim calcmode="lin" valueType="num">
                      <p:cBhvr>
                        <p:cTn dur="300" fill="hold"/>
                        <p:tgtEl>
                          <p:spTgt spid="85"/>
                        </p:tgtEl>
                        <p:attrNameLst>
                          <p:attrName>ppt_h</p:attrName>
                        </p:attrNameLst>
                      </p:cBhvr>
                      <p:tavLst>
                        <p:tav tm="0">
                          <p:val>
                            <p:fltVal val="0"/>
                          </p:val>
                        </p:tav>
                        <p:tav tm="100000">
                          <p:val>
                            <p:strVal val="#ppt_h"/>
                          </p:val>
                        </p:tav>
                      </p:tavLst>
                    </p:anim>
                    <p:animEffect transition="in" filter="fade">
                      <p:cBhvr>
                        <p:cTn dur="300"/>
                        <p:tgtEl>
                          <p:spTgt spid="85"/>
                        </p:tgtEl>
                      </p:cBhvr>
                    </p:animEffect>
                  </p:childTnLst>
                </p:cTn>
              </p:par>
            </p:tnLst>
          </p:tmpl>
        </p:tmplLst>
      </p:bldP>
      <p:bldP spid="86" grpId="0" build="p">
        <p:tmplLst>
          <p:tmpl lvl="1">
            <p:tnLst>
              <p:par>
                <p:cTn presetID="42" presetClass="entr" presetSubtype="0" fill="hold" nodeType="withEffect">
                  <p:stCondLst>
                    <p:cond delay="2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anim calcmode="lin" valueType="num">
                      <p:cBhvr>
                        <p:cTn dur="500" fill="hold"/>
                        <p:tgtEl>
                          <p:spTgt spid="86"/>
                        </p:tgtEl>
                        <p:attrNameLst>
                          <p:attrName>ppt_x</p:attrName>
                        </p:attrNameLst>
                      </p:cBhvr>
                      <p:tavLst>
                        <p:tav tm="0">
                          <p:val>
                            <p:strVal val="#ppt_x"/>
                          </p:val>
                        </p:tav>
                        <p:tav tm="100000">
                          <p:val>
                            <p:strVal val="#ppt_x"/>
                          </p:val>
                        </p:tav>
                      </p:tavLst>
                    </p:anim>
                    <p:anim calcmode="lin" valueType="num">
                      <p:cBhvr>
                        <p:cTn dur="500" fill="hold"/>
                        <p:tgtEl>
                          <p:spTgt spid="86"/>
                        </p:tgtEl>
                        <p:attrNameLst>
                          <p:attrName>ppt_y</p:attrName>
                        </p:attrNameLst>
                      </p:cBhvr>
                      <p:tavLst>
                        <p:tav tm="0">
                          <p:val>
                            <p:strVal val="#ppt_y+.1"/>
                          </p:val>
                        </p:tav>
                        <p:tav tm="100000">
                          <p:val>
                            <p:strVal val="#ppt_y"/>
                          </p:val>
                        </p:tav>
                      </p:tavLst>
                    </p:anim>
                  </p:childTnLst>
                </p:cTn>
              </p:par>
            </p:tnLst>
          </p:tmpl>
        </p:tmplLst>
      </p:bldP>
      <p:bldP spid="87" grpId="0" build="p">
        <p:tmplLst>
          <p:tmpl lvl="1">
            <p:tnLst>
              <p:par>
                <p:cTn presetID="10" presetClass="entr" presetSubtype="0" fill="hold" nodeType="withEffect">
                  <p:stCondLst>
                    <p:cond delay="80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animBg="1"/>
      <p:bldP spid="89" grpId="0" build="p">
        <p:tmplLst>
          <p:tmpl lvl="1">
            <p:tnLst>
              <p:par>
                <p:cTn presetID="53" presetClass="entr" presetSubtype="16" fill="hold" nodeType="afterEffect">
                  <p:stCondLst>
                    <p:cond delay="0"/>
                  </p:stCondLst>
                  <p:childTnLst>
                    <p:set>
                      <p:cBhvr>
                        <p:cTn dur="1" fill="hold">
                          <p:stCondLst>
                            <p:cond delay="0"/>
                          </p:stCondLst>
                        </p:cTn>
                        <p:tgtEl>
                          <p:spTgt spid="89"/>
                        </p:tgtEl>
                        <p:attrNameLst>
                          <p:attrName>style.visibility</p:attrName>
                        </p:attrNameLst>
                      </p:cBhvr>
                      <p:to>
                        <p:strVal val="visible"/>
                      </p:to>
                    </p:set>
                    <p:anim calcmode="lin" valueType="num">
                      <p:cBhvr>
                        <p:cTn dur="300" fill="hold"/>
                        <p:tgtEl>
                          <p:spTgt spid="89"/>
                        </p:tgtEl>
                        <p:attrNameLst>
                          <p:attrName>ppt_w</p:attrName>
                        </p:attrNameLst>
                      </p:cBhvr>
                      <p:tavLst>
                        <p:tav tm="0">
                          <p:val>
                            <p:fltVal val="0"/>
                          </p:val>
                        </p:tav>
                        <p:tav tm="100000">
                          <p:val>
                            <p:strVal val="#ppt_w"/>
                          </p:val>
                        </p:tav>
                      </p:tavLst>
                    </p:anim>
                    <p:anim calcmode="lin" valueType="num">
                      <p:cBhvr>
                        <p:cTn dur="300" fill="hold"/>
                        <p:tgtEl>
                          <p:spTgt spid="89"/>
                        </p:tgtEl>
                        <p:attrNameLst>
                          <p:attrName>ppt_h</p:attrName>
                        </p:attrNameLst>
                      </p:cBhvr>
                      <p:tavLst>
                        <p:tav tm="0">
                          <p:val>
                            <p:fltVal val="0"/>
                          </p:val>
                        </p:tav>
                        <p:tav tm="100000">
                          <p:val>
                            <p:strVal val="#ppt_h"/>
                          </p:val>
                        </p:tav>
                      </p:tavLst>
                    </p:anim>
                    <p:animEffect transition="in" filter="fade">
                      <p:cBhvr>
                        <p:cTn dur="300"/>
                        <p:tgtEl>
                          <p:spTgt spid="89"/>
                        </p:tgtEl>
                      </p:cBhvr>
                    </p:animEffect>
                  </p:childTnLst>
                </p:cTn>
              </p:par>
            </p:tnLst>
          </p:tmpl>
        </p:tmplLst>
      </p:bldP>
      <p:bldP spid="90" grpId="0" build="p">
        <p:tmplLst>
          <p:tmpl lvl="1">
            <p:tnLst>
              <p:par>
                <p:cTn presetID="42" presetClass="entr" presetSubtype="0" fill="hold" nodeType="withEffect">
                  <p:stCondLst>
                    <p:cond delay="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anim calcmode="lin" valueType="num">
                      <p:cBhvr>
                        <p:cTn dur="500" fill="hold"/>
                        <p:tgtEl>
                          <p:spTgt spid="90"/>
                        </p:tgtEl>
                        <p:attrNameLst>
                          <p:attrName>ppt_x</p:attrName>
                        </p:attrNameLst>
                      </p:cBhvr>
                      <p:tavLst>
                        <p:tav tm="0">
                          <p:val>
                            <p:strVal val="#ppt_x"/>
                          </p:val>
                        </p:tav>
                        <p:tav tm="100000">
                          <p:val>
                            <p:strVal val="#ppt_x"/>
                          </p:val>
                        </p:tav>
                      </p:tavLst>
                    </p:anim>
                    <p:anim calcmode="lin" valueType="num">
                      <p:cBhvr>
                        <p:cTn dur="500" fill="hold"/>
                        <p:tgtEl>
                          <p:spTgt spid="90"/>
                        </p:tgtEl>
                        <p:attrNameLst>
                          <p:attrName>ppt_y</p:attrName>
                        </p:attrNameLst>
                      </p:cBhvr>
                      <p:tavLst>
                        <p:tav tm="0">
                          <p:val>
                            <p:strVal val="#ppt_y+.1"/>
                          </p:val>
                        </p:tav>
                        <p:tav tm="100000">
                          <p:val>
                            <p:strVal val="#ppt_y"/>
                          </p:val>
                        </p:tav>
                      </p:tavLst>
                    </p:anim>
                  </p:childTnLst>
                </p:cTn>
              </p:par>
            </p:tnLst>
          </p:tmpl>
        </p:tmplLst>
      </p:bldP>
      <p:bldP spid="91" grpId="0" build="p">
        <p:tmplLst>
          <p:tmpl lvl="1">
            <p:tnLst>
              <p:par>
                <p:cTn presetID="10" presetClass="entr" presetSubtype="0" fill="hold" nodeType="withEffect">
                  <p:stCondLst>
                    <p:cond delay="8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userDrawn="1">
  <p:cSld name="Iconic list 5">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7"/>
          <p:cNvSpPr>
            <a:spLocks noGrp="1"/>
          </p:cNvSpPr>
          <p:nvPr>
            <p:ph type="body" sz="quarter" idx="39" hasCustomPrompt="1"/>
          </p:nvPr>
        </p:nvSpPr>
        <p:spPr>
          <a:xfrm>
            <a:off x="467786" y="1441762"/>
            <a:ext cx="528106" cy="562099"/>
          </a:xfrm>
          <a:prstGeom prst="rect">
            <a:avLst/>
          </a:prstGeom>
        </p:spPr>
        <p:txBody>
          <a:bodyPr vert="horz" lIns="0" tIns="103884" rIns="0" bIns="103884" anchor="ctr"/>
          <a:lstStyle>
            <a:lvl1pPr marL="0" indent="0" algn="l">
              <a:lnSpc>
                <a:spcPct val="100000"/>
              </a:lnSpc>
              <a:spcBef>
                <a:spcPts val="0"/>
              </a:spcBef>
              <a:buNone/>
              <a:defRPr sz="3000" b="1">
                <a:solidFill>
                  <a:schemeClr val="accent1"/>
                </a:solidFill>
                <a:latin typeface="FontAwesome"/>
                <a:cs typeface="FontAwesome"/>
              </a:defRPr>
            </a:lvl1pPr>
          </a:lstStyle>
          <a:p>
            <a:pPr lvl="0"/>
            <a:r>
              <a:rPr lang="es-ES_tradnl" dirty="0" err="1" smtClean="0"/>
              <a:t>ico</a:t>
            </a:r>
            <a:endParaRPr lang="es-ES_tradnl" dirty="0" smtClean="0"/>
          </a:p>
        </p:txBody>
      </p:sp>
      <p:sp>
        <p:nvSpPr>
          <p:cNvPr id="36" name="Text Placeholder 7"/>
          <p:cNvSpPr>
            <a:spLocks noGrp="1"/>
          </p:cNvSpPr>
          <p:nvPr>
            <p:ph type="body" sz="quarter" idx="19" hasCustomPrompt="1"/>
          </p:nvPr>
        </p:nvSpPr>
        <p:spPr>
          <a:xfrm>
            <a:off x="995892" y="1786533"/>
            <a:ext cx="1760008" cy="21732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16" hasCustomPrompt="1"/>
          </p:nvPr>
        </p:nvSpPr>
        <p:spPr>
          <a:xfrm>
            <a:off x="452439" y="2136158"/>
            <a:ext cx="2303461" cy="1953242"/>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
        <p:nvSpPr>
          <p:cNvPr id="39" name="Text Placeholder 7"/>
          <p:cNvSpPr>
            <a:spLocks noGrp="1"/>
          </p:cNvSpPr>
          <p:nvPr>
            <p:ph type="body" sz="quarter" idx="55" hasCustomPrompt="1"/>
          </p:nvPr>
        </p:nvSpPr>
        <p:spPr>
          <a:xfrm>
            <a:off x="995892" y="1437161"/>
            <a:ext cx="1760008" cy="359817"/>
          </a:xfrm>
          <a:prstGeom prst="rect">
            <a:avLst/>
          </a:prstGeom>
        </p:spPr>
        <p:txBody>
          <a:bodyPr vert="horz" lIns="0" tIns="40504" rIns="0" bIns="40504" anchor="ctr"/>
          <a:lstStyle>
            <a:lvl1pPr marL="0" indent="0" algn="l">
              <a:lnSpc>
                <a:spcPct val="100000"/>
              </a:lnSpc>
              <a:spcBef>
                <a:spcPts val="0"/>
              </a:spcBef>
              <a:buNone/>
              <a:defRPr sz="2000" b="1">
                <a:solidFill>
                  <a:schemeClr val="tx1">
                    <a:lumMod val="65000"/>
                    <a:lumOff val="35000"/>
                  </a:schemeClr>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40" name="Text Placeholder 7"/>
          <p:cNvSpPr>
            <a:spLocks noGrp="1"/>
          </p:cNvSpPr>
          <p:nvPr>
            <p:ph type="body" sz="quarter" idx="56" hasCustomPrompt="1"/>
          </p:nvPr>
        </p:nvSpPr>
        <p:spPr>
          <a:xfrm>
            <a:off x="3401486" y="1441762"/>
            <a:ext cx="528106" cy="562099"/>
          </a:xfrm>
          <a:prstGeom prst="rect">
            <a:avLst/>
          </a:prstGeom>
        </p:spPr>
        <p:txBody>
          <a:bodyPr vert="horz" lIns="0" tIns="103884" rIns="0" bIns="103884" anchor="ctr"/>
          <a:lstStyle>
            <a:lvl1pPr marL="0" indent="0" algn="l">
              <a:lnSpc>
                <a:spcPct val="100000"/>
              </a:lnSpc>
              <a:spcBef>
                <a:spcPts val="0"/>
              </a:spcBef>
              <a:buNone/>
              <a:defRPr sz="3000" b="1">
                <a:solidFill>
                  <a:schemeClr val="accent2"/>
                </a:solidFill>
                <a:latin typeface="FontAwesome"/>
                <a:cs typeface="FontAwesome"/>
              </a:defRPr>
            </a:lvl1pPr>
          </a:lstStyle>
          <a:p>
            <a:pPr lvl="0"/>
            <a:r>
              <a:rPr lang="es-ES_tradnl" dirty="0" err="1" smtClean="0"/>
              <a:t>ico</a:t>
            </a:r>
            <a:endParaRPr lang="es-ES_tradnl" dirty="0" smtClean="0"/>
          </a:p>
        </p:txBody>
      </p:sp>
      <p:sp>
        <p:nvSpPr>
          <p:cNvPr id="41" name="Text Placeholder 7"/>
          <p:cNvSpPr>
            <a:spLocks noGrp="1"/>
          </p:cNvSpPr>
          <p:nvPr>
            <p:ph type="body" sz="quarter" idx="57" hasCustomPrompt="1"/>
          </p:nvPr>
        </p:nvSpPr>
        <p:spPr>
          <a:xfrm>
            <a:off x="3929592" y="1786533"/>
            <a:ext cx="1760008" cy="21732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58" hasCustomPrompt="1"/>
          </p:nvPr>
        </p:nvSpPr>
        <p:spPr>
          <a:xfrm>
            <a:off x="3386139" y="2136158"/>
            <a:ext cx="2303461" cy="1953242"/>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
        <p:nvSpPr>
          <p:cNvPr id="43" name="Text Placeholder 7"/>
          <p:cNvSpPr>
            <a:spLocks noGrp="1"/>
          </p:cNvSpPr>
          <p:nvPr>
            <p:ph type="body" sz="quarter" idx="59" hasCustomPrompt="1"/>
          </p:nvPr>
        </p:nvSpPr>
        <p:spPr>
          <a:xfrm>
            <a:off x="3929592" y="1437161"/>
            <a:ext cx="1760008" cy="359817"/>
          </a:xfrm>
          <a:prstGeom prst="rect">
            <a:avLst/>
          </a:prstGeom>
        </p:spPr>
        <p:txBody>
          <a:bodyPr vert="horz" lIns="0" tIns="40504" rIns="0" bIns="40504" anchor="ctr"/>
          <a:lstStyle>
            <a:lvl1pPr marL="0" indent="0" algn="l">
              <a:lnSpc>
                <a:spcPct val="100000"/>
              </a:lnSpc>
              <a:spcBef>
                <a:spcPts val="0"/>
              </a:spcBef>
              <a:buNone/>
              <a:defRPr sz="2000" b="1">
                <a:solidFill>
                  <a:schemeClr val="tx1">
                    <a:lumMod val="65000"/>
                    <a:lumOff val="35000"/>
                  </a:schemeClr>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44" name="Text Placeholder 7"/>
          <p:cNvSpPr>
            <a:spLocks noGrp="1"/>
          </p:cNvSpPr>
          <p:nvPr>
            <p:ph type="body" sz="quarter" idx="60" hasCustomPrompt="1"/>
          </p:nvPr>
        </p:nvSpPr>
        <p:spPr>
          <a:xfrm>
            <a:off x="6381224" y="1441762"/>
            <a:ext cx="528106" cy="562099"/>
          </a:xfrm>
          <a:prstGeom prst="rect">
            <a:avLst/>
          </a:prstGeom>
        </p:spPr>
        <p:txBody>
          <a:bodyPr vert="horz" lIns="0" tIns="103884" rIns="0" bIns="103884" anchor="ctr"/>
          <a:lstStyle>
            <a:lvl1pPr marL="0" indent="0" algn="l">
              <a:lnSpc>
                <a:spcPct val="100000"/>
              </a:lnSpc>
              <a:spcBef>
                <a:spcPts val="0"/>
              </a:spcBef>
              <a:buNone/>
              <a:defRPr sz="3000" b="1">
                <a:solidFill>
                  <a:schemeClr val="accent1"/>
                </a:solidFill>
                <a:latin typeface="FontAwesome"/>
                <a:cs typeface="FontAwesome"/>
              </a:defRPr>
            </a:lvl1pPr>
          </a:lstStyle>
          <a:p>
            <a:pPr lvl="0"/>
            <a:r>
              <a:rPr lang="es-ES_tradnl" dirty="0" err="1" smtClean="0"/>
              <a:t>ico</a:t>
            </a:r>
            <a:endParaRPr lang="es-ES_tradnl" dirty="0" smtClean="0"/>
          </a:p>
        </p:txBody>
      </p:sp>
      <p:sp>
        <p:nvSpPr>
          <p:cNvPr id="45" name="Text Placeholder 7"/>
          <p:cNvSpPr>
            <a:spLocks noGrp="1"/>
          </p:cNvSpPr>
          <p:nvPr>
            <p:ph type="body" sz="quarter" idx="61" hasCustomPrompt="1"/>
          </p:nvPr>
        </p:nvSpPr>
        <p:spPr>
          <a:xfrm>
            <a:off x="6909330" y="1786533"/>
            <a:ext cx="1760008" cy="21732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6" name="Text Placeholder 2"/>
          <p:cNvSpPr>
            <a:spLocks noGrp="1"/>
          </p:cNvSpPr>
          <p:nvPr>
            <p:ph type="body" sz="quarter" idx="62" hasCustomPrompt="1"/>
          </p:nvPr>
        </p:nvSpPr>
        <p:spPr>
          <a:xfrm>
            <a:off x="6365877" y="2136158"/>
            <a:ext cx="2303461" cy="1953242"/>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
        <p:nvSpPr>
          <p:cNvPr id="47" name="Text Placeholder 7"/>
          <p:cNvSpPr>
            <a:spLocks noGrp="1"/>
          </p:cNvSpPr>
          <p:nvPr>
            <p:ph type="body" sz="quarter" idx="63" hasCustomPrompt="1"/>
          </p:nvPr>
        </p:nvSpPr>
        <p:spPr>
          <a:xfrm>
            <a:off x="6909330" y="1437161"/>
            <a:ext cx="1760008" cy="359817"/>
          </a:xfrm>
          <a:prstGeom prst="rect">
            <a:avLst/>
          </a:prstGeom>
        </p:spPr>
        <p:txBody>
          <a:bodyPr vert="horz" lIns="0" tIns="40504" rIns="0" bIns="40504" anchor="ctr"/>
          <a:lstStyle>
            <a:lvl1pPr marL="0" indent="0" algn="l">
              <a:lnSpc>
                <a:spcPct val="100000"/>
              </a:lnSpc>
              <a:spcBef>
                <a:spcPts val="0"/>
              </a:spcBef>
              <a:buNone/>
              <a:defRPr sz="2000" b="1">
                <a:solidFill>
                  <a:schemeClr val="tx1">
                    <a:lumMod val="65000"/>
                    <a:lumOff val="35000"/>
                  </a:schemeClr>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48"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
        <p:nvSpPr>
          <p:cNvPr id="49"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cxnSp>
        <p:nvCxnSpPr>
          <p:cNvPr id="50" name="Straight Connector 49"/>
          <p:cNvCxnSpPr/>
          <p:nvPr userDrawn="1"/>
        </p:nvCxnSpPr>
        <p:spPr>
          <a:xfrm>
            <a:off x="3086100" y="1437161"/>
            <a:ext cx="0" cy="2649138"/>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userDrawn="1"/>
        </p:nvCxnSpPr>
        <p:spPr>
          <a:xfrm>
            <a:off x="6019800" y="1437161"/>
            <a:ext cx="0" cy="2649138"/>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5">
                                            <p:txEl>
                                              <p:pRg st="0" end="0"/>
                                            </p:txEl>
                                          </p:spTgt>
                                        </p:tgtEl>
                                        <p:attrNameLst>
                                          <p:attrName>style.visibility</p:attrName>
                                        </p:attrNameLst>
                                      </p:cBhvr>
                                      <p:to>
                                        <p:strVal val="visible"/>
                                      </p:to>
                                    </p:set>
                                    <p:anim calcmode="lin" valueType="num">
                                      <p:cBhvr>
                                        <p:cTn id="18" dur="3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19" dur="3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20" dur="300"/>
                                        <p:tgtEl>
                                          <p:spTgt spid="35">
                                            <p:txEl>
                                              <p:pRg st="0" end="0"/>
                                            </p:txEl>
                                          </p:spTgt>
                                        </p:tgtEl>
                                      </p:cBhvr>
                                    </p:animEffect>
                                  </p:childTnLst>
                                </p:cTn>
                              </p:par>
                            </p:childTnLst>
                          </p:cTn>
                        </p:par>
                        <p:par>
                          <p:cTn id="21" fill="hold">
                            <p:stCondLst>
                              <p:cond delay="1200"/>
                            </p:stCondLst>
                            <p:childTnLst>
                              <p:par>
                                <p:cTn id="22" presetID="22" presetClass="entr" presetSubtype="1"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up)">
                                      <p:cBhvr>
                                        <p:cTn id="24" dur="500"/>
                                        <p:tgtEl>
                                          <p:spTgt spid="50"/>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36">
                                            <p:txEl>
                                              <p:pRg st="0" end="0"/>
                                            </p:txEl>
                                          </p:spTgt>
                                        </p:tgtEl>
                                        <p:attrNameLst>
                                          <p:attrName>style.visibility</p:attrName>
                                        </p:attrNameLst>
                                      </p:cBhvr>
                                      <p:to>
                                        <p:strVal val="visible"/>
                                      </p:to>
                                    </p:set>
                                    <p:animEffect transition="in" filter="fade">
                                      <p:cBhvr>
                                        <p:cTn id="27" dur="500"/>
                                        <p:tgtEl>
                                          <p:spTgt spid="36">
                                            <p:txEl>
                                              <p:pRg st="0" end="0"/>
                                            </p:txEl>
                                          </p:spTgt>
                                        </p:tgtEl>
                                      </p:cBhvr>
                                    </p:animEffect>
                                    <p:anim calcmode="lin" valueType="num">
                                      <p:cBhvr>
                                        <p:cTn id="28"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36">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37">
                                            <p:txEl>
                                              <p:pRg st="0" end="0"/>
                                            </p:txEl>
                                          </p:spTgt>
                                        </p:tgtEl>
                                        <p:attrNameLst>
                                          <p:attrName>style.visibility</p:attrName>
                                        </p:attrNameLst>
                                      </p:cBhvr>
                                      <p:to>
                                        <p:strVal val="visible"/>
                                      </p:to>
                                    </p:set>
                                    <p:animEffect transition="in" filter="fade">
                                      <p:cBhvr>
                                        <p:cTn id="32" dur="500"/>
                                        <p:tgtEl>
                                          <p:spTgt spid="37">
                                            <p:txEl>
                                              <p:pRg st="0" end="0"/>
                                            </p:txEl>
                                          </p:spTgt>
                                        </p:tgtEl>
                                      </p:cBhvr>
                                    </p:animEffect>
                                  </p:childTnLst>
                                </p:cTn>
                              </p:par>
                              <p:par>
                                <p:cTn id="33" presetID="42" presetClass="entr" presetSubtype="0" fill="hold" grpId="0" nodeType="withEffect">
                                  <p:stCondLst>
                                    <p:cond delay="200"/>
                                  </p:stCondLst>
                                  <p:childTnLst>
                                    <p:set>
                                      <p:cBhvr>
                                        <p:cTn id="34" dur="1" fill="hold">
                                          <p:stCondLst>
                                            <p:cond delay="0"/>
                                          </p:stCondLst>
                                        </p:cTn>
                                        <p:tgtEl>
                                          <p:spTgt spid="39">
                                            <p:txEl>
                                              <p:pRg st="0" end="0"/>
                                            </p:txEl>
                                          </p:spTgt>
                                        </p:tgtEl>
                                        <p:attrNameLst>
                                          <p:attrName>style.visibility</p:attrName>
                                        </p:attrNameLst>
                                      </p:cBhvr>
                                      <p:to>
                                        <p:strVal val="visible"/>
                                      </p:to>
                                    </p:set>
                                    <p:animEffect transition="in" filter="fade">
                                      <p:cBhvr>
                                        <p:cTn id="35" dur="400"/>
                                        <p:tgtEl>
                                          <p:spTgt spid="39">
                                            <p:txEl>
                                              <p:pRg st="0" end="0"/>
                                            </p:txEl>
                                          </p:spTgt>
                                        </p:tgtEl>
                                      </p:cBhvr>
                                    </p:animEffect>
                                    <p:anim calcmode="lin" valueType="num">
                                      <p:cBhvr>
                                        <p:cTn id="36" dur="4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37" dur="4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38" fill="hold">
                            <p:stCondLst>
                              <p:cond delay="1700"/>
                            </p:stCondLst>
                            <p:childTnLst>
                              <p:par>
                                <p:cTn id="39" presetID="53" presetClass="entr" presetSubtype="16" fill="hold" grpId="0" nodeType="afterEffect">
                                  <p:stCondLst>
                                    <p:cond delay="0"/>
                                  </p:stCondLst>
                                  <p:childTnLst>
                                    <p:set>
                                      <p:cBhvr>
                                        <p:cTn id="40" dur="1" fill="hold">
                                          <p:stCondLst>
                                            <p:cond delay="0"/>
                                          </p:stCondLst>
                                        </p:cTn>
                                        <p:tgtEl>
                                          <p:spTgt spid="40">
                                            <p:txEl>
                                              <p:pRg st="0" end="0"/>
                                            </p:txEl>
                                          </p:spTgt>
                                        </p:tgtEl>
                                        <p:attrNameLst>
                                          <p:attrName>style.visibility</p:attrName>
                                        </p:attrNameLst>
                                      </p:cBhvr>
                                      <p:to>
                                        <p:strVal val="visible"/>
                                      </p:to>
                                    </p:set>
                                    <p:anim calcmode="lin" valueType="num">
                                      <p:cBhvr>
                                        <p:cTn id="41"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42"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43" dur="300"/>
                                        <p:tgtEl>
                                          <p:spTgt spid="40">
                                            <p:txEl>
                                              <p:pRg st="0" end="0"/>
                                            </p:txEl>
                                          </p:spTgt>
                                        </p:tgtEl>
                                      </p:cBhvr>
                                    </p:animEffect>
                                  </p:childTnLst>
                                </p:cTn>
                              </p:par>
                            </p:childTnLst>
                          </p:cTn>
                        </p:par>
                        <p:par>
                          <p:cTn id="44" fill="hold">
                            <p:stCondLst>
                              <p:cond delay="2200"/>
                            </p:stCondLst>
                            <p:childTnLst>
                              <p:par>
                                <p:cTn id="45" presetID="22" presetClass="entr" presetSubtype="1"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up)">
                                      <p:cBhvr>
                                        <p:cTn id="47" dur="500"/>
                                        <p:tgtEl>
                                          <p:spTgt spid="52"/>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41">
                                            <p:txEl>
                                              <p:pRg st="0" end="0"/>
                                            </p:txEl>
                                          </p:spTgt>
                                        </p:tgtEl>
                                        <p:attrNameLst>
                                          <p:attrName>style.visibility</p:attrName>
                                        </p:attrNameLst>
                                      </p:cBhvr>
                                      <p:to>
                                        <p:strVal val="visible"/>
                                      </p:to>
                                    </p:set>
                                    <p:animEffect transition="in" filter="fade">
                                      <p:cBhvr>
                                        <p:cTn id="50" dur="500"/>
                                        <p:tgtEl>
                                          <p:spTgt spid="41">
                                            <p:txEl>
                                              <p:pRg st="0" end="0"/>
                                            </p:txEl>
                                          </p:spTgt>
                                        </p:tgtEl>
                                      </p:cBhvr>
                                    </p:animEffect>
                                    <p:anim calcmode="lin" valueType="num">
                                      <p:cBhvr>
                                        <p:cTn id="5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53" presetID="10" presetClass="entr" presetSubtype="0" fill="hold" grpId="0" nodeType="withEffect">
                                  <p:stCondLst>
                                    <p:cond delay="800"/>
                                  </p:stCondLst>
                                  <p:childTnLst>
                                    <p:set>
                                      <p:cBhvr>
                                        <p:cTn id="54" dur="1" fill="hold">
                                          <p:stCondLst>
                                            <p:cond delay="0"/>
                                          </p:stCondLst>
                                        </p:cTn>
                                        <p:tgtEl>
                                          <p:spTgt spid="42">
                                            <p:txEl>
                                              <p:pRg st="0" end="0"/>
                                            </p:txEl>
                                          </p:spTgt>
                                        </p:tgtEl>
                                        <p:attrNameLst>
                                          <p:attrName>style.visibility</p:attrName>
                                        </p:attrNameLst>
                                      </p:cBhvr>
                                      <p:to>
                                        <p:strVal val="visible"/>
                                      </p:to>
                                    </p:set>
                                    <p:animEffect transition="in" filter="fade">
                                      <p:cBhvr>
                                        <p:cTn id="55" dur="500"/>
                                        <p:tgtEl>
                                          <p:spTgt spid="42">
                                            <p:txEl>
                                              <p:pRg st="0" end="0"/>
                                            </p:txEl>
                                          </p:spTgt>
                                        </p:tgtEl>
                                      </p:cBhvr>
                                    </p:animEffect>
                                  </p:childTnLst>
                                </p:cTn>
                              </p:par>
                              <p:par>
                                <p:cTn id="56" presetID="42" presetClass="entr" presetSubtype="0" fill="hold" grpId="0" nodeType="withEffect">
                                  <p:stCondLst>
                                    <p:cond delay="200"/>
                                  </p:stCondLst>
                                  <p:childTnLst>
                                    <p:set>
                                      <p:cBhvr>
                                        <p:cTn id="57" dur="1" fill="hold">
                                          <p:stCondLst>
                                            <p:cond delay="0"/>
                                          </p:stCondLst>
                                        </p:cTn>
                                        <p:tgtEl>
                                          <p:spTgt spid="43">
                                            <p:txEl>
                                              <p:pRg st="0" end="0"/>
                                            </p:txEl>
                                          </p:spTgt>
                                        </p:tgtEl>
                                        <p:attrNameLst>
                                          <p:attrName>style.visibility</p:attrName>
                                        </p:attrNameLst>
                                      </p:cBhvr>
                                      <p:to>
                                        <p:strVal val="visible"/>
                                      </p:to>
                                    </p:set>
                                    <p:animEffect transition="in" filter="fade">
                                      <p:cBhvr>
                                        <p:cTn id="58" dur="400"/>
                                        <p:tgtEl>
                                          <p:spTgt spid="43">
                                            <p:txEl>
                                              <p:pRg st="0" end="0"/>
                                            </p:txEl>
                                          </p:spTgt>
                                        </p:tgtEl>
                                      </p:cBhvr>
                                    </p:animEffect>
                                    <p:anim calcmode="lin" valueType="num">
                                      <p:cBhvr>
                                        <p:cTn id="59" dur="4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60" dur="400" fill="hold"/>
                                        <p:tgtEl>
                                          <p:spTgt spid="43">
                                            <p:txEl>
                                              <p:pRg st="0" end="0"/>
                                            </p:txEl>
                                          </p:spTgt>
                                        </p:tgtEl>
                                        <p:attrNameLst>
                                          <p:attrName>ppt_y</p:attrName>
                                        </p:attrNameLst>
                                      </p:cBhvr>
                                      <p:tavLst>
                                        <p:tav tm="0">
                                          <p:val>
                                            <p:strVal val="#ppt_y+.1"/>
                                          </p:val>
                                        </p:tav>
                                        <p:tav tm="100000">
                                          <p:val>
                                            <p:strVal val="#ppt_y"/>
                                          </p:val>
                                        </p:tav>
                                      </p:tavLst>
                                    </p:anim>
                                  </p:childTnLst>
                                </p:cTn>
                              </p:par>
                            </p:childTnLst>
                          </p:cTn>
                        </p:par>
                        <p:par>
                          <p:cTn id="61" fill="hold">
                            <p:stCondLst>
                              <p:cond delay="2700"/>
                            </p:stCondLst>
                            <p:childTnLst>
                              <p:par>
                                <p:cTn id="62" presetID="53" presetClass="entr" presetSubtype="16" fill="hold" grpId="0" nodeType="afterEffect">
                                  <p:stCondLst>
                                    <p:cond delay="0"/>
                                  </p:stCondLst>
                                  <p:childTnLst>
                                    <p:set>
                                      <p:cBhvr>
                                        <p:cTn id="63" dur="1" fill="hold">
                                          <p:stCondLst>
                                            <p:cond delay="0"/>
                                          </p:stCondLst>
                                        </p:cTn>
                                        <p:tgtEl>
                                          <p:spTgt spid="44">
                                            <p:txEl>
                                              <p:pRg st="0" end="0"/>
                                            </p:txEl>
                                          </p:spTgt>
                                        </p:tgtEl>
                                        <p:attrNameLst>
                                          <p:attrName>style.visibility</p:attrName>
                                        </p:attrNameLst>
                                      </p:cBhvr>
                                      <p:to>
                                        <p:strVal val="visible"/>
                                      </p:to>
                                    </p:set>
                                    <p:anim calcmode="lin" valueType="num">
                                      <p:cBhvr>
                                        <p:cTn id="64" dur="3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44">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45">
                                            <p:txEl>
                                              <p:pRg st="0" end="0"/>
                                            </p:txEl>
                                          </p:spTgt>
                                        </p:tgtEl>
                                        <p:attrNameLst>
                                          <p:attrName>style.visibility</p:attrName>
                                        </p:attrNameLst>
                                      </p:cBhvr>
                                      <p:to>
                                        <p:strVal val="visible"/>
                                      </p:to>
                                    </p:set>
                                    <p:animEffect transition="in" filter="fade">
                                      <p:cBhvr>
                                        <p:cTn id="69" dur="500"/>
                                        <p:tgtEl>
                                          <p:spTgt spid="45">
                                            <p:txEl>
                                              <p:pRg st="0" end="0"/>
                                            </p:txEl>
                                          </p:spTgt>
                                        </p:tgtEl>
                                      </p:cBhvr>
                                    </p:animEffect>
                                    <p:anim calcmode="lin" valueType="num">
                                      <p:cBhvr>
                                        <p:cTn id="70"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45">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46">
                                            <p:txEl>
                                              <p:pRg st="0" end="0"/>
                                            </p:txEl>
                                          </p:spTgt>
                                        </p:tgtEl>
                                        <p:attrNameLst>
                                          <p:attrName>style.visibility</p:attrName>
                                        </p:attrNameLst>
                                      </p:cBhvr>
                                      <p:to>
                                        <p:strVal val="visible"/>
                                      </p:to>
                                    </p:set>
                                    <p:animEffect transition="in" filter="fade">
                                      <p:cBhvr>
                                        <p:cTn id="74" dur="500"/>
                                        <p:tgtEl>
                                          <p:spTgt spid="46">
                                            <p:txEl>
                                              <p:pRg st="0" end="0"/>
                                            </p:txEl>
                                          </p:spTgt>
                                        </p:tgtEl>
                                      </p:cBhvr>
                                    </p:animEffect>
                                  </p:childTnLst>
                                </p:cTn>
                              </p:par>
                              <p:par>
                                <p:cTn id="75" presetID="42" presetClass="entr" presetSubtype="0" fill="hold" grpId="0" nodeType="withEffect">
                                  <p:stCondLst>
                                    <p:cond delay="200"/>
                                  </p:stCondLst>
                                  <p:childTnLst>
                                    <p:set>
                                      <p:cBhvr>
                                        <p:cTn id="76" dur="1" fill="hold">
                                          <p:stCondLst>
                                            <p:cond delay="0"/>
                                          </p:stCondLst>
                                        </p:cTn>
                                        <p:tgtEl>
                                          <p:spTgt spid="47">
                                            <p:txEl>
                                              <p:pRg st="0" end="0"/>
                                            </p:txEl>
                                          </p:spTgt>
                                        </p:tgtEl>
                                        <p:attrNameLst>
                                          <p:attrName>style.visibility</p:attrName>
                                        </p:attrNameLst>
                                      </p:cBhvr>
                                      <p:to>
                                        <p:strVal val="visible"/>
                                      </p:to>
                                    </p:set>
                                    <p:animEffect transition="in" filter="fade">
                                      <p:cBhvr>
                                        <p:cTn id="77" dur="400"/>
                                        <p:tgtEl>
                                          <p:spTgt spid="47">
                                            <p:txEl>
                                              <p:pRg st="0" end="0"/>
                                            </p:txEl>
                                          </p:spTgt>
                                        </p:tgtEl>
                                      </p:cBhvr>
                                    </p:animEffect>
                                    <p:anim calcmode="lin" valueType="num">
                                      <p:cBhvr>
                                        <p:cTn id="78" dur="4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79" dur="400" fill="hold"/>
                                        <p:tgtEl>
                                          <p:spTgt spid="47">
                                            <p:txEl>
                                              <p:pRg st="0" end="0"/>
                                            </p:txEl>
                                          </p:spTgt>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48">
                                            <p:txEl>
                                              <p:pRg st="0" end="0"/>
                                            </p:txEl>
                                          </p:spTgt>
                                        </p:tgtEl>
                                        <p:attrNameLst>
                                          <p:attrName>style.visibility</p:attrName>
                                        </p:attrNameLst>
                                      </p:cBhvr>
                                      <p:to>
                                        <p:strVal val="visible"/>
                                      </p:to>
                                    </p:set>
                                    <p:animEffect transition="in" filter="fade">
                                      <p:cBhvr>
                                        <p:cTn id="82" dur="500"/>
                                        <p:tgtEl>
                                          <p:spTgt spid="48">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49">
                                            <p:txEl>
                                              <p:pRg st="0" end="0"/>
                                            </p:txEl>
                                          </p:spTgt>
                                        </p:tgtEl>
                                        <p:attrNameLst>
                                          <p:attrName>style.visibility</p:attrName>
                                        </p:attrNameLst>
                                      </p:cBhvr>
                                      <p:to>
                                        <p:strVal val="visible"/>
                                      </p:to>
                                    </p:set>
                                    <p:animEffect transition="in" filter="fade">
                                      <p:cBhvr>
                                        <p:cTn id="85" dur="400"/>
                                        <p:tgtEl>
                                          <p:spTgt spid="49">
                                            <p:txEl>
                                              <p:pRg st="0" end="0"/>
                                            </p:txEl>
                                          </p:spTgt>
                                        </p:tgtEl>
                                      </p:cBhvr>
                                    </p:animEffect>
                                    <p:anim calcmode="lin" valueType="num">
                                      <p:cBhvr>
                                        <p:cTn id="86" dur="4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4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300" fill="hold"/>
                        <p:tgtEl>
                          <p:spTgt spid="35"/>
                        </p:tgtEl>
                        <p:attrNameLst>
                          <p:attrName>ppt_w</p:attrName>
                        </p:attrNameLst>
                      </p:cBhvr>
                      <p:tavLst>
                        <p:tav tm="0">
                          <p:val>
                            <p:fltVal val="0"/>
                          </p:val>
                        </p:tav>
                        <p:tav tm="100000">
                          <p:val>
                            <p:strVal val="#ppt_w"/>
                          </p:val>
                        </p:tav>
                      </p:tavLst>
                    </p:anim>
                    <p:anim calcmode="lin" valueType="num">
                      <p:cBhvr>
                        <p:cTn dur="300" fill="hold"/>
                        <p:tgtEl>
                          <p:spTgt spid="35"/>
                        </p:tgtEl>
                        <p:attrNameLst>
                          <p:attrName>ppt_h</p:attrName>
                        </p:attrNameLst>
                      </p:cBhvr>
                      <p:tavLst>
                        <p:tav tm="0">
                          <p:val>
                            <p:fltVal val="0"/>
                          </p:val>
                        </p:tav>
                        <p:tav tm="100000">
                          <p:val>
                            <p:strVal val="#ppt_h"/>
                          </p:val>
                        </p:tav>
                      </p:tavLst>
                    </p:anim>
                    <p:animEffect transition="in" filter="fade">
                      <p:cBhvr>
                        <p:cTn dur="300"/>
                        <p:tgtEl>
                          <p:spTgt spid="35"/>
                        </p:tgtEl>
                      </p:cBhvr>
                    </p:animEffect>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400"/>
                        <p:tgtEl>
                          <p:spTgt spid="39"/>
                        </p:tgtEl>
                      </p:cBhvr>
                    </p:animEffect>
                    <p:anim calcmode="lin" valueType="num">
                      <p:cBhvr>
                        <p:cTn dur="400" fill="hold"/>
                        <p:tgtEl>
                          <p:spTgt spid="39"/>
                        </p:tgtEl>
                        <p:attrNameLst>
                          <p:attrName>ppt_x</p:attrName>
                        </p:attrNameLst>
                      </p:cBhvr>
                      <p:tavLst>
                        <p:tav tm="0">
                          <p:val>
                            <p:strVal val="#ppt_x"/>
                          </p:val>
                        </p:tav>
                        <p:tav tm="100000">
                          <p:val>
                            <p:strVal val="#ppt_x"/>
                          </p:val>
                        </p:tav>
                      </p:tavLst>
                    </p:anim>
                    <p:anim calcmode="lin" valueType="num">
                      <p:cBhvr>
                        <p:cTn dur="400" fill="hold"/>
                        <p:tgtEl>
                          <p:spTgt spid="39"/>
                        </p:tgtEl>
                        <p:attrNameLst>
                          <p:attrName>ppt_y</p:attrName>
                        </p:attrNameLst>
                      </p:cBhvr>
                      <p:tavLst>
                        <p:tav tm="0">
                          <p:val>
                            <p:strVal val="#ppt_y+.1"/>
                          </p:val>
                        </p:tav>
                        <p:tav tm="100000">
                          <p:val>
                            <p:strVal val="#ppt_y"/>
                          </p:val>
                        </p:tav>
                      </p:tavLst>
                    </p:anim>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42" presetClass="entr" presetSubtype="0"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Effect transition="in" filter="fade">
                      <p:cBhvr>
                        <p:cTn dur="400"/>
                        <p:tgtEl>
                          <p:spTgt spid="43"/>
                        </p:tgtEl>
                      </p:cBhvr>
                    </p:animEffect>
                    <p:anim calcmode="lin" valueType="num">
                      <p:cBhvr>
                        <p:cTn dur="400" fill="hold"/>
                        <p:tgtEl>
                          <p:spTgt spid="43"/>
                        </p:tgtEl>
                        <p:attrNameLst>
                          <p:attrName>ppt_x</p:attrName>
                        </p:attrNameLst>
                      </p:cBhvr>
                      <p:tavLst>
                        <p:tav tm="0">
                          <p:val>
                            <p:strVal val="#ppt_x"/>
                          </p:val>
                        </p:tav>
                        <p:tav tm="100000">
                          <p:val>
                            <p:strVal val="#ppt_x"/>
                          </p:val>
                        </p:tav>
                      </p:tavLst>
                    </p:anim>
                    <p:anim calcmode="lin" valueType="num">
                      <p:cBhvr>
                        <p:cTn dur="400" fill="hold"/>
                        <p:tgtEl>
                          <p:spTgt spid="43"/>
                        </p:tgtEl>
                        <p:attrNameLst>
                          <p:attrName>ppt_y</p:attrName>
                        </p:attrNameLst>
                      </p:cBhvr>
                      <p:tavLst>
                        <p:tav tm="0">
                          <p:val>
                            <p:strVal val="#ppt_y+.1"/>
                          </p:val>
                        </p:tav>
                        <p:tav tm="100000">
                          <p:val>
                            <p:strVal val="#ppt_y"/>
                          </p:val>
                        </p:tav>
                      </p:tavLst>
                    </p:anim>
                  </p:childTnLst>
                </p:cTn>
              </p:par>
            </p:tnLst>
          </p:tmpl>
        </p:tmplLst>
      </p:bldP>
      <p:bldP spid="44" grpId="0" build="p">
        <p:tmplLst>
          <p:tmpl lvl="1">
            <p:tnLst>
              <p:par>
                <p:cTn presetID="53" presetClass="entr" presetSubtype="16"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300" fill="hold"/>
                        <p:tgtEl>
                          <p:spTgt spid="44"/>
                        </p:tgtEl>
                        <p:attrNameLst>
                          <p:attrName>ppt_w</p:attrName>
                        </p:attrNameLst>
                      </p:cBhvr>
                      <p:tavLst>
                        <p:tav tm="0">
                          <p:val>
                            <p:fltVal val="0"/>
                          </p:val>
                        </p:tav>
                        <p:tav tm="100000">
                          <p:val>
                            <p:strVal val="#ppt_w"/>
                          </p:val>
                        </p:tav>
                      </p:tavLst>
                    </p:anim>
                    <p:anim calcmode="lin" valueType="num">
                      <p:cBhvr>
                        <p:cTn dur="300" fill="hold"/>
                        <p:tgtEl>
                          <p:spTgt spid="44"/>
                        </p:tgtEl>
                        <p:attrNameLst>
                          <p:attrName>ppt_h</p:attrName>
                        </p:attrNameLst>
                      </p:cBhvr>
                      <p:tavLst>
                        <p:tav tm="0">
                          <p:val>
                            <p:fltVal val="0"/>
                          </p:val>
                        </p:tav>
                        <p:tav tm="100000">
                          <p:val>
                            <p:strVal val="#ppt_h"/>
                          </p:val>
                        </p:tav>
                      </p:tavLst>
                    </p:anim>
                    <p:animEffect transition="in" filter="fade">
                      <p:cBhvr>
                        <p:cTn dur="300"/>
                        <p:tgtEl>
                          <p:spTgt spid="44"/>
                        </p:tgtEl>
                      </p:cBhvr>
                    </p:animEffect>
                  </p:childTnLst>
                </p:cTn>
              </p:par>
            </p:tnLst>
          </p:tmpl>
        </p:tmplLst>
      </p:bldP>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anim calcmode="lin" valueType="num">
                      <p:cBhvr>
                        <p:cTn dur="500" fill="hold"/>
                        <p:tgtEl>
                          <p:spTgt spid="45"/>
                        </p:tgtEl>
                        <p:attrNameLst>
                          <p:attrName>ppt_x</p:attrName>
                        </p:attrNameLst>
                      </p:cBhvr>
                      <p:tavLst>
                        <p:tav tm="0">
                          <p:val>
                            <p:strVal val="#ppt_x"/>
                          </p:val>
                        </p:tav>
                        <p:tav tm="100000">
                          <p:val>
                            <p:strVal val="#ppt_x"/>
                          </p:val>
                        </p:tav>
                      </p:tavLst>
                    </p:anim>
                    <p:anim calcmode="lin" valueType="num">
                      <p:cBhvr>
                        <p:cTn dur="500" fill="hold"/>
                        <p:tgtEl>
                          <p:spTgt spid="45"/>
                        </p:tgtEl>
                        <p:attrNameLst>
                          <p:attrName>ppt_y</p:attrName>
                        </p:attrNameLst>
                      </p:cBhvr>
                      <p:tavLst>
                        <p:tav tm="0">
                          <p:val>
                            <p:strVal val="#ppt_y+.1"/>
                          </p:val>
                        </p:tav>
                        <p:tav tm="100000">
                          <p:val>
                            <p:strVal val="#ppt_y"/>
                          </p:val>
                        </p:tav>
                      </p:tavLst>
                    </p:anim>
                  </p:childTnLst>
                </p:cTn>
              </p:par>
            </p:tnLst>
          </p:tmpl>
        </p:tmplLst>
      </p:bldP>
      <p:bldP spid="46" grpId="0" build="p">
        <p:tmplLst>
          <p:tmpl lvl="1">
            <p:tnLst>
              <p:par>
                <p:cTn presetID="10" presetClass="entr" presetSubtype="0" fill="hold" nodeType="withEffect">
                  <p:stCondLst>
                    <p:cond delay="8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400"/>
                        <p:tgtEl>
                          <p:spTgt spid="47"/>
                        </p:tgtEl>
                      </p:cBhvr>
                    </p:animEffect>
                    <p:anim calcmode="lin" valueType="num">
                      <p:cBhvr>
                        <p:cTn dur="400" fill="hold"/>
                        <p:tgtEl>
                          <p:spTgt spid="47"/>
                        </p:tgtEl>
                        <p:attrNameLst>
                          <p:attrName>ppt_x</p:attrName>
                        </p:attrNameLst>
                      </p:cBhvr>
                      <p:tavLst>
                        <p:tav tm="0">
                          <p:val>
                            <p:strVal val="#ppt_x"/>
                          </p:val>
                        </p:tav>
                        <p:tav tm="100000">
                          <p:val>
                            <p:strVal val="#ppt_x"/>
                          </p:val>
                        </p:tav>
                      </p:tavLst>
                    </p:anim>
                    <p:anim calcmode="lin" valueType="num">
                      <p:cBhvr>
                        <p:cTn dur="400" fill="hold"/>
                        <p:tgtEl>
                          <p:spTgt spid="47"/>
                        </p:tgtEl>
                        <p:attrNameLst>
                          <p:attrName>ppt_y</p:attrName>
                        </p:attrNameLst>
                      </p:cBhvr>
                      <p:tavLst>
                        <p:tav tm="0">
                          <p:val>
                            <p:strVal val="#ppt_y+.1"/>
                          </p:val>
                        </p:tav>
                        <p:tav tm="100000">
                          <p:val>
                            <p:strVal val="#ppt_y"/>
                          </p:val>
                        </p:tav>
                      </p:tavLst>
                    </p:anim>
                  </p:childTnLst>
                </p:cTn>
              </p:par>
            </p:tnLst>
          </p:tmpl>
        </p:tmplLst>
      </p:bldP>
      <p:bldP spid="48" grpId="0" build="p">
        <p:tmplLst>
          <p:tmpl lvl="1">
            <p:tnLst>
              <p:par>
                <p:cTn presetID="10" presetClass="entr" presetSubtype="0" fill="hold" nodeType="withEffect">
                  <p:stCondLst>
                    <p:cond delay="8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400"/>
                        <p:tgtEl>
                          <p:spTgt spid="49"/>
                        </p:tgtEl>
                      </p:cBhvr>
                    </p:animEffect>
                    <p:anim calcmode="lin" valueType="num">
                      <p:cBhvr>
                        <p:cTn dur="400" fill="hold"/>
                        <p:tgtEl>
                          <p:spTgt spid="49"/>
                        </p:tgtEl>
                        <p:attrNameLst>
                          <p:attrName>ppt_x</p:attrName>
                        </p:attrNameLst>
                      </p:cBhvr>
                      <p:tavLst>
                        <p:tav tm="0">
                          <p:val>
                            <p:strVal val="#ppt_x"/>
                          </p:val>
                        </p:tav>
                        <p:tav tm="100000">
                          <p:val>
                            <p:strVal val="#ppt_x"/>
                          </p:val>
                        </p:tav>
                      </p:tavLst>
                    </p:anim>
                    <p:anim calcmode="lin" valueType="num">
                      <p:cBhvr>
                        <p:cTn dur="4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52438" y="3791262"/>
            <a:ext cx="652462" cy="652462"/>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38293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206500" y="42279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452439" y="45491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72" name="Rounded Rectangle 71"/>
          <p:cNvSpPr/>
          <p:nvPr userDrawn="1"/>
        </p:nvSpPr>
        <p:spPr>
          <a:xfrm>
            <a:off x="3401486" y="3791262"/>
            <a:ext cx="652462" cy="652462"/>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Text Placeholder 7"/>
          <p:cNvSpPr>
            <a:spLocks noGrp="1"/>
          </p:cNvSpPr>
          <p:nvPr>
            <p:ph type="body" sz="quarter" idx="40" hasCustomPrompt="1"/>
          </p:nvPr>
        </p:nvSpPr>
        <p:spPr>
          <a:xfrm>
            <a:off x="3462342" y="38293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74" name="Text Placeholder 7"/>
          <p:cNvSpPr>
            <a:spLocks noGrp="1"/>
          </p:cNvSpPr>
          <p:nvPr>
            <p:ph type="body" sz="quarter" idx="41" hasCustomPrompt="1"/>
          </p:nvPr>
        </p:nvSpPr>
        <p:spPr>
          <a:xfrm>
            <a:off x="4165600" y="42279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5" name="Text Placeholder 2"/>
          <p:cNvSpPr>
            <a:spLocks noGrp="1"/>
          </p:cNvSpPr>
          <p:nvPr>
            <p:ph type="body" sz="quarter" idx="42" hasCustomPrompt="1"/>
          </p:nvPr>
        </p:nvSpPr>
        <p:spPr>
          <a:xfrm>
            <a:off x="3411539" y="45491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76" name="Rounded Rectangle 75"/>
          <p:cNvSpPr/>
          <p:nvPr userDrawn="1"/>
        </p:nvSpPr>
        <p:spPr>
          <a:xfrm>
            <a:off x="6378577" y="3791262"/>
            <a:ext cx="652462" cy="652462"/>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Text Placeholder 7"/>
          <p:cNvSpPr>
            <a:spLocks noGrp="1"/>
          </p:cNvSpPr>
          <p:nvPr>
            <p:ph type="body" sz="quarter" idx="43" hasCustomPrompt="1"/>
          </p:nvPr>
        </p:nvSpPr>
        <p:spPr>
          <a:xfrm>
            <a:off x="6439433" y="38293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78" name="Text Placeholder 7"/>
          <p:cNvSpPr>
            <a:spLocks noGrp="1"/>
          </p:cNvSpPr>
          <p:nvPr>
            <p:ph type="body" sz="quarter" idx="44" hasCustomPrompt="1"/>
          </p:nvPr>
        </p:nvSpPr>
        <p:spPr>
          <a:xfrm>
            <a:off x="7132638" y="42279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9" name="Text Placeholder 2"/>
          <p:cNvSpPr>
            <a:spLocks noGrp="1"/>
          </p:cNvSpPr>
          <p:nvPr>
            <p:ph type="body" sz="quarter" idx="45" hasCustomPrompt="1"/>
          </p:nvPr>
        </p:nvSpPr>
        <p:spPr>
          <a:xfrm>
            <a:off x="6378577" y="45491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28" name="Text Placeholder 7"/>
          <p:cNvSpPr>
            <a:spLocks noGrp="1"/>
          </p:cNvSpPr>
          <p:nvPr>
            <p:ph type="body" sz="quarter" idx="55" hasCustomPrompt="1"/>
          </p:nvPr>
        </p:nvSpPr>
        <p:spPr>
          <a:xfrm>
            <a:off x="1206500" y="37950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1"/>
                </a:solidFill>
                <a:latin typeface="Lato Light"/>
                <a:cs typeface="Lato Light"/>
              </a:defRPr>
            </a:lvl1pPr>
          </a:lstStyle>
          <a:p>
            <a:pPr lvl="0"/>
            <a:r>
              <a:rPr lang="es-ES_tradnl" dirty="0" smtClean="0"/>
              <a:t>80%</a:t>
            </a:r>
            <a:endParaRPr lang="es-ES_tradnl" dirty="0" smtClean="0"/>
          </a:p>
        </p:txBody>
      </p:sp>
      <p:sp>
        <p:nvSpPr>
          <p:cNvPr id="29" name="Text Placeholder 7"/>
          <p:cNvSpPr>
            <a:spLocks noGrp="1"/>
          </p:cNvSpPr>
          <p:nvPr>
            <p:ph type="body" sz="quarter" idx="56" hasCustomPrompt="1"/>
          </p:nvPr>
        </p:nvSpPr>
        <p:spPr>
          <a:xfrm>
            <a:off x="4165600" y="37950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2"/>
                </a:solidFill>
                <a:latin typeface="Lato Light"/>
                <a:cs typeface="Lato Light"/>
              </a:defRPr>
            </a:lvl1pPr>
          </a:lstStyle>
          <a:p>
            <a:pPr lvl="0"/>
            <a:r>
              <a:rPr lang="es-ES_tradnl" dirty="0" smtClean="0"/>
              <a:t>80%</a:t>
            </a:r>
            <a:endParaRPr lang="es-ES_tradnl" dirty="0" smtClean="0"/>
          </a:p>
        </p:txBody>
      </p:sp>
      <p:sp>
        <p:nvSpPr>
          <p:cNvPr id="30" name="Text Placeholder 7"/>
          <p:cNvSpPr>
            <a:spLocks noGrp="1"/>
          </p:cNvSpPr>
          <p:nvPr>
            <p:ph type="body" sz="quarter" idx="57" hasCustomPrompt="1"/>
          </p:nvPr>
        </p:nvSpPr>
        <p:spPr>
          <a:xfrm>
            <a:off x="7132638" y="37950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3"/>
                </a:solidFill>
                <a:latin typeface="Lato Light"/>
                <a:cs typeface="Lato Light"/>
              </a:defRPr>
            </a:lvl1pPr>
          </a:lstStyle>
          <a:p>
            <a:pPr lvl="0"/>
            <a:r>
              <a:rPr lang="es-ES_tradnl" dirty="0" smtClean="0"/>
              <a:t>80%</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1700"/>
                            </p:stCondLst>
                            <p:childTnLst>
                              <p:par>
                                <p:cTn id="36" presetID="53" presetClass="entr" presetSubtype="16" fill="hold" grpId="0" nodeType="after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400" fill="hold"/>
                                        <p:tgtEl>
                                          <p:spTgt spid="72"/>
                                        </p:tgtEl>
                                        <p:attrNameLst>
                                          <p:attrName>ppt_w</p:attrName>
                                        </p:attrNameLst>
                                      </p:cBhvr>
                                      <p:tavLst>
                                        <p:tav tm="0">
                                          <p:val>
                                            <p:fltVal val="0"/>
                                          </p:val>
                                        </p:tav>
                                        <p:tav tm="100000">
                                          <p:val>
                                            <p:strVal val="#ppt_w"/>
                                          </p:val>
                                        </p:tav>
                                      </p:tavLst>
                                    </p:anim>
                                    <p:anim calcmode="lin" valueType="num">
                                      <p:cBhvr>
                                        <p:cTn id="39" dur="400" fill="hold"/>
                                        <p:tgtEl>
                                          <p:spTgt spid="72"/>
                                        </p:tgtEl>
                                        <p:attrNameLst>
                                          <p:attrName>ppt_h</p:attrName>
                                        </p:attrNameLst>
                                      </p:cBhvr>
                                      <p:tavLst>
                                        <p:tav tm="0">
                                          <p:val>
                                            <p:fltVal val="0"/>
                                          </p:val>
                                        </p:tav>
                                        <p:tav tm="100000">
                                          <p:val>
                                            <p:strVal val="#ppt_h"/>
                                          </p:val>
                                        </p:tav>
                                      </p:tavLst>
                                    </p:anim>
                                    <p:animEffect transition="in" filter="fade">
                                      <p:cBhvr>
                                        <p:cTn id="40" dur="400"/>
                                        <p:tgtEl>
                                          <p:spTgt spid="72"/>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73">
                                            <p:txEl>
                                              <p:pRg st="0" end="0"/>
                                            </p:txEl>
                                          </p:spTgt>
                                        </p:tgtEl>
                                        <p:attrNameLst>
                                          <p:attrName>style.visibility</p:attrName>
                                        </p:attrNameLst>
                                      </p:cBhvr>
                                      <p:to>
                                        <p:strVal val="visible"/>
                                      </p:to>
                                    </p:set>
                                    <p:anim calcmode="lin" valueType="num">
                                      <p:cBhvr>
                                        <p:cTn id="44"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7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74">
                                            <p:txEl>
                                              <p:pRg st="0" end="0"/>
                                            </p:txEl>
                                          </p:spTgt>
                                        </p:tgtEl>
                                        <p:attrNameLst>
                                          <p:attrName>style.visibility</p:attrName>
                                        </p:attrNameLst>
                                      </p:cBhvr>
                                      <p:to>
                                        <p:strVal val="visible"/>
                                      </p:to>
                                    </p:set>
                                    <p:animEffect transition="in" filter="fade">
                                      <p:cBhvr>
                                        <p:cTn id="49" dur="500"/>
                                        <p:tgtEl>
                                          <p:spTgt spid="74">
                                            <p:txEl>
                                              <p:pRg st="0" end="0"/>
                                            </p:txEl>
                                          </p:spTgt>
                                        </p:tgtEl>
                                      </p:cBhvr>
                                    </p:animEffect>
                                    <p:anim calcmode="lin" valueType="num">
                                      <p:cBhvr>
                                        <p:cTn id="50"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7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75">
                                            <p:txEl>
                                              <p:pRg st="0" end="0"/>
                                            </p:txEl>
                                          </p:spTgt>
                                        </p:tgtEl>
                                        <p:attrNameLst>
                                          <p:attrName>style.visibility</p:attrName>
                                        </p:attrNameLst>
                                      </p:cBhvr>
                                      <p:to>
                                        <p:strVal val="visible"/>
                                      </p:to>
                                    </p:set>
                                    <p:animEffect transition="in" filter="fade">
                                      <p:cBhvr>
                                        <p:cTn id="54" dur="500"/>
                                        <p:tgtEl>
                                          <p:spTgt spid="75">
                                            <p:txEl>
                                              <p:pRg st="0" end="0"/>
                                            </p:txEl>
                                          </p:spTgt>
                                        </p:tgtEl>
                                      </p:cBhvr>
                                    </p:animEffect>
                                  </p:childTnLst>
                                </p:cTn>
                              </p:par>
                            </p:childTnLst>
                          </p:cTn>
                        </p:par>
                        <p:par>
                          <p:cTn id="55" fill="hold">
                            <p:stCondLst>
                              <p:cond delay="2700"/>
                            </p:stCondLst>
                            <p:childTnLst>
                              <p:par>
                                <p:cTn id="56" presetID="53" presetClass="entr" presetSubtype="16"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childTnLst>
                                </p:cTn>
                              </p:par>
                            </p:childTnLst>
                          </p:cTn>
                        </p:par>
                        <p:par>
                          <p:cTn id="61" fill="hold">
                            <p:stCondLst>
                              <p:cond delay="3200"/>
                            </p:stCondLst>
                            <p:childTnLst>
                              <p:par>
                                <p:cTn id="62" presetID="53" presetClass="entr" presetSubtype="16" fill="hold" grpId="0" nodeType="afterEffect">
                                  <p:stCondLst>
                                    <p:cond delay="0"/>
                                  </p:stCondLst>
                                  <p:childTnLst>
                                    <p:set>
                                      <p:cBhvr>
                                        <p:cTn id="63" dur="1" fill="hold">
                                          <p:stCondLst>
                                            <p:cond delay="0"/>
                                          </p:stCondLst>
                                        </p:cTn>
                                        <p:tgtEl>
                                          <p:spTgt spid="77">
                                            <p:txEl>
                                              <p:pRg st="0" end="0"/>
                                            </p:txEl>
                                          </p:spTgt>
                                        </p:tgtEl>
                                        <p:attrNameLst>
                                          <p:attrName>style.visibility</p:attrName>
                                        </p:attrNameLst>
                                      </p:cBhvr>
                                      <p:to>
                                        <p:strVal val="visible"/>
                                      </p:to>
                                    </p:set>
                                    <p:anim calcmode="lin" valueType="num">
                                      <p:cBhvr>
                                        <p:cTn id="64"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77">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78">
                                            <p:txEl>
                                              <p:pRg st="0" end="0"/>
                                            </p:txEl>
                                          </p:spTgt>
                                        </p:tgtEl>
                                        <p:attrNameLst>
                                          <p:attrName>style.visibility</p:attrName>
                                        </p:attrNameLst>
                                      </p:cBhvr>
                                      <p:to>
                                        <p:strVal val="visible"/>
                                      </p:to>
                                    </p:set>
                                    <p:animEffect transition="in" filter="fade">
                                      <p:cBhvr>
                                        <p:cTn id="69" dur="500"/>
                                        <p:tgtEl>
                                          <p:spTgt spid="78">
                                            <p:txEl>
                                              <p:pRg st="0" end="0"/>
                                            </p:txEl>
                                          </p:spTgt>
                                        </p:tgtEl>
                                      </p:cBhvr>
                                    </p:animEffect>
                                    <p:anim calcmode="lin" valueType="num">
                                      <p:cBhvr>
                                        <p:cTn id="7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79">
                                            <p:txEl>
                                              <p:pRg st="0" end="0"/>
                                            </p:txEl>
                                          </p:spTgt>
                                        </p:tgtEl>
                                        <p:attrNameLst>
                                          <p:attrName>style.visibility</p:attrName>
                                        </p:attrNameLst>
                                      </p:cBhvr>
                                      <p:to>
                                        <p:strVal val="visible"/>
                                      </p:to>
                                    </p:set>
                                    <p:animEffect transition="in" filter="fade">
                                      <p:cBhvr>
                                        <p:cTn id="74" dur="500"/>
                                        <p:tgtEl>
                                          <p:spTgt spid="79">
                                            <p:txEl>
                                              <p:pRg st="0" end="0"/>
                                            </p:txEl>
                                          </p:spTgt>
                                        </p:tgtEl>
                                      </p:cBhvr>
                                    </p:animEffect>
                                  </p:childTnLst>
                                </p:cTn>
                              </p:par>
                              <p:par>
                                <p:cTn id="75" presetID="42" presetClass="entr" presetSubtype="0" fill="hold" grpId="0" nodeType="withEffect">
                                  <p:stCondLst>
                                    <p:cond delay="200"/>
                                  </p:stCondLst>
                                  <p:childTnLst>
                                    <p:set>
                                      <p:cBhvr>
                                        <p:cTn id="76" dur="1" fill="hold">
                                          <p:stCondLst>
                                            <p:cond delay="0"/>
                                          </p:stCondLst>
                                        </p:cTn>
                                        <p:tgtEl>
                                          <p:spTgt spid="28">
                                            <p:txEl>
                                              <p:pRg st="0" end="0"/>
                                            </p:txEl>
                                          </p:spTgt>
                                        </p:tgtEl>
                                        <p:attrNameLst>
                                          <p:attrName>style.visibility</p:attrName>
                                        </p:attrNameLst>
                                      </p:cBhvr>
                                      <p:to>
                                        <p:strVal val="visible"/>
                                      </p:to>
                                    </p:set>
                                    <p:animEffect transition="in" filter="fade">
                                      <p:cBhvr>
                                        <p:cTn id="77" dur="400"/>
                                        <p:tgtEl>
                                          <p:spTgt spid="28">
                                            <p:txEl>
                                              <p:pRg st="0" end="0"/>
                                            </p:txEl>
                                          </p:spTgt>
                                        </p:tgtEl>
                                      </p:cBhvr>
                                    </p:animEffect>
                                    <p:anim calcmode="lin" valueType="num">
                                      <p:cBhvr>
                                        <p:cTn id="7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00"/>
                                  </p:stCondLst>
                                  <p:childTnLst>
                                    <p:set>
                                      <p:cBhvr>
                                        <p:cTn id="81" dur="1" fill="hold">
                                          <p:stCondLst>
                                            <p:cond delay="0"/>
                                          </p:stCondLst>
                                        </p:cTn>
                                        <p:tgtEl>
                                          <p:spTgt spid="29">
                                            <p:txEl>
                                              <p:pRg st="0" end="0"/>
                                            </p:txEl>
                                          </p:spTgt>
                                        </p:tgtEl>
                                        <p:attrNameLst>
                                          <p:attrName>style.visibility</p:attrName>
                                        </p:attrNameLst>
                                      </p:cBhvr>
                                      <p:to>
                                        <p:strVal val="visible"/>
                                      </p:to>
                                    </p:set>
                                    <p:animEffect transition="in" filter="fade">
                                      <p:cBhvr>
                                        <p:cTn id="82" dur="400"/>
                                        <p:tgtEl>
                                          <p:spTgt spid="29">
                                            <p:txEl>
                                              <p:pRg st="0" end="0"/>
                                            </p:txEl>
                                          </p:spTgt>
                                        </p:tgtEl>
                                      </p:cBhvr>
                                    </p:animEffect>
                                    <p:anim calcmode="lin" valueType="num">
                                      <p:cBhvr>
                                        <p:cTn id="83"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4" dur="400" fill="hold"/>
                                        <p:tgtEl>
                                          <p:spTgt spid="29">
                                            <p:txEl>
                                              <p:pRg st="0" end="0"/>
                                            </p:txEl>
                                          </p:spTgt>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30">
                                            <p:txEl>
                                              <p:pRg st="0" end="0"/>
                                            </p:txEl>
                                          </p:spTgt>
                                        </p:tgtEl>
                                        <p:attrNameLst>
                                          <p:attrName>style.visibility</p:attrName>
                                        </p:attrNameLst>
                                      </p:cBhvr>
                                      <p:to>
                                        <p:strVal val="visible"/>
                                      </p:to>
                                    </p:set>
                                    <p:animEffect transition="in" filter="fade">
                                      <p:cBhvr>
                                        <p:cTn id="87" dur="400"/>
                                        <p:tgtEl>
                                          <p:spTgt spid="30">
                                            <p:txEl>
                                              <p:pRg st="0" end="0"/>
                                            </p:txEl>
                                          </p:spTgt>
                                        </p:tgtEl>
                                      </p:cBhvr>
                                    </p:animEffect>
                                    <p:anim calcmode="lin" valueType="num">
                                      <p:cBhvr>
                                        <p:cTn id="88"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89" dur="4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showMasterSp="0" userDrawn="1">
  <p:cSld name="1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52438" y="1429481"/>
            <a:ext cx="652462"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14675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354138" y="1286933"/>
            <a:ext cx="3090862" cy="366790"/>
          </a:xfrm>
          <a:prstGeom prst="rect">
            <a:avLst/>
          </a:prstGeom>
        </p:spPr>
        <p:txBody>
          <a:bodyPr vert="horz" lIns="0" tIns="40504" rIns="0" bIns="40504" anchor="ctr"/>
          <a:lstStyle>
            <a:lvl1pPr marL="0" indent="0" algn="l">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354139"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32" name="Rounded Rectangle 31"/>
          <p:cNvSpPr/>
          <p:nvPr userDrawn="1"/>
        </p:nvSpPr>
        <p:spPr>
          <a:xfrm>
            <a:off x="452438" y="2661381"/>
            <a:ext cx="652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 Placeholder 7"/>
          <p:cNvSpPr>
            <a:spLocks noGrp="1"/>
          </p:cNvSpPr>
          <p:nvPr>
            <p:ph type="body" sz="quarter" idx="43" hasCustomPrompt="1"/>
          </p:nvPr>
        </p:nvSpPr>
        <p:spPr>
          <a:xfrm>
            <a:off x="513294" y="26994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354138" y="2518833"/>
            <a:ext cx="3090862" cy="366790"/>
          </a:xfrm>
          <a:prstGeom prst="rect">
            <a:avLst/>
          </a:prstGeom>
        </p:spPr>
        <p:txBody>
          <a:bodyPr vert="horz" lIns="0" tIns="40504" rIns="0" bIns="40504" anchor="ctr"/>
          <a:lstStyle>
            <a:lvl1pPr marL="0" indent="0" algn="l">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354139"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40" name="Rounded Rectangle 39"/>
          <p:cNvSpPr/>
          <p:nvPr userDrawn="1"/>
        </p:nvSpPr>
        <p:spPr>
          <a:xfrm>
            <a:off x="452438" y="3893281"/>
            <a:ext cx="652462"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49" hasCustomPrompt="1"/>
          </p:nvPr>
        </p:nvSpPr>
        <p:spPr>
          <a:xfrm>
            <a:off x="513294" y="39313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354138" y="3750733"/>
            <a:ext cx="3090862" cy="366790"/>
          </a:xfrm>
          <a:prstGeom prst="rect">
            <a:avLst/>
          </a:prstGeom>
        </p:spPr>
        <p:txBody>
          <a:bodyPr vert="horz" lIns="0" tIns="40504" rIns="0" bIns="40504" anchor="ctr"/>
          <a:lstStyle>
            <a:lvl1pPr marL="0" indent="0" algn="l">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354139"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1700"/>
                            </p:stCondLst>
                            <p:childTnLst>
                              <p:par>
                                <p:cTn id="36" presetID="53" presetClass="entr" presetSubtype="16"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400" fill="hold"/>
                                        <p:tgtEl>
                                          <p:spTgt spid="32"/>
                                        </p:tgtEl>
                                        <p:attrNameLst>
                                          <p:attrName>ppt_w</p:attrName>
                                        </p:attrNameLst>
                                      </p:cBhvr>
                                      <p:tavLst>
                                        <p:tav tm="0">
                                          <p:val>
                                            <p:fltVal val="0"/>
                                          </p:val>
                                        </p:tav>
                                        <p:tav tm="100000">
                                          <p:val>
                                            <p:strVal val="#ppt_w"/>
                                          </p:val>
                                        </p:tav>
                                      </p:tavLst>
                                    </p:anim>
                                    <p:anim calcmode="lin" valueType="num">
                                      <p:cBhvr>
                                        <p:cTn id="39" dur="400" fill="hold"/>
                                        <p:tgtEl>
                                          <p:spTgt spid="32"/>
                                        </p:tgtEl>
                                        <p:attrNameLst>
                                          <p:attrName>ppt_h</p:attrName>
                                        </p:attrNameLst>
                                      </p:cBhvr>
                                      <p:tavLst>
                                        <p:tav tm="0">
                                          <p:val>
                                            <p:fltVal val="0"/>
                                          </p:val>
                                        </p:tav>
                                        <p:tav tm="100000">
                                          <p:val>
                                            <p:strVal val="#ppt_h"/>
                                          </p:val>
                                        </p:tav>
                                      </p:tavLst>
                                    </p:anim>
                                    <p:animEffect transition="in" filter="fade">
                                      <p:cBhvr>
                                        <p:cTn id="40" dur="400"/>
                                        <p:tgtEl>
                                          <p:spTgt spid="32"/>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33">
                                            <p:txEl>
                                              <p:pRg st="0" end="0"/>
                                            </p:txEl>
                                          </p:spTgt>
                                        </p:tgtEl>
                                        <p:attrNameLst>
                                          <p:attrName>style.visibility</p:attrName>
                                        </p:attrNameLst>
                                      </p:cBhvr>
                                      <p:to>
                                        <p:strVal val="visible"/>
                                      </p:to>
                                    </p:set>
                                    <p:anim calcmode="lin" valueType="num">
                                      <p:cBhvr>
                                        <p:cTn id="44"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3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4">
                                            <p:txEl>
                                              <p:pRg st="0" end="0"/>
                                            </p:txEl>
                                          </p:spTgt>
                                        </p:tgtEl>
                                        <p:attrNameLst>
                                          <p:attrName>style.visibility</p:attrName>
                                        </p:attrNameLst>
                                      </p:cBhvr>
                                      <p:to>
                                        <p:strVal val="visible"/>
                                      </p:to>
                                    </p:set>
                                    <p:animEffect transition="in" filter="fade">
                                      <p:cBhvr>
                                        <p:cTn id="49" dur="500"/>
                                        <p:tgtEl>
                                          <p:spTgt spid="34">
                                            <p:txEl>
                                              <p:pRg st="0" end="0"/>
                                            </p:txEl>
                                          </p:spTgt>
                                        </p:tgtEl>
                                      </p:cBhvr>
                                    </p:animEffect>
                                    <p:anim calcmode="lin" valueType="num">
                                      <p:cBhvr>
                                        <p:cTn id="50"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35">
                                            <p:txEl>
                                              <p:pRg st="0" end="0"/>
                                            </p:txEl>
                                          </p:spTgt>
                                        </p:tgtEl>
                                        <p:attrNameLst>
                                          <p:attrName>style.visibility</p:attrName>
                                        </p:attrNameLst>
                                      </p:cBhvr>
                                      <p:to>
                                        <p:strVal val="visible"/>
                                      </p:to>
                                    </p:set>
                                    <p:animEffect transition="in" filter="fade">
                                      <p:cBhvr>
                                        <p:cTn id="54" dur="500"/>
                                        <p:tgtEl>
                                          <p:spTgt spid="35">
                                            <p:txEl>
                                              <p:pRg st="0" end="0"/>
                                            </p:txEl>
                                          </p:spTgt>
                                        </p:tgtEl>
                                      </p:cBhvr>
                                    </p:animEffect>
                                  </p:childTnLst>
                                </p:cTn>
                              </p:par>
                            </p:childTnLst>
                          </p:cTn>
                        </p:par>
                        <p:par>
                          <p:cTn id="55" fill="hold">
                            <p:stCondLst>
                              <p:cond delay="2700"/>
                            </p:stCondLst>
                            <p:childTnLst>
                              <p:par>
                                <p:cTn id="56" presetID="53" presetClass="entr" presetSubtype="16"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400" fill="hold"/>
                                        <p:tgtEl>
                                          <p:spTgt spid="40"/>
                                        </p:tgtEl>
                                        <p:attrNameLst>
                                          <p:attrName>ppt_w</p:attrName>
                                        </p:attrNameLst>
                                      </p:cBhvr>
                                      <p:tavLst>
                                        <p:tav tm="0">
                                          <p:val>
                                            <p:fltVal val="0"/>
                                          </p:val>
                                        </p:tav>
                                        <p:tav tm="100000">
                                          <p:val>
                                            <p:strVal val="#ppt_w"/>
                                          </p:val>
                                        </p:tav>
                                      </p:tavLst>
                                    </p:anim>
                                    <p:anim calcmode="lin" valueType="num">
                                      <p:cBhvr>
                                        <p:cTn id="59" dur="400" fill="hold"/>
                                        <p:tgtEl>
                                          <p:spTgt spid="40"/>
                                        </p:tgtEl>
                                        <p:attrNameLst>
                                          <p:attrName>ppt_h</p:attrName>
                                        </p:attrNameLst>
                                      </p:cBhvr>
                                      <p:tavLst>
                                        <p:tav tm="0">
                                          <p:val>
                                            <p:fltVal val="0"/>
                                          </p:val>
                                        </p:tav>
                                        <p:tav tm="100000">
                                          <p:val>
                                            <p:strVal val="#ppt_h"/>
                                          </p:val>
                                        </p:tav>
                                      </p:tavLst>
                                    </p:anim>
                                    <p:animEffect transition="in" filter="fade">
                                      <p:cBhvr>
                                        <p:cTn id="60" dur="400"/>
                                        <p:tgtEl>
                                          <p:spTgt spid="40"/>
                                        </p:tgtEl>
                                      </p:cBhvr>
                                    </p:animEffect>
                                  </p:childTnLst>
                                </p:cTn>
                              </p:par>
                            </p:childTnLst>
                          </p:cTn>
                        </p:par>
                        <p:par>
                          <p:cTn id="61" fill="hold">
                            <p:stCondLst>
                              <p:cond delay="3200"/>
                            </p:stCondLst>
                            <p:childTnLst>
                              <p:par>
                                <p:cTn id="62" presetID="53" presetClass="entr" presetSubtype="16" fill="hold" grpId="0" nodeType="afterEffect">
                                  <p:stCondLst>
                                    <p:cond delay="0"/>
                                  </p:stCondLst>
                                  <p:childTnLst>
                                    <p:set>
                                      <p:cBhvr>
                                        <p:cTn id="63" dur="1" fill="hold">
                                          <p:stCondLst>
                                            <p:cond delay="0"/>
                                          </p:stCondLst>
                                        </p:cTn>
                                        <p:tgtEl>
                                          <p:spTgt spid="41">
                                            <p:txEl>
                                              <p:pRg st="0" end="0"/>
                                            </p:txEl>
                                          </p:spTgt>
                                        </p:tgtEl>
                                        <p:attrNameLst>
                                          <p:attrName>style.visibility</p:attrName>
                                        </p:attrNameLst>
                                      </p:cBhvr>
                                      <p:to>
                                        <p:strVal val="visible"/>
                                      </p:to>
                                    </p:set>
                                    <p:anim calcmode="lin" valueType="num">
                                      <p:cBhvr>
                                        <p:cTn id="64"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41">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fade">
                                      <p:cBhvr>
                                        <p:cTn id="69" dur="500"/>
                                        <p:tgtEl>
                                          <p:spTgt spid="42">
                                            <p:txEl>
                                              <p:pRg st="0" end="0"/>
                                            </p:txEl>
                                          </p:spTgt>
                                        </p:tgtEl>
                                      </p:cBhvr>
                                    </p:animEffect>
                                    <p:anim calcmode="lin" valueType="num">
                                      <p:cBhvr>
                                        <p:cTn id="70"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43">
                                            <p:txEl>
                                              <p:pRg st="0" end="0"/>
                                            </p:txEl>
                                          </p:spTgt>
                                        </p:tgtEl>
                                        <p:attrNameLst>
                                          <p:attrName>style.visibility</p:attrName>
                                        </p:attrNameLst>
                                      </p:cBhvr>
                                      <p:to>
                                        <p:strVal val="visible"/>
                                      </p:to>
                                    </p:set>
                                    <p:animEffect transition="in" filter="fade">
                                      <p:cBhvr>
                                        <p:cTn id="74"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2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8029576" y="1543781"/>
            <a:ext cx="652462"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8090432" y="15818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4816476" y="1401233"/>
            <a:ext cx="3090862" cy="366790"/>
          </a:xfrm>
          <a:prstGeom prst="rect">
            <a:avLst/>
          </a:prstGeom>
        </p:spPr>
        <p:txBody>
          <a:bodyPr vert="horz" lIns="0" tIns="40504" rIns="0" bIns="40504" anchor="ctr"/>
          <a:lstStyle>
            <a:lvl1pPr marL="0" indent="0" algn="r">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4816477" y="1801891"/>
            <a:ext cx="3090861" cy="649977"/>
          </a:xfrm>
          <a:prstGeom prst="rect">
            <a:avLst/>
          </a:prstGeom>
        </p:spPr>
        <p:txBody>
          <a:bodyPr vert="horz" lIns="0" tIns="0" rIns="0" bIns="0"/>
          <a:lstStyle>
            <a:lvl1pPr marL="0" indent="0" algn="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32" name="Rounded Rectangle 31"/>
          <p:cNvSpPr/>
          <p:nvPr userDrawn="1"/>
        </p:nvSpPr>
        <p:spPr>
          <a:xfrm>
            <a:off x="8029576" y="2775681"/>
            <a:ext cx="652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 Placeholder 7"/>
          <p:cNvSpPr>
            <a:spLocks noGrp="1"/>
          </p:cNvSpPr>
          <p:nvPr>
            <p:ph type="body" sz="quarter" idx="43" hasCustomPrompt="1"/>
          </p:nvPr>
        </p:nvSpPr>
        <p:spPr>
          <a:xfrm>
            <a:off x="8090432" y="28137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4816476" y="2633133"/>
            <a:ext cx="3090862" cy="366790"/>
          </a:xfrm>
          <a:prstGeom prst="rect">
            <a:avLst/>
          </a:prstGeom>
        </p:spPr>
        <p:txBody>
          <a:bodyPr vert="horz" lIns="0" tIns="40504" rIns="0" bIns="40504" anchor="ctr"/>
          <a:lstStyle>
            <a:lvl1pPr marL="0" indent="0" algn="r">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4816477" y="3033791"/>
            <a:ext cx="3090861" cy="649977"/>
          </a:xfrm>
          <a:prstGeom prst="rect">
            <a:avLst/>
          </a:prstGeom>
        </p:spPr>
        <p:txBody>
          <a:bodyPr vert="horz" lIns="0" tIns="0" rIns="0" bIns="0"/>
          <a:lstStyle>
            <a:lvl1pPr marL="0" indent="0" algn="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40" name="Rounded Rectangle 39"/>
          <p:cNvSpPr/>
          <p:nvPr userDrawn="1"/>
        </p:nvSpPr>
        <p:spPr>
          <a:xfrm>
            <a:off x="8029576" y="4007581"/>
            <a:ext cx="652462"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49" hasCustomPrompt="1"/>
          </p:nvPr>
        </p:nvSpPr>
        <p:spPr>
          <a:xfrm>
            <a:off x="8090432" y="40456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4816476" y="3865033"/>
            <a:ext cx="3090862" cy="366790"/>
          </a:xfrm>
          <a:prstGeom prst="rect">
            <a:avLst/>
          </a:prstGeom>
        </p:spPr>
        <p:txBody>
          <a:bodyPr vert="horz" lIns="0" tIns="40504" rIns="0" bIns="40504" anchor="ctr"/>
          <a:lstStyle>
            <a:lvl1pPr marL="0" indent="0" algn="r">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4816477" y="4265691"/>
            <a:ext cx="3090861" cy="649977"/>
          </a:xfrm>
          <a:prstGeom prst="rect">
            <a:avLst/>
          </a:prstGeom>
        </p:spPr>
        <p:txBody>
          <a:bodyPr vert="horz" lIns="0" tIns="0" rIns="0" bIns="0"/>
          <a:lstStyle>
            <a:lvl1pPr marL="0" indent="0" algn="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1700"/>
                            </p:stCondLst>
                            <p:childTnLst>
                              <p:par>
                                <p:cTn id="36" presetID="53" presetClass="entr" presetSubtype="16"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400" fill="hold"/>
                                        <p:tgtEl>
                                          <p:spTgt spid="32"/>
                                        </p:tgtEl>
                                        <p:attrNameLst>
                                          <p:attrName>ppt_w</p:attrName>
                                        </p:attrNameLst>
                                      </p:cBhvr>
                                      <p:tavLst>
                                        <p:tav tm="0">
                                          <p:val>
                                            <p:fltVal val="0"/>
                                          </p:val>
                                        </p:tav>
                                        <p:tav tm="100000">
                                          <p:val>
                                            <p:strVal val="#ppt_w"/>
                                          </p:val>
                                        </p:tav>
                                      </p:tavLst>
                                    </p:anim>
                                    <p:anim calcmode="lin" valueType="num">
                                      <p:cBhvr>
                                        <p:cTn id="39" dur="400" fill="hold"/>
                                        <p:tgtEl>
                                          <p:spTgt spid="32"/>
                                        </p:tgtEl>
                                        <p:attrNameLst>
                                          <p:attrName>ppt_h</p:attrName>
                                        </p:attrNameLst>
                                      </p:cBhvr>
                                      <p:tavLst>
                                        <p:tav tm="0">
                                          <p:val>
                                            <p:fltVal val="0"/>
                                          </p:val>
                                        </p:tav>
                                        <p:tav tm="100000">
                                          <p:val>
                                            <p:strVal val="#ppt_h"/>
                                          </p:val>
                                        </p:tav>
                                      </p:tavLst>
                                    </p:anim>
                                    <p:animEffect transition="in" filter="fade">
                                      <p:cBhvr>
                                        <p:cTn id="40" dur="400"/>
                                        <p:tgtEl>
                                          <p:spTgt spid="32"/>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33">
                                            <p:txEl>
                                              <p:pRg st="0" end="0"/>
                                            </p:txEl>
                                          </p:spTgt>
                                        </p:tgtEl>
                                        <p:attrNameLst>
                                          <p:attrName>style.visibility</p:attrName>
                                        </p:attrNameLst>
                                      </p:cBhvr>
                                      <p:to>
                                        <p:strVal val="visible"/>
                                      </p:to>
                                    </p:set>
                                    <p:anim calcmode="lin" valueType="num">
                                      <p:cBhvr>
                                        <p:cTn id="44"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3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4">
                                            <p:txEl>
                                              <p:pRg st="0" end="0"/>
                                            </p:txEl>
                                          </p:spTgt>
                                        </p:tgtEl>
                                        <p:attrNameLst>
                                          <p:attrName>style.visibility</p:attrName>
                                        </p:attrNameLst>
                                      </p:cBhvr>
                                      <p:to>
                                        <p:strVal val="visible"/>
                                      </p:to>
                                    </p:set>
                                    <p:animEffect transition="in" filter="fade">
                                      <p:cBhvr>
                                        <p:cTn id="49" dur="500"/>
                                        <p:tgtEl>
                                          <p:spTgt spid="34">
                                            <p:txEl>
                                              <p:pRg st="0" end="0"/>
                                            </p:txEl>
                                          </p:spTgt>
                                        </p:tgtEl>
                                      </p:cBhvr>
                                    </p:animEffect>
                                    <p:anim calcmode="lin" valueType="num">
                                      <p:cBhvr>
                                        <p:cTn id="50"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35">
                                            <p:txEl>
                                              <p:pRg st="0" end="0"/>
                                            </p:txEl>
                                          </p:spTgt>
                                        </p:tgtEl>
                                        <p:attrNameLst>
                                          <p:attrName>style.visibility</p:attrName>
                                        </p:attrNameLst>
                                      </p:cBhvr>
                                      <p:to>
                                        <p:strVal val="visible"/>
                                      </p:to>
                                    </p:set>
                                    <p:animEffect transition="in" filter="fade">
                                      <p:cBhvr>
                                        <p:cTn id="54" dur="500"/>
                                        <p:tgtEl>
                                          <p:spTgt spid="35">
                                            <p:txEl>
                                              <p:pRg st="0" end="0"/>
                                            </p:txEl>
                                          </p:spTgt>
                                        </p:tgtEl>
                                      </p:cBhvr>
                                    </p:animEffect>
                                  </p:childTnLst>
                                </p:cTn>
                              </p:par>
                            </p:childTnLst>
                          </p:cTn>
                        </p:par>
                        <p:par>
                          <p:cTn id="55" fill="hold">
                            <p:stCondLst>
                              <p:cond delay="2700"/>
                            </p:stCondLst>
                            <p:childTnLst>
                              <p:par>
                                <p:cTn id="56" presetID="53" presetClass="entr" presetSubtype="16"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400" fill="hold"/>
                                        <p:tgtEl>
                                          <p:spTgt spid="40"/>
                                        </p:tgtEl>
                                        <p:attrNameLst>
                                          <p:attrName>ppt_w</p:attrName>
                                        </p:attrNameLst>
                                      </p:cBhvr>
                                      <p:tavLst>
                                        <p:tav tm="0">
                                          <p:val>
                                            <p:fltVal val="0"/>
                                          </p:val>
                                        </p:tav>
                                        <p:tav tm="100000">
                                          <p:val>
                                            <p:strVal val="#ppt_w"/>
                                          </p:val>
                                        </p:tav>
                                      </p:tavLst>
                                    </p:anim>
                                    <p:anim calcmode="lin" valueType="num">
                                      <p:cBhvr>
                                        <p:cTn id="59" dur="400" fill="hold"/>
                                        <p:tgtEl>
                                          <p:spTgt spid="40"/>
                                        </p:tgtEl>
                                        <p:attrNameLst>
                                          <p:attrName>ppt_h</p:attrName>
                                        </p:attrNameLst>
                                      </p:cBhvr>
                                      <p:tavLst>
                                        <p:tav tm="0">
                                          <p:val>
                                            <p:fltVal val="0"/>
                                          </p:val>
                                        </p:tav>
                                        <p:tav tm="100000">
                                          <p:val>
                                            <p:strVal val="#ppt_h"/>
                                          </p:val>
                                        </p:tav>
                                      </p:tavLst>
                                    </p:anim>
                                    <p:animEffect transition="in" filter="fade">
                                      <p:cBhvr>
                                        <p:cTn id="60" dur="400"/>
                                        <p:tgtEl>
                                          <p:spTgt spid="40"/>
                                        </p:tgtEl>
                                      </p:cBhvr>
                                    </p:animEffect>
                                  </p:childTnLst>
                                </p:cTn>
                              </p:par>
                            </p:childTnLst>
                          </p:cTn>
                        </p:par>
                        <p:par>
                          <p:cTn id="61" fill="hold">
                            <p:stCondLst>
                              <p:cond delay="3200"/>
                            </p:stCondLst>
                            <p:childTnLst>
                              <p:par>
                                <p:cTn id="62" presetID="53" presetClass="entr" presetSubtype="16" fill="hold" grpId="0" nodeType="afterEffect">
                                  <p:stCondLst>
                                    <p:cond delay="0"/>
                                  </p:stCondLst>
                                  <p:childTnLst>
                                    <p:set>
                                      <p:cBhvr>
                                        <p:cTn id="63" dur="1" fill="hold">
                                          <p:stCondLst>
                                            <p:cond delay="0"/>
                                          </p:stCondLst>
                                        </p:cTn>
                                        <p:tgtEl>
                                          <p:spTgt spid="41">
                                            <p:txEl>
                                              <p:pRg st="0" end="0"/>
                                            </p:txEl>
                                          </p:spTgt>
                                        </p:tgtEl>
                                        <p:attrNameLst>
                                          <p:attrName>style.visibility</p:attrName>
                                        </p:attrNameLst>
                                      </p:cBhvr>
                                      <p:to>
                                        <p:strVal val="visible"/>
                                      </p:to>
                                    </p:set>
                                    <p:anim calcmode="lin" valueType="num">
                                      <p:cBhvr>
                                        <p:cTn id="64"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41">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fade">
                                      <p:cBhvr>
                                        <p:cTn id="69" dur="500"/>
                                        <p:tgtEl>
                                          <p:spTgt spid="42">
                                            <p:txEl>
                                              <p:pRg st="0" end="0"/>
                                            </p:txEl>
                                          </p:spTgt>
                                        </p:tgtEl>
                                      </p:cBhvr>
                                    </p:animEffect>
                                    <p:anim calcmode="lin" valueType="num">
                                      <p:cBhvr>
                                        <p:cTn id="70"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43">
                                            <p:txEl>
                                              <p:pRg st="0" end="0"/>
                                            </p:txEl>
                                          </p:spTgt>
                                        </p:tgtEl>
                                        <p:attrNameLst>
                                          <p:attrName>style.visibility</p:attrName>
                                        </p:attrNameLst>
                                      </p:cBhvr>
                                      <p:to>
                                        <p:strVal val="visible"/>
                                      </p:to>
                                    </p:set>
                                    <p:animEffect transition="in" filter="fade">
                                      <p:cBhvr>
                                        <p:cTn id="74"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Team slide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1" name="Picture Placeholder 2"/>
          <p:cNvSpPr>
            <a:spLocks noGrp="1"/>
          </p:cNvSpPr>
          <p:nvPr>
            <p:ph type="pic" sz="quarter" idx="17"/>
          </p:nvPr>
        </p:nvSpPr>
        <p:spPr>
          <a:xfrm>
            <a:off x="427039" y="1388534"/>
            <a:ext cx="1574804" cy="1574804"/>
          </a:xfrm>
          <a:custGeom>
            <a:avLst/>
            <a:gdLst/>
            <a:ahLst/>
            <a:cxnLst/>
            <a:rect l="l" t="t" r="r" b="b"/>
            <a:pathLst>
              <a:path w="2133600" h="2133600">
                <a:moveTo>
                  <a:pt x="355607" y="0"/>
                </a:moveTo>
                <a:lnTo>
                  <a:pt x="1777993" y="0"/>
                </a:lnTo>
                <a:cubicBezTo>
                  <a:pt x="1974389" y="0"/>
                  <a:pt x="2133600" y="159211"/>
                  <a:pt x="2133600" y="355607"/>
                </a:cubicBezTo>
                <a:lnTo>
                  <a:pt x="2133600" y="1777993"/>
                </a:lnTo>
                <a:cubicBezTo>
                  <a:pt x="2133600" y="1974389"/>
                  <a:pt x="1974389" y="2133600"/>
                  <a:pt x="1777993" y="2133600"/>
                </a:cubicBezTo>
                <a:lnTo>
                  <a:pt x="355607" y="2133600"/>
                </a:lnTo>
                <a:cubicBezTo>
                  <a:pt x="159211" y="2133600"/>
                  <a:pt x="0" y="1974389"/>
                  <a:pt x="0" y="1777993"/>
                </a:cubicBezTo>
                <a:lnTo>
                  <a:pt x="0" y="355607"/>
                </a:lnTo>
                <a:cubicBezTo>
                  <a:pt x="0" y="159211"/>
                  <a:pt x="159211" y="0"/>
                  <a:pt x="355607"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4" name="Text Placeholder 7"/>
          <p:cNvSpPr>
            <a:spLocks noGrp="1"/>
          </p:cNvSpPr>
          <p:nvPr>
            <p:ph type="body" sz="quarter" idx="18" hasCustomPrompt="1"/>
          </p:nvPr>
        </p:nvSpPr>
        <p:spPr>
          <a:xfrm>
            <a:off x="427038"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 name="Text Placeholder 7"/>
          <p:cNvSpPr>
            <a:spLocks noGrp="1"/>
          </p:cNvSpPr>
          <p:nvPr>
            <p:ph type="body" sz="quarter" idx="19" hasCustomPrompt="1"/>
          </p:nvPr>
        </p:nvSpPr>
        <p:spPr>
          <a:xfrm>
            <a:off x="427038"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 name="Text Placeholder 2"/>
          <p:cNvSpPr>
            <a:spLocks noGrp="1"/>
          </p:cNvSpPr>
          <p:nvPr>
            <p:ph type="body" sz="quarter" idx="16" hasCustomPrompt="1"/>
          </p:nvPr>
        </p:nvSpPr>
        <p:spPr>
          <a:xfrm>
            <a:off x="427039"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7" name="Text Placeholder 7"/>
          <p:cNvSpPr>
            <a:spLocks noGrp="1"/>
          </p:cNvSpPr>
          <p:nvPr>
            <p:ph type="body" sz="quarter" idx="39" hasCustomPrompt="1"/>
          </p:nvPr>
        </p:nvSpPr>
        <p:spPr>
          <a:xfrm>
            <a:off x="1004133"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
        <p:nvSpPr>
          <p:cNvPr id="18" name="Picture Placeholder 2"/>
          <p:cNvSpPr>
            <a:spLocks noGrp="1"/>
          </p:cNvSpPr>
          <p:nvPr>
            <p:ph type="pic" sz="quarter" idx="40"/>
          </p:nvPr>
        </p:nvSpPr>
        <p:spPr>
          <a:xfrm>
            <a:off x="2594505" y="1388534"/>
            <a:ext cx="1574804" cy="1574804"/>
          </a:xfrm>
          <a:custGeom>
            <a:avLst/>
            <a:gdLst/>
            <a:ahLst/>
            <a:cxnLst/>
            <a:rect l="l" t="t" r="r" b="b"/>
            <a:pathLst>
              <a:path w="2133600" h="2133600">
                <a:moveTo>
                  <a:pt x="355607" y="0"/>
                </a:moveTo>
                <a:lnTo>
                  <a:pt x="1777993" y="0"/>
                </a:lnTo>
                <a:cubicBezTo>
                  <a:pt x="1974389" y="0"/>
                  <a:pt x="2133600" y="159211"/>
                  <a:pt x="2133600" y="355607"/>
                </a:cubicBezTo>
                <a:lnTo>
                  <a:pt x="2133600" y="1777993"/>
                </a:lnTo>
                <a:cubicBezTo>
                  <a:pt x="2133600" y="1974389"/>
                  <a:pt x="1974389" y="2133600"/>
                  <a:pt x="1777993" y="2133600"/>
                </a:cubicBezTo>
                <a:lnTo>
                  <a:pt x="355607" y="2133600"/>
                </a:lnTo>
                <a:cubicBezTo>
                  <a:pt x="159211" y="2133600"/>
                  <a:pt x="0" y="1974389"/>
                  <a:pt x="0" y="1777993"/>
                </a:cubicBezTo>
                <a:lnTo>
                  <a:pt x="0" y="355607"/>
                </a:lnTo>
                <a:cubicBezTo>
                  <a:pt x="0" y="159211"/>
                  <a:pt x="159211" y="0"/>
                  <a:pt x="355607"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9" name="Text Placeholder 7"/>
          <p:cNvSpPr>
            <a:spLocks noGrp="1"/>
          </p:cNvSpPr>
          <p:nvPr>
            <p:ph type="body" sz="quarter" idx="41" hasCustomPrompt="1"/>
          </p:nvPr>
        </p:nvSpPr>
        <p:spPr>
          <a:xfrm>
            <a:off x="2594504"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0" name="Text Placeholder 7"/>
          <p:cNvSpPr>
            <a:spLocks noGrp="1"/>
          </p:cNvSpPr>
          <p:nvPr>
            <p:ph type="body" sz="quarter" idx="42" hasCustomPrompt="1"/>
          </p:nvPr>
        </p:nvSpPr>
        <p:spPr>
          <a:xfrm>
            <a:off x="2594504"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43" hasCustomPrompt="1"/>
          </p:nvPr>
        </p:nvSpPr>
        <p:spPr>
          <a:xfrm>
            <a:off x="2594505"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2" name="Text Placeholder 7"/>
          <p:cNvSpPr>
            <a:spLocks noGrp="1"/>
          </p:cNvSpPr>
          <p:nvPr>
            <p:ph type="body" sz="quarter" idx="44" hasCustomPrompt="1"/>
          </p:nvPr>
        </p:nvSpPr>
        <p:spPr>
          <a:xfrm>
            <a:off x="3171599"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
        <p:nvSpPr>
          <p:cNvPr id="23" name="Picture Placeholder 2"/>
          <p:cNvSpPr>
            <a:spLocks noGrp="1"/>
          </p:cNvSpPr>
          <p:nvPr>
            <p:ph type="pic" sz="quarter" idx="45"/>
          </p:nvPr>
        </p:nvSpPr>
        <p:spPr>
          <a:xfrm>
            <a:off x="4846635" y="1388534"/>
            <a:ext cx="1574804" cy="1574804"/>
          </a:xfrm>
          <a:custGeom>
            <a:avLst/>
            <a:gdLst/>
            <a:ahLst/>
            <a:cxnLst/>
            <a:rect l="l" t="t" r="r" b="b"/>
            <a:pathLst>
              <a:path w="2133600" h="2133600">
                <a:moveTo>
                  <a:pt x="355607" y="0"/>
                </a:moveTo>
                <a:lnTo>
                  <a:pt x="1777993" y="0"/>
                </a:lnTo>
                <a:cubicBezTo>
                  <a:pt x="1974389" y="0"/>
                  <a:pt x="2133600" y="159211"/>
                  <a:pt x="2133600" y="355607"/>
                </a:cubicBezTo>
                <a:lnTo>
                  <a:pt x="2133600" y="1777993"/>
                </a:lnTo>
                <a:cubicBezTo>
                  <a:pt x="2133600" y="1974389"/>
                  <a:pt x="1974389" y="2133600"/>
                  <a:pt x="1777993" y="2133600"/>
                </a:cubicBezTo>
                <a:lnTo>
                  <a:pt x="355607" y="2133600"/>
                </a:lnTo>
                <a:cubicBezTo>
                  <a:pt x="159211" y="2133600"/>
                  <a:pt x="0" y="1974389"/>
                  <a:pt x="0" y="1777993"/>
                </a:cubicBezTo>
                <a:lnTo>
                  <a:pt x="0" y="355607"/>
                </a:lnTo>
                <a:cubicBezTo>
                  <a:pt x="0" y="159211"/>
                  <a:pt x="159211" y="0"/>
                  <a:pt x="355607"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4" name="Text Placeholder 7"/>
          <p:cNvSpPr>
            <a:spLocks noGrp="1"/>
          </p:cNvSpPr>
          <p:nvPr>
            <p:ph type="body" sz="quarter" idx="46" hasCustomPrompt="1"/>
          </p:nvPr>
        </p:nvSpPr>
        <p:spPr>
          <a:xfrm>
            <a:off x="4846634"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5" name="Text Placeholder 7"/>
          <p:cNvSpPr>
            <a:spLocks noGrp="1"/>
          </p:cNvSpPr>
          <p:nvPr>
            <p:ph type="body" sz="quarter" idx="47" hasCustomPrompt="1"/>
          </p:nvPr>
        </p:nvSpPr>
        <p:spPr>
          <a:xfrm>
            <a:off x="4846634"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6" name="Text Placeholder 2"/>
          <p:cNvSpPr>
            <a:spLocks noGrp="1"/>
          </p:cNvSpPr>
          <p:nvPr>
            <p:ph type="body" sz="quarter" idx="48" hasCustomPrompt="1"/>
          </p:nvPr>
        </p:nvSpPr>
        <p:spPr>
          <a:xfrm>
            <a:off x="4846635"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7" name="Text Placeholder 7"/>
          <p:cNvSpPr>
            <a:spLocks noGrp="1"/>
          </p:cNvSpPr>
          <p:nvPr>
            <p:ph type="body" sz="quarter" idx="49" hasCustomPrompt="1"/>
          </p:nvPr>
        </p:nvSpPr>
        <p:spPr>
          <a:xfrm>
            <a:off x="5423729"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
        <p:nvSpPr>
          <p:cNvPr id="28" name="Picture Placeholder 2"/>
          <p:cNvSpPr>
            <a:spLocks noGrp="1"/>
          </p:cNvSpPr>
          <p:nvPr>
            <p:ph type="pic" sz="quarter" idx="50"/>
          </p:nvPr>
        </p:nvSpPr>
        <p:spPr>
          <a:xfrm>
            <a:off x="7107234" y="1388534"/>
            <a:ext cx="1574804" cy="1574804"/>
          </a:xfrm>
          <a:custGeom>
            <a:avLst/>
            <a:gdLst/>
            <a:ahLst/>
            <a:cxnLst/>
            <a:rect l="l" t="t" r="r" b="b"/>
            <a:pathLst>
              <a:path w="2133600" h="2133600">
                <a:moveTo>
                  <a:pt x="355607" y="0"/>
                </a:moveTo>
                <a:lnTo>
                  <a:pt x="1777993" y="0"/>
                </a:lnTo>
                <a:cubicBezTo>
                  <a:pt x="1974389" y="0"/>
                  <a:pt x="2133600" y="159211"/>
                  <a:pt x="2133600" y="355607"/>
                </a:cubicBezTo>
                <a:lnTo>
                  <a:pt x="2133600" y="1777993"/>
                </a:lnTo>
                <a:cubicBezTo>
                  <a:pt x="2133600" y="1974389"/>
                  <a:pt x="1974389" y="2133600"/>
                  <a:pt x="1777993" y="2133600"/>
                </a:cubicBezTo>
                <a:lnTo>
                  <a:pt x="355607" y="2133600"/>
                </a:lnTo>
                <a:cubicBezTo>
                  <a:pt x="159211" y="2133600"/>
                  <a:pt x="0" y="1974389"/>
                  <a:pt x="0" y="1777993"/>
                </a:cubicBezTo>
                <a:lnTo>
                  <a:pt x="0" y="355607"/>
                </a:lnTo>
                <a:cubicBezTo>
                  <a:pt x="0" y="159211"/>
                  <a:pt x="159211" y="0"/>
                  <a:pt x="355607"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9" name="Text Placeholder 7"/>
          <p:cNvSpPr>
            <a:spLocks noGrp="1"/>
          </p:cNvSpPr>
          <p:nvPr>
            <p:ph type="body" sz="quarter" idx="51" hasCustomPrompt="1"/>
          </p:nvPr>
        </p:nvSpPr>
        <p:spPr>
          <a:xfrm>
            <a:off x="7107233"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30" name="Text Placeholder 7"/>
          <p:cNvSpPr>
            <a:spLocks noGrp="1"/>
          </p:cNvSpPr>
          <p:nvPr>
            <p:ph type="body" sz="quarter" idx="52" hasCustomPrompt="1"/>
          </p:nvPr>
        </p:nvSpPr>
        <p:spPr>
          <a:xfrm>
            <a:off x="7107233"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53" hasCustomPrompt="1"/>
          </p:nvPr>
        </p:nvSpPr>
        <p:spPr>
          <a:xfrm>
            <a:off x="7107234"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32" name="Text Placeholder 7"/>
          <p:cNvSpPr>
            <a:spLocks noGrp="1"/>
          </p:cNvSpPr>
          <p:nvPr>
            <p:ph type="body" sz="quarter" idx="54" hasCustomPrompt="1"/>
          </p:nvPr>
        </p:nvSpPr>
        <p:spPr>
          <a:xfrm>
            <a:off x="7684328"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3" name="Straight Connector 2"/>
          <p:cNvCxnSpPr/>
          <p:nvPr userDrawn="1"/>
        </p:nvCxnSpPr>
        <p:spPr>
          <a:xfrm>
            <a:off x="2298700" y="1388534"/>
            <a:ext cx="0" cy="3455999"/>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a:off x="4508500" y="1388534"/>
            <a:ext cx="0" cy="3455999"/>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userDrawn="1"/>
        </p:nvCxnSpPr>
        <p:spPr>
          <a:xfrm>
            <a:off x="6769100" y="1388534"/>
            <a:ext cx="0" cy="3455999"/>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nodePh="1">
                                  <p:stCondLst>
                                    <p:cond delay="0"/>
                                  </p:stCondLst>
                                  <p:endCondLst>
                                    <p:cond evt="begin" delay="0">
                                      <p:tn val="16"/>
                                    </p:cond>
                                  </p:end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fade">
                                      <p:cBhvr>
                                        <p:cTn id="23" dur="400"/>
                                        <p:tgtEl>
                                          <p:spTgt spid="14">
                                            <p:txEl>
                                              <p:pRg st="0" end="0"/>
                                            </p:txEl>
                                          </p:spTgt>
                                        </p:tgtEl>
                                      </p:cBhvr>
                                    </p:animEffect>
                                    <p:anim calcmode="lin" valueType="num">
                                      <p:cBhvr>
                                        <p:cTn id="24"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14">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5">
                                            <p:txEl>
                                              <p:pRg st="0" end="0"/>
                                            </p:txEl>
                                          </p:spTgt>
                                        </p:tgtEl>
                                        <p:attrNameLst>
                                          <p:attrName>style.visibility</p:attrName>
                                        </p:attrNameLst>
                                      </p:cBhvr>
                                      <p:to>
                                        <p:strVal val="visible"/>
                                      </p:to>
                                    </p:set>
                                    <p:animEffect transition="in" filter="fade">
                                      <p:cBhvr>
                                        <p:cTn id="28" dur="500"/>
                                        <p:tgtEl>
                                          <p:spTgt spid="15">
                                            <p:txEl>
                                              <p:pRg st="0" end="0"/>
                                            </p:txEl>
                                          </p:spTgt>
                                        </p:tgtEl>
                                      </p:cBhvr>
                                    </p:animEffect>
                                    <p:anim calcmode="lin" valueType="num">
                                      <p:cBhvr>
                                        <p:cTn id="2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5">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6">
                                            <p:txEl>
                                              <p:pRg st="0" end="0"/>
                                            </p:txEl>
                                          </p:spTgt>
                                        </p:tgtEl>
                                        <p:attrNameLst>
                                          <p:attrName>style.visibility</p:attrName>
                                        </p:attrNameLst>
                                      </p:cBhvr>
                                      <p:to>
                                        <p:strVal val="visible"/>
                                      </p:to>
                                    </p:set>
                                    <p:animEffect transition="in" filter="fade">
                                      <p:cBhvr>
                                        <p:cTn id="33" dur="500"/>
                                        <p:tgtEl>
                                          <p:spTgt spid="16">
                                            <p:txEl>
                                              <p:pRg st="0" end="0"/>
                                            </p:txEl>
                                          </p:spTgt>
                                        </p:tgtEl>
                                      </p:cBhvr>
                                    </p:animEffect>
                                  </p:childTnLst>
                                </p:cTn>
                              </p:par>
                            </p:childTnLst>
                          </p:cTn>
                        </p:par>
                        <p:par>
                          <p:cTn id="34" fill="hold">
                            <p:stCondLst>
                              <p:cond delay="1200"/>
                            </p:stCondLst>
                            <p:childTnLst>
                              <p:par>
                                <p:cTn id="35" presetID="53" presetClass="entr" presetSubtype="16" fill="hold" grpId="0" nodeType="after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p:cTn id="37" dur="3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38" dur="3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39" dur="300"/>
                                        <p:tgtEl>
                                          <p:spTgt spid="17">
                                            <p:txEl>
                                              <p:pRg st="0" end="0"/>
                                            </p:txEl>
                                          </p:spTgt>
                                        </p:tgtEl>
                                      </p:cBhvr>
                                    </p:animEffect>
                                  </p:childTnLst>
                                </p:cTn>
                              </p:par>
                            </p:childTnLst>
                          </p:cTn>
                        </p:par>
                        <p:par>
                          <p:cTn id="40" fill="hold">
                            <p:stCondLst>
                              <p:cond delay="1700"/>
                            </p:stCondLst>
                            <p:childTnLst>
                              <p:par>
                                <p:cTn id="41" presetID="22" presetClass="entr" presetSubtype="1"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up)">
                                      <p:cBhvr>
                                        <p:cTn id="43" dur="500"/>
                                        <p:tgtEl>
                                          <p:spTgt spid="3"/>
                                        </p:tgtEl>
                                      </p:cBhvr>
                                    </p:animEffect>
                                  </p:childTnLst>
                                </p:cTn>
                              </p:par>
                            </p:childTnLst>
                          </p:cTn>
                        </p:par>
                        <p:par>
                          <p:cTn id="44" fill="hold">
                            <p:stCondLst>
                              <p:cond delay="2200"/>
                            </p:stCondLst>
                            <p:childTnLst>
                              <p:par>
                                <p:cTn id="45" presetID="53" presetClass="entr" presetSubtype="16" fill="hold" grpId="0" nodeType="afterEffect" nodePh="1">
                                  <p:stCondLst>
                                    <p:cond delay="0"/>
                                  </p:stCondLst>
                                  <p:endCondLst>
                                    <p:cond evt="begin" delay="0">
                                      <p:tn val="45"/>
                                    </p:cond>
                                  </p:end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19">
                                            <p:txEl>
                                              <p:pRg st="0" end="0"/>
                                            </p:txEl>
                                          </p:spTgt>
                                        </p:tgtEl>
                                        <p:attrNameLst>
                                          <p:attrName>style.visibility</p:attrName>
                                        </p:attrNameLst>
                                      </p:cBhvr>
                                      <p:to>
                                        <p:strVal val="visible"/>
                                      </p:to>
                                    </p:set>
                                    <p:animEffect transition="in" filter="fade">
                                      <p:cBhvr>
                                        <p:cTn id="52" dur="400"/>
                                        <p:tgtEl>
                                          <p:spTgt spid="19">
                                            <p:txEl>
                                              <p:pRg st="0" end="0"/>
                                            </p:txEl>
                                          </p:spTgt>
                                        </p:tgtEl>
                                      </p:cBhvr>
                                    </p:animEffect>
                                    <p:anim calcmode="lin" valueType="num">
                                      <p:cBhvr>
                                        <p:cTn id="53"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54" dur="400" fill="hold"/>
                                        <p:tgtEl>
                                          <p:spTgt spid="19">
                                            <p:txEl>
                                              <p:pRg st="0" end="0"/>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00"/>
                                  </p:stCondLst>
                                  <p:childTnLst>
                                    <p:set>
                                      <p:cBhvr>
                                        <p:cTn id="56" dur="1" fill="hold">
                                          <p:stCondLst>
                                            <p:cond delay="0"/>
                                          </p:stCondLst>
                                        </p:cTn>
                                        <p:tgtEl>
                                          <p:spTgt spid="20">
                                            <p:txEl>
                                              <p:pRg st="0" end="0"/>
                                            </p:txEl>
                                          </p:spTgt>
                                        </p:tgtEl>
                                        <p:attrNameLst>
                                          <p:attrName>style.visibility</p:attrName>
                                        </p:attrNameLst>
                                      </p:cBhvr>
                                      <p:to>
                                        <p:strVal val="visible"/>
                                      </p:to>
                                    </p:set>
                                    <p:animEffect transition="in" filter="fade">
                                      <p:cBhvr>
                                        <p:cTn id="57" dur="500"/>
                                        <p:tgtEl>
                                          <p:spTgt spid="20">
                                            <p:txEl>
                                              <p:pRg st="0" end="0"/>
                                            </p:txEl>
                                          </p:spTgt>
                                        </p:tgtEl>
                                      </p:cBhvr>
                                    </p:animEffect>
                                    <p:anim calcmode="lin" valueType="num">
                                      <p:cBhvr>
                                        <p:cTn id="58"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59" dur="500" fill="hold"/>
                                        <p:tgtEl>
                                          <p:spTgt spid="20">
                                            <p:txEl>
                                              <p:pRg st="0" end="0"/>
                                            </p:txEl>
                                          </p:spTgt>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80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2700"/>
                            </p:stCondLst>
                            <p:childTnLst>
                              <p:par>
                                <p:cTn id="64" presetID="53" presetClass="entr" presetSubtype="16" fill="hold" grpId="0" nodeType="afterEffect">
                                  <p:stCondLst>
                                    <p:cond delay="0"/>
                                  </p:stCondLst>
                                  <p:childTnLst>
                                    <p:set>
                                      <p:cBhvr>
                                        <p:cTn id="65" dur="1" fill="hold">
                                          <p:stCondLst>
                                            <p:cond delay="0"/>
                                          </p:stCondLst>
                                        </p:cTn>
                                        <p:tgtEl>
                                          <p:spTgt spid="22">
                                            <p:txEl>
                                              <p:pRg st="0" end="0"/>
                                            </p:txEl>
                                          </p:spTgt>
                                        </p:tgtEl>
                                        <p:attrNameLst>
                                          <p:attrName>style.visibility</p:attrName>
                                        </p:attrNameLst>
                                      </p:cBhvr>
                                      <p:to>
                                        <p:strVal val="visible"/>
                                      </p:to>
                                    </p:set>
                                    <p:anim calcmode="lin" valueType="num">
                                      <p:cBhvr>
                                        <p:cTn id="66" dur="3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67" dur="3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68" dur="300"/>
                                        <p:tgtEl>
                                          <p:spTgt spid="22">
                                            <p:txEl>
                                              <p:pRg st="0" end="0"/>
                                            </p:txEl>
                                          </p:spTgt>
                                        </p:tgtEl>
                                      </p:cBhvr>
                                    </p:animEffect>
                                  </p:childTnLst>
                                </p:cTn>
                              </p:par>
                            </p:childTnLst>
                          </p:cTn>
                        </p:par>
                        <p:par>
                          <p:cTn id="69" fill="hold">
                            <p:stCondLst>
                              <p:cond delay="3200"/>
                            </p:stCondLst>
                            <p:childTnLst>
                              <p:par>
                                <p:cTn id="70" presetID="22" presetClass="entr" presetSubtype="1"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wipe(up)">
                                      <p:cBhvr>
                                        <p:cTn id="72" dur="500"/>
                                        <p:tgtEl>
                                          <p:spTgt spid="33"/>
                                        </p:tgtEl>
                                      </p:cBhvr>
                                    </p:animEffect>
                                  </p:childTnLst>
                                </p:cTn>
                              </p:par>
                            </p:childTnLst>
                          </p:cTn>
                        </p:par>
                        <p:par>
                          <p:cTn id="73" fill="hold">
                            <p:stCondLst>
                              <p:cond delay="3700"/>
                            </p:stCondLst>
                            <p:childTnLst>
                              <p:par>
                                <p:cTn id="74" presetID="53" presetClass="entr" presetSubtype="16" fill="hold" grpId="0" nodeType="afterEffect" nodePh="1">
                                  <p:stCondLst>
                                    <p:cond delay="0"/>
                                  </p:stCondLst>
                                  <p:endCondLst>
                                    <p:cond evt="begin" delay="0">
                                      <p:tn val="74"/>
                                    </p:cond>
                                  </p:endCondLst>
                                  <p:childTnLst>
                                    <p:set>
                                      <p:cBhvr>
                                        <p:cTn id="75" dur="1" fill="hold">
                                          <p:stCondLst>
                                            <p:cond delay="0"/>
                                          </p:stCondLst>
                                        </p:cTn>
                                        <p:tgtEl>
                                          <p:spTgt spid="23"/>
                                        </p:tgtEl>
                                        <p:attrNameLst>
                                          <p:attrName>style.visibility</p:attrName>
                                        </p:attrNameLst>
                                      </p:cBhvr>
                                      <p:to>
                                        <p:strVal val="visible"/>
                                      </p:to>
                                    </p:set>
                                    <p:anim calcmode="lin" valueType="num">
                                      <p:cBhvr>
                                        <p:cTn id="76" dur="500" fill="hold"/>
                                        <p:tgtEl>
                                          <p:spTgt spid="23"/>
                                        </p:tgtEl>
                                        <p:attrNameLst>
                                          <p:attrName>ppt_w</p:attrName>
                                        </p:attrNameLst>
                                      </p:cBhvr>
                                      <p:tavLst>
                                        <p:tav tm="0">
                                          <p:val>
                                            <p:fltVal val="0"/>
                                          </p:val>
                                        </p:tav>
                                        <p:tav tm="100000">
                                          <p:val>
                                            <p:strVal val="#ppt_w"/>
                                          </p:val>
                                        </p:tav>
                                      </p:tavLst>
                                    </p:anim>
                                    <p:anim calcmode="lin" valueType="num">
                                      <p:cBhvr>
                                        <p:cTn id="77" dur="500" fill="hold"/>
                                        <p:tgtEl>
                                          <p:spTgt spid="23"/>
                                        </p:tgtEl>
                                        <p:attrNameLst>
                                          <p:attrName>ppt_h</p:attrName>
                                        </p:attrNameLst>
                                      </p:cBhvr>
                                      <p:tavLst>
                                        <p:tav tm="0">
                                          <p:val>
                                            <p:fltVal val="0"/>
                                          </p:val>
                                        </p:tav>
                                        <p:tav tm="100000">
                                          <p:val>
                                            <p:strVal val="#ppt_h"/>
                                          </p:val>
                                        </p:tav>
                                      </p:tavLst>
                                    </p:anim>
                                    <p:animEffect transition="in" filter="fade">
                                      <p:cBhvr>
                                        <p:cTn id="78" dur="500"/>
                                        <p:tgtEl>
                                          <p:spTgt spid="23"/>
                                        </p:tgtEl>
                                      </p:cBhvr>
                                    </p:animEffect>
                                  </p:childTnLst>
                                </p:cTn>
                              </p:par>
                              <p:par>
                                <p:cTn id="79" presetID="42" presetClass="entr" presetSubtype="0" fill="hold" grpId="0" nodeType="withEffect">
                                  <p:stCondLst>
                                    <p:cond delay="200"/>
                                  </p:stCondLst>
                                  <p:childTnLst>
                                    <p:set>
                                      <p:cBhvr>
                                        <p:cTn id="80" dur="1" fill="hold">
                                          <p:stCondLst>
                                            <p:cond delay="0"/>
                                          </p:stCondLst>
                                        </p:cTn>
                                        <p:tgtEl>
                                          <p:spTgt spid="24">
                                            <p:txEl>
                                              <p:pRg st="0" end="0"/>
                                            </p:txEl>
                                          </p:spTgt>
                                        </p:tgtEl>
                                        <p:attrNameLst>
                                          <p:attrName>style.visibility</p:attrName>
                                        </p:attrNameLst>
                                      </p:cBhvr>
                                      <p:to>
                                        <p:strVal val="visible"/>
                                      </p:to>
                                    </p:set>
                                    <p:animEffect transition="in" filter="fade">
                                      <p:cBhvr>
                                        <p:cTn id="81" dur="400"/>
                                        <p:tgtEl>
                                          <p:spTgt spid="24">
                                            <p:txEl>
                                              <p:pRg st="0" end="0"/>
                                            </p:txEl>
                                          </p:spTgt>
                                        </p:tgtEl>
                                      </p:cBhvr>
                                    </p:animEffect>
                                    <p:anim calcmode="lin" valueType="num">
                                      <p:cBhvr>
                                        <p:cTn id="82" dur="4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83" dur="400" fill="hold"/>
                                        <p:tgtEl>
                                          <p:spTgt spid="24">
                                            <p:txEl>
                                              <p:pRg st="0" end="0"/>
                                            </p:txEl>
                                          </p:spTgt>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200"/>
                                  </p:stCondLst>
                                  <p:childTnLst>
                                    <p:set>
                                      <p:cBhvr>
                                        <p:cTn id="85" dur="1" fill="hold">
                                          <p:stCondLst>
                                            <p:cond delay="0"/>
                                          </p:stCondLst>
                                        </p:cTn>
                                        <p:tgtEl>
                                          <p:spTgt spid="25">
                                            <p:txEl>
                                              <p:pRg st="0" end="0"/>
                                            </p:txEl>
                                          </p:spTgt>
                                        </p:tgtEl>
                                        <p:attrNameLst>
                                          <p:attrName>style.visibility</p:attrName>
                                        </p:attrNameLst>
                                      </p:cBhvr>
                                      <p:to>
                                        <p:strVal val="visible"/>
                                      </p:to>
                                    </p:set>
                                    <p:animEffect transition="in" filter="fade">
                                      <p:cBhvr>
                                        <p:cTn id="86" dur="500"/>
                                        <p:tgtEl>
                                          <p:spTgt spid="25">
                                            <p:txEl>
                                              <p:pRg st="0" end="0"/>
                                            </p:txEl>
                                          </p:spTgt>
                                        </p:tgtEl>
                                      </p:cBhvr>
                                    </p:animEffect>
                                    <p:anim calcmode="lin" valueType="num">
                                      <p:cBhvr>
                                        <p:cTn id="8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25">
                                            <p:txEl>
                                              <p:pRg st="0" end="0"/>
                                            </p:txEl>
                                          </p:spTgt>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800"/>
                                  </p:stCondLst>
                                  <p:childTnLst>
                                    <p:set>
                                      <p:cBhvr>
                                        <p:cTn id="90" dur="1" fill="hold">
                                          <p:stCondLst>
                                            <p:cond delay="0"/>
                                          </p:stCondLst>
                                        </p:cTn>
                                        <p:tgtEl>
                                          <p:spTgt spid="26">
                                            <p:txEl>
                                              <p:pRg st="0" end="0"/>
                                            </p:txEl>
                                          </p:spTgt>
                                        </p:tgtEl>
                                        <p:attrNameLst>
                                          <p:attrName>style.visibility</p:attrName>
                                        </p:attrNameLst>
                                      </p:cBhvr>
                                      <p:to>
                                        <p:strVal val="visible"/>
                                      </p:to>
                                    </p:set>
                                    <p:animEffect transition="in" filter="fade">
                                      <p:cBhvr>
                                        <p:cTn id="91" dur="500"/>
                                        <p:tgtEl>
                                          <p:spTgt spid="26">
                                            <p:txEl>
                                              <p:pRg st="0" end="0"/>
                                            </p:txEl>
                                          </p:spTgt>
                                        </p:tgtEl>
                                      </p:cBhvr>
                                    </p:animEffect>
                                  </p:childTnLst>
                                </p:cTn>
                              </p:par>
                            </p:childTnLst>
                          </p:cTn>
                        </p:par>
                        <p:par>
                          <p:cTn id="92" fill="hold">
                            <p:stCondLst>
                              <p:cond delay="4200"/>
                            </p:stCondLst>
                            <p:childTnLst>
                              <p:par>
                                <p:cTn id="93" presetID="53" presetClass="entr" presetSubtype="16" fill="hold" grpId="0" nodeType="afterEffect">
                                  <p:stCondLst>
                                    <p:cond delay="0"/>
                                  </p:stCondLst>
                                  <p:childTnLst>
                                    <p:set>
                                      <p:cBhvr>
                                        <p:cTn id="94" dur="1" fill="hold">
                                          <p:stCondLst>
                                            <p:cond delay="0"/>
                                          </p:stCondLst>
                                        </p:cTn>
                                        <p:tgtEl>
                                          <p:spTgt spid="27">
                                            <p:txEl>
                                              <p:pRg st="0" end="0"/>
                                            </p:txEl>
                                          </p:spTgt>
                                        </p:tgtEl>
                                        <p:attrNameLst>
                                          <p:attrName>style.visibility</p:attrName>
                                        </p:attrNameLst>
                                      </p:cBhvr>
                                      <p:to>
                                        <p:strVal val="visible"/>
                                      </p:to>
                                    </p:set>
                                    <p:anim calcmode="lin" valueType="num">
                                      <p:cBhvr>
                                        <p:cTn id="95" dur="3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96" dur="3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97" dur="300"/>
                                        <p:tgtEl>
                                          <p:spTgt spid="27">
                                            <p:txEl>
                                              <p:pRg st="0" end="0"/>
                                            </p:txEl>
                                          </p:spTgt>
                                        </p:tgtEl>
                                      </p:cBhvr>
                                    </p:animEffect>
                                  </p:childTnLst>
                                </p:cTn>
                              </p:par>
                            </p:childTnLst>
                          </p:cTn>
                        </p:par>
                        <p:par>
                          <p:cTn id="98" fill="hold">
                            <p:stCondLst>
                              <p:cond delay="4700"/>
                            </p:stCondLst>
                            <p:childTnLst>
                              <p:par>
                                <p:cTn id="99" presetID="22" presetClass="entr" presetSubtype="1" fill="hold" nodeType="after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wipe(up)">
                                      <p:cBhvr>
                                        <p:cTn id="101" dur="500"/>
                                        <p:tgtEl>
                                          <p:spTgt spid="34"/>
                                        </p:tgtEl>
                                      </p:cBhvr>
                                    </p:animEffect>
                                  </p:childTnLst>
                                </p:cTn>
                              </p:par>
                            </p:childTnLst>
                          </p:cTn>
                        </p:par>
                        <p:par>
                          <p:cTn id="102" fill="hold">
                            <p:stCondLst>
                              <p:cond delay="5200"/>
                            </p:stCondLst>
                            <p:childTnLst>
                              <p:par>
                                <p:cTn id="103" presetID="53" presetClass="entr" presetSubtype="16" fill="hold" grpId="0" nodeType="afterEffect" nodePh="1">
                                  <p:stCondLst>
                                    <p:cond delay="0"/>
                                  </p:stCondLst>
                                  <p:endCondLst>
                                    <p:cond evt="begin" delay="0">
                                      <p:tn val="103"/>
                                    </p:cond>
                                  </p:endCondLst>
                                  <p:childTnLst>
                                    <p:set>
                                      <p:cBhvr>
                                        <p:cTn id="104" dur="1" fill="hold">
                                          <p:stCondLst>
                                            <p:cond delay="0"/>
                                          </p:stCondLst>
                                        </p:cTn>
                                        <p:tgtEl>
                                          <p:spTgt spid="28"/>
                                        </p:tgtEl>
                                        <p:attrNameLst>
                                          <p:attrName>style.visibility</p:attrName>
                                        </p:attrNameLst>
                                      </p:cBhvr>
                                      <p:to>
                                        <p:strVal val="visible"/>
                                      </p:to>
                                    </p:set>
                                    <p:anim calcmode="lin" valueType="num">
                                      <p:cBhvr>
                                        <p:cTn id="105" dur="500" fill="hold"/>
                                        <p:tgtEl>
                                          <p:spTgt spid="28"/>
                                        </p:tgtEl>
                                        <p:attrNameLst>
                                          <p:attrName>ppt_w</p:attrName>
                                        </p:attrNameLst>
                                      </p:cBhvr>
                                      <p:tavLst>
                                        <p:tav tm="0">
                                          <p:val>
                                            <p:fltVal val="0"/>
                                          </p:val>
                                        </p:tav>
                                        <p:tav tm="100000">
                                          <p:val>
                                            <p:strVal val="#ppt_w"/>
                                          </p:val>
                                        </p:tav>
                                      </p:tavLst>
                                    </p:anim>
                                    <p:anim calcmode="lin" valueType="num">
                                      <p:cBhvr>
                                        <p:cTn id="106" dur="500" fill="hold"/>
                                        <p:tgtEl>
                                          <p:spTgt spid="28"/>
                                        </p:tgtEl>
                                        <p:attrNameLst>
                                          <p:attrName>ppt_h</p:attrName>
                                        </p:attrNameLst>
                                      </p:cBhvr>
                                      <p:tavLst>
                                        <p:tav tm="0">
                                          <p:val>
                                            <p:fltVal val="0"/>
                                          </p:val>
                                        </p:tav>
                                        <p:tav tm="100000">
                                          <p:val>
                                            <p:strVal val="#ppt_h"/>
                                          </p:val>
                                        </p:tav>
                                      </p:tavLst>
                                    </p:anim>
                                    <p:animEffect transition="in" filter="fade">
                                      <p:cBhvr>
                                        <p:cTn id="107" dur="500"/>
                                        <p:tgtEl>
                                          <p:spTgt spid="28"/>
                                        </p:tgtEl>
                                      </p:cBhvr>
                                    </p:animEffect>
                                  </p:childTnLst>
                                </p:cTn>
                              </p:par>
                              <p:par>
                                <p:cTn id="108" presetID="42" presetClass="entr" presetSubtype="0" fill="hold" grpId="0" nodeType="withEffect">
                                  <p:stCondLst>
                                    <p:cond delay="200"/>
                                  </p:stCondLst>
                                  <p:childTnLst>
                                    <p:set>
                                      <p:cBhvr>
                                        <p:cTn id="109" dur="1" fill="hold">
                                          <p:stCondLst>
                                            <p:cond delay="0"/>
                                          </p:stCondLst>
                                        </p:cTn>
                                        <p:tgtEl>
                                          <p:spTgt spid="29">
                                            <p:txEl>
                                              <p:pRg st="0" end="0"/>
                                            </p:txEl>
                                          </p:spTgt>
                                        </p:tgtEl>
                                        <p:attrNameLst>
                                          <p:attrName>style.visibility</p:attrName>
                                        </p:attrNameLst>
                                      </p:cBhvr>
                                      <p:to>
                                        <p:strVal val="visible"/>
                                      </p:to>
                                    </p:set>
                                    <p:animEffect transition="in" filter="fade">
                                      <p:cBhvr>
                                        <p:cTn id="110" dur="400"/>
                                        <p:tgtEl>
                                          <p:spTgt spid="29">
                                            <p:txEl>
                                              <p:pRg st="0" end="0"/>
                                            </p:txEl>
                                          </p:spTgt>
                                        </p:tgtEl>
                                      </p:cBhvr>
                                    </p:animEffect>
                                    <p:anim calcmode="lin" valueType="num">
                                      <p:cBhvr>
                                        <p:cTn id="111"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112" dur="400" fill="hold"/>
                                        <p:tgtEl>
                                          <p:spTgt spid="29">
                                            <p:txEl>
                                              <p:pRg st="0" end="0"/>
                                            </p:txEl>
                                          </p:spTgt>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200"/>
                                  </p:stCondLst>
                                  <p:childTnLst>
                                    <p:set>
                                      <p:cBhvr>
                                        <p:cTn id="114" dur="1" fill="hold">
                                          <p:stCondLst>
                                            <p:cond delay="0"/>
                                          </p:stCondLst>
                                        </p:cTn>
                                        <p:tgtEl>
                                          <p:spTgt spid="30">
                                            <p:txEl>
                                              <p:pRg st="0" end="0"/>
                                            </p:txEl>
                                          </p:spTgt>
                                        </p:tgtEl>
                                        <p:attrNameLst>
                                          <p:attrName>style.visibility</p:attrName>
                                        </p:attrNameLst>
                                      </p:cBhvr>
                                      <p:to>
                                        <p:strVal val="visible"/>
                                      </p:to>
                                    </p:set>
                                    <p:animEffect transition="in" filter="fade">
                                      <p:cBhvr>
                                        <p:cTn id="115" dur="500"/>
                                        <p:tgtEl>
                                          <p:spTgt spid="30">
                                            <p:txEl>
                                              <p:pRg st="0" end="0"/>
                                            </p:txEl>
                                          </p:spTgt>
                                        </p:tgtEl>
                                      </p:cBhvr>
                                    </p:animEffect>
                                    <p:anim calcmode="lin" valueType="num">
                                      <p:cBhvr>
                                        <p:cTn id="116"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117" dur="500" fill="hold"/>
                                        <p:tgtEl>
                                          <p:spTgt spid="30">
                                            <p:txEl>
                                              <p:pRg st="0" end="0"/>
                                            </p:txEl>
                                          </p:spTgt>
                                        </p:tgtEl>
                                        <p:attrNameLst>
                                          <p:attrName>ppt_y</p:attrName>
                                        </p:attrNameLst>
                                      </p:cBhvr>
                                      <p:tavLst>
                                        <p:tav tm="0">
                                          <p:val>
                                            <p:strVal val="#ppt_y+.1"/>
                                          </p:val>
                                        </p:tav>
                                        <p:tav tm="100000">
                                          <p:val>
                                            <p:strVal val="#ppt_y"/>
                                          </p:val>
                                        </p:tav>
                                      </p:tavLst>
                                    </p:anim>
                                  </p:childTnLst>
                                </p:cTn>
                              </p:par>
                              <p:par>
                                <p:cTn id="118" presetID="10" presetClass="entr" presetSubtype="0" fill="hold" grpId="0" nodeType="withEffect">
                                  <p:stCondLst>
                                    <p:cond delay="800"/>
                                  </p:stCondLst>
                                  <p:childTnLst>
                                    <p:set>
                                      <p:cBhvr>
                                        <p:cTn id="119" dur="1" fill="hold">
                                          <p:stCondLst>
                                            <p:cond delay="0"/>
                                          </p:stCondLst>
                                        </p:cTn>
                                        <p:tgtEl>
                                          <p:spTgt spid="31">
                                            <p:txEl>
                                              <p:pRg st="0" end="0"/>
                                            </p:txEl>
                                          </p:spTgt>
                                        </p:tgtEl>
                                        <p:attrNameLst>
                                          <p:attrName>style.visibility</p:attrName>
                                        </p:attrNameLst>
                                      </p:cBhvr>
                                      <p:to>
                                        <p:strVal val="visible"/>
                                      </p:to>
                                    </p:set>
                                    <p:animEffect transition="in" filter="fade">
                                      <p:cBhvr>
                                        <p:cTn id="120" dur="500"/>
                                        <p:tgtEl>
                                          <p:spTgt spid="31">
                                            <p:txEl>
                                              <p:pRg st="0" end="0"/>
                                            </p:txEl>
                                          </p:spTgt>
                                        </p:tgtEl>
                                      </p:cBhvr>
                                    </p:animEffect>
                                  </p:childTnLst>
                                </p:cTn>
                              </p:par>
                            </p:childTnLst>
                          </p:cTn>
                        </p:par>
                        <p:par>
                          <p:cTn id="121" fill="hold">
                            <p:stCondLst>
                              <p:cond delay="5700"/>
                            </p:stCondLst>
                            <p:childTnLst>
                              <p:par>
                                <p:cTn id="122" presetID="53" presetClass="entr" presetSubtype="16" fill="hold" grpId="0" nodeType="afterEffect">
                                  <p:stCondLst>
                                    <p:cond delay="0"/>
                                  </p:stCondLst>
                                  <p:childTnLst>
                                    <p:set>
                                      <p:cBhvr>
                                        <p:cTn id="123" dur="1" fill="hold">
                                          <p:stCondLst>
                                            <p:cond delay="0"/>
                                          </p:stCondLst>
                                        </p:cTn>
                                        <p:tgtEl>
                                          <p:spTgt spid="32">
                                            <p:txEl>
                                              <p:pRg st="0" end="0"/>
                                            </p:txEl>
                                          </p:spTgt>
                                        </p:tgtEl>
                                        <p:attrNameLst>
                                          <p:attrName>style.visibility</p:attrName>
                                        </p:attrNameLst>
                                      </p:cBhvr>
                                      <p:to>
                                        <p:strVal val="visible"/>
                                      </p:to>
                                    </p:set>
                                    <p:anim calcmode="lin" valueType="num">
                                      <p:cBhvr>
                                        <p:cTn id="124" dur="3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125" dur="3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126" dur="3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1" grpId="0"/>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16" grpId="0" build="p">
        <p:tmplLst>
          <p:tmpl lvl="1">
            <p:tnLst>
              <p:par>
                <p:cTn presetID="10" presetClass="entr" presetSubtype="0" fill="hold" nodeType="withEffect">
                  <p:stCondLst>
                    <p:cond delay="8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53" presetClass="entr" presetSubtype="16"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p:cTn dur="300" fill="hold"/>
                        <p:tgtEl>
                          <p:spTgt spid="17"/>
                        </p:tgtEl>
                        <p:attrNameLst>
                          <p:attrName>ppt_w</p:attrName>
                        </p:attrNameLst>
                      </p:cBhvr>
                      <p:tavLst>
                        <p:tav tm="0">
                          <p:val>
                            <p:fltVal val="0"/>
                          </p:val>
                        </p:tav>
                        <p:tav tm="100000">
                          <p:val>
                            <p:strVal val="#ppt_w"/>
                          </p:val>
                        </p:tav>
                      </p:tavLst>
                    </p:anim>
                    <p:anim calcmode="lin" valueType="num">
                      <p:cBhvr>
                        <p:cTn dur="300" fill="hold"/>
                        <p:tgtEl>
                          <p:spTgt spid="17"/>
                        </p:tgtEl>
                        <p:attrNameLst>
                          <p:attrName>ppt_h</p:attrName>
                        </p:attrNameLst>
                      </p:cBhvr>
                      <p:tavLst>
                        <p:tav tm="0">
                          <p:val>
                            <p:fltVal val="0"/>
                          </p:val>
                        </p:tav>
                        <p:tav tm="100000">
                          <p:val>
                            <p:strVal val="#ppt_h"/>
                          </p:val>
                        </p:tav>
                      </p:tavLst>
                    </p:anim>
                    <p:animEffect transition="in" filter="fade">
                      <p:cBhvr>
                        <p:cTn dur="300"/>
                        <p:tgtEl>
                          <p:spTgt spid="17"/>
                        </p:tgtEl>
                      </p:cBhvr>
                    </p:animEffect>
                  </p:childTnLst>
                </p:cTn>
              </p:par>
            </p:tnLst>
          </p:tmpl>
        </p:tmplLst>
      </p:bldP>
      <p:bldP spid="18" grpId="0"/>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53" presetClass="entr" presetSubtype="16"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300" fill="hold"/>
                        <p:tgtEl>
                          <p:spTgt spid="22"/>
                        </p:tgtEl>
                        <p:attrNameLst>
                          <p:attrName>ppt_w</p:attrName>
                        </p:attrNameLst>
                      </p:cBhvr>
                      <p:tavLst>
                        <p:tav tm="0">
                          <p:val>
                            <p:fltVal val="0"/>
                          </p:val>
                        </p:tav>
                        <p:tav tm="100000">
                          <p:val>
                            <p:strVal val="#ppt_w"/>
                          </p:val>
                        </p:tav>
                      </p:tavLst>
                    </p:anim>
                    <p:anim calcmode="lin" valueType="num">
                      <p:cBhvr>
                        <p:cTn dur="300" fill="hold"/>
                        <p:tgtEl>
                          <p:spTgt spid="22"/>
                        </p:tgtEl>
                        <p:attrNameLst>
                          <p:attrName>ppt_h</p:attrName>
                        </p:attrNameLst>
                      </p:cBhvr>
                      <p:tavLst>
                        <p:tav tm="0">
                          <p:val>
                            <p:fltVal val="0"/>
                          </p:val>
                        </p:tav>
                        <p:tav tm="100000">
                          <p:val>
                            <p:strVal val="#ppt_h"/>
                          </p:val>
                        </p:tav>
                      </p:tavLst>
                    </p:anim>
                    <p:animEffect transition="in" filter="fade">
                      <p:cBhvr>
                        <p:cTn dur="300"/>
                        <p:tgtEl>
                          <p:spTgt spid="22"/>
                        </p:tgtEl>
                      </p:cBhvr>
                    </p:animEffect>
                  </p:childTnLst>
                </p:cTn>
              </p:par>
            </p:tnLst>
          </p:tmpl>
        </p:tmplLst>
      </p:bldP>
      <p:bldP spid="23" grpId="0"/>
      <p:bldP spid="24" grpId="0" build="p">
        <p:tmplLst>
          <p:tmpl lvl="1">
            <p:tnLst>
              <p:par>
                <p:cTn presetID="42" presetClass="entr" presetSubtype="0"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Effect transition="in" filter="fade">
                      <p:cBhvr>
                        <p:cTn dur="400"/>
                        <p:tgtEl>
                          <p:spTgt spid="24"/>
                        </p:tgtEl>
                      </p:cBhvr>
                    </p:animEffect>
                    <p:anim calcmode="lin" valueType="num">
                      <p:cBhvr>
                        <p:cTn dur="400" fill="hold"/>
                        <p:tgtEl>
                          <p:spTgt spid="24"/>
                        </p:tgtEl>
                        <p:attrNameLst>
                          <p:attrName>ppt_x</p:attrName>
                        </p:attrNameLst>
                      </p:cBhvr>
                      <p:tavLst>
                        <p:tav tm="0">
                          <p:val>
                            <p:strVal val="#ppt_x"/>
                          </p:val>
                        </p:tav>
                        <p:tav tm="100000">
                          <p:val>
                            <p:strVal val="#ppt_x"/>
                          </p:val>
                        </p:tav>
                      </p:tavLst>
                    </p:anim>
                    <p:anim calcmode="lin" valueType="num">
                      <p:cBhvr>
                        <p:cTn dur="40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10" presetClass="entr" presetSubtype="0" fill="hold" nodeType="withEffect">
                  <p:stCondLst>
                    <p:cond delay="8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53" presetClass="entr" presetSubtype="16"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p:cTn dur="300" fill="hold"/>
                        <p:tgtEl>
                          <p:spTgt spid="27"/>
                        </p:tgtEl>
                        <p:attrNameLst>
                          <p:attrName>ppt_w</p:attrName>
                        </p:attrNameLst>
                      </p:cBhvr>
                      <p:tavLst>
                        <p:tav tm="0">
                          <p:val>
                            <p:fltVal val="0"/>
                          </p:val>
                        </p:tav>
                        <p:tav tm="100000">
                          <p:val>
                            <p:strVal val="#ppt_w"/>
                          </p:val>
                        </p:tav>
                      </p:tavLst>
                    </p:anim>
                    <p:anim calcmode="lin" valueType="num">
                      <p:cBhvr>
                        <p:cTn dur="300" fill="hold"/>
                        <p:tgtEl>
                          <p:spTgt spid="27"/>
                        </p:tgtEl>
                        <p:attrNameLst>
                          <p:attrName>ppt_h</p:attrName>
                        </p:attrNameLst>
                      </p:cBhvr>
                      <p:tavLst>
                        <p:tav tm="0">
                          <p:val>
                            <p:fltVal val="0"/>
                          </p:val>
                        </p:tav>
                        <p:tav tm="100000">
                          <p:val>
                            <p:strVal val="#ppt_h"/>
                          </p:val>
                        </p:tav>
                      </p:tavLst>
                    </p:anim>
                    <p:animEffect transition="in" filter="fade">
                      <p:cBhvr>
                        <p:cTn dur="300"/>
                        <p:tgtEl>
                          <p:spTgt spid="27"/>
                        </p:tgtEl>
                      </p:cBhvr>
                    </p:animEffect>
                  </p:childTnLst>
                </p:cTn>
              </p:par>
            </p:tnLst>
          </p:tmpl>
        </p:tmplLst>
      </p:bldP>
      <p:bldP spid="28" grpId="0"/>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53" presetClass="entr" presetSubtype="16"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300" fill="hold"/>
                        <p:tgtEl>
                          <p:spTgt spid="32"/>
                        </p:tgtEl>
                        <p:attrNameLst>
                          <p:attrName>ppt_w</p:attrName>
                        </p:attrNameLst>
                      </p:cBhvr>
                      <p:tavLst>
                        <p:tav tm="0">
                          <p:val>
                            <p:fltVal val="0"/>
                          </p:val>
                        </p:tav>
                        <p:tav tm="100000">
                          <p:val>
                            <p:strVal val="#ppt_w"/>
                          </p:val>
                        </p:tav>
                      </p:tavLst>
                    </p:anim>
                    <p:anim calcmode="lin" valueType="num">
                      <p:cBhvr>
                        <p:cTn dur="300" fill="hold"/>
                        <p:tgtEl>
                          <p:spTgt spid="32"/>
                        </p:tgtEl>
                        <p:attrNameLst>
                          <p:attrName>ppt_h</p:attrName>
                        </p:attrNameLst>
                      </p:cBhvr>
                      <p:tavLst>
                        <p:tav tm="0">
                          <p:val>
                            <p:fltVal val="0"/>
                          </p:val>
                        </p:tav>
                        <p:tav tm="100000">
                          <p:val>
                            <p:strVal val="#ppt_h"/>
                          </p:val>
                        </p:tav>
                      </p:tavLst>
                    </p:anim>
                    <p:animEffect transition="in" filter="fade">
                      <p:cBhvr>
                        <p:cTn dur="300"/>
                        <p:tgtEl>
                          <p:spTgt spid="3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showMasterSp="0" userDrawn="1">
  <p:cSld name="Team slide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3" name="Picture Placeholder 2"/>
          <p:cNvSpPr>
            <a:spLocks noGrp="1"/>
          </p:cNvSpPr>
          <p:nvPr>
            <p:ph type="pic" sz="quarter" idx="17"/>
          </p:nvPr>
        </p:nvSpPr>
        <p:spPr>
          <a:xfrm>
            <a:off x="427039"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 name="Rectangle 2"/>
          <p:cNvSpPr/>
          <p:nvPr userDrawn="1"/>
        </p:nvSpPr>
        <p:spPr>
          <a:xfrm>
            <a:off x="427038" y="2861734"/>
            <a:ext cx="1465260" cy="101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 Placeholder 7"/>
          <p:cNvSpPr>
            <a:spLocks noGrp="1"/>
          </p:cNvSpPr>
          <p:nvPr>
            <p:ph type="body" sz="quarter" idx="18" hasCustomPrompt="1"/>
          </p:nvPr>
        </p:nvSpPr>
        <p:spPr>
          <a:xfrm>
            <a:off x="427038"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35" name="Text Placeholder 7"/>
          <p:cNvSpPr>
            <a:spLocks noGrp="1"/>
          </p:cNvSpPr>
          <p:nvPr>
            <p:ph type="body" sz="quarter" idx="19" hasCustomPrompt="1"/>
          </p:nvPr>
        </p:nvSpPr>
        <p:spPr>
          <a:xfrm>
            <a:off x="427038"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16" hasCustomPrompt="1"/>
          </p:nvPr>
        </p:nvSpPr>
        <p:spPr>
          <a:xfrm>
            <a:off x="427039"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37" name="Text Placeholder 7"/>
          <p:cNvSpPr>
            <a:spLocks noGrp="1"/>
          </p:cNvSpPr>
          <p:nvPr>
            <p:ph type="body" sz="quarter" idx="39" hasCustomPrompt="1"/>
          </p:nvPr>
        </p:nvSpPr>
        <p:spPr>
          <a:xfrm>
            <a:off x="991434"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
        <p:nvSpPr>
          <p:cNvPr id="38" name="Picture Placeholder 2"/>
          <p:cNvSpPr>
            <a:spLocks noGrp="1"/>
          </p:cNvSpPr>
          <p:nvPr>
            <p:ph type="pic" sz="quarter" idx="40"/>
          </p:nvPr>
        </p:nvSpPr>
        <p:spPr>
          <a:xfrm>
            <a:off x="2128841"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9" name="Rectangle 38"/>
          <p:cNvSpPr/>
          <p:nvPr userDrawn="1"/>
        </p:nvSpPr>
        <p:spPr>
          <a:xfrm>
            <a:off x="2128840" y="2861734"/>
            <a:ext cx="1465260" cy="1016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 Placeholder 7"/>
          <p:cNvSpPr>
            <a:spLocks noGrp="1"/>
          </p:cNvSpPr>
          <p:nvPr>
            <p:ph type="body" sz="quarter" idx="41" hasCustomPrompt="1"/>
          </p:nvPr>
        </p:nvSpPr>
        <p:spPr>
          <a:xfrm>
            <a:off x="2128840"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41" name="Text Placeholder 7"/>
          <p:cNvSpPr>
            <a:spLocks noGrp="1"/>
          </p:cNvSpPr>
          <p:nvPr>
            <p:ph type="body" sz="quarter" idx="42" hasCustomPrompt="1"/>
          </p:nvPr>
        </p:nvSpPr>
        <p:spPr>
          <a:xfrm>
            <a:off x="2128840"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43" hasCustomPrompt="1"/>
          </p:nvPr>
        </p:nvSpPr>
        <p:spPr>
          <a:xfrm>
            <a:off x="2128841"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43" name="Text Placeholder 7"/>
          <p:cNvSpPr>
            <a:spLocks noGrp="1"/>
          </p:cNvSpPr>
          <p:nvPr>
            <p:ph type="body" sz="quarter" idx="44" hasCustomPrompt="1"/>
          </p:nvPr>
        </p:nvSpPr>
        <p:spPr>
          <a:xfrm>
            <a:off x="2693236"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
        <p:nvSpPr>
          <p:cNvPr id="44" name="Picture Placeholder 2"/>
          <p:cNvSpPr>
            <a:spLocks noGrp="1"/>
          </p:cNvSpPr>
          <p:nvPr>
            <p:ph type="pic" sz="quarter" idx="45"/>
          </p:nvPr>
        </p:nvSpPr>
        <p:spPr>
          <a:xfrm>
            <a:off x="3830641"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5" name="Rectangle 44"/>
          <p:cNvSpPr/>
          <p:nvPr userDrawn="1"/>
        </p:nvSpPr>
        <p:spPr>
          <a:xfrm>
            <a:off x="3830640" y="2861734"/>
            <a:ext cx="1465260" cy="1016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 Placeholder 7"/>
          <p:cNvSpPr>
            <a:spLocks noGrp="1"/>
          </p:cNvSpPr>
          <p:nvPr>
            <p:ph type="body" sz="quarter" idx="46" hasCustomPrompt="1"/>
          </p:nvPr>
        </p:nvSpPr>
        <p:spPr>
          <a:xfrm>
            <a:off x="3830640"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47" name="Text Placeholder 7"/>
          <p:cNvSpPr>
            <a:spLocks noGrp="1"/>
          </p:cNvSpPr>
          <p:nvPr>
            <p:ph type="body" sz="quarter" idx="47" hasCustomPrompt="1"/>
          </p:nvPr>
        </p:nvSpPr>
        <p:spPr>
          <a:xfrm>
            <a:off x="3830640"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48" hasCustomPrompt="1"/>
          </p:nvPr>
        </p:nvSpPr>
        <p:spPr>
          <a:xfrm>
            <a:off x="3830641"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49" name="Text Placeholder 7"/>
          <p:cNvSpPr>
            <a:spLocks noGrp="1"/>
          </p:cNvSpPr>
          <p:nvPr>
            <p:ph type="body" sz="quarter" idx="49" hasCustomPrompt="1"/>
          </p:nvPr>
        </p:nvSpPr>
        <p:spPr>
          <a:xfrm>
            <a:off x="4395036"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
        <p:nvSpPr>
          <p:cNvPr id="50" name="Picture Placeholder 2"/>
          <p:cNvSpPr>
            <a:spLocks noGrp="1"/>
          </p:cNvSpPr>
          <p:nvPr>
            <p:ph type="pic" sz="quarter" idx="50"/>
          </p:nvPr>
        </p:nvSpPr>
        <p:spPr>
          <a:xfrm>
            <a:off x="5519741"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1" name="Rectangle 50"/>
          <p:cNvSpPr/>
          <p:nvPr userDrawn="1"/>
        </p:nvSpPr>
        <p:spPr>
          <a:xfrm>
            <a:off x="5519740" y="2861734"/>
            <a:ext cx="1465260" cy="1016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ext Placeholder 7"/>
          <p:cNvSpPr>
            <a:spLocks noGrp="1"/>
          </p:cNvSpPr>
          <p:nvPr>
            <p:ph type="body" sz="quarter" idx="51" hasCustomPrompt="1"/>
          </p:nvPr>
        </p:nvSpPr>
        <p:spPr>
          <a:xfrm>
            <a:off x="5519740"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53" name="Text Placeholder 7"/>
          <p:cNvSpPr>
            <a:spLocks noGrp="1"/>
          </p:cNvSpPr>
          <p:nvPr>
            <p:ph type="body" sz="quarter" idx="52" hasCustomPrompt="1"/>
          </p:nvPr>
        </p:nvSpPr>
        <p:spPr>
          <a:xfrm>
            <a:off x="5519740"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2"/>
          <p:cNvSpPr>
            <a:spLocks noGrp="1"/>
          </p:cNvSpPr>
          <p:nvPr>
            <p:ph type="body" sz="quarter" idx="53" hasCustomPrompt="1"/>
          </p:nvPr>
        </p:nvSpPr>
        <p:spPr>
          <a:xfrm>
            <a:off x="5519741"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55" name="Text Placeholder 7"/>
          <p:cNvSpPr>
            <a:spLocks noGrp="1"/>
          </p:cNvSpPr>
          <p:nvPr>
            <p:ph type="body" sz="quarter" idx="54" hasCustomPrompt="1"/>
          </p:nvPr>
        </p:nvSpPr>
        <p:spPr>
          <a:xfrm>
            <a:off x="6084136"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
        <p:nvSpPr>
          <p:cNvPr id="56" name="Picture Placeholder 2"/>
          <p:cNvSpPr>
            <a:spLocks noGrp="1"/>
          </p:cNvSpPr>
          <p:nvPr>
            <p:ph type="pic" sz="quarter" idx="55"/>
          </p:nvPr>
        </p:nvSpPr>
        <p:spPr>
          <a:xfrm>
            <a:off x="7216778"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7" name="Rectangle 56"/>
          <p:cNvSpPr/>
          <p:nvPr userDrawn="1"/>
        </p:nvSpPr>
        <p:spPr>
          <a:xfrm>
            <a:off x="7216777" y="2861734"/>
            <a:ext cx="1465260" cy="1016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Text Placeholder 7"/>
          <p:cNvSpPr>
            <a:spLocks noGrp="1"/>
          </p:cNvSpPr>
          <p:nvPr>
            <p:ph type="body" sz="quarter" idx="56" hasCustomPrompt="1"/>
          </p:nvPr>
        </p:nvSpPr>
        <p:spPr>
          <a:xfrm>
            <a:off x="7216777"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59" name="Text Placeholder 7"/>
          <p:cNvSpPr>
            <a:spLocks noGrp="1"/>
          </p:cNvSpPr>
          <p:nvPr>
            <p:ph type="body" sz="quarter" idx="57" hasCustomPrompt="1"/>
          </p:nvPr>
        </p:nvSpPr>
        <p:spPr>
          <a:xfrm>
            <a:off x="7216777"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0" name="Text Placeholder 2"/>
          <p:cNvSpPr>
            <a:spLocks noGrp="1"/>
          </p:cNvSpPr>
          <p:nvPr>
            <p:ph type="body" sz="quarter" idx="58" hasCustomPrompt="1"/>
          </p:nvPr>
        </p:nvSpPr>
        <p:spPr>
          <a:xfrm>
            <a:off x="7216778"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61" name="Text Placeholder 7"/>
          <p:cNvSpPr>
            <a:spLocks noGrp="1"/>
          </p:cNvSpPr>
          <p:nvPr>
            <p:ph type="body" sz="quarter" idx="59" hasCustomPrompt="1"/>
          </p:nvPr>
        </p:nvSpPr>
        <p:spPr>
          <a:xfrm>
            <a:off x="7781173"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nodePh="1">
                                  <p:stCondLst>
                                    <p:cond delay="0"/>
                                  </p:stCondLst>
                                  <p:endCondLst>
                                    <p:cond evt="begin" delay="0">
                                      <p:tn val="16"/>
                                    </p:cond>
                                  </p:end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Effect transition="in" filter="fade">
                                      <p:cBhvr>
                                        <p:cTn id="20" dur="500"/>
                                        <p:tgtEl>
                                          <p:spTgt spid="33"/>
                                        </p:tgtEl>
                                      </p:cBhvr>
                                    </p:animEffect>
                                  </p:childTnLst>
                                </p:cTn>
                              </p:par>
                            </p:childTnLst>
                          </p:cTn>
                        </p:par>
                        <p:par>
                          <p:cTn id="21" fill="hold">
                            <p:stCondLst>
                              <p:cond delay="120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34">
                                            <p:txEl>
                                              <p:pRg st="0" end="0"/>
                                            </p:txEl>
                                          </p:spTgt>
                                        </p:tgtEl>
                                        <p:attrNameLst>
                                          <p:attrName>style.visibility</p:attrName>
                                        </p:attrNameLst>
                                      </p:cBhvr>
                                      <p:to>
                                        <p:strVal val="visible"/>
                                      </p:to>
                                    </p:set>
                                    <p:animEffect transition="in" filter="fade">
                                      <p:cBhvr>
                                        <p:cTn id="27" dur="400"/>
                                        <p:tgtEl>
                                          <p:spTgt spid="34">
                                            <p:txEl>
                                              <p:pRg st="0" end="0"/>
                                            </p:txEl>
                                          </p:spTgt>
                                        </p:tgtEl>
                                      </p:cBhvr>
                                    </p:animEffect>
                                    <p:anim calcmode="lin" valueType="num">
                                      <p:cBhvr>
                                        <p:cTn id="28"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29"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35">
                                            <p:txEl>
                                              <p:pRg st="0" end="0"/>
                                            </p:txEl>
                                          </p:spTgt>
                                        </p:tgtEl>
                                        <p:attrNameLst>
                                          <p:attrName>style.visibility</p:attrName>
                                        </p:attrNameLst>
                                      </p:cBhvr>
                                      <p:to>
                                        <p:strVal val="visible"/>
                                      </p:to>
                                    </p:set>
                                    <p:animEffect transition="in" filter="fade">
                                      <p:cBhvr>
                                        <p:cTn id="32" dur="500"/>
                                        <p:tgtEl>
                                          <p:spTgt spid="35">
                                            <p:txEl>
                                              <p:pRg st="0" end="0"/>
                                            </p:txEl>
                                          </p:spTgt>
                                        </p:tgtEl>
                                      </p:cBhvr>
                                    </p:animEffect>
                                    <p:anim calcmode="lin" valueType="num">
                                      <p:cBhvr>
                                        <p:cTn id="3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35">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36">
                                            <p:txEl>
                                              <p:pRg st="0" end="0"/>
                                            </p:txEl>
                                          </p:spTgt>
                                        </p:tgtEl>
                                        <p:attrNameLst>
                                          <p:attrName>style.visibility</p:attrName>
                                        </p:attrNameLst>
                                      </p:cBhvr>
                                      <p:to>
                                        <p:strVal val="visible"/>
                                      </p:to>
                                    </p:set>
                                    <p:animEffect transition="in" filter="fade">
                                      <p:cBhvr>
                                        <p:cTn id="37" dur="500"/>
                                        <p:tgtEl>
                                          <p:spTgt spid="36">
                                            <p:txEl>
                                              <p:pRg st="0" end="0"/>
                                            </p:txEl>
                                          </p:spTgt>
                                        </p:tgtEl>
                                      </p:cBhvr>
                                    </p:animEffect>
                                  </p:childTnLst>
                                </p:cTn>
                              </p:par>
                            </p:childTnLst>
                          </p:cTn>
                        </p:par>
                        <p:par>
                          <p:cTn id="38" fill="hold">
                            <p:stCondLst>
                              <p:cond delay="1700"/>
                            </p:stCondLst>
                            <p:childTnLst>
                              <p:par>
                                <p:cTn id="39" presetID="53" presetClass="entr" presetSubtype="16" fill="hold" grpId="0" nodeType="afterEffect">
                                  <p:stCondLst>
                                    <p:cond delay="0"/>
                                  </p:stCondLst>
                                  <p:childTnLst>
                                    <p:set>
                                      <p:cBhvr>
                                        <p:cTn id="40" dur="1" fill="hold">
                                          <p:stCondLst>
                                            <p:cond delay="0"/>
                                          </p:stCondLst>
                                        </p:cTn>
                                        <p:tgtEl>
                                          <p:spTgt spid="37">
                                            <p:txEl>
                                              <p:pRg st="0" end="0"/>
                                            </p:txEl>
                                          </p:spTgt>
                                        </p:tgtEl>
                                        <p:attrNameLst>
                                          <p:attrName>style.visibility</p:attrName>
                                        </p:attrNameLst>
                                      </p:cBhvr>
                                      <p:to>
                                        <p:strVal val="visible"/>
                                      </p:to>
                                    </p:set>
                                    <p:anim calcmode="lin" valueType="num">
                                      <p:cBhvr>
                                        <p:cTn id="41"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42"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43" dur="300"/>
                                        <p:tgtEl>
                                          <p:spTgt spid="37">
                                            <p:txEl>
                                              <p:pRg st="0" end="0"/>
                                            </p:txEl>
                                          </p:spTgt>
                                        </p:tgtEl>
                                      </p:cBhvr>
                                    </p:animEffect>
                                  </p:childTnLst>
                                </p:cTn>
                              </p:par>
                            </p:childTnLst>
                          </p:cTn>
                        </p:par>
                        <p:par>
                          <p:cTn id="44" fill="hold">
                            <p:stCondLst>
                              <p:cond delay="2200"/>
                            </p:stCondLst>
                            <p:childTnLst>
                              <p:par>
                                <p:cTn id="45" presetID="53" presetClass="entr" presetSubtype="16" fill="hold" grpId="0" nodeType="afterEffect" nodePh="1">
                                  <p:stCondLst>
                                    <p:cond delay="0"/>
                                  </p:stCondLst>
                                  <p:endCondLst>
                                    <p:cond evt="begin" delay="0">
                                      <p:tn val="45"/>
                                    </p:cond>
                                  </p:end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childTnLst>
                          </p:cTn>
                        </p:par>
                        <p:par>
                          <p:cTn id="50" fill="hold">
                            <p:stCondLst>
                              <p:cond delay="270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par>
                                <p:cTn id="54" presetID="42" presetClass="entr" presetSubtype="0" fill="hold" grpId="0" nodeType="withEffect">
                                  <p:stCondLst>
                                    <p:cond delay="200"/>
                                  </p:stCondLst>
                                  <p:childTnLst>
                                    <p:set>
                                      <p:cBhvr>
                                        <p:cTn id="55" dur="1" fill="hold">
                                          <p:stCondLst>
                                            <p:cond delay="0"/>
                                          </p:stCondLst>
                                        </p:cTn>
                                        <p:tgtEl>
                                          <p:spTgt spid="40">
                                            <p:txEl>
                                              <p:pRg st="0" end="0"/>
                                            </p:txEl>
                                          </p:spTgt>
                                        </p:tgtEl>
                                        <p:attrNameLst>
                                          <p:attrName>style.visibility</p:attrName>
                                        </p:attrNameLst>
                                      </p:cBhvr>
                                      <p:to>
                                        <p:strVal val="visible"/>
                                      </p:to>
                                    </p:set>
                                    <p:animEffect transition="in" filter="fade">
                                      <p:cBhvr>
                                        <p:cTn id="56" dur="400"/>
                                        <p:tgtEl>
                                          <p:spTgt spid="40">
                                            <p:txEl>
                                              <p:pRg st="0" end="0"/>
                                            </p:txEl>
                                          </p:spTgt>
                                        </p:tgtEl>
                                      </p:cBhvr>
                                    </p:animEffect>
                                    <p:anim calcmode="lin" valueType="num">
                                      <p:cBhvr>
                                        <p:cTn id="57" dur="4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58" dur="400" fill="hold"/>
                                        <p:tgtEl>
                                          <p:spTgt spid="40">
                                            <p:txEl>
                                              <p:pRg st="0" end="0"/>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200"/>
                                  </p:stCondLst>
                                  <p:childTnLst>
                                    <p:set>
                                      <p:cBhvr>
                                        <p:cTn id="60" dur="1" fill="hold">
                                          <p:stCondLst>
                                            <p:cond delay="0"/>
                                          </p:stCondLst>
                                        </p:cTn>
                                        <p:tgtEl>
                                          <p:spTgt spid="41">
                                            <p:txEl>
                                              <p:pRg st="0" end="0"/>
                                            </p:txEl>
                                          </p:spTgt>
                                        </p:tgtEl>
                                        <p:attrNameLst>
                                          <p:attrName>style.visibility</p:attrName>
                                        </p:attrNameLst>
                                      </p:cBhvr>
                                      <p:to>
                                        <p:strVal val="visible"/>
                                      </p:to>
                                    </p:set>
                                    <p:animEffect transition="in" filter="fade">
                                      <p:cBhvr>
                                        <p:cTn id="61" dur="500"/>
                                        <p:tgtEl>
                                          <p:spTgt spid="41">
                                            <p:txEl>
                                              <p:pRg st="0" end="0"/>
                                            </p:txEl>
                                          </p:spTgt>
                                        </p:tgtEl>
                                      </p:cBhvr>
                                    </p:animEffect>
                                    <p:anim calcmode="lin" valueType="num">
                                      <p:cBhvr>
                                        <p:cTn id="62"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41">
                                            <p:txEl>
                                              <p:pRg st="0" end="0"/>
                                            </p:txEl>
                                          </p:spTgt>
                                        </p:tgtEl>
                                        <p:attrNameLst>
                                          <p:attrName>ppt_y</p:attrName>
                                        </p:attrNameLst>
                                      </p:cBhvr>
                                      <p:tavLst>
                                        <p:tav tm="0">
                                          <p:val>
                                            <p:strVal val="#ppt_y+.1"/>
                                          </p:val>
                                        </p:tav>
                                        <p:tav tm="100000">
                                          <p:val>
                                            <p:strVal val="#ppt_y"/>
                                          </p:val>
                                        </p:tav>
                                      </p:tavLst>
                                    </p:anim>
                                  </p:childTnLst>
                                </p:cTn>
                              </p:par>
                              <p:par>
                                <p:cTn id="64" presetID="10" presetClass="entr" presetSubtype="0" fill="hold" grpId="0" nodeType="withEffect">
                                  <p:stCondLst>
                                    <p:cond delay="800"/>
                                  </p:stCondLst>
                                  <p:childTnLst>
                                    <p:set>
                                      <p:cBhvr>
                                        <p:cTn id="65" dur="1" fill="hold">
                                          <p:stCondLst>
                                            <p:cond delay="0"/>
                                          </p:stCondLst>
                                        </p:cTn>
                                        <p:tgtEl>
                                          <p:spTgt spid="42">
                                            <p:txEl>
                                              <p:pRg st="0" end="0"/>
                                            </p:txEl>
                                          </p:spTgt>
                                        </p:tgtEl>
                                        <p:attrNameLst>
                                          <p:attrName>style.visibility</p:attrName>
                                        </p:attrNameLst>
                                      </p:cBhvr>
                                      <p:to>
                                        <p:strVal val="visible"/>
                                      </p:to>
                                    </p:set>
                                    <p:animEffect transition="in" filter="fade">
                                      <p:cBhvr>
                                        <p:cTn id="66" dur="500"/>
                                        <p:tgtEl>
                                          <p:spTgt spid="42">
                                            <p:txEl>
                                              <p:pRg st="0" end="0"/>
                                            </p:txEl>
                                          </p:spTgt>
                                        </p:tgtEl>
                                      </p:cBhvr>
                                    </p:animEffect>
                                  </p:childTnLst>
                                </p:cTn>
                              </p:par>
                            </p:childTnLst>
                          </p:cTn>
                        </p:par>
                        <p:par>
                          <p:cTn id="67" fill="hold">
                            <p:stCondLst>
                              <p:cond delay="3200"/>
                            </p:stCondLst>
                            <p:childTnLst>
                              <p:par>
                                <p:cTn id="68" presetID="53" presetClass="entr" presetSubtype="16" fill="hold" grpId="0" nodeType="afterEffect">
                                  <p:stCondLst>
                                    <p:cond delay="0"/>
                                  </p:stCondLst>
                                  <p:childTnLst>
                                    <p:set>
                                      <p:cBhvr>
                                        <p:cTn id="69" dur="1" fill="hold">
                                          <p:stCondLst>
                                            <p:cond delay="0"/>
                                          </p:stCondLst>
                                        </p:cTn>
                                        <p:tgtEl>
                                          <p:spTgt spid="43">
                                            <p:txEl>
                                              <p:pRg st="0" end="0"/>
                                            </p:txEl>
                                          </p:spTgt>
                                        </p:tgtEl>
                                        <p:attrNameLst>
                                          <p:attrName>style.visibility</p:attrName>
                                        </p:attrNameLst>
                                      </p:cBhvr>
                                      <p:to>
                                        <p:strVal val="visible"/>
                                      </p:to>
                                    </p:set>
                                    <p:anim calcmode="lin" valueType="num">
                                      <p:cBhvr>
                                        <p:cTn id="70" dur="3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71" dur="3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72" dur="300"/>
                                        <p:tgtEl>
                                          <p:spTgt spid="43">
                                            <p:txEl>
                                              <p:pRg st="0" end="0"/>
                                            </p:txEl>
                                          </p:spTgt>
                                        </p:tgtEl>
                                      </p:cBhvr>
                                    </p:animEffect>
                                  </p:childTnLst>
                                </p:cTn>
                              </p:par>
                            </p:childTnLst>
                          </p:cTn>
                        </p:par>
                        <p:par>
                          <p:cTn id="73" fill="hold">
                            <p:stCondLst>
                              <p:cond delay="3700"/>
                            </p:stCondLst>
                            <p:childTnLst>
                              <p:par>
                                <p:cTn id="74" presetID="53" presetClass="entr" presetSubtype="16" fill="hold" grpId="0" nodeType="afterEffect" nodePh="1">
                                  <p:stCondLst>
                                    <p:cond delay="0"/>
                                  </p:stCondLst>
                                  <p:endCondLst>
                                    <p:cond evt="begin" delay="0">
                                      <p:tn val="74"/>
                                    </p:cond>
                                  </p:endCondLst>
                                  <p:childTnLst>
                                    <p:set>
                                      <p:cBhvr>
                                        <p:cTn id="75" dur="1" fill="hold">
                                          <p:stCondLst>
                                            <p:cond delay="0"/>
                                          </p:stCondLst>
                                        </p:cTn>
                                        <p:tgtEl>
                                          <p:spTgt spid="44"/>
                                        </p:tgtEl>
                                        <p:attrNameLst>
                                          <p:attrName>style.visibility</p:attrName>
                                        </p:attrNameLst>
                                      </p:cBhvr>
                                      <p:to>
                                        <p:strVal val="visible"/>
                                      </p:to>
                                    </p:set>
                                    <p:anim calcmode="lin" valueType="num">
                                      <p:cBhvr>
                                        <p:cTn id="76" dur="500" fill="hold"/>
                                        <p:tgtEl>
                                          <p:spTgt spid="44"/>
                                        </p:tgtEl>
                                        <p:attrNameLst>
                                          <p:attrName>ppt_w</p:attrName>
                                        </p:attrNameLst>
                                      </p:cBhvr>
                                      <p:tavLst>
                                        <p:tav tm="0">
                                          <p:val>
                                            <p:fltVal val="0"/>
                                          </p:val>
                                        </p:tav>
                                        <p:tav tm="100000">
                                          <p:val>
                                            <p:strVal val="#ppt_w"/>
                                          </p:val>
                                        </p:tav>
                                      </p:tavLst>
                                    </p:anim>
                                    <p:anim calcmode="lin" valueType="num">
                                      <p:cBhvr>
                                        <p:cTn id="77" dur="500" fill="hold"/>
                                        <p:tgtEl>
                                          <p:spTgt spid="44"/>
                                        </p:tgtEl>
                                        <p:attrNameLst>
                                          <p:attrName>ppt_h</p:attrName>
                                        </p:attrNameLst>
                                      </p:cBhvr>
                                      <p:tavLst>
                                        <p:tav tm="0">
                                          <p:val>
                                            <p:fltVal val="0"/>
                                          </p:val>
                                        </p:tav>
                                        <p:tav tm="100000">
                                          <p:val>
                                            <p:strVal val="#ppt_h"/>
                                          </p:val>
                                        </p:tav>
                                      </p:tavLst>
                                    </p:anim>
                                    <p:animEffect transition="in" filter="fade">
                                      <p:cBhvr>
                                        <p:cTn id="78" dur="500"/>
                                        <p:tgtEl>
                                          <p:spTgt spid="44"/>
                                        </p:tgtEl>
                                      </p:cBhvr>
                                    </p:animEffect>
                                  </p:childTnLst>
                                </p:cTn>
                              </p:par>
                            </p:childTnLst>
                          </p:cTn>
                        </p:par>
                        <p:par>
                          <p:cTn id="79" fill="hold">
                            <p:stCondLst>
                              <p:cond delay="4200"/>
                            </p:stCondLst>
                            <p:childTnLst>
                              <p:par>
                                <p:cTn id="80" presetID="22" presetClass="entr" presetSubtype="8" fill="hold" grpId="0" nodeType="after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wipe(left)">
                                      <p:cBhvr>
                                        <p:cTn id="82" dur="500"/>
                                        <p:tgtEl>
                                          <p:spTgt spid="45"/>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46">
                                            <p:txEl>
                                              <p:pRg st="0" end="0"/>
                                            </p:txEl>
                                          </p:spTgt>
                                        </p:tgtEl>
                                        <p:attrNameLst>
                                          <p:attrName>style.visibility</p:attrName>
                                        </p:attrNameLst>
                                      </p:cBhvr>
                                      <p:to>
                                        <p:strVal val="visible"/>
                                      </p:to>
                                    </p:set>
                                    <p:animEffect transition="in" filter="fade">
                                      <p:cBhvr>
                                        <p:cTn id="85" dur="400"/>
                                        <p:tgtEl>
                                          <p:spTgt spid="46">
                                            <p:txEl>
                                              <p:pRg st="0" end="0"/>
                                            </p:txEl>
                                          </p:spTgt>
                                        </p:tgtEl>
                                      </p:cBhvr>
                                    </p:animEffect>
                                    <p:anim calcmode="lin" valueType="num">
                                      <p:cBhvr>
                                        <p:cTn id="86"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46">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47">
                                            <p:txEl>
                                              <p:pRg st="0" end="0"/>
                                            </p:txEl>
                                          </p:spTgt>
                                        </p:tgtEl>
                                        <p:attrNameLst>
                                          <p:attrName>style.visibility</p:attrName>
                                        </p:attrNameLst>
                                      </p:cBhvr>
                                      <p:to>
                                        <p:strVal val="visible"/>
                                      </p:to>
                                    </p:set>
                                    <p:animEffect transition="in" filter="fade">
                                      <p:cBhvr>
                                        <p:cTn id="90" dur="500"/>
                                        <p:tgtEl>
                                          <p:spTgt spid="47">
                                            <p:txEl>
                                              <p:pRg st="0" end="0"/>
                                            </p:txEl>
                                          </p:spTgt>
                                        </p:tgtEl>
                                      </p:cBhvr>
                                    </p:animEffect>
                                    <p:anim calcmode="lin" valueType="num">
                                      <p:cBhvr>
                                        <p:cTn id="91"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47">
                                            <p:txEl>
                                              <p:pRg st="0" end="0"/>
                                            </p:txEl>
                                          </p:spTgt>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800"/>
                                  </p:stCondLst>
                                  <p:childTnLst>
                                    <p:set>
                                      <p:cBhvr>
                                        <p:cTn id="94" dur="1" fill="hold">
                                          <p:stCondLst>
                                            <p:cond delay="0"/>
                                          </p:stCondLst>
                                        </p:cTn>
                                        <p:tgtEl>
                                          <p:spTgt spid="48">
                                            <p:txEl>
                                              <p:pRg st="0" end="0"/>
                                            </p:txEl>
                                          </p:spTgt>
                                        </p:tgtEl>
                                        <p:attrNameLst>
                                          <p:attrName>style.visibility</p:attrName>
                                        </p:attrNameLst>
                                      </p:cBhvr>
                                      <p:to>
                                        <p:strVal val="visible"/>
                                      </p:to>
                                    </p:set>
                                    <p:animEffect transition="in" filter="fade">
                                      <p:cBhvr>
                                        <p:cTn id="95" dur="500"/>
                                        <p:tgtEl>
                                          <p:spTgt spid="48">
                                            <p:txEl>
                                              <p:pRg st="0" end="0"/>
                                            </p:txEl>
                                          </p:spTgt>
                                        </p:tgtEl>
                                      </p:cBhvr>
                                    </p:animEffect>
                                  </p:childTnLst>
                                </p:cTn>
                              </p:par>
                            </p:childTnLst>
                          </p:cTn>
                        </p:par>
                        <p:par>
                          <p:cTn id="96" fill="hold">
                            <p:stCondLst>
                              <p:cond delay="4700"/>
                            </p:stCondLst>
                            <p:childTnLst>
                              <p:par>
                                <p:cTn id="97" presetID="53" presetClass="entr" presetSubtype="16" fill="hold" grpId="0" nodeType="afterEffect">
                                  <p:stCondLst>
                                    <p:cond delay="0"/>
                                  </p:stCondLst>
                                  <p:childTnLst>
                                    <p:set>
                                      <p:cBhvr>
                                        <p:cTn id="98" dur="1" fill="hold">
                                          <p:stCondLst>
                                            <p:cond delay="0"/>
                                          </p:stCondLst>
                                        </p:cTn>
                                        <p:tgtEl>
                                          <p:spTgt spid="49">
                                            <p:txEl>
                                              <p:pRg st="0" end="0"/>
                                            </p:txEl>
                                          </p:spTgt>
                                        </p:tgtEl>
                                        <p:attrNameLst>
                                          <p:attrName>style.visibility</p:attrName>
                                        </p:attrNameLst>
                                      </p:cBhvr>
                                      <p:to>
                                        <p:strVal val="visible"/>
                                      </p:to>
                                    </p:set>
                                    <p:anim calcmode="lin" valueType="num">
                                      <p:cBhvr>
                                        <p:cTn id="99" dur="3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00" dur="3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01" dur="300"/>
                                        <p:tgtEl>
                                          <p:spTgt spid="49">
                                            <p:txEl>
                                              <p:pRg st="0" end="0"/>
                                            </p:txEl>
                                          </p:spTgt>
                                        </p:tgtEl>
                                      </p:cBhvr>
                                    </p:animEffect>
                                  </p:childTnLst>
                                </p:cTn>
                              </p:par>
                            </p:childTnLst>
                          </p:cTn>
                        </p:par>
                        <p:par>
                          <p:cTn id="102" fill="hold">
                            <p:stCondLst>
                              <p:cond delay="5200"/>
                            </p:stCondLst>
                            <p:childTnLst>
                              <p:par>
                                <p:cTn id="103" presetID="53" presetClass="entr" presetSubtype="16" fill="hold" grpId="0" nodeType="afterEffect" nodePh="1">
                                  <p:stCondLst>
                                    <p:cond delay="0"/>
                                  </p:stCondLst>
                                  <p:endCondLst>
                                    <p:cond evt="begin" delay="0">
                                      <p:tn val="103"/>
                                    </p:cond>
                                  </p:end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Effect transition="in" filter="fade">
                                      <p:cBhvr>
                                        <p:cTn id="107" dur="500"/>
                                        <p:tgtEl>
                                          <p:spTgt spid="50"/>
                                        </p:tgtEl>
                                      </p:cBhvr>
                                    </p:animEffect>
                                  </p:childTnLst>
                                </p:cTn>
                              </p:par>
                            </p:childTnLst>
                          </p:cTn>
                        </p:par>
                        <p:par>
                          <p:cTn id="108" fill="hold">
                            <p:stCondLst>
                              <p:cond delay="5700"/>
                            </p:stCondLst>
                            <p:childTnLst>
                              <p:par>
                                <p:cTn id="109" presetID="22" presetClass="entr" presetSubtype="8" fill="hold" grpId="0" nodeType="afterEffect">
                                  <p:stCondLst>
                                    <p:cond delay="0"/>
                                  </p:stCondLst>
                                  <p:childTnLst>
                                    <p:set>
                                      <p:cBhvr>
                                        <p:cTn id="110" dur="1" fill="hold">
                                          <p:stCondLst>
                                            <p:cond delay="0"/>
                                          </p:stCondLst>
                                        </p:cTn>
                                        <p:tgtEl>
                                          <p:spTgt spid="51"/>
                                        </p:tgtEl>
                                        <p:attrNameLst>
                                          <p:attrName>style.visibility</p:attrName>
                                        </p:attrNameLst>
                                      </p:cBhvr>
                                      <p:to>
                                        <p:strVal val="visible"/>
                                      </p:to>
                                    </p:set>
                                    <p:animEffect transition="in" filter="wipe(left)">
                                      <p:cBhvr>
                                        <p:cTn id="111" dur="500"/>
                                        <p:tgtEl>
                                          <p:spTgt spid="51"/>
                                        </p:tgtEl>
                                      </p:cBhvr>
                                    </p:animEffect>
                                  </p:childTnLst>
                                </p:cTn>
                              </p:par>
                              <p:par>
                                <p:cTn id="112" presetID="42" presetClass="entr" presetSubtype="0" fill="hold" grpId="0" nodeType="withEffect">
                                  <p:stCondLst>
                                    <p:cond delay="200"/>
                                  </p:stCondLst>
                                  <p:childTnLst>
                                    <p:set>
                                      <p:cBhvr>
                                        <p:cTn id="113" dur="1" fill="hold">
                                          <p:stCondLst>
                                            <p:cond delay="0"/>
                                          </p:stCondLst>
                                        </p:cTn>
                                        <p:tgtEl>
                                          <p:spTgt spid="52">
                                            <p:txEl>
                                              <p:pRg st="0" end="0"/>
                                            </p:txEl>
                                          </p:spTgt>
                                        </p:tgtEl>
                                        <p:attrNameLst>
                                          <p:attrName>style.visibility</p:attrName>
                                        </p:attrNameLst>
                                      </p:cBhvr>
                                      <p:to>
                                        <p:strVal val="visible"/>
                                      </p:to>
                                    </p:set>
                                    <p:animEffect transition="in" filter="fade">
                                      <p:cBhvr>
                                        <p:cTn id="114" dur="400"/>
                                        <p:tgtEl>
                                          <p:spTgt spid="52">
                                            <p:txEl>
                                              <p:pRg st="0" end="0"/>
                                            </p:txEl>
                                          </p:spTgt>
                                        </p:tgtEl>
                                      </p:cBhvr>
                                    </p:animEffect>
                                    <p:anim calcmode="lin" valueType="num">
                                      <p:cBhvr>
                                        <p:cTn id="115" dur="400" fill="hold"/>
                                        <p:tgtEl>
                                          <p:spTgt spid="52">
                                            <p:txEl>
                                              <p:pRg st="0" end="0"/>
                                            </p:txEl>
                                          </p:spTgt>
                                        </p:tgtEl>
                                        <p:attrNameLst>
                                          <p:attrName>ppt_x</p:attrName>
                                        </p:attrNameLst>
                                      </p:cBhvr>
                                      <p:tavLst>
                                        <p:tav tm="0">
                                          <p:val>
                                            <p:strVal val="#ppt_x"/>
                                          </p:val>
                                        </p:tav>
                                        <p:tav tm="100000">
                                          <p:val>
                                            <p:strVal val="#ppt_x"/>
                                          </p:val>
                                        </p:tav>
                                      </p:tavLst>
                                    </p:anim>
                                    <p:anim calcmode="lin" valueType="num">
                                      <p:cBhvr>
                                        <p:cTn id="116" dur="400" fill="hold"/>
                                        <p:tgtEl>
                                          <p:spTgt spid="52">
                                            <p:txEl>
                                              <p:pRg st="0" end="0"/>
                                            </p:tx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200"/>
                                  </p:stCondLst>
                                  <p:childTnLst>
                                    <p:set>
                                      <p:cBhvr>
                                        <p:cTn id="118" dur="1" fill="hold">
                                          <p:stCondLst>
                                            <p:cond delay="0"/>
                                          </p:stCondLst>
                                        </p:cTn>
                                        <p:tgtEl>
                                          <p:spTgt spid="53">
                                            <p:txEl>
                                              <p:pRg st="0" end="0"/>
                                            </p:txEl>
                                          </p:spTgt>
                                        </p:tgtEl>
                                        <p:attrNameLst>
                                          <p:attrName>style.visibility</p:attrName>
                                        </p:attrNameLst>
                                      </p:cBhvr>
                                      <p:to>
                                        <p:strVal val="visible"/>
                                      </p:to>
                                    </p:set>
                                    <p:animEffect transition="in" filter="fade">
                                      <p:cBhvr>
                                        <p:cTn id="119" dur="500"/>
                                        <p:tgtEl>
                                          <p:spTgt spid="53">
                                            <p:txEl>
                                              <p:pRg st="0" end="0"/>
                                            </p:txEl>
                                          </p:spTgt>
                                        </p:tgtEl>
                                      </p:cBhvr>
                                    </p:animEffect>
                                    <p:anim calcmode="lin" valueType="num">
                                      <p:cBhvr>
                                        <p:cTn id="120"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121" dur="500" fill="hold"/>
                                        <p:tgtEl>
                                          <p:spTgt spid="53">
                                            <p:txEl>
                                              <p:pRg st="0" end="0"/>
                                            </p:txEl>
                                          </p:spTgt>
                                        </p:tgtEl>
                                        <p:attrNameLst>
                                          <p:attrName>ppt_y</p:attrName>
                                        </p:attrNameLst>
                                      </p:cBhvr>
                                      <p:tavLst>
                                        <p:tav tm="0">
                                          <p:val>
                                            <p:strVal val="#ppt_y+.1"/>
                                          </p:val>
                                        </p:tav>
                                        <p:tav tm="100000">
                                          <p:val>
                                            <p:strVal val="#ppt_y"/>
                                          </p:val>
                                        </p:tav>
                                      </p:tavLst>
                                    </p:anim>
                                  </p:childTnLst>
                                </p:cTn>
                              </p:par>
                              <p:par>
                                <p:cTn id="122" presetID="10" presetClass="entr" presetSubtype="0" fill="hold" grpId="0" nodeType="withEffect">
                                  <p:stCondLst>
                                    <p:cond delay="800"/>
                                  </p:stCondLst>
                                  <p:childTnLst>
                                    <p:set>
                                      <p:cBhvr>
                                        <p:cTn id="123" dur="1" fill="hold">
                                          <p:stCondLst>
                                            <p:cond delay="0"/>
                                          </p:stCondLst>
                                        </p:cTn>
                                        <p:tgtEl>
                                          <p:spTgt spid="54">
                                            <p:txEl>
                                              <p:pRg st="0" end="0"/>
                                            </p:txEl>
                                          </p:spTgt>
                                        </p:tgtEl>
                                        <p:attrNameLst>
                                          <p:attrName>style.visibility</p:attrName>
                                        </p:attrNameLst>
                                      </p:cBhvr>
                                      <p:to>
                                        <p:strVal val="visible"/>
                                      </p:to>
                                    </p:set>
                                    <p:animEffect transition="in" filter="fade">
                                      <p:cBhvr>
                                        <p:cTn id="124" dur="500"/>
                                        <p:tgtEl>
                                          <p:spTgt spid="54">
                                            <p:txEl>
                                              <p:pRg st="0" end="0"/>
                                            </p:txEl>
                                          </p:spTgt>
                                        </p:tgtEl>
                                      </p:cBhvr>
                                    </p:animEffect>
                                  </p:childTnLst>
                                </p:cTn>
                              </p:par>
                            </p:childTnLst>
                          </p:cTn>
                        </p:par>
                        <p:par>
                          <p:cTn id="125" fill="hold">
                            <p:stCondLst>
                              <p:cond delay="6200"/>
                            </p:stCondLst>
                            <p:childTnLst>
                              <p:par>
                                <p:cTn id="126" presetID="53" presetClass="entr" presetSubtype="16" fill="hold" grpId="0" nodeType="afterEffect">
                                  <p:stCondLst>
                                    <p:cond delay="0"/>
                                  </p:stCondLst>
                                  <p:childTnLst>
                                    <p:set>
                                      <p:cBhvr>
                                        <p:cTn id="127" dur="1" fill="hold">
                                          <p:stCondLst>
                                            <p:cond delay="0"/>
                                          </p:stCondLst>
                                        </p:cTn>
                                        <p:tgtEl>
                                          <p:spTgt spid="55">
                                            <p:txEl>
                                              <p:pRg st="0" end="0"/>
                                            </p:txEl>
                                          </p:spTgt>
                                        </p:tgtEl>
                                        <p:attrNameLst>
                                          <p:attrName>style.visibility</p:attrName>
                                        </p:attrNameLst>
                                      </p:cBhvr>
                                      <p:to>
                                        <p:strVal val="visible"/>
                                      </p:to>
                                    </p:set>
                                    <p:anim calcmode="lin" valueType="num">
                                      <p:cBhvr>
                                        <p:cTn id="128"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29"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30" dur="300"/>
                                        <p:tgtEl>
                                          <p:spTgt spid="55">
                                            <p:txEl>
                                              <p:pRg st="0" end="0"/>
                                            </p:txEl>
                                          </p:spTgt>
                                        </p:tgtEl>
                                      </p:cBhvr>
                                    </p:animEffect>
                                  </p:childTnLst>
                                </p:cTn>
                              </p:par>
                            </p:childTnLst>
                          </p:cTn>
                        </p:par>
                        <p:par>
                          <p:cTn id="131" fill="hold">
                            <p:stCondLst>
                              <p:cond delay="6700"/>
                            </p:stCondLst>
                            <p:childTnLst>
                              <p:par>
                                <p:cTn id="132" presetID="53" presetClass="entr" presetSubtype="16" fill="hold" grpId="0" nodeType="afterEffect" nodePh="1">
                                  <p:stCondLst>
                                    <p:cond delay="0"/>
                                  </p:stCondLst>
                                  <p:endCondLst>
                                    <p:cond evt="begin" delay="0">
                                      <p:tn val="132"/>
                                    </p:cond>
                                  </p:endCondLst>
                                  <p:childTnLst>
                                    <p:set>
                                      <p:cBhvr>
                                        <p:cTn id="133" dur="1" fill="hold">
                                          <p:stCondLst>
                                            <p:cond delay="0"/>
                                          </p:stCondLst>
                                        </p:cTn>
                                        <p:tgtEl>
                                          <p:spTgt spid="56"/>
                                        </p:tgtEl>
                                        <p:attrNameLst>
                                          <p:attrName>style.visibility</p:attrName>
                                        </p:attrNameLst>
                                      </p:cBhvr>
                                      <p:to>
                                        <p:strVal val="visible"/>
                                      </p:to>
                                    </p:set>
                                    <p:anim calcmode="lin" valueType="num">
                                      <p:cBhvr>
                                        <p:cTn id="134" dur="500" fill="hold"/>
                                        <p:tgtEl>
                                          <p:spTgt spid="56"/>
                                        </p:tgtEl>
                                        <p:attrNameLst>
                                          <p:attrName>ppt_w</p:attrName>
                                        </p:attrNameLst>
                                      </p:cBhvr>
                                      <p:tavLst>
                                        <p:tav tm="0">
                                          <p:val>
                                            <p:fltVal val="0"/>
                                          </p:val>
                                        </p:tav>
                                        <p:tav tm="100000">
                                          <p:val>
                                            <p:strVal val="#ppt_w"/>
                                          </p:val>
                                        </p:tav>
                                      </p:tavLst>
                                    </p:anim>
                                    <p:anim calcmode="lin" valueType="num">
                                      <p:cBhvr>
                                        <p:cTn id="135" dur="500" fill="hold"/>
                                        <p:tgtEl>
                                          <p:spTgt spid="56"/>
                                        </p:tgtEl>
                                        <p:attrNameLst>
                                          <p:attrName>ppt_h</p:attrName>
                                        </p:attrNameLst>
                                      </p:cBhvr>
                                      <p:tavLst>
                                        <p:tav tm="0">
                                          <p:val>
                                            <p:fltVal val="0"/>
                                          </p:val>
                                        </p:tav>
                                        <p:tav tm="100000">
                                          <p:val>
                                            <p:strVal val="#ppt_h"/>
                                          </p:val>
                                        </p:tav>
                                      </p:tavLst>
                                    </p:anim>
                                    <p:animEffect transition="in" filter="fade">
                                      <p:cBhvr>
                                        <p:cTn id="136" dur="500"/>
                                        <p:tgtEl>
                                          <p:spTgt spid="56"/>
                                        </p:tgtEl>
                                      </p:cBhvr>
                                    </p:animEffect>
                                  </p:childTnLst>
                                </p:cTn>
                              </p:par>
                            </p:childTnLst>
                          </p:cTn>
                        </p:par>
                        <p:par>
                          <p:cTn id="137" fill="hold">
                            <p:stCondLst>
                              <p:cond delay="7200"/>
                            </p:stCondLst>
                            <p:childTnLst>
                              <p:par>
                                <p:cTn id="138" presetID="22" presetClass="entr" presetSubtype="8" fill="hold" grpId="0" nodeType="afterEffect">
                                  <p:stCondLst>
                                    <p:cond delay="0"/>
                                  </p:stCondLst>
                                  <p:childTnLst>
                                    <p:set>
                                      <p:cBhvr>
                                        <p:cTn id="139" dur="1" fill="hold">
                                          <p:stCondLst>
                                            <p:cond delay="0"/>
                                          </p:stCondLst>
                                        </p:cTn>
                                        <p:tgtEl>
                                          <p:spTgt spid="57"/>
                                        </p:tgtEl>
                                        <p:attrNameLst>
                                          <p:attrName>style.visibility</p:attrName>
                                        </p:attrNameLst>
                                      </p:cBhvr>
                                      <p:to>
                                        <p:strVal val="visible"/>
                                      </p:to>
                                    </p:set>
                                    <p:animEffect transition="in" filter="wipe(left)">
                                      <p:cBhvr>
                                        <p:cTn id="140" dur="500"/>
                                        <p:tgtEl>
                                          <p:spTgt spid="57"/>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58">
                                            <p:txEl>
                                              <p:pRg st="0" end="0"/>
                                            </p:txEl>
                                          </p:spTgt>
                                        </p:tgtEl>
                                        <p:attrNameLst>
                                          <p:attrName>style.visibility</p:attrName>
                                        </p:attrNameLst>
                                      </p:cBhvr>
                                      <p:to>
                                        <p:strVal val="visible"/>
                                      </p:to>
                                    </p:set>
                                    <p:animEffect transition="in" filter="fade">
                                      <p:cBhvr>
                                        <p:cTn id="143" dur="400"/>
                                        <p:tgtEl>
                                          <p:spTgt spid="58">
                                            <p:txEl>
                                              <p:pRg st="0" end="0"/>
                                            </p:txEl>
                                          </p:spTgt>
                                        </p:tgtEl>
                                      </p:cBhvr>
                                    </p:animEffect>
                                    <p:anim calcmode="lin" valueType="num">
                                      <p:cBhvr>
                                        <p:cTn id="144" dur="4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58">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59">
                                            <p:txEl>
                                              <p:pRg st="0" end="0"/>
                                            </p:txEl>
                                          </p:spTgt>
                                        </p:tgtEl>
                                        <p:attrNameLst>
                                          <p:attrName>style.visibility</p:attrName>
                                        </p:attrNameLst>
                                      </p:cBhvr>
                                      <p:to>
                                        <p:strVal val="visible"/>
                                      </p:to>
                                    </p:set>
                                    <p:animEffect transition="in" filter="fade">
                                      <p:cBhvr>
                                        <p:cTn id="148" dur="500"/>
                                        <p:tgtEl>
                                          <p:spTgt spid="59">
                                            <p:txEl>
                                              <p:pRg st="0" end="0"/>
                                            </p:txEl>
                                          </p:spTgt>
                                        </p:tgtEl>
                                      </p:cBhvr>
                                    </p:animEffect>
                                    <p:anim calcmode="lin" valueType="num">
                                      <p:cBhvr>
                                        <p:cTn id="149"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59">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60">
                                            <p:txEl>
                                              <p:pRg st="0" end="0"/>
                                            </p:txEl>
                                          </p:spTgt>
                                        </p:tgtEl>
                                        <p:attrNameLst>
                                          <p:attrName>style.visibility</p:attrName>
                                        </p:attrNameLst>
                                      </p:cBhvr>
                                      <p:to>
                                        <p:strVal val="visible"/>
                                      </p:to>
                                    </p:set>
                                    <p:animEffect transition="in" filter="fade">
                                      <p:cBhvr>
                                        <p:cTn id="153" dur="500"/>
                                        <p:tgtEl>
                                          <p:spTgt spid="60">
                                            <p:txEl>
                                              <p:pRg st="0" end="0"/>
                                            </p:txEl>
                                          </p:spTgt>
                                        </p:tgtEl>
                                      </p:cBhvr>
                                    </p:animEffect>
                                  </p:childTnLst>
                                </p:cTn>
                              </p:par>
                            </p:childTnLst>
                          </p:cTn>
                        </p:par>
                        <p:par>
                          <p:cTn id="154" fill="hold">
                            <p:stCondLst>
                              <p:cond delay="7700"/>
                            </p:stCondLst>
                            <p:childTnLst>
                              <p:par>
                                <p:cTn id="155" presetID="53" presetClass="entr" presetSubtype="16" fill="hold" grpId="0" nodeType="afterEffect">
                                  <p:stCondLst>
                                    <p:cond delay="0"/>
                                  </p:stCondLst>
                                  <p:childTnLst>
                                    <p:set>
                                      <p:cBhvr>
                                        <p:cTn id="156" dur="1" fill="hold">
                                          <p:stCondLst>
                                            <p:cond delay="0"/>
                                          </p:stCondLst>
                                        </p:cTn>
                                        <p:tgtEl>
                                          <p:spTgt spid="61">
                                            <p:txEl>
                                              <p:pRg st="0" end="0"/>
                                            </p:txEl>
                                          </p:spTgt>
                                        </p:tgtEl>
                                        <p:attrNameLst>
                                          <p:attrName>style.visibility</p:attrName>
                                        </p:attrNameLst>
                                      </p:cBhvr>
                                      <p:to>
                                        <p:strVal val="visible"/>
                                      </p:to>
                                    </p:set>
                                    <p:anim calcmode="lin" valueType="num">
                                      <p:cBhvr>
                                        <p:cTn id="157" dur="3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58" dur="300" fill="hold"/>
                                        <p:tgtEl>
                                          <p:spTgt spid="61">
                                            <p:txEl>
                                              <p:pRg st="0" end="0"/>
                                            </p:txEl>
                                          </p:spTgt>
                                        </p:tgtEl>
                                        <p:attrNameLst>
                                          <p:attrName>ppt_h</p:attrName>
                                        </p:attrNameLst>
                                      </p:cBhvr>
                                      <p:tavLst>
                                        <p:tav tm="0">
                                          <p:val>
                                            <p:fltVal val="0"/>
                                          </p:val>
                                        </p:tav>
                                        <p:tav tm="100000">
                                          <p:val>
                                            <p:strVal val="#ppt_h"/>
                                          </p:val>
                                        </p:tav>
                                      </p:tavLst>
                                    </p:anim>
                                    <p:animEffect transition="in" filter="fade">
                                      <p:cBhvr>
                                        <p:cTn id="159" dur="300"/>
                                        <p:tgtEl>
                                          <p:spTgt spid="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3" grpId="0"/>
      <p:bldP spid="3" grpId="0" animBg="1"/>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38" grpId="0"/>
      <p:bldP spid="39" grpId="0" animBg="1"/>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400"/>
                        <p:tgtEl>
                          <p:spTgt spid="40"/>
                        </p:tgtEl>
                      </p:cBhvr>
                    </p:animEffect>
                    <p:anim calcmode="lin" valueType="num">
                      <p:cBhvr>
                        <p:cTn dur="400" fill="hold"/>
                        <p:tgtEl>
                          <p:spTgt spid="40"/>
                        </p:tgtEl>
                        <p:attrNameLst>
                          <p:attrName>ppt_x</p:attrName>
                        </p:attrNameLst>
                      </p:cBhvr>
                      <p:tavLst>
                        <p:tav tm="0">
                          <p:val>
                            <p:strVal val="#ppt_x"/>
                          </p:val>
                        </p:tav>
                        <p:tav tm="100000">
                          <p:val>
                            <p:strVal val="#ppt_x"/>
                          </p:val>
                        </p:tav>
                      </p:tavLst>
                    </p:anim>
                    <p:anim calcmode="lin" valueType="num">
                      <p:cBhvr>
                        <p:cTn dur="40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53" presetClass="entr" presetSubtype="16"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300" fill="hold"/>
                        <p:tgtEl>
                          <p:spTgt spid="43"/>
                        </p:tgtEl>
                        <p:attrNameLst>
                          <p:attrName>ppt_w</p:attrName>
                        </p:attrNameLst>
                      </p:cBhvr>
                      <p:tavLst>
                        <p:tav tm="0">
                          <p:val>
                            <p:fltVal val="0"/>
                          </p:val>
                        </p:tav>
                        <p:tav tm="100000">
                          <p:val>
                            <p:strVal val="#ppt_w"/>
                          </p:val>
                        </p:tav>
                      </p:tavLst>
                    </p:anim>
                    <p:anim calcmode="lin" valueType="num">
                      <p:cBhvr>
                        <p:cTn dur="300" fill="hold"/>
                        <p:tgtEl>
                          <p:spTgt spid="43"/>
                        </p:tgtEl>
                        <p:attrNameLst>
                          <p:attrName>ppt_h</p:attrName>
                        </p:attrNameLst>
                      </p:cBhvr>
                      <p:tavLst>
                        <p:tav tm="0">
                          <p:val>
                            <p:fltVal val="0"/>
                          </p:val>
                        </p:tav>
                        <p:tav tm="100000">
                          <p:val>
                            <p:strVal val="#ppt_h"/>
                          </p:val>
                        </p:tav>
                      </p:tavLst>
                    </p:anim>
                    <p:animEffect transition="in" filter="fade">
                      <p:cBhvr>
                        <p:cTn dur="300"/>
                        <p:tgtEl>
                          <p:spTgt spid="43"/>
                        </p:tgtEl>
                      </p:cBhvr>
                    </p:animEffect>
                  </p:childTnLst>
                </p:cTn>
              </p:par>
            </p:tnLst>
          </p:tmpl>
        </p:tmplLst>
      </p:bldP>
      <p:bldP spid="44" grpId="0"/>
      <p:bldP spid="45" grpId="0" animBg="1"/>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anim calcmode="lin" valueType="num">
                      <p:cBhvr>
                        <p:cTn dur="500" fill="hold"/>
                        <p:tgtEl>
                          <p:spTgt spid="47"/>
                        </p:tgtEl>
                        <p:attrNameLst>
                          <p:attrName>ppt_x</p:attrName>
                        </p:attrNameLst>
                      </p:cBhvr>
                      <p:tavLst>
                        <p:tav tm="0">
                          <p:val>
                            <p:strVal val="#ppt_x"/>
                          </p:val>
                        </p:tav>
                        <p:tav tm="100000">
                          <p:val>
                            <p:strVal val="#ppt_x"/>
                          </p:val>
                        </p:tav>
                      </p:tavLst>
                    </p:anim>
                    <p:anim calcmode="lin" valueType="num">
                      <p:cBhvr>
                        <p:cTn dur="500" fill="hold"/>
                        <p:tgtEl>
                          <p:spTgt spid="47"/>
                        </p:tgtEl>
                        <p:attrNameLst>
                          <p:attrName>ppt_y</p:attrName>
                        </p:attrNameLst>
                      </p:cBhvr>
                      <p:tavLst>
                        <p:tav tm="0">
                          <p:val>
                            <p:strVal val="#ppt_y+.1"/>
                          </p:val>
                        </p:tav>
                        <p:tav tm="100000">
                          <p:val>
                            <p:strVal val="#ppt_y"/>
                          </p:val>
                        </p:tav>
                      </p:tavLst>
                    </p:anim>
                  </p:childTnLst>
                </p:cTn>
              </p:par>
            </p:tnLst>
          </p:tmpl>
        </p:tmplLst>
      </p:bldP>
      <p:bldP spid="48" grpId="0" build="p">
        <p:tmplLst>
          <p:tmpl lvl="1">
            <p:tnLst>
              <p:par>
                <p:cTn presetID="10" presetClass="entr" presetSubtype="0" fill="hold" nodeType="withEffect">
                  <p:stCondLst>
                    <p:cond delay="8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53" presetClass="entr" presetSubtype="16"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p:cTn dur="300" fill="hold"/>
                        <p:tgtEl>
                          <p:spTgt spid="49"/>
                        </p:tgtEl>
                        <p:attrNameLst>
                          <p:attrName>ppt_w</p:attrName>
                        </p:attrNameLst>
                      </p:cBhvr>
                      <p:tavLst>
                        <p:tav tm="0">
                          <p:val>
                            <p:fltVal val="0"/>
                          </p:val>
                        </p:tav>
                        <p:tav tm="100000">
                          <p:val>
                            <p:strVal val="#ppt_w"/>
                          </p:val>
                        </p:tav>
                      </p:tavLst>
                    </p:anim>
                    <p:anim calcmode="lin" valueType="num">
                      <p:cBhvr>
                        <p:cTn dur="300" fill="hold"/>
                        <p:tgtEl>
                          <p:spTgt spid="49"/>
                        </p:tgtEl>
                        <p:attrNameLst>
                          <p:attrName>ppt_h</p:attrName>
                        </p:attrNameLst>
                      </p:cBhvr>
                      <p:tavLst>
                        <p:tav tm="0">
                          <p:val>
                            <p:fltVal val="0"/>
                          </p:val>
                        </p:tav>
                        <p:tav tm="100000">
                          <p:val>
                            <p:strVal val="#ppt_h"/>
                          </p:val>
                        </p:tav>
                      </p:tavLst>
                    </p:anim>
                    <p:animEffect transition="in" filter="fade">
                      <p:cBhvr>
                        <p:cTn dur="300"/>
                        <p:tgtEl>
                          <p:spTgt spid="49"/>
                        </p:tgtEl>
                      </p:cBhvr>
                    </p:animEffect>
                  </p:childTnLst>
                </p:cTn>
              </p:par>
            </p:tnLst>
          </p:tmpl>
        </p:tmplLst>
      </p:bldP>
      <p:bldP spid="50" grpId="0"/>
      <p:bldP spid="51" grpId="0" animBg="1"/>
      <p:bldP spid="52" grpId="0" build="p">
        <p:tmplLst>
          <p:tmpl lvl="1">
            <p:tnLst>
              <p:par>
                <p:cTn presetID="42" presetClass="entr" presetSubtype="0"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Effect transition="in" filter="fade">
                      <p:cBhvr>
                        <p:cTn dur="400"/>
                        <p:tgtEl>
                          <p:spTgt spid="52"/>
                        </p:tgtEl>
                      </p:cBhvr>
                    </p:animEffect>
                    <p:anim calcmode="lin" valueType="num">
                      <p:cBhvr>
                        <p:cTn dur="400" fill="hold"/>
                        <p:tgtEl>
                          <p:spTgt spid="52"/>
                        </p:tgtEl>
                        <p:attrNameLst>
                          <p:attrName>ppt_x</p:attrName>
                        </p:attrNameLst>
                      </p:cBhvr>
                      <p:tavLst>
                        <p:tav tm="0">
                          <p:val>
                            <p:strVal val="#ppt_x"/>
                          </p:val>
                        </p:tav>
                        <p:tav tm="100000">
                          <p:val>
                            <p:strVal val="#ppt_x"/>
                          </p:val>
                        </p:tav>
                      </p:tavLst>
                    </p:anim>
                    <p:anim calcmode="lin" valueType="num">
                      <p:cBhvr>
                        <p:cTn dur="400" fill="hold"/>
                        <p:tgtEl>
                          <p:spTgt spid="52"/>
                        </p:tgtEl>
                        <p:attrNameLst>
                          <p:attrName>ppt_y</p:attrName>
                        </p:attrNameLst>
                      </p:cBhvr>
                      <p:tavLst>
                        <p:tav tm="0">
                          <p:val>
                            <p:strVal val="#ppt_y+.1"/>
                          </p:val>
                        </p:tav>
                        <p:tav tm="100000">
                          <p:val>
                            <p:strVal val="#ppt_y"/>
                          </p:val>
                        </p:tav>
                      </p:tavLst>
                    </p:anim>
                  </p:childTnLst>
                </p:cTn>
              </p:par>
            </p:tnLst>
          </p:tmpl>
        </p:tmplLst>
      </p:bldP>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P spid="56" grpId="0"/>
      <p:bldP spid="57" grpId="0" animBg="1"/>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400"/>
                        <p:tgtEl>
                          <p:spTgt spid="58"/>
                        </p:tgtEl>
                      </p:cBhvr>
                    </p:animEffect>
                    <p:anim calcmode="lin" valueType="num">
                      <p:cBhvr>
                        <p:cTn dur="400" fill="hold"/>
                        <p:tgtEl>
                          <p:spTgt spid="58"/>
                        </p:tgtEl>
                        <p:attrNameLst>
                          <p:attrName>ppt_x</p:attrName>
                        </p:attrNameLst>
                      </p:cBhvr>
                      <p:tavLst>
                        <p:tav tm="0">
                          <p:val>
                            <p:strVal val="#ppt_x"/>
                          </p:val>
                        </p:tav>
                        <p:tav tm="100000">
                          <p:val>
                            <p:strVal val="#ppt_x"/>
                          </p:val>
                        </p:tav>
                      </p:tavLst>
                    </p:anim>
                    <p:anim calcmode="lin" valueType="num">
                      <p:cBhvr>
                        <p:cTn dur="400" fill="hold"/>
                        <p:tgtEl>
                          <p:spTgt spid="58"/>
                        </p:tgtEl>
                        <p:attrNameLst>
                          <p:attrName>ppt_y</p:attrName>
                        </p:attrNameLst>
                      </p:cBhvr>
                      <p:tavLst>
                        <p:tav tm="0">
                          <p:val>
                            <p:strVal val="#ppt_y+.1"/>
                          </p:val>
                        </p:tav>
                        <p:tav tm="100000">
                          <p:val>
                            <p:strVal val="#ppt_y"/>
                          </p:val>
                        </p:tav>
                      </p:tavLst>
                    </p:anim>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anim calcmode="lin" valueType="num">
                      <p:cBhvr>
                        <p:cTn dur="500" fill="hold"/>
                        <p:tgtEl>
                          <p:spTgt spid="59"/>
                        </p:tgtEl>
                        <p:attrNameLst>
                          <p:attrName>ppt_x</p:attrName>
                        </p:attrNameLst>
                      </p:cBhvr>
                      <p:tavLst>
                        <p:tav tm="0">
                          <p:val>
                            <p:strVal val="#ppt_x"/>
                          </p:val>
                        </p:tav>
                        <p:tav tm="100000">
                          <p:val>
                            <p:strVal val="#ppt_x"/>
                          </p:val>
                        </p:tav>
                      </p:tavLst>
                    </p:anim>
                    <p:anim calcmode="lin" valueType="num">
                      <p:cBhvr>
                        <p:cTn dur="500" fill="hold"/>
                        <p:tgtEl>
                          <p:spTgt spid="59"/>
                        </p:tgtEl>
                        <p:attrNameLst>
                          <p:attrName>ppt_y</p:attrName>
                        </p:attrNameLst>
                      </p:cBhvr>
                      <p:tavLst>
                        <p:tav tm="0">
                          <p:val>
                            <p:strVal val="#ppt_y+.1"/>
                          </p:val>
                        </p:tav>
                        <p:tav tm="100000">
                          <p:val>
                            <p:strVal val="#ppt_y"/>
                          </p:val>
                        </p:tav>
                      </p:tavLst>
                    </p:anim>
                  </p:childTnLst>
                </p:cTn>
              </p:par>
            </p:tnLst>
          </p:tmpl>
        </p:tmplLst>
      </p:bldP>
      <p:bldP spid="60" grpId="0" build="p">
        <p:tmplLst>
          <p:tmpl lvl="1">
            <p:tnLst>
              <p:par>
                <p:cTn presetID="10" presetClass="entr" presetSubtype="0" fill="hold" nodeType="withEffect">
                  <p:stCondLst>
                    <p:cond delay="80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53" presetClass="entr" presetSubtype="16"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p:cTn dur="300" fill="hold"/>
                        <p:tgtEl>
                          <p:spTgt spid="61"/>
                        </p:tgtEl>
                        <p:attrNameLst>
                          <p:attrName>ppt_w</p:attrName>
                        </p:attrNameLst>
                      </p:cBhvr>
                      <p:tavLst>
                        <p:tav tm="0">
                          <p:val>
                            <p:fltVal val="0"/>
                          </p:val>
                        </p:tav>
                        <p:tav tm="100000">
                          <p:val>
                            <p:strVal val="#ppt_w"/>
                          </p:val>
                        </p:tav>
                      </p:tavLst>
                    </p:anim>
                    <p:anim calcmode="lin" valueType="num">
                      <p:cBhvr>
                        <p:cTn dur="300" fill="hold"/>
                        <p:tgtEl>
                          <p:spTgt spid="61"/>
                        </p:tgtEl>
                        <p:attrNameLst>
                          <p:attrName>ppt_h</p:attrName>
                        </p:attrNameLst>
                      </p:cBhvr>
                      <p:tavLst>
                        <p:tav tm="0">
                          <p:val>
                            <p:fltVal val="0"/>
                          </p:val>
                        </p:tav>
                        <p:tav tm="100000">
                          <p:val>
                            <p:strVal val="#ppt_h"/>
                          </p:val>
                        </p:tav>
                      </p:tavLst>
                    </p:anim>
                    <p:animEffect transition="in" filter="fade">
                      <p:cBhvr>
                        <p:cTn dur="300"/>
                        <p:tgtEl>
                          <p:spTgt spid="61"/>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showMasterSp="0" userDrawn="1">
  <p:cSld name="Team member zoom">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3" name="Picture Placeholder 2"/>
          <p:cNvSpPr>
            <a:spLocks noGrp="1"/>
          </p:cNvSpPr>
          <p:nvPr>
            <p:ph type="pic" sz="quarter" idx="17"/>
          </p:nvPr>
        </p:nvSpPr>
        <p:spPr>
          <a:xfrm>
            <a:off x="427039"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 name="Rectangle 2"/>
          <p:cNvSpPr/>
          <p:nvPr userDrawn="1"/>
        </p:nvSpPr>
        <p:spPr>
          <a:xfrm>
            <a:off x="427038" y="2861734"/>
            <a:ext cx="1465260" cy="101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 Placeholder 7"/>
          <p:cNvSpPr>
            <a:spLocks noGrp="1"/>
          </p:cNvSpPr>
          <p:nvPr>
            <p:ph type="body" sz="quarter" idx="18" hasCustomPrompt="1"/>
          </p:nvPr>
        </p:nvSpPr>
        <p:spPr>
          <a:xfrm>
            <a:off x="427038"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35" name="Text Placeholder 7"/>
          <p:cNvSpPr>
            <a:spLocks noGrp="1"/>
          </p:cNvSpPr>
          <p:nvPr>
            <p:ph type="body" sz="quarter" idx="19" hasCustomPrompt="1"/>
          </p:nvPr>
        </p:nvSpPr>
        <p:spPr>
          <a:xfrm>
            <a:off x="427038"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16" hasCustomPrompt="1"/>
          </p:nvPr>
        </p:nvSpPr>
        <p:spPr>
          <a:xfrm>
            <a:off x="427039"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37" name="Text Placeholder 7"/>
          <p:cNvSpPr>
            <a:spLocks noGrp="1"/>
          </p:cNvSpPr>
          <p:nvPr>
            <p:ph type="body" sz="quarter" idx="39" hasCustomPrompt="1"/>
          </p:nvPr>
        </p:nvSpPr>
        <p:spPr>
          <a:xfrm>
            <a:off x="991434"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
        <p:nvSpPr>
          <p:cNvPr id="62" name="Text Placeholder 7"/>
          <p:cNvSpPr>
            <a:spLocks noGrp="1"/>
          </p:cNvSpPr>
          <p:nvPr>
            <p:ph type="body" sz="quarter" idx="40" hasCustomPrompt="1"/>
          </p:nvPr>
        </p:nvSpPr>
        <p:spPr>
          <a:xfrm>
            <a:off x="2157413" y="1358901"/>
            <a:ext cx="2948682"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smtClean="0"/>
              <a:t>About</a:t>
            </a:r>
            <a:r>
              <a:rPr lang="es-ES_tradnl" dirty="0" smtClean="0"/>
              <a:t> Bryan</a:t>
            </a:r>
            <a:endParaRPr lang="es-ES_tradnl" dirty="0" smtClean="0"/>
          </a:p>
        </p:txBody>
      </p:sp>
      <p:sp>
        <p:nvSpPr>
          <p:cNvPr id="63" name="Text Placeholder 7"/>
          <p:cNvSpPr>
            <a:spLocks noGrp="1"/>
          </p:cNvSpPr>
          <p:nvPr>
            <p:ph type="body" sz="quarter" idx="41" hasCustomPrompt="1"/>
          </p:nvPr>
        </p:nvSpPr>
        <p:spPr>
          <a:xfrm>
            <a:off x="2157412" y="1760733"/>
            <a:ext cx="294868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69" name="Text Placeholder 2"/>
          <p:cNvSpPr>
            <a:spLocks noGrp="1"/>
          </p:cNvSpPr>
          <p:nvPr>
            <p:ph type="body" sz="quarter" idx="42" hasCustomPrompt="1"/>
          </p:nvPr>
        </p:nvSpPr>
        <p:spPr>
          <a:xfrm>
            <a:off x="2172758" y="2036545"/>
            <a:ext cx="2932641" cy="2309822"/>
          </a:xfrm>
          <a:prstGeom prst="rect">
            <a:avLst/>
          </a:prstGeom>
        </p:spPr>
        <p:txBody>
          <a:bodyPr vert="horz" lIns="0" tIns="0" rIns="0" bIns="0"/>
          <a:lstStyle>
            <a:lvl1pPr marL="0" marR="0" indent="0" algn="just" defTabSz="405130" rtl="0" eaLnBrk="1" fontAlgn="auto" latinLnBrk="0" hangingPunct="1">
              <a:lnSpc>
                <a:spcPct val="130000"/>
              </a:lnSpc>
              <a:spcBef>
                <a:spcPct val="20000"/>
              </a:spcBef>
              <a:spcAft>
                <a:spcPts val="0"/>
              </a:spcAft>
              <a:buClrTx/>
              <a:buSzTx/>
              <a:buFont typeface="Arial" panose="020B0604020202020204"/>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a:p>
            <a:pPr marL="0" marR="0" lvl="0" indent="0" algn="just" defTabSz="405130" rtl="0" eaLnBrk="1" fontAlgn="auto" latinLnBrk="0" hangingPunct="1">
              <a:lnSpc>
                <a:spcPct val="130000"/>
              </a:lnSpc>
              <a:spcBef>
                <a:spcPct val="20000"/>
              </a:spcBef>
              <a:spcAft>
                <a:spcPts val="0"/>
              </a:spcAft>
              <a:buClrTx/>
              <a:buSzTx/>
              <a:buFont typeface="Arial" panose="020B0604020202020204"/>
              <a:buNone/>
              <a:defRPr/>
            </a:pP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a:p>
            <a:pPr lvl="0"/>
            <a:endParaRPr lang="en-US" dirty="0" smtClean="0"/>
          </a:p>
        </p:txBody>
      </p:sp>
      <p:sp>
        <p:nvSpPr>
          <p:cNvPr id="70" name="Text Placeholder 7"/>
          <p:cNvSpPr>
            <a:spLocks noGrp="1"/>
          </p:cNvSpPr>
          <p:nvPr>
            <p:ph type="body" sz="quarter" idx="43" hasCustomPrompt="1"/>
          </p:nvPr>
        </p:nvSpPr>
        <p:spPr>
          <a:xfrm>
            <a:off x="5733356" y="1358901"/>
            <a:ext cx="2948682"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smtClean="0"/>
              <a:t>Skills</a:t>
            </a:r>
            <a:endParaRPr lang="es-ES_tradnl" dirty="0" smtClean="0"/>
          </a:p>
        </p:txBody>
      </p:sp>
      <p:sp>
        <p:nvSpPr>
          <p:cNvPr id="71" name="Rectangle 70"/>
          <p:cNvSpPr/>
          <p:nvPr userDrawn="1"/>
        </p:nvSpPr>
        <p:spPr>
          <a:xfrm>
            <a:off x="5733356" y="2231278"/>
            <a:ext cx="2948682"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Rectangle 71"/>
          <p:cNvSpPr/>
          <p:nvPr userDrawn="1"/>
        </p:nvSpPr>
        <p:spPr>
          <a:xfrm>
            <a:off x="5733356" y="2834136"/>
            <a:ext cx="2948682"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3" name="Rectangle 72"/>
          <p:cNvSpPr/>
          <p:nvPr userDrawn="1"/>
        </p:nvSpPr>
        <p:spPr>
          <a:xfrm>
            <a:off x="5733356" y="3445043"/>
            <a:ext cx="2948682"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4" name="Rectangle 73"/>
          <p:cNvSpPr/>
          <p:nvPr userDrawn="1"/>
        </p:nvSpPr>
        <p:spPr>
          <a:xfrm>
            <a:off x="5733356" y="4092367"/>
            <a:ext cx="2948682"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5" name="Text Placeholder 7"/>
          <p:cNvSpPr>
            <a:spLocks noGrp="1"/>
          </p:cNvSpPr>
          <p:nvPr>
            <p:ph type="body" sz="quarter" idx="44" hasCustomPrompt="1"/>
          </p:nvPr>
        </p:nvSpPr>
        <p:spPr>
          <a:xfrm>
            <a:off x="5733355" y="195110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smtClean="0"/>
              <a:t>Photoshop</a:t>
            </a:r>
            <a:endParaRPr lang="es-ES_tradnl" dirty="0" smtClean="0"/>
          </a:p>
        </p:txBody>
      </p:sp>
      <p:sp>
        <p:nvSpPr>
          <p:cNvPr id="76" name="Text Placeholder 7"/>
          <p:cNvSpPr>
            <a:spLocks noGrp="1"/>
          </p:cNvSpPr>
          <p:nvPr>
            <p:ph type="body" sz="quarter" idx="45" hasCustomPrompt="1"/>
          </p:nvPr>
        </p:nvSpPr>
        <p:spPr>
          <a:xfrm>
            <a:off x="5733355" y="2568222"/>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smtClean="0"/>
              <a:t>Illustrator</a:t>
            </a:r>
            <a:endParaRPr lang="es-ES_tradnl" dirty="0" smtClean="0"/>
          </a:p>
        </p:txBody>
      </p:sp>
      <p:sp>
        <p:nvSpPr>
          <p:cNvPr id="77" name="Text Placeholder 7"/>
          <p:cNvSpPr>
            <a:spLocks noGrp="1"/>
          </p:cNvSpPr>
          <p:nvPr>
            <p:ph type="body" sz="quarter" idx="46" hasCustomPrompt="1"/>
          </p:nvPr>
        </p:nvSpPr>
        <p:spPr>
          <a:xfrm>
            <a:off x="5733355" y="316858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smtClean="0"/>
              <a:t>InDesign</a:t>
            </a:r>
            <a:endParaRPr lang="es-ES_tradnl" dirty="0" smtClean="0"/>
          </a:p>
        </p:txBody>
      </p:sp>
      <p:sp>
        <p:nvSpPr>
          <p:cNvPr id="78" name="Text Placeholder 7"/>
          <p:cNvSpPr>
            <a:spLocks noGrp="1"/>
          </p:cNvSpPr>
          <p:nvPr>
            <p:ph type="body" sz="quarter" idx="47" hasCustomPrompt="1"/>
          </p:nvPr>
        </p:nvSpPr>
        <p:spPr>
          <a:xfrm>
            <a:off x="5733355" y="381628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baseline="0">
                <a:solidFill>
                  <a:schemeClr val="tx1">
                    <a:lumMod val="65000"/>
                    <a:lumOff val="35000"/>
                  </a:schemeClr>
                </a:solidFill>
                <a:latin typeface="Lato Light"/>
                <a:cs typeface="Lato Light"/>
              </a:defRPr>
            </a:lvl1pPr>
          </a:lstStyle>
          <a:p>
            <a:pPr lvl="0"/>
            <a:r>
              <a:rPr lang="es-ES_tradnl" dirty="0" smtClean="0"/>
              <a:t>Muse</a:t>
            </a:r>
            <a:endParaRPr lang="es-ES_tradnl" dirty="0" smtClean="0"/>
          </a:p>
        </p:txBody>
      </p:sp>
      <p:cxnSp>
        <p:nvCxnSpPr>
          <p:cNvPr id="22" name="Straight Connector 21"/>
          <p:cNvCxnSpPr/>
          <p:nvPr userDrawn="1"/>
        </p:nvCxnSpPr>
        <p:spPr>
          <a:xfrm>
            <a:off x="5410200" y="1358901"/>
            <a:ext cx="0" cy="2989665"/>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22" presetClass="entr" presetSubtype="1"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up)">
                                      <p:cBhvr>
                                        <p:cTn id="18" dur="500"/>
                                        <p:tgtEl>
                                          <p:spTgt spid="22"/>
                                        </p:tgtEl>
                                      </p:cBhvr>
                                    </p:animEffect>
                                  </p:childTnLst>
                                </p:cTn>
                              </p:par>
                              <p:par>
                                <p:cTn id="19" presetID="53" presetClass="entr" presetSubtype="16" fill="hold" grpId="0" nodeType="withEffect" nodePh="1">
                                  <p:stCondLst>
                                    <p:cond delay="800"/>
                                  </p:stCondLst>
                                  <p:endCondLst>
                                    <p:cond evt="begin" delay="0">
                                      <p:tn val="19"/>
                                    </p:cond>
                                  </p:endCondLst>
                                  <p:childTnLst>
                                    <p:set>
                                      <p:cBhvr>
                                        <p:cTn id="20" dur="1" fill="hold">
                                          <p:stCondLst>
                                            <p:cond delay="0"/>
                                          </p:stCondLst>
                                        </p:cTn>
                                        <p:tgtEl>
                                          <p:spTgt spid="33"/>
                                        </p:tgtEl>
                                        <p:attrNameLst>
                                          <p:attrName>style.visibility</p:attrName>
                                        </p:attrNameLst>
                                      </p:cBhvr>
                                      <p:to>
                                        <p:strVal val="visible"/>
                                      </p:to>
                                    </p:set>
                                    <p:anim calcmode="lin" valueType="num">
                                      <p:cBhvr>
                                        <p:cTn id="21" dur="1000" fill="hold"/>
                                        <p:tgtEl>
                                          <p:spTgt spid="33"/>
                                        </p:tgtEl>
                                        <p:attrNameLst>
                                          <p:attrName>ppt_w</p:attrName>
                                        </p:attrNameLst>
                                      </p:cBhvr>
                                      <p:tavLst>
                                        <p:tav tm="0">
                                          <p:val>
                                            <p:fltVal val="0"/>
                                          </p:val>
                                        </p:tav>
                                        <p:tav tm="100000">
                                          <p:val>
                                            <p:strVal val="#ppt_w"/>
                                          </p:val>
                                        </p:tav>
                                      </p:tavLst>
                                    </p:anim>
                                    <p:anim calcmode="lin" valueType="num">
                                      <p:cBhvr>
                                        <p:cTn id="22" dur="1000" fill="hold"/>
                                        <p:tgtEl>
                                          <p:spTgt spid="33"/>
                                        </p:tgtEl>
                                        <p:attrNameLst>
                                          <p:attrName>ppt_h</p:attrName>
                                        </p:attrNameLst>
                                      </p:cBhvr>
                                      <p:tavLst>
                                        <p:tav tm="0">
                                          <p:val>
                                            <p:fltVal val="0"/>
                                          </p:val>
                                        </p:tav>
                                        <p:tav tm="100000">
                                          <p:val>
                                            <p:strVal val="#ppt_h"/>
                                          </p:val>
                                        </p:tav>
                                      </p:tavLst>
                                    </p:anim>
                                    <p:animEffect transition="in" filter="fade">
                                      <p:cBhvr>
                                        <p:cTn id="23" dur="1000"/>
                                        <p:tgtEl>
                                          <p:spTgt spid="33"/>
                                        </p:tgtEl>
                                      </p:cBhvr>
                                    </p:animEffect>
                                  </p:childTnLst>
                                </p:cTn>
                              </p:par>
                            </p:childTnLst>
                          </p:cTn>
                        </p:par>
                        <p:par>
                          <p:cTn id="24" fill="hold">
                            <p:stCondLst>
                              <p:cond delay="12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par>
                                <p:cTn id="28" presetID="42" presetClass="entr" presetSubtype="0" fill="hold" grpId="0" nodeType="withEffect">
                                  <p:stCondLst>
                                    <p:cond delay="2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400"/>
                                        <p:tgtEl>
                                          <p:spTgt spid="34">
                                            <p:txEl>
                                              <p:pRg st="0" end="0"/>
                                            </p:txEl>
                                          </p:spTgt>
                                        </p:tgtEl>
                                      </p:cBhvr>
                                    </p:animEffect>
                                    <p:anim calcmode="lin" valueType="num">
                                      <p:cBhvr>
                                        <p:cTn id="31"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2"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200"/>
                                  </p:stCondLst>
                                  <p:childTnLst>
                                    <p:set>
                                      <p:cBhvr>
                                        <p:cTn id="34" dur="1" fill="hold">
                                          <p:stCondLst>
                                            <p:cond delay="0"/>
                                          </p:stCondLst>
                                        </p:cTn>
                                        <p:tgtEl>
                                          <p:spTgt spid="35">
                                            <p:txEl>
                                              <p:pRg st="0" end="0"/>
                                            </p:txEl>
                                          </p:spTgt>
                                        </p:tgtEl>
                                        <p:attrNameLst>
                                          <p:attrName>style.visibility</p:attrName>
                                        </p:attrNameLst>
                                      </p:cBhvr>
                                      <p:to>
                                        <p:strVal val="visible"/>
                                      </p:to>
                                    </p:set>
                                    <p:animEffect transition="in" filter="fade">
                                      <p:cBhvr>
                                        <p:cTn id="35" dur="500"/>
                                        <p:tgtEl>
                                          <p:spTgt spid="35">
                                            <p:txEl>
                                              <p:pRg st="0" end="0"/>
                                            </p:txEl>
                                          </p:spTgt>
                                        </p:tgtEl>
                                      </p:cBhvr>
                                    </p:animEffect>
                                    <p:anim calcmode="lin" valueType="num">
                                      <p:cBhvr>
                                        <p:cTn id="36"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37" dur="500" fill="hold"/>
                                        <p:tgtEl>
                                          <p:spTgt spid="35">
                                            <p:txEl>
                                              <p:pRg st="0" end="0"/>
                                            </p:txEl>
                                          </p:spTgt>
                                        </p:tgtEl>
                                        <p:attrNameLst>
                                          <p:attrName>ppt_y</p:attrName>
                                        </p:attrNameLst>
                                      </p:cBhvr>
                                      <p:tavLst>
                                        <p:tav tm="0">
                                          <p:val>
                                            <p:strVal val="#ppt_y+.1"/>
                                          </p:val>
                                        </p:tav>
                                        <p:tav tm="100000">
                                          <p:val>
                                            <p:strVal val="#ppt_y"/>
                                          </p:val>
                                        </p:tav>
                                      </p:tavLst>
                                    </p:anim>
                                  </p:childTnLst>
                                </p:cTn>
                              </p:par>
                              <p:par>
                                <p:cTn id="38" presetID="10" presetClass="entr" presetSubtype="0" fill="hold" grpId="0" nodeType="withEffect">
                                  <p:stCondLst>
                                    <p:cond delay="800"/>
                                  </p:stCondLst>
                                  <p:childTnLst>
                                    <p:set>
                                      <p:cBhvr>
                                        <p:cTn id="39" dur="1" fill="hold">
                                          <p:stCondLst>
                                            <p:cond delay="0"/>
                                          </p:stCondLst>
                                        </p:cTn>
                                        <p:tgtEl>
                                          <p:spTgt spid="36">
                                            <p:txEl>
                                              <p:pRg st="0" end="0"/>
                                            </p:txEl>
                                          </p:spTgt>
                                        </p:tgtEl>
                                        <p:attrNameLst>
                                          <p:attrName>style.visibility</p:attrName>
                                        </p:attrNameLst>
                                      </p:cBhvr>
                                      <p:to>
                                        <p:strVal val="visible"/>
                                      </p:to>
                                    </p:set>
                                    <p:animEffect transition="in" filter="fade">
                                      <p:cBhvr>
                                        <p:cTn id="40" dur="500"/>
                                        <p:tgtEl>
                                          <p:spTgt spid="36">
                                            <p:txEl>
                                              <p:pRg st="0" end="0"/>
                                            </p:txEl>
                                          </p:spTgt>
                                        </p:tgtEl>
                                      </p:cBhvr>
                                    </p:animEffect>
                                  </p:childTnLst>
                                </p:cTn>
                              </p:par>
                            </p:childTnLst>
                          </p:cTn>
                        </p:par>
                        <p:par>
                          <p:cTn id="41" fill="hold">
                            <p:stCondLst>
                              <p:cond delay="1700"/>
                            </p:stCondLst>
                            <p:childTnLst>
                              <p:par>
                                <p:cTn id="42" presetID="53" presetClass="entr" presetSubtype="16" fill="hold" grpId="0" nodeType="afterEffect">
                                  <p:stCondLst>
                                    <p:cond delay="0"/>
                                  </p:stCondLst>
                                  <p:childTnLst>
                                    <p:set>
                                      <p:cBhvr>
                                        <p:cTn id="43" dur="1" fill="hold">
                                          <p:stCondLst>
                                            <p:cond delay="0"/>
                                          </p:stCondLst>
                                        </p:cTn>
                                        <p:tgtEl>
                                          <p:spTgt spid="37">
                                            <p:txEl>
                                              <p:pRg st="0" end="0"/>
                                            </p:txEl>
                                          </p:spTgt>
                                        </p:tgtEl>
                                        <p:attrNameLst>
                                          <p:attrName>style.visibility</p:attrName>
                                        </p:attrNameLst>
                                      </p:cBhvr>
                                      <p:to>
                                        <p:strVal val="visible"/>
                                      </p:to>
                                    </p:set>
                                    <p:anim calcmode="lin" valueType="num">
                                      <p:cBhvr>
                                        <p:cTn id="44"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37">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62">
                                            <p:txEl>
                                              <p:pRg st="0" end="0"/>
                                            </p:txEl>
                                          </p:spTgt>
                                        </p:tgtEl>
                                        <p:attrNameLst>
                                          <p:attrName>style.visibility</p:attrName>
                                        </p:attrNameLst>
                                      </p:cBhvr>
                                      <p:to>
                                        <p:strVal val="visible"/>
                                      </p:to>
                                    </p:set>
                                    <p:animEffect transition="in" filter="fade">
                                      <p:cBhvr>
                                        <p:cTn id="49" dur="400"/>
                                        <p:tgtEl>
                                          <p:spTgt spid="62">
                                            <p:txEl>
                                              <p:pRg st="0" end="0"/>
                                            </p:txEl>
                                          </p:spTgt>
                                        </p:tgtEl>
                                      </p:cBhvr>
                                    </p:animEffect>
                                    <p:anim calcmode="lin" valueType="num">
                                      <p:cBhvr>
                                        <p:cTn id="50"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6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63">
                                            <p:txEl>
                                              <p:pRg st="0" end="0"/>
                                            </p:txEl>
                                          </p:spTgt>
                                        </p:tgtEl>
                                        <p:attrNameLst>
                                          <p:attrName>style.visibility</p:attrName>
                                        </p:attrNameLst>
                                      </p:cBhvr>
                                      <p:to>
                                        <p:strVal val="visible"/>
                                      </p:to>
                                    </p:set>
                                    <p:animEffect transition="in" filter="fade">
                                      <p:cBhvr>
                                        <p:cTn id="54" dur="500"/>
                                        <p:tgtEl>
                                          <p:spTgt spid="63">
                                            <p:txEl>
                                              <p:pRg st="0" end="0"/>
                                            </p:txEl>
                                          </p:spTgt>
                                        </p:tgtEl>
                                      </p:cBhvr>
                                    </p:animEffect>
                                    <p:anim calcmode="lin" valueType="num">
                                      <p:cBhvr>
                                        <p:cTn id="55"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6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69">
                                            <p:txEl>
                                              <p:pRg st="0" end="0"/>
                                            </p:txEl>
                                          </p:spTgt>
                                        </p:tgtEl>
                                        <p:attrNameLst>
                                          <p:attrName>style.visibility</p:attrName>
                                        </p:attrNameLst>
                                      </p:cBhvr>
                                      <p:to>
                                        <p:strVal val="visible"/>
                                      </p:to>
                                    </p:set>
                                    <p:animEffect transition="in" filter="fade">
                                      <p:cBhvr>
                                        <p:cTn id="59" dur="500"/>
                                        <p:tgtEl>
                                          <p:spTgt spid="69">
                                            <p:txEl>
                                              <p:pRg st="0" end="0"/>
                                            </p:txEl>
                                          </p:spTgt>
                                        </p:tgtEl>
                                      </p:cBhvr>
                                    </p:animEffect>
                                  </p:childTnLst>
                                </p:cTn>
                              </p:par>
                              <p:par>
                                <p:cTn id="60" presetID="10" presetClass="entr" presetSubtype="0" fill="hold" grpId="0" nodeType="withEffect">
                                  <p:stCondLst>
                                    <p:cond delay="800"/>
                                  </p:stCondLst>
                                  <p:childTnLst>
                                    <p:set>
                                      <p:cBhvr>
                                        <p:cTn id="61" dur="1" fill="hold">
                                          <p:stCondLst>
                                            <p:cond delay="0"/>
                                          </p:stCondLst>
                                        </p:cTn>
                                        <p:tgtEl>
                                          <p:spTgt spid="69">
                                            <p:txEl>
                                              <p:pRg st="1" end="1"/>
                                            </p:txEl>
                                          </p:spTgt>
                                        </p:tgtEl>
                                        <p:attrNameLst>
                                          <p:attrName>style.visibility</p:attrName>
                                        </p:attrNameLst>
                                      </p:cBhvr>
                                      <p:to>
                                        <p:strVal val="visible"/>
                                      </p:to>
                                    </p:set>
                                    <p:animEffect transition="in" filter="fade">
                                      <p:cBhvr>
                                        <p:cTn id="62" dur="500"/>
                                        <p:tgtEl>
                                          <p:spTgt spid="69">
                                            <p:txEl>
                                              <p:pRg st="1" end="1"/>
                                            </p:txEl>
                                          </p:spTgt>
                                        </p:tgtEl>
                                      </p:cBhvr>
                                    </p:animEffect>
                                  </p:childTnLst>
                                </p:cTn>
                              </p:par>
                              <p:par>
                                <p:cTn id="63" presetID="10" presetClass="entr" presetSubtype="0" fill="hold" grpId="0" nodeType="withEffect">
                                  <p:stCondLst>
                                    <p:cond delay="800"/>
                                  </p:stCondLst>
                                  <p:childTnLst>
                                    <p:set>
                                      <p:cBhvr>
                                        <p:cTn id="64" dur="1" fill="hold">
                                          <p:stCondLst>
                                            <p:cond delay="0"/>
                                          </p:stCondLst>
                                        </p:cTn>
                                        <p:tgtEl>
                                          <p:spTgt spid="69">
                                            <p:txEl>
                                              <p:pRg st="2" end="2"/>
                                            </p:txEl>
                                          </p:spTgt>
                                        </p:tgtEl>
                                        <p:attrNameLst>
                                          <p:attrName>style.visibility</p:attrName>
                                        </p:attrNameLst>
                                      </p:cBhvr>
                                      <p:to>
                                        <p:strVal val="visible"/>
                                      </p:to>
                                    </p:set>
                                    <p:animEffect transition="in" filter="fade">
                                      <p:cBhvr>
                                        <p:cTn id="65" dur="500"/>
                                        <p:tgtEl>
                                          <p:spTgt spid="69">
                                            <p:txEl>
                                              <p:pRg st="2" end="2"/>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70">
                                            <p:txEl>
                                              <p:pRg st="0" end="0"/>
                                            </p:txEl>
                                          </p:spTgt>
                                        </p:tgtEl>
                                        <p:attrNameLst>
                                          <p:attrName>style.visibility</p:attrName>
                                        </p:attrNameLst>
                                      </p:cBhvr>
                                      <p:to>
                                        <p:strVal val="visible"/>
                                      </p:to>
                                    </p:set>
                                    <p:animEffect transition="in" filter="fade">
                                      <p:cBhvr>
                                        <p:cTn id="68" dur="400"/>
                                        <p:tgtEl>
                                          <p:spTgt spid="70">
                                            <p:txEl>
                                              <p:pRg st="0" end="0"/>
                                            </p:txEl>
                                          </p:spTgt>
                                        </p:tgtEl>
                                      </p:cBhvr>
                                    </p:animEffect>
                                    <p:anim calcmode="lin" valueType="num">
                                      <p:cBhvr>
                                        <p:cTn id="69" dur="4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70">
                                            <p:txEl>
                                              <p:pRg st="0" end="0"/>
                                            </p:txEl>
                                          </p:spTgt>
                                        </p:tgtEl>
                                        <p:attrNameLst>
                                          <p:attrName>ppt_y</p:attrName>
                                        </p:attrNameLst>
                                      </p:cBhvr>
                                      <p:tavLst>
                                        <p:tav tm="0">
                                          <p:val>
                                            <p:strVal val="#ppt_y+.1"/>
                                          </p:val>
                                        </p:tav>
                                        <p:tav tm="100000">
                                          <p:val>
                                            <p:strVal val="#ppt_y"/>
                                          </p:val>
                                        </p:tav>
                                      </p:tavLst>
                                    </p:anim>
                                  </p:childTnLst>
                                </p:cTn>
                              </p:par>
                              <p:par>
                                <p:cTn id="71" presetID="22" presetClass="entr" presetSubtype="8" fill="hold" grpId="0" nodeType="withEffect">
                                  <p:stCondLst>
                                    <p:cond delay="200"/>
                                  </p:stCondLst>
                                  <p:childTnLst>
                                    <p:set>
                                      <p:cBhvr>
                                        <p:cTn id="72" dur="1" fill="hold">
                                          <p:stCondLst>
                                            <p:cond delay="0"/>
                                          </p:stCondLst>
                                        </p:cTn>
                                        <p:tgtEl>
                                          <p:spTgt spid="71"/>
                                        </p:tgtEl>
                                        <p:attrNameLst>
                                          <p:attrName>style.visibility</p:attrName>
                                        </p:attrNameLst>
                                      </p:cBhvr>
                                      <p:to>
                                        <p:strVal val="visible"/>
                                      </p:to>
                                    </p:set>
                                    <p:animEffect transition="in" filter="wipe(left)">
                                      <p:cBhvr>
                                        <p:cTn id="73" dur="500"/>
                                        <p:tgtEl>
                                          <p:spTgt spid="71"/>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72"/>
                                        </p:tgtEl>
                                        <p:attrNameLst>
                                          <p:attrName>style.visibility</p:attrName>
                                        </p:attrNameLst>
                                      </p:cBhvr>
                                      <p:to>
                                        <p:strVal val="visible"/>
                                      </p:to>
                                    </p:set>
                                    <p:animEffect transition="in" filter="wipe(left)">
                                      <p:cBhvr>
                                        <p:cTn id="76" dur="500"/>
                                        <p:tgtEl>
                                          <p:spTgt spid="72"/>
                                        </p:tgtEl>
                                      </p:cBhvr>
                                    </p:animEffect>
                                  </p:childTnLst>
                                </p:cTn>
                              </p:par>
                              <p:par>
                                <p:cTn id="77" presetID="22" presetClass="entr" presetSubtype="8" fill="hold" grpId="0" nodeType="withEffect">
                                  <p:stCondLst>
                                    <p:cond delay="200"/>
                                  </p:stCondLst>
                                  <p:childTnLst>
                                    <p:set>
                                      <p:cBhvr>
                                        <p:cTn id="78" dur="1" fill="hold">
                                          <p:stCondLst>
                                            <p:cond delay="0"/>
                                          </p:stCondLst>
                                        </p:cTn>
                                        <p:tgtEl>
                                          <p:spTgt spid="73"/>
                                        </p:tgtEl>
                                        <p:attrNameLst>
                                          <p:attrName>style.visibility</p:attrName>
                                        </p:attrNameLst>
                                      </p:cBhvr>
                                      <p:to>
                                        <p:strVal val="visible"/>
                                      </p:to>
                                    </p:set>
                                    <p:animEffect transition="in" filter="wipe(left)">
                                      <p:cBhvr>
                                        <p:cTn id="79" dur="500"/>
                                        <p:tgtEl>
                                          <p:spTgt spid="73"/>
                                        </p:tgtEl>
                                      </p:cBhvr>
                                    </p:animEffect>
                                  </p:childTnLst>
                                </p:cTn>
                              </p:par>
                              <p:par>
                                <p:cTn id="80" presetID="22" presetClass="entr" presetSubtype="8" fill="hold" grpId="0" nodeType="withEffect">
                                  <p:stCondLst>
                                    <p:cond delay="200"/>
                                  </p:stCondLst>
                                  <p:childTnLst>
                                    <p:set>
                                      <p:cBhvr>
                                        <p:cTn id="81" dur="1" fill="hold">
                                          <p:stCondLst>
                                            <p:cond delay="0"/>
                                          </p:stCondLst>
                                        </p:cTn>
                                        <p:tgtEl>
                                          <p:spTgt spid="74"/>
                                        </p:tgtEl>
                                        <p:attrNameLst>
                                          <p:attrName>style.visibility</p:attrName>
                                        </p:attrNameLst>
                                      </p:cBhvr>
                                      <p:to>
                                        <p:strVal val="visible"/>
                                      </p:to>
                                    </p:set>
                                    <p:animEffect transition="in" filter="wipe(left)">
                                      <p:cBhvr>
                                        <p:cTn id="82" dur="500"/>
                                        <p:tgtEl>
                                          <p:spTgt spid="74"/>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75">
                                            <p:txEl>
                                              <p:pRg st="0" end="0"/>
                                            </p:txEl>
                                          </p:spTgt>
                                        </p:tgtEl>
                                        <p:attrNameLst>
                                          <p:attrName>style.visibility</p:attrName>
                                        </p:attrNameLst>
                                      </p:cBhvr>
                                      <p:to>
                                        <p:strVal val="visible"/>
                                      </p:to>
                                    </p:set>
                                    <p:animEffect transition="in" filter="fade">
                                      <p:cBhvr>
                                        <p:cTn id="85" dur="500"/>
                                        <p:tgtEl>
                                          <p:spTgt spid="75">
                                            <p:txEl>
                                              <p:pRg st="0" end="0"/>
                                            </p:txEl>
                                          </p:spTgt>
                                        </p:tgtEl>
                                      </p:cBhvr>
                                    </p:animEffect>
                                    <p:anim calcmode="lin" valueType="num">
                                      <p:cBhvr>
                                        <p:cTn id="86" dur="500" fill="hold"/>
                                        <p:tgtEl>
                                          <p:spTgt spid="75">
                                            <p:txEl>
                                              <p:pRg st="0" end="0"/>
                                            </p:txEl>
                                          </p:spTgt>
                                        </p:tgtEl>
                                        <p:attrNameLst>
                                          <p:attrName>ppt_x</p:attrName>
                                        </p:attrNameLst>
                                      </p:cBhvr>
                                      <p:tavLst>
                                        <p:tav tm="0">
                                          <p:val>
                                            <p:strVal val="#ppt_x"/>
                                          </p:val>
                                        </p:tav>
                                        <p:tav tm="100000">
                                          <p:val>
                                            <p:strVal val="#ppt_x"/>
                                          </p:val>
                                        </p:tav>
                                      </p:tavLst>
                                    </p:anim>
                                    <p:anim calcmode="lin" valueType="num">
                                      <p:cBhvr>
                                        <p:cTn id="87" dur="500" fill="hold"/>
                                        <p:tgtEl>
                                          <p:spTgt spid="75">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76">
                                            <p:txEl>
                                              <p:pRg st="0" end="0"/>
                                            </p:txEl>
                                          </p:spTgt>
                                        </p:tgtEl>
                                        <p:attrNameLst>
                                          <p:attrName>style.visibility</p:attrName>
                                        </p:attrNameLst>
                                      </p:cBhvr>
                                      <p:to>
                                        <p:strVal val="visible"/>
                                      </p:to>
                                    </p:set>
                                    <p:animEffect transition="in" filter="fade">
                                      <p:cBhvr>
                                        <p:cTn id="90" dur="500"/>
                                        <p:tgtEl>
                                          <p:spTgt spid="76">
                                            <p:txEl>
                                              <p:pRg st="0" end="0"/>
                                            </p:txEl>
                                          </p:spTgt>
                                        </p:tgtEl>
                                      </p:cBhvr>
                                    </p:animEffect>
                                    <p:anim calcmode="lin" valueType="num">
                                      <p:cBhvr>
                                        <p:cTn id="91"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76">
                                            <p:txEl>
                                              <p:pRg st="0" end="0"/>
                                            </p:txEl>
                                          </p:spTgt>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00"/>
                                  </p:stCondLst>
                                  <p:childTnLst>
                                    <p:set>
                                      <p:cBhvr>
                                        <p:cTn id="94" dur="1" fill="hold">
                                          <p:stCondLst>
                                            <p:cond delay="0"/>
                                          </p:stCondLst>
                                        </p:cTn>
                                        <p:tgtEl>
                                          <p:spTgt spid="77">
                                            <p:txEl>
                                              <p:pRg st="0" end="0"/>
                                            </p:txEl>
                                          </p:spTgt>
                                        </p:tgtEl>
                                        <p:attrNameLst>
                                          <p:attrName>style.visibility</p:attrName>
                                        </p:attrNameLst>
                                      </p:cBhvr>
                                      <p:to>
                                        <p:strVal val="visible"/>
                                      </p:to>
                                    </p:set>
                                    <p:animEffect transition="in" filter="fade">
                                      <p:cBhvr>
                                        <p:cTn id="95" dur="500"/>
                                        <p:tgtEl>
                                          <p:spTgt spid="77">
                                            <p:txEl>
                                              <p:pRg st="0" end="0"/>
                                            </p:txEl>
                                          </p:spTgt>
                                        </p:tgtEl>
                                      </p:cBhvr>
                                    </p:animEffect>
                                    <p:anim calcmode="lin" valueType="num">
                                      <p:cBhvr>
                                        <p:cTn id="96" dur="5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97" dur="500" fill="hold"/>
                                        <p:tgtEl>
                                          <p:spTgt spid="77">
                                            <p:txEl>
                                              <p:pRg st="0" end="0"/>
                                            </p:txEl>
                                          </p:spTgt>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00"/>
                                  </p:stCondLst>
                                  <p:childTnLst>
                                    <p:set>
                                      <p:cBhvr>
                                        <p:cTn id="99" dur="1" fill="hold">
                                          <p:stCondLst>
                                            <p:cond delay="0"/>
                                          </p:stCondLst>
                                        </p:cTn>
                                        <p:tgtEl>
                                          <p:spTgt spid="78">
                                            <p:txEl>
                                              <p:pRg st="0" end="0"/>
                                            </p:txEl>
                                          </p:spTgt>
                                        </p:tgtEl>
                                        <p:attrNameLst>
                                          <p:attrName>style.visibility</p:attrName>
                                        </p:attrNameLst>
                                      </p:cBhvr>
                                      <p:to>
                                        <p:strVal val="visible"/>
                                      </p:to>
                                    </p:set>
                                    <p:animEffect transition="in" filter="fade">
                                      <p:cBhvr>
                                        <p:cTn id="100" dur="500"/>
                                        <p:tgtEl>
                                          <p:spTgt spid="78">
                                            <p:txEl>
                                              <p:pRg st="0" end="0"/>
                                            </p:txEl>
                                          </p:spTgt>
                                        </p:tgtEl>
                                      </p:cBhvr>
                                    </p:animEffect>
                                    <p:anim calcmode="lin" valueType="num">
                                      <p:cBhvr>
                                        <p:cTn id="101"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102"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3" grpId="0"/>
      <p:bldP spid="3" grpId="0" animBg="1"/>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400"/>
                        <p:tgtEl>
                          <p:spTgt spid="70"/>
                        </p:tgtEl>
                      </p:cBhvr>
                    </p:animEffect>
                    <p:anim calcmode="lin" valueType="num">
                      <p:cBhvr>
                        <p:cTn dur="400" fill="hold"/>
                        <p:tgtEl>
                          <p:spTgt spid="70"/>
                        </p:tgtEl>
                        <p:attrNameLst>
                          <p:attrName>ppt_x</p:attrName>
                        </p:attrNameLst>
                      </p:cBhvr>
                      <p:tavLst>
                        <p:tav tm="0">
                          <p:val>
                            <p:strVal val="#ppt_x"/>
                          </p:val>
                        </p:tav>
                        <p:tav tm="100000">
                          <p:val>
                            <p:strVal val="#ppt_x"/>
                          </p:val>
                        </p:tav>
                      </p:tavLst>
                    </p:anim>
                    <p:anim calcmode="lin" valueType="num">
                      <p:cBhvr>
                        <p:cTn dur="400" fill="hold"/>
                        <p:tgtEl>
                          <p:spTgt spid="70"/>
                        </p:tgtEl>
                        <p:attrNameLst>
                          <p:attrName>ppt_y</p:attrName>
                        </p:attrNameLst>
                      </p:cBhvr>
                      <p:tavLst>
                        <p:tav tm="0">
                          <p:val>
                            <p:strVal val="#ppt_y+.1"/>
                          </p:val>
                        </p:tav>
                        <p:tav tm="100000">
                          <p:val>
                            <p:strVal val="#ppt_y"/>
                          </p:val>
                        </p:tav>
                      </p:tavLst>
                    </p:anim>
                  </p:childTnLst>
                </p:cTn>
              </p:par>
            </p:tnLst>
          </p:tmpl>
        </p:tmplLst>
      </p:bldP>
      <p:bldP spid="71" grpId="0" animBg="1"/>
      <p:bldP spid="72" grpId="0" animBg="1"/>
      <p:bldP spid="73" grpId="0" animBg="1"/>
      <p:bldP spid="74" grpId="0" animBg="1"/>
      <p:bldP spid="75" grpId="0" build="p">
        <p:tmplLst>
          <p:tmpl lvl="1">
            <p:tnLst>
              <p:par>
                <p:cTn presetID="42" presetClass="entr" presetSubtype="0" fill="hold" nodeType="withEffect">
                  <p:stCondLst>
                    <p:cond delay="2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anim calcmode="lin" valueType="num">
                      <p:cBhvr>
                        <p:cTn dur="500" fill="hold"/>
                        <p:tgtEl>
                          <p:spTgt spid="75"/>
                        </p:tgtEl>
                        <p:attrNameLst>
                          <p:attrName>ppt_x</p:attrName>
                        </p:attrNameLst>
                      </p:cBhvr>
                      <p:tavLst>
                        <p:tav tm="0">
                          <p:val>
                            <p:strVal val="#ppt_x"/>
                          </p:val>
                        </p:tav>
                        <p:tav tm="100000">
                          <p:val>
                            <p:strVal val="#ppt_x"/>
                          </p:val>
                        </p:tav>
                      </p:tavLst>
                    </p:anim>
                    <p:anim calcmode="lin" valueType="num">
                      <p:cBhvr>
                        <p:cTn dur="500" fill="hold"/>
                        <p:tgtEl>
                          <p:spTgt spid="75"/>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42" presetClass="entr" presetSubtype="0" fill="hold" nodeType="withEffect">
                  <p:stCondLst>
                    <p:cond delay="2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anim calcmode="lin" valueType="num">
                      <p:cBhvr>
                        <p:cTn dur="500" fill="hold"/>
                        <p:tgtEl>
                          <p:spTgt spid="76"/>
                        </p:tgtEl>
                        <p:attrNameLst>
                          <p:attrName>ppt_x</p:attrName>
                        </p:attrNameLst>
                      </p:cBhvr>
                      <p:tavLst>
                        <p:tav tm="0">
                          <p:val>
                            <p:strVal val="#ppt_x"/>
                          </p:val>
                        </p:tav>
                        <p:tav tm="100000">
                          <p:val>
                            <p:strVal val="#ppt_x"/>
                          </p:val>
                        </p:tav>
                      </p:tavLst>
                    </p:anim>
                    <p:anim calcmode="lin" valueType="num">
                      <p:cBhvr>
                        <p:cTn dur="500" fill="hold"/>
                        <p:tgtEl>
                          <p:spTgt spid="76"/>
                        </p:tgtEl>
                        <p:attrNameLst>
                          <p:attrName>ppt_y</p:attrName>
                        </p:attrNameLst>
                      </p:cBhvr>
                      <p:tavLst>
                        <p:tav tm="0">
                          <p:val>
                            <p:strVal val="#ppt_y+.1"/>
                          </p:val>
                        </p:tav>
                        <p:tav tm="100000">
                          <p:val>
                            <p:strVal val="#ppt_y"/>
                          </p:val>
                        </p:tav>
                      </p:tavLst>
                    </p:anim>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anim calcmode="lin" valueType="num">
                      <p:cBhvr>
                        <p:cTn dur="500" fill="hold"/>
                        <p:tgtEl>
                          <p:spTgt spid="77"/>
                        </p:tgtEl>
                        <p:attrNameLst>
                          <p:attrName>ppt_x</p:attrName>
                        </p:attrNameLst>
                      </p:cBhvr>
                      <p:tavLst>
                        <p:tav tm="0">
                          <p:val>
                            <p:strVal val="#ppt_x"/>
                          </p:val>
                        </p:tav>
                        <p:tav tm="100000">
                          <p:val>
                            <p:strVal val="#ppt_x"/>
                          </p:val>
                        </p:tav>
                      </p:tavLst>
                    </p:anim>
                    <p:anim calcmode="lin" valueType="num">
                      <p:cBhvr>
                        <p:cTn dur="5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showMasterSp="0" userDrawn="1">
  <p:cSld name="Team member zoom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3" name="Picture Placeholder 2"/>
          <p:cNvSpPr>
            <a:spLocks noGrp="1"/>
          </p:cNvSpPr>
          <p:nvPr>
            <p:ph type="pic" sz="quarter" idx="17"/>
          </p:nvPr>
        </p:nvSpPr>
        <p:spPr>
          <a:xfrm>
            <a:off x="427038" y="1143000"/>
            <a:ext cx="3268661" cy="4686299"/>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2" name="Text Placeholder 7"/>
          <p:cNvSpPr>
            <a:spLocks noGrp="1"/>
          </p:cNvSpPr>
          <p:nvPr>
            <p:ph type="body" sz="quarter" idx="40" hasCustomPrompt="1"/>
          </p:nvPr>
        </p:nvSpPr>
        <p:spPr>
          <a:xfrm>
            <a:off x="4267200" y="3680159"/>
            <a:ext cx="4398796"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smtClean="0"/>
              <a:t>About</a:t>
            </a:r>
            <a:r>
              <a:rPr lang="es-ES_tradnl" dirty="0" smtClean="0"/>
              <a:t> Bryan</a:t>
            </a:r>
            <a:endParaRPr lang="es-ES_tradnl" dirty="0" smtClean="0"/>
          </a:p>
        </p:txBody>
      </p:sp>
      <p:sp>
        <p:nvSpPr>
          <p:cNvPr id="63" name="Text Placeholder 7"/>
          <p:cNvSpPr>
            <a:spLocks noGrp="1"/>
          </p:cNvSpPr>
          <p:nvPr>
            <p:ph type="body" sz="quarter" idx="41" hasCustomPrompt="1"/>
          </p:nvPr>
        </p:nvSpPr>
        <p:spPr>
          <a:xfrm>
            <a:off x="4267201" y="4081991"/>
            <a:ext cx="4398798"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69" name="Text Placeholder 2"/>
          <p:cNvSpPr>
            <a:spLocks noGrp="1"/>
          </p:cNvSpPr>
          <p:nvPr>
            <p:ph type="body" sz="quarter" idx="42" hasCustomPrompt="1"/>
          </p:nvPr>
        </p:nvSpPr>
        <p:spPr>
          <a:xfrm>
            <a:off x="4267199" y="4272366"/>
            <a:ext cx="4398797" cy="1061634"/>
          </a:xfrm>
          <a:prstGeom prst="rect">
            <a:avLst/>
          </a:prstGeom>
        </p:spPr>
        <p:txBody>
          <a:bodyPr vert="horz" lIns="0" tIns="0" rIns="0" bIns="0"/>
          <a:lstStyle>
            <a:lvl1pPr marL="0" marR="0" indent="0" algn="just" defTabSz="405130" rtl="0" eaLnBrk="1" fontAlgn="auto" latinLnBrk="0" hangingPunct="1">
              <a:lnSpc>
                <a:spcPct val="130000"/>
              </a:lnSpc>
              <a:spcBef>
                <a:spcPct val="20000"/>
              </a:spcBef>
              <a:spcAft>
                <a:spcPts val="0"/>
              </a:spcAft>
              <a:buClrTx/>
              <a:buSzTx/>
              <a:buFont typeface="Arial" panose="020B0604020202020204"/>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
        <p:nvSpPr>
          <p:cNvPr id="70" name="Text Placeholder 7"/>
          <p:cNvSpPr>
            <a:spLocks noGrp="1"/>
          </p:cNvSpPr>
          <p:nvPr>
            <p:ph type="body" sz="quarter" idx="43" hasCustomPrompt="1"/>
          </p:nvPr>
        </p:nvSpPr>
        <p:spPr>
          <a:xfrm>
            <a:off x="4267202" y="1066801"/>
            <a:ext cx="4398961"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smtClean="0"/>
              <a:t>Skills</a:t>
            </a:r>
            <a:endParaRPr lang="es-ES_tradnl" dirty="0" smtClean="0"/>
          </a:p>
        </p:txBody>
      </p:sp>
      <p:sp>
        <p:nvSpPr>
          <p:cNvPr id="71" name="Rectangle 70"/>
          <p:cNvSpPr/>
          <p:nvPr userDrawn="1"/>
        </p:nvSpPr>
        <p:spPr>
          <a:xfrm>
            <a:off x="4267202" y="1837578"/>
            <a:ext cx="2184398"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Rectangle 71"/>
          <p:cNvSpPr/>
          <p:nvPr userDrawn="1"/>
        </p:nvSpPr>
        <p:spPr>
          <a:xfrm>
            <a:off x="4267202" y="2338836"/>
            <a:ext cx="2184398"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3" name="Rectangle 72"/>
          <p:cNvSpPr/>
          <p:nvPr userDrawn="1"/>
        </p:nvSpPr>
        <p:spPr>
          <a:xfrm>
            <a:off x="4267202" y="2860843"/>
            <a:ext cx="2184398"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4" name="Rectangle 73"/>
          <p:cNvSpPr/>
          <p:nvPr userDrawn="1"/>
        </p:nvSpPr>
        <p:spPr>
          <a:xfrm>
            <a:off x="4267202" y="3406567"/>
            <a:ext cx="2184398"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5" name="Text Placeholder 7"/>
          <p:cNvSpPr>
            <a:spLocks noGrp="1"/>
          </p:cNvSpPr>
          <p:nvPr>
            <p:ph type="body" sz="quarter" idx="44" hasCustomPrompt="1"/>
          </p:nvPr>
        </p:nvSpPr>
        <p:spPr>
          <a:xfrm>
            <a:off x="4267201" y="155740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smtClean="0"/>
              <a:t>Photoshop</a:t>
            </a:r>
            <a:endParaRPr lang="es-ES_tradnl" dirty="0" smtClean="0"/>
          </a:p>
        </p:txBody>
      </p:sp>
      <p:sp>
        <p:nvSpPr>
          <p:cNvPr id="76" name="Text Placeholder 7"/>
          <p:cNvSpPr>
            <a:spLocks noGrp="1"/>
          </p:cNvSpPr>
          <p:nvPr>
            <p:ph type="body" sz="quarter" idx="45" hasCustomPrompt="1"/>
          </p:nvPr>
        </p:nvSpPr>
        <p:spPr>
          <a:xfrm>
            <a:off x="4267201" y="2072922"/>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smtClean="0"/>
              <a:t>Illustrator</a:t>
            </a:r>
            <a:endParaRPr lang="es-ES_tradnl" dirty="0" smtClean="0"/>
          </a:p>
        </p:txBody>
      </p:sp>
      <p:sp>
        <p:nvSpPr>
          <p:cNvPr id="77" name="Text Placeholder 7"/>
          <p:cNvSpPr>
            <a:spLocks noGrp="1"/>
          </p:cNvSpPr>
          <p:nvPr>
            <p:ph type="body" sz="quarter" idx="46" hasCustomPrompt="1"/>
          </p:nvPr>
        </p:nvSpPr>
        <p:spPr>
          <a:xfrm>
            <a:off x="4267201" y="258438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smtClean="0"/>
              <a:t>InDesign</a:t>
            </a:r>
            <a:endParaRPr lang="es-ES_tradnl" dirty="0" smtClean="0"/>
          </a:p>
        </p:txBody>
      </p:sp>
      <p:sp>
        <p:nvSpPr>
          <p:cNvPr id="78" name="Text Placeholder 7"/>
          <p:cNvSpPr>
            <a:spLocks noGrp="1"/>
          </p:cNvSpPr>
          <p:nvPr>
            <p:ph type="body" sz="quarter" idx="47" hasCustomPrompt="1"/>
          </p:nvPr>
        </p:nvSpPr>
        <p:spPr>
          <a:xfrm>
            <a:off x="4267201" y="313048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baseline="0">
                <a:solidFill>
                  <a:schemeClr val="tx1">
                    <a:lumMod val="65000"/>
                    <a:lumOff val="35000"/>
                  </a:schemeClr>
                </a:solidFill>
                <a:latin typeface="Lato Light"/>
                <a:cs typeface="Lato Light"/>
              </a:defRPr>
            </a:lvl1pPr>
          </a:lstStyle>
          <a:p>
            <a:pPr lvl="0"/>
            <a:r>
              <a:rPr lang="es-ES_tradnl" dirty="0" smtClean="0"/>
              <a:t>Muse</a:t>
            </a:r>
            <a:endParaRPr lang="es-ES_tradnl" dirty="0" smtClean="0"/>
          </a:p>
        </p:txBody>
      </p:sp>
      <p:sp>
        <p:nvSpPr>
          <p:cNvPr id="17" name="Freeform 16"/>
          <p:cNvSpPr/>
          <p:nvPr userDrawn="1"/>
        </p:nvSpPr>
        <p:spPr>
          <a:xfrm rot="1955458">
            <a:off x="-1565485" y="1667988"/>
            <a:ext cx="5663610" cy="1623404"/>
          </a:xfrm>
          <a:custGeom>
            <a:avLst/>
            <a:gdLst>
              <a:gd name="connsiteX0" fmla="*/ 4436533 w 4436533"/>
              <a:gd name="connsiteY0" fmla="*/ 164697 h 1756908"/>
              <a:gd name="connsiteX1" fmla="*/ 2302933 w 4436533"/>
              <a:gd name="connsiteY1" fmla="*/ 350964 h 1756908"/>
              <a:gd name="connsiteX2" fmla="*/ 3132667 w 4436533"/>
              <a:gd name="connsiteY2" fmla="*/ 1756430 h 1756908"/>
              <a:gd name="connsiteX3" fmla="*/ 3623733 w 4436533"/>
              <a:gd name="connsiteY3" fmla="*/ 503364 h 1756908"/>
              <a:gd name="connsiteX4" fmla="*/ 1405467 w 4436533"/>
              <a:gd name="connsiteY4" fmla="*/ 46164 h 1756908"/>
              <a:gd name="connsiteX5" fmla="*/ 0 w 4436533"/>
              <a:gd name="connsiteY5" fmla="*/ 1536297 h 1756908"/>
              <a:gd name="connsiteX0-1" fmla="*/ 4436533 w 4436533"/>
              <a:gd name="connsiteY0-2" fmla="*/ 260722 h 1853405"/>
              <a:gd name="connsiteX1-3" fmla="*/ 2302933 w 4436533"/>
              <a:gd name="connsiteY1-4" fmla="*/ 446989 h 1853405"/>
              <a:gd name="connsiteX2-5" fmla="*/ 3132667 w 4436533"/>
              <a:gd name="connsiteY2-6" fmla="*/ 1852455 h 1853405"/>
              <a:gd name="connsiteX3-7" fmla="*/ 3623733 w 4436533"/>
              <a:gd name="connsiteY3-8" fmla="*/ 599389 h 1853405"/>
              <a:gd name="connsiteX4-9" fmla="*/ 1405467 w 4436533"/>
              <a:gd name="connsiteY4-10" fmla="*/ 142189 h 1853405"/>
              <a:gd name="connsiteX5-11" fmla="*/ 0 w 4436533"/>
              <a:gd name="connsiteY5-12" fmla="*/ 1632322 h 1853405"/>
              <a:gd name="connsiteX0-13" fmla="*/ 4436533 w 4436533"/>
              <a:gd name="connsiteY0-14" fmla="*/ 260722 h 1852567"/>
              <a:gd name="connsiteX1-15" fmla="*/ 2302933 w 4436533"/>
              <a:gd name="connsiteY1-16" fmla="*/ 446989 h 1852567"/>
              <a:gd name="connsiteX2-17" fmla="*/ 3132667 w 4436533"/>
              <a:gd name="connsiteY2-18" fmla="*/ 1852455 h 1852567"/>
              <a:gd name="connsiteX3-19" fmla="*/ 3623733 w 4436533"/>
              <a:gd name="connsiteY3-20" fmla="*/ 599389 h 1852567"/>
              <a:gd name="connsiteX4-21" fmla="*/ 1405467 w 4436533"/>
              <a:gd name="connsiteY4-22" fmla="*/ 142189 h 1852567"/>
              <a:gd name="connsiteX5-23" fmla="*/ 0 w 4436533"/>
              <a:gd name="connsiteY5-24" fmla="*/ 1632322 h 1852567"/>
              <a:gd name="connsiteX0-25" fmla="*/ 4436533 w 4436533"/>
              <a:gd name="connsiteY0-26" fmla="*/ 260722 h 1852461"/>
              <a:gd name="connsiteX1-27" fmla="*/ 2540000 w 4436533"/>
              <a:gd name="connsiteY1-28" fmla="*/ 616323 h 1852461"/>
              <a:gd name="connsiteX2-29" fmla="*/ 3132667 w 4436533"/>
              <a:gd name="connsiteY2-30" fmla="*/ 1852455 h 1852461"/>
              <a:gd name="connsiteX3-31" fmla="*/ 3623733 w 4436533"/>
              <a:gd name="connsiteY3-32" fmla="*/ 599389 h 1852461"/>
              <a:gd name="connsiteX4-33" fmla="*/ 1405467 w 4436533"/>
              <a:gd name="connsiteY4-34" fmla="*/ 142189 h 1852461"/>
              <a:gd name="connsiteX5-35" fmla="*/ 0 w 4436533"/>
              <a:gd name="connsiteY5-36" fmla="*/ 1632322 h 1852461"/>
              <a:gd name="connsiteX0-37" fmla="*/ 4436533 w 4436533"/>
              <a:gd name="connsiteY0-38" fmla="*/ 260722 h 1852464"/>
              <a:gd name="connsiteX1-39" fmla="*/ 2540000 w 4436533"/>
              <a:gd name="connsiteY1-40" fmla="*/ 616323 h 1852464"/>
              <a:gd name="connsiteX2-41" fmla="*/ 3132667 w 4436533"/>
              <a:gd name="connsiteY2-42" fmla="*/ 1852455 h 1852464"/>
              <a:gd name="connsiteX3-43" fmla="*/ 3623733 w 4436533"/>
              <a:gd name="connsiteY3-44" fmla="*/ 599389 h 1852464"/>
              <a:gd name="connsiteX4-45" fmla="*/ 1405467 w 4436533"/>
              <a:gd name="connsiteY4-46" fmla="*/ 142189 h 1852464"/>
              <a:gd name="connsiteX5-47" fmla="*/ 0 w 4436533"/>
              <a:gd name="connsiteY5-48" fmla="*/ 1632322 h 1852464"/>
              <a:gd name="connsiteX0-49" fmla="*/ 4436533 w 4436533"/>
              <a:gd name="connsiteY0-50" fmla="*/ 160324 h 1531924"/>
              <a:gd name="connsiteX1-51" fmla="*/ 2540000 w 4436533"/>
              <a:gd name="connsiteY1-52" fmla="*/ 515925 h 1531924"/>
              <a:gd name="connsiteX2-53" fmla="*/ 2997200 w 4436533"/>
              <a:gd name="connsiteY2-54" fmla="*/ 1413391 h 1531924"/>
              <a:gd name="connsiteX3-55" fmla="*/ 3623733 w 4436533"/>
              <a:gd name="connsiteY3-56" fmla="*/ 498991 h 1531924"/>
              <a:gd name="connsiteX4-57" fmla="*/ 1405467 w 4436533"/>
              <a:gd name="connsiteY4-58" fmla="*/ 41791 h 1531924"/>
              <a:gd name="connsiteX5-59" fmla="*/ 0 w 4436533"/>
              <a:gd name="connsiteY5-60" fmla="*/ 1531924 h 1531924"/>
              <a:gd name="connsiteX0-61" fmla="*/ 4436533 w 4436533"/>
              <a:gd name="connsiteY0-62" fmla="*/ 160324 h 1531924"/>
              <a:gd name="connsiteX1-63" fmla="*/ 2540000 w 4436533"/>
              <a:gd name="connsiteY1-64" fmla="*/ 515925 h 1531924"/>
              <a:gd name="connsiteX2-65" fmla="*/ 2997200 w 4436533"/>
              <a:gd name="connsiteY2-66" fmla="*/ 1413391 h 1531924"/>
              <a:gd name="connsiteX3-67" fmla="*/ 3623733 w 4436533"/>
              <a:gd name="connsiteY3-68" fmla="*/ 498991 h 1531924"/>
              <a:gd name="connsiteX4-69" fmla="*/ 1405467 w 4436533"/>
              <a:gd name="connsiteY4-70" fmla="*/ 41791 h 1531924"/>
              <a:gd name="connsiteX5-71" fmla="*/ 0 w 4436533"/>
              <a:gd name="connsiteY5-72" fmla="*/ 1531924 h 1531924"/>
              <a:gd name="connsiteX0-73" fmla="*/ 3031066 w 3031066"/>
              <a:gd name="connsiteY0-74" fmla="*/ 160324 h 1419470"/>
              <a:gd name="connsiteX1-75" fmla="*/ 1134533 w 3031066"/>
              <a:gd name="connsiteY1-76" fmla="*/ 515925 h 1419470"/>
              <a:gd name="connsiteX2-77" fmla="*/ 1591733 w 3031066"/>
              <a:gd name="connsiteY2-78" fmla="*/ 1413391 h 1419470"/>
              <a:gd name="connsiteX3-79" fmla="*/ 2218266 w 3031066"/>
              <a:gd name="connsiteY3-80" fmla="*/ 498991 h 1419470"/>
              <a:gd name="connsiteX4-81" fmla="*/ 0 w 3031066"/>
              <a:gd name="connsiteY4-82" fmla="*/ 41791 h 1419470"/>
              <a:gd name="connsiteX0-83" fmla="*/ 4199466 w 4199466"/>
              <a:gd name="connsiteY0-84" fmla="*/ 5331 h 1264150"/>
              <a:gd name="connsiteX1-85" fmla="*/ 2302933 w 4199466"/>
              <a:gd name="connsiteY1-86" fmla="*/ 360932 h 1264150"/>
              <a:gd name="connsiteX2-87" fmla="*/ 2760133 w 4199466"/>
              <a:gd name="connsiteY2-88" fmla="*/ 1258398 h 1264150"/>
              <a:gd name="connsiteX3-89" fmla="*/ 3386666 w 4199466"/>
              <a:gd name="connsiteY3-90" fmla="*/ 343998 h 1264150"/>
              <a:gd name="connsiteX4-91" fmla="*/ 0 w 4199466"/>
              <a:gd name="connsiteY4-92" fmla="*/ 174664 h 1264150"/>
              <a:gd name="connsiteX0-93" fmla="*/ 4199466 w 4199466"/>
              <a:gd name="connsiteY0-94" fmla="*/ 272347 h 1531166"/>
              <a:gd name="connsiteX1-95" fmla="*/ 2302933 w 4199466"/>
              <a:gd name="connsiteY1-96" fmla="*/ 627948 h 1531166"/>
              <a:gd name="connsiteX2-97" fmla="*/ 2760133 w 4199466"/>
              <a:gd name="connsiteY2-98" fmla="*/ 1525414 h 1531166"/>
              <a:gd name="connsiteX3-99" fmla="*/ 3386666 w 4199466"/>
              <a:gd name="connsiteY3-100" fmla="*/ 611014 h 1531166"/>
              <a:gd name="connsiteX4-101" fmla="*/ 0 w 4199466"/>
              <a:gd name="connsiteY4-102" fmla="*/ 441680 h 1531166"/>
              <a:gd name="connsiteX0-103" fmla="*/ 4199466 w 4199466"/>
              <a:gd name="connsiteY0-104" fmla="*/ 340911 h 1602433"/>
              <a:gd name="connsiteX1-105" fmla="*/ 2302933 w 4199466"/>
              <a:gd name="connsiteY1-106" fmla="*/ 696512 h 1602433"/>
              <a:gd name="connsiteX2-107" fmla="*/ 2760133 w 4199466"/>
              <a:gd name="connsiteY2-108" fmla="*/ 1593978 h 1602433"/>
              <a:gd name="connsiteX3-109" fmla="*/ 3386666 w 4199466"/>
              <a:gd name="connsiteY3-110" fmla="*/ 679578 h 1602433"/>
              <a:gd name="connsiteX4-111" fmla="*/ 0 w 4199466"/>
              <a:gd name="connsiteY4-112" fmla="*/ 510244 h 1602433"/>
              <a:gd name="connsiteX0-113" fmla="*/ 4199466 w 4199466"/>
              <a:gd name="connsiteY0-114" fmla="*/ 320417 h 1573620"/>
              <a:gd name="connsiteX1-115" fmla="*/ 2302933 w 4199466"/>
              <a:gd name="connsiteY1-116" fmla="*/ 676018 h 1573620"/>
              <a:gd name="connsiteX2-117" fmla="*/ 2760133 w 4199466"/>
              <a:gd name="connsiteY2-118" fmla="*/ 1573484 h 1573620"/>
              <a:gd name="connsiteX3-119" fmla="*/ 3183466 w 4199466"/>
              <a:gd name="connsiteY3-120" fmla="*/ 726817 h 1573620"/>
              <a:gd name="connsiteX4-121" fmla="*/ 0 w 4199466"/>
              <a:gd name="connsiteY4-122" fmla="*/ 489750 h 1573620"/>
              <a:gd name="connsiteX0-123" fmla="*/ 4199466 w 4199466"/>
              <a:gd name="connsiteY0-124" fmla="*/ 320417 h 1573493"/>
              <a:gd name="connsiteX1-125" fmla="*/ 2048933 w 4199466"/>
              <a:gd name="connsiteY1-126" fmla="*/ 743751 h 1573493"/>
              <a:gd name="connsiteX2-127" fmla="*/ 2760133 w 4199466"/>
              <a:gd name="connsiteY2-128" fmla="*/ 1573484 h 1573493"/>
              <a:gd name="connsiteX3-129" fmla="*/ 3183466 w 4199466"/>
              <a:gd name="connsiteY3-130" fmla="*/ 726817 h 1573493"/>
              <a:gd name="connsiteX4-131" fmla="*/ 0 w 4199466"/>
              <a:gd name="connsiteY4-132" fmla="*/ 489750 h 1573493"/>
              <a:gd name="connsiteX0-133" fmla="*/ 4199466 w 4199466"/>
              <a:gd name="connsiteY0-134" fmla="*/ 320417 h 1573522"/>
              <a:gd name="connsiteX1-135" fmla="*/ 2048933 w 4199466"/>
              <a:gd name="connsiteY1-136" fmla="*/ 743751 h 1573522"/>
              <a:gd name="connsiteX2-137" fmla="*/ 2760133 w 4199466"/>
              <a:gd name="connsiteY2-138" fmla="*/ 1573484 h 1573522"/>
              <a:gd name="connsiteX3-139" fmla="*/ 3183466 w 4199466"/>
              <a:gd name="connsiteY3-140" fmla="*/ 726817 h 1573522"/>
              <a:gd name="connsiteX4-141" fmla="*/ 0 w 4199466"/>
              <a:gd name="connsiteY4-142" fmla="*/ 489750 h 1573522"/>
              <a:gd name="connsiteX0-143" fmla="*/ 4199466 w 4199466"/>
              <a:gd name="connsiteY0-144" fmla="*/ 254880 h 1474089"/>
              <a:gd name="connsiteX1-145" fmla="*/ 2048933 w 4199466"/>
              <a:gd name="connsiteY1-146" fmla="*/ 678214 h 1474089"/>
              <a:gd name="connsiteX2-147" fmla="*/ 2675467 w 4199466"/>
              <a:gd name="connsiteY2-148" fmla="*/ 1474080 h 1474089"/>
              <a:gd name="connsiteX3-149" fmla="*/ 3183466 w 4199466"/>
              <a:gd name="connsiteY3-150" fmla="*/ 661280 h 1474089"/>
              <a:gd name="connsiteX4-151" fmla="*/ 0 w 4199466"/>
              <a:gd name="connsiteY4-152" fmla="*/ 424213 h 1474089"/>
              <a:gd name="connsiteX0-153" fmla="*/ 4199466 w 4199466"/>
              <a:gd name="connsiteY0-154" fmla="*/ 254880 h 1476478"/>
              <a:gd name="connsiteX1-155" fmla="*/ 2048933 w 4199466"/>
              <a:gd name="connsiteY1-156" fmla="*/ 678214 h 1476478"/>
              <a:gd name="connsiteX2-157" fmla="*/ 2675467 w 4199466"/>
              <a:gd name="connsiteY2-158" fmla="*/ 1474080 h 1476478"/>
              <a:gd name="connsiteX3-159" fmla="*/ 3183466 w 4199466"/>
              <a:gd name="connsiteY3-160" fmla="*/ 661280 h 1476478"/>
              <a:gd name="connsiteX4-161" fmla="*/ 0 w 4199466"/>
              <a:gd name="connsiteY4-162" fmla="*/ 424213 h 1476478"/>
              <a:gd name="connsiteX0-163" fmla="*/ 4199466 w 4199466"/>
              <a:gd name="connsiteY0-164" fmla="*/ 279753 h 1501814"/>
              <a:gd name="connsiteX1-165" fmla="*/ 2048933 w 4199466"/>
              <a:gd name="connsiteY1-166" fmla="*/ 703087 h 1501814"/>
              <a:gd name="connsiteX2-167" fmla="*/ 2675467 w 4199466"/>
              <a:gd name="connsiteY2-168" fmla="*/ 1498953 h 1501814"/>
              <a:gd name="connsiteX3-169" fmla="*/ 3183466 w 4199466"/>
              <a:gd name="connsiteY3-170" fmla="*/ 686153 h 1501814"/>
              <a:gd name="connsiteX4-171" fmla="*/ 0 w 4199466"/>
              <a:gd name="connsiteY4-172" fmla="*/ 449086 h 1501814"/>
              <a:gd name="connsiteX0-173" fmla="*/ 4199466 w 4199466"/>
              <a:gd name="connsiteY0-174" fmla="*/ 279753 h 1499053"/>
              <a:gd name="connsiteX1-175" fmla="*/ 2099733 w 4199466"/>
              <a:gd name="connsiteY1-176" fmla="*/ 635354 h 1499053"/>
              <a:gd name="connsiteX2-177" fmla="*/ 2675467 w 4199466"/>
              <a:gd name="connsiteY2-178" fmla="*/ 1498953 h 1499053"/>
              <a:gd name="connsiteX3-179" fmla="*/ 3183466 w 4199466"/>
              <a:gd name="connsiteY3-180" fmla="*/ 686153 h 1499053"/>
              <a:gd name="connsiteX4-181" fmla="*/ 0 w 4199466"/>
              <a:gd name="connsiteY4-182" fmla="*/ 449086 h 1499053"/>
              <a:gd name="connsiteX0-183" fmla="*/ 4199466 w 4199466"/>
              <a:gd name="connsiteY0-184" fmla="*/ 279753 h 1499053"/>
              <a:gd name="connsiteX1-185" fmla="*/ 2099733 w 4199466"/>
              <a:gd name="connsiteY1-186" fmla="*/ 635354 h 1499053"/>
              <a:gd name="connsiteX2-187" fmla="*/ 2675467 w 4199466"/>
              <a:gd name="connsiteY2-188" fmla="*/ 1498953 h 1499053"/>
              <a:gd name="connsiteX3-189" fmla="*/ 3183466 w 4199466"/>
              <a:gd name="connsiteY3-190" fmla="*/ 686153 h 1499053"/>
              <a:gd name="connsiteX4-191" fmla="*/ 0 w 4199466"/>
              <a:gd name="connsiteY4-192" fmla="*/ 449086 h 1499053"/>
              <a:gd name="connsiteX0-193" fmla="*/ 4199466 w 4199466"/>
              <a:gd name="connsiteY0-194" fmla="*/ 376915 h 1596472"/>
              <a:gd name="connsiteX1-195" fmla="*/ 2099733 w 4199466"/>
              <a:gd name="connsiteY1-196" fmla="*/ 732516 h 1596472"/>
              <a:gd name="connsiteX2-197" fmla="*/ 2675467 w 4199466"/>
              <a:gd name="connsiteY2-198" fmla="*/ 1596115 h 1596472"/>
              <a:gd name="connsiteX3-199" fmla="*/ 3183466 w 4199466"/>
              <a:gd name="connsiteY3-200" fmla="*/ 783315 h 1596472"/>
              <a:gd name="connsiteX4-201" fmla="*/ 0 w 4199466"/>
              <a:gd name="connsiteY4-202" fmla="*/ 546248 h 1596472"/>
              <a:gd name="connsiteX0-203" fmla="*/ 3544017 w 3544017"/>
              <a:gd name="connsiteY0-204" fmla="*/ 447473 h 1666760"/>
              <a:gd name="connsiteX1-205" fmla="*/ 1444284 w 3544017"/>
              <a:gd name="connsiteY1-206" fmla="*/ 803074 h 1666760"/>
              <a:gd name="connsiteX2-207" fmla="*/ 2020018 w 3544017"/>
              <a:gd name="connsiteY2-208" fmla="*/ 1666673 h 1666760"/>
              <a:gd name="connsiteX3-209" fmla="*/ 2528017 w 3544017"/>
              <a:gd name="connsiteY3-210" fmla="*/ 853873 h 1666760"/>
              <a:gd name="connsiteX4-211" fmla="*/ 0 w 3544017"/>
              <a:gd name="connsiteY4-212" fmla="*/ 382340 h 1666760"/>
              <a:gd name="connsiteX0-213" fmla="*/ 3544017 w 3544017"/>
              <a:gd name="connsiteY0-214" fmla="*/ 321471 h 1540758"/>
              <a:gd name="connsiteX1-215" fmla="*/ 1444284 w 3544017"/>
              <a:gd name="connsiteY1-216" fmla="*/ 677072 h 1540758"/>
              <a:gd name="connsiteX2-217" fmla="*/ 2020018 w 3544017"/>
              <a:gd name="connsiteY2-218" fmla="*/ 1540671 h 1540758"/>
              <a:gd name="connsiteX3-219" fmla="*/ 2528017 w 3544017"/>
              <a:gd name="connsiteY3-220" fmla="*/ 727871 h 1540758"/>
              <a:gd name="connsiteX4-221" fmla="*/ 0 w 3544017"/>
              <a:gd name="connsiteY4-222" fmla="*/ 256338 h 1540758"/>
              <a:gd name="connsiteX0-223" fmla="*/ 3544017 w 3544017"/>
              <a:gd name="connsiteY0-224" fmla="*/ 377302 h 1596681"/>
              <a:gd name="connsiteX1-225" fmla="*/ 1444284 w 3544017"/>
              <a:gd name="connsiteY1-226" fmla="*/ 732903 h 1596681"/>
              <a:gd name="connsiteX2-227" fmla="*/ 2020018 w 3544017"/>
              <a:gd name="connsiteY2-228" fmla="*/ 1596502 h 1596681"/>
              <a:gd name="connsiteX3-229" fmla="*/ 2528017 w 3544017"/>
              <a:gd name="connsiteY3-230" fmla="*/ 783702 h 1596681"/>
              <a:gd name="connsiteX4-231" fmla="*/ 0 w 3544017"/>
              <a:gd name="connsiteY4-232" fmla="*/ 312169 h 1596681"/>
              <a:gd name="connsiteX0-233" fmla="*/ 3544017 w 3544017"/>
              <a:gd name="connsiteY0-234" fmla="*/ 403902 h 1623404"/>
              <a:gd name="connsiteX1-235" fmla="*/ 1444284 w 3544017"/>
              <a:gd name="connsiteY1-236" fmla="*/ 759503 h 1623404"/>
              <a:gd name="connsiteX2-237" fmla="*/ 2020018 w 3544017"/>
              <a:gd name="connsiteY2-238" fmla="*/ 1623102 h 1623404"/>
              <a:gd name="connsiteX3-239" fmla="*/ 2528017 w 3544017"/>
              <a:gd name="connsiteY3-240" fmla="*/ 810302 h 1623404"/>
              <a:gd name="connsiteX4-241" fmla="*/ 0 w 3544017"/>
              <a:gd name="connsiteY4-242" fmla="*/ 338769 h 162340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44017" h="1623404">
                <a:moveTo>
                  <a:pt x="3544017" y="403902"/>
                </a:moveTo>
                <a:cubicBezTo>
                  <a:pt x="2585872" y="364391"/>
                  <a:pt x="1749084" y="99103"/>
                  <a:pt x="1444284" y="759503"/>
                </a:cubicBezTo>
                <a:cubicBezTo>
                  <a:pt x="1139484" y="1419903"/>
                  <a:pt x="1839396" y="1614636"/>
                  <a:pt x="2020018" y="1623102"/>
                </a:cubicBezTo>
                <a:cubicBezTo>
                  <a:pt x="2200640" y="1631568"/>
                  <a:pt x="2715067" y="1464599"/>
                  <a:pt x="2528017" y="810302"/>
                </a:cubicBezTo>
                <a:cubicBezTo>
                  <a:pt x="2340967" y="156005"/>
                  <a:pt x="1869835" y="-371234"/>
                  <a:pt x="0" y="338769"/>
                </a:cubicBezTo>
              </a:path>
            </a:pathLst>
          </a:custGeom>
          <a:ln>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Isosceles Triangle 9"/>
          <p:cNvSpPr/>
          <p:nvPr userDrawn="1"/>
        </p:nvSpPr>
        <p:spPr>
          <a:xfrm rot="7893414">
            <a:off x="3863687" y="3577883"/>
            <a:ext cx="212542" cy="340940"/>
          </a:xfrm>
          <a:custGeom>
            <a:avLst/>
            <a:gdLst/>
            <a:ahLst/>
            <a:cxnLst/>
            <a:rect l="l" t="t" r="r" b="b"/>
            <a:pathLst>
              <a:path w="696359" h="1149768">
                <a:moveTo>
                  <a:pt x="355075" y="0"/>
                </a:moveTo>
                <a:lnTo>
                  <a:pt x="696359" y="1105109"/>
                </a:lnTo>
                <a:lnTo>
                  <a:pt x="372008" y="801168"/>
                </a:lnTo>
                <a:lnTo>
                  <a:pt x="0" y="1149768"/>
                </a:lnTo>
                <a:close/>
              </a:path>
            </a:pathLst>
          </a:cu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Picture Placeholder 2"/>
          <p:cNvSpPr>
            <a:spLocks noGrp="1"/>
          </p:cNvSpPr>
          <p:nvPr>
            <p:ph type="pic" sz="quarter" idx="48"/>
          </p:nvPr>
        </p:nvSpPr>
        <p:spPr>
          <a:xfrm>
            <a:off x="6718300" y="1837578"/>
            <a:ext cx="1963738" cy="174898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33"/>
                                        </p:tgtEl>
                                        <p:attrNameLst>
                                          <p:attrName>style.visibility</p:attrName>
                                        </p:attrNameLst>
                                      </p:cBhvr>
                                      <p:to>
                                        <p:strVal val="visible"/>
                                      </p:to>
                                    </p:set>
                                    <p:anim calcmode="lin" valueType="num">
                                      <p:cBhvr>
                                        <p:cTn id="17" dur="1000" fill="hold"/>
                                        <p:tgtEl>
                                          <p:spTgt spid="33"/>
                                        </p:tgtEl>
                                        <p:attrNameLst>
                                          <p:attrName>ppt_w</p:attrName>
                                        </p:attrNameLst>
                                      </p:cBhvr>
                                      <p:tavLst>
                                        <p:tav tm="0">
                                          <p:val>
                                            <p:fltVal val="0"/>
                                          </p:val>
                                        </p:tav>
                                        <p:tav tm="100000">
                                          <p:val>
                                            <p:strVal val="#ppt_w"/>
                                          </p:val>
                                        </p:tav>
                                      </p:tavLst>
                                    </p:anim>
                                    <p:anim calcmode="lin" valueType="num">
                                      <p:cBhvr>
                                        <p:cTn id="18" dur="1000" fill="hold"/>
                                        <p:tgtEl>
                                          <p:spTgt spid="33"/>
                                        </p:tgtEl>
                                        <p:attrNameLst>
                                          <p:attrName>ppt_h</p:attrName>
                                        </p:attrNameLst>
                                      </p:cBhvr>
                                      <p:tavLst>
                                        <p:tav tm="0">
                                          <p:val>
                                            <p:fltVal val="0"/>
                                          </p:val>
                                        </p:tav>
                                        <p:tav tm="100000">
                                          <p:val>
                                            <p:strVal val="#ppt_h"/>
                                          </p:val>
                                        </p:tav>
                                      </p:tavLst>
                                    </p:anim>
                                    <p:animEffect transition="in" filter="fade">
                                      <p:cBhvr>
                                        <p:cTn id="19" dur="1000"/>
                                        <p:tgtEl>
                                          <p:spTgt spid="33"/>
                                        </p:tgtEl>
                                      </p:cBhvr>
                                    </p:animEffect>
                                  </p:childTnLst>
                                </p:cTn>
                              </p:par>
                              <p:par>
                                <p:cTn id="20" presetID="42" presetClass="entr" presetSubtype="0" fill="hold" grpId="0" nodeType="withEffect">
                                  <p:stCondLst>
                                    <p:cond delay="200"/>
                                  </p:stCondLst>
                                  <p:childTnLst>
                                    <p:set>
                                      <p:cBhvr>
                                        <p:cTn id="21" dur="1" fill="hold">
                                          <p:stCondLst>
                                            <p:cond delay="0"/>
                                          </p:stCondLst>
                                        </p:cTn>
                                        <p:tgtEl>
                                          <p:spTgt spid="62">
                                            <p:txEl>
                                              <p:pRg st="0" end="0"/>
                                            </p:txEl>
                                          </p:spTgt>
                                        </p:tgtEl>
                                        <p:attrNameLst>
                                          <p:attrName>style.visibility</p:attrName>
                                        </p:attrNameLst>
                                      </p:cBhvr>
                                      <p:to>
                                        <p:strVal val="visible"/>
                                      </p:to>
                                    </p:set>
                                    <p:animEffect transition="in" filter="fade">
                                      <p:cBhvr>
                                        <p:cTn id="22" dur="400"/>
                                        <p:tgtEl>
                                          <p:spTgt spid="62">
                                            <p:txEl>
                                              <p:pRg st="0" end="0"/>
                                            </p:txEl>
                                          </p:spTgt>
                                        </p:tgtEl>
                                      </p:cBhvr>
                                    </p:animEffect>
                                    <p:anim calcmode="lin" valueType="num">
                                      <p:cBhvr>
                                        <p:cTn id="23"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24" dur="400" fill="hold"/>
                                        <p:tgtEl>
                                          <p:spTgt spid="62">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00"/>
                                  </p:stCondLst>
                                  <p:childTnLst>
                                    <p:set>
                                      <p:cBhvr>
                                        <p:cTn id="26" dur="1" fill="hold">
                                          <p:stCondLst>
                                            <p:cond delay="0"/>
                                          </p:stCondLst>
                                        </p:cTn>
                                        <p:tgtEl>
                                          <p:spTgt spid="63">
                                            <p:txEl>
                                              <p:pRg st="0" end="0"/>
                                            </p:txEl>
                                          </p:spTgt>
                                        </p:tgtEl>
                                        <p:attrNameLst>
                                          <p:attrName>style.visibility</p:attrName>
                                        </p:attrNameLst>
                                      </p:cBhvr>
                                      <p:to>
                                        <p:strVal val="visible"/>
                                      </p:to>
                                    </p:set>
                                    <p:animEffect transition="in" filter="fade">
                                      <p:cBhvr>
                                        <p:cTn id="27" dur="500"/>
                                        <p:tgtEl>
                                          <p:spTgt spid="63">
                                            <p:txEl>
                                              <p:pRg st="0" end="0"/>
                                            </p:txEl>
                                          </p:spTgt>
                                        </p:tgtEl>
                                      </p:cBhvr>
                                    </p:animEffect>
                                    <p:anim calcmode="lin" valueType="num">
                                      <p:cBhvr>
                                        <p:cTn id="28"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63">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69">
                                            <p:txEl>
                                              <p:pRg st="0" end="0"/>
                                            </p:txEl>
                                          </p:spTgt>
                                        </p:tgtEl>
                                        <p:attrNameLst>
                                          <p:attrName>style.visibility</p:attrName>
                                        </p:attrNameLst>
                                      </p:cBhvr>
                                      <p:to>
                                        <p:strVal val="visible"/>
                                      </p:to>
                                    </p:set>
                                    <p:animEffect transition="in" filter="fade">
                                      <p:cBhvr>
                                        <p:cTn id="32" dur="500"/>
                                        <p:tgtEl>
                                          <p:spTgt spid="69">
                                            <p:txEl>
                                              <p:pRg st="0" end="0"/>
                                            </p:txEl>
                                          </p:spTgt>
                                        </p:tgtEl>
                                      </p:cBhvr>
                                    </p:animEffect>
                                  </p:childTnLst>
                                </p:cTn>
                              </p:par>
                              <p:par>
                                <p:cTn id="33" presetID="10" presetClass="entr" presetSubtype="0" fill="hold" grpId="0" nodeType="withEffect">
                                  <p:stCondLst>
                                    <p:cond delay="800"/>
                                  </p:stCondLst>
                                  <p:childTnLst>
                                    <p:set>
                                      <p:cBhvr>
                                        <p:cTn id="34" dur="1" fill="hold">
                                          <p:stCondLst>
                                            <p:cond delay="0"/>
                                          </p:stCondLst>
                                        </p:cTn>
                                        <p:tgtEl>
                                          <p:spTgt spid="69">
                                            <p:txEl>
                                              <p:pRg st="1" end="1"/>
                                            </p:txEl>
                                          </p:spTgt>
                                        </p:tgtEl>
                                        <p:attrNameLst>
                                          <p:attrName>style.visibility</p:attrName>
                                        </p:attrNameLst>
                                      </p:cBhvr>
                                      <p:to>
                                        <p:strVal val="visible"/>
                                      </p:to>
                                    </p:set>
                                    <p:animEffect transition="in" filter="fade">
                                      <p:cBhvr>
                                        <p:cTn id="35" dur="500"/>
                                        <p:tgtEl>
                                          <p:spTgt spid="69">
                                            <p:txEl>
                                              <p:pRg st="1" end="1"/>
                                            </p:txEl>
                                          </p:spTgt>
                                        </p:tgtEl>
                                      </p:cBhvr>
                                    </p:animEffect>
                                  </p:childTnLst>
                                </p:cTn>
                              </p:par>
                              <p:par>
                                <p:cTn id="36" presetID="42" presetClass="entr" presetSubtype="0" fill="hold" grpId="0" nodeType="withEffect">
                                  <p:stCondLst>
                                    <p:cond delay="200"/>
                                  </p:stCondLst>
                                  <p:childTnLst>
                                    <p:set>
                                      <p:cBhvr>
                                        <p:cTn id="37" dur="1" fill="hold">
                                          <p:stCondLst>
                                            <p:cond delay="0"/>
                                          </p:stCondLst>
                                        </p:cTn>
                                        <p:tgtEl>
                                          <p:spTgt spid="70">
                                            <p:txEl>
                                              <p:pRg st="0" end="0"/>
                                            </p:txEl>
                                          </p:spTgt>
                                        </p:tgtEl>
                                        <p:attrNameLst>
                                          <p:attrName>style.visibility</p:attrName>
                                        </p:attrNameLst>
                                      </p:cBhvr>
                                      <p:to>
                                        <p:strVal val="visible"/>
                                      </p:to>
                                    </p:set>
                                    <p:animEffect transition="in" filter="fade">
                                      <p:cBhvr>
                                        <p:cTn id="38" dur="400"/>
                                        <p:tgtEl>
                                          <p:spTgt spid="70">
                                            <p:txEl>
                                              <p:pRg st="0" end="0"/>
                                            </p:txEl>
                                          </p:spTgt>
                                        </p:tgtEl>
                                      </p:cBhvr>
                                    </p:animEffect>
                                    <p:anim calcmode="lin" valueType="num">
                                      <p:cBhvr>
                                        <p:cTn id="39" dur="4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40" dur="400" fill="hold"/>
                                        <p:tgtEl>
                                          <p:spTgt spid="70">
                                            <p:txEl>
                                              <p:pRg st="0" end="0"/>
                                            </p:txEl>
                                          </p:spTgt>
                                        </p:tgtEl>
                                        <p:attrNameLst>
                                          <p:attrName>ppt_y</p:attrName>
                                        </p:attrNameLst>
                                      </p:cBhvr>
                                      <p:tavLst>
                                        <p:tav tm="0">
                                          <p:val>
                                            <p:strVal val="#ppt_y+.1"/>
                                          </p:val>
                                        </p:tav>
                                        <p:tav tm="100000">
                                          <p:val>
                                            <p:strVal val="#ppt_y"/>
                                          </p:val>
                                        </p:tav>
                                      </p:tavLst>
                                    </p:anim>
                                  </p:childTnLst>
                                </p:cTn>
                              </p:par>
                              <p:par>
                                <p:cTn id="41" presetID="22" presetClass="entr" presetSubtype="8" fill="hold" grpId="0" nodeType="withEffect">
                                  <p:stCondLst>
                                    <p:cond delay="200"/>
                                  </p:stCondLst>
                                  <p:childTnLst>
                                    <p:set>
                                      <p:cBhvr>
                                        <p:cTn id="42" dur="1" fill="hold">
                                          <p:stCondLst>
                                            <p:cond delay="0"/>
                                          </p:stCondLst>
                                        </p:cTn>
                                        <p:tgtEl>
                                          <p:spTgt spid="71"/>
                                        </p:tgtEl>
                                        <p:attrNameLst>
                                          <p:attrName>style.visibility</p:attrName>
                                        </p:attrNameLst>
                                      </p:cBhvr>
                                      <p:to>
                                        <p:strVal val="visible"/>
                                      </p:to>
                                    </p:set>
                                    <p:animEffect transition="in" filter="wipe(left)">
                                      <p:cBhvr>
                                        <p:cTn id="43" dur="500"/>
                                        <p:tgtEl>
                                          <p:spTgt spid="71"/>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72"/>
                                        </p:tgtEl>
                                        <p:attrNameLst>
                                          <p:attrName>style.visibility</p:attrName>
                                        </p:attrNameLst>
                                      </p:cBhvr>
                                      <p:to>
                                        <p:strVal val="visible"/>
                                      </p:to>
                                    </p:set>
                                    <p:animEffect transition="in" filter="wipe(left)">
                                      <p:cBhvr>
                                        <p:cTn id="46" dur="500"/>
                                        <p:tgtEl>
                                          <p:spTgt spid="72"/>
                                        </p:tgtEl>
                                      </p:cBhvr>
                                    </p:animEffect>
                                  </p:childTnLst>
                                </p:cTn>
                              </p:par>
                              <p:par>
                                <p:cTn id="47" presetID="22" presetClass="entr" presetSubtype="8" fill="hold" grpId="0" nodeType="withEffect">
                                  <p:stCondLst>
                                    <p:cond delay="20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74"/>
                                        </p:tgtEl>
                                        <p:attrNameLst>
                                          <p:attrName>style.visibility</p:attrName>
                                        </p:attrNameLst>
                                      </p:cBhvr>
                                      <p:to>
                                        <p:strVal val="visible"/>
                                      </p:to>
                                    </p:set>
                                    <p:animEffect transition="in" filter="wipe(left)">
                                      <p:cBhvr>
                                        <p:cTn id="52" dur="500"/>
                                        <p:tgtEl>
                                          <p:spTgt spid="74"/>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75">
                                            <p:txEl>
                                              <p:pRg st="0" end="0"/>
                                            </p:txEl>
                                          </p:spTgt>
                                        </p:tgtEl>
                                        <p:attrNameLst>
                                          <p:attrName>style.visibility</p:attrName>
                                        </p:attrNameLst>
                                      </p:cBhvr>
                                      <p:to>
                                        <p:strVal val="visible"/>
                                      </p:to>
                                    </p:set>
                                    <p:animEffect transition="in" filter="fade">
                                      <p:cBhvr>
                                        <p:cTn id="55" dur="500"/>
                                        <p:tgtEl>
                                          <p:spTgt spid="75">
                                            <p:txEl>
                                              <p:pRg st="0" end="0"/>
                                            </p:txEl>
                                          </p:spTgt>
                                        </p:tgtEl>
                                      </p:cBhvr>
                                    </p:animEffect>
                                    <p:anim calcmode="lin" valueType="num">
                                      <p:cBhvr>
                                        <p:cTn id="56" dur="500" fill="hold"/>
                                        <p:tgtEl>
                                          <p:spTgt spid="75">
                                            <p:txEl>
                                              <p:pRg st="0" end="0"/>
                                            </p:txEl>
                                          </p:spTgt>
                                        </p:tgtEl>
                                        <p:attrNameLst>
                                          <p:attrName>ppt_x</p:attrName>
                                        </p:attrNameLst>
                                      </p:cBhvr>
                                      <p:tavLst>
                                        <p:tav tm="0">
                                          <p:val>
                                            <p:strVal val="#ppt_x"/>
                                          </p:val>
                                        </p:tav>
                                        <p:tav tm="100000">
                                          <p:val>
                                            <p:strVal val="#ppt_x"/>
                                          </p:val>
                                        </p:tav>
                                      </p:tavLst>
                                    </p:anim>
                                    <p:anim calcmode="lin" valueType="num">
                                      <p:cBhvr>
                                        <p:cTn id="57" dur="500" fill="hold"/>
                                        <p:tgtEl>
                                          <p:spTgt spid="75">
                                            <p:txEl>
                                              <p:pRg st="0" end="0"/>
                                            </p:tx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00"/>
                                  </p:stCondLst>
                                  <p:childTnLst>
                                    <p:set>
                                      <p:cBhvr>
                                        <p:cTn id="59" dur="1" fill="hold">
                                          <p:stCondLst>
                                            <p:cond delay="0"/>
                                          </p:stCondLst>
                                        </p:cTn>
                                        <p:tgtEl>
                                          <p:spTgt spid="76">
                                            <p:txEl>
                                              <p:pRg st="0" end="0"/>
                                            </p:txEl>
                                          </p:spTgt>
                                        </p:tgtEl>
                                        <p:attrNameLst>
                                          <p:attrName>style.visibility</p:attrName>
                                        </p:attrNameLst>
                                      </p:cBhvr>
                                      <p:to>
                                        <p:strVal val="visible"/>
                                      </p:to>
                                    </p:set>
                                    <p:animEffect transition="in" filter="fade">
                                      <p:cBhvr>
                                        <p:cTn id="60" dur="500"/>
                                        <p:tgtEl>
                                          <p:spTgt spid="76">
                                            <p:txEl>
                                              <p:pRg st="0" end="0"/>
                                            </p:txEl>
                                          </p:spTgt>
                                        </p:tgtEl>
                                      </p:cBhvr>
                                    </p:animEffect>
                                    <p:anim calcmode="lin" valueType="num">
                                      <p:cBhvr>
                                        <p:cTn id="61"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p:cTn id="62" dur="500" fill="hold"/>
                                        <p:tgtEl>
                                          <p:spTgt spid="76">
                                            <p:txEl>
                                              <p:pRg st="0" end="0"/>
                                            </p:txEl>
                                          </p:spTgt>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00"/>
                                  </p:stCondLst>
                                  <p:childTnLst>
                                    <p:set>
                                      <p:cBhvr>
                                        <p:cTn id="64" dur="1" fill="hold">
                                          <p:stCondLst>
                                            <p:cond delay="0"/>
                                          </p:stCondLst>
                                        </p:cTn>
                                        <p:tgtEl>
                                          <p:spTgt spid="77">
                                            <p:txEl>
                                              <p:pRg st="0" end="0"/>
                                            </p:txEl>
                                          </p:spTgt>
                                        </p:tgtEl>
                                        <p:attrNameLst>
                                          <p:attrName>style.visibility</p:attrName>
                                        </p:attrNameLst>
                                      </p:cBhvr>
                                      <p:to>
                                        <p:strVal val="visible"/>
                                      </p:to>
                                    </p:set>
                                    <p:animEffect transition="in" filter="fade">
                                      <p:cBhvr>
                                        <p:cTn id="65" dur="500"/>
                                        <p:tgtEl>
                                          <p:spTgt spid="77">
                                            <p:txEl>
                                              <p:pRg st="0" end="0"/>
                                            </p:txEl>
                                          </p:spTgt>
                                        </p:tgtEl>
                                      </p:cBhvr>
                                    </p:animEffect>
                                    <p:anim calcmode="lin" valueType="num">
                                      <p:cBhvr>
                                        <p:cTn id="66" dur="5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67" dur="500" fill="hold"/>
                                        <p:tgtEl>
                                          <p:spTgt spid="77">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78">
                                            <p:txEl>
                                              <p:pRg st="0" end="0"/>
                                            </p:txEl>
                                          </p:spTgt>
                                        </p:tgtEl>
                                        <p:attrNameLst>
                                          <p:attrName>style.visibility</p:attrName>
                                        </p:attrNameLst>
                                      </p:cBhvr>
                                      <p:to>
                                        <p:strVal val="visible"/>
                                      </p:to>
                                    </p:set>
                                    <p:animEffect transition="in" filter="fade">
                                      <p:cBhvr>
                                        <p:cTn id="70" dur="500"/>
                                        <p:tgtEl>
                                          <p:spTgt spid="78">
                                            <p:txEl>
                                              <p:pRg st="0" end="0"/>
                                            </p:txEl>
                                          </p:spTgt>
                                        </p:tgtEl>
                                      </p:cBhvr>
                                    </p:animEffect>
                                    <p:anim calcmode="lin" valueType="num">
                                      <p:cBhvr>
                                        <p:cTn id="71"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73" fill="hold">
                            <p:stCondLst>
                              <p:cond delay="700"/>
                            </p:stCondLst>
                            <p:childTnLst>
                              <p:par>
                                <p:cTn id="74" presetID="22" presetClass="entr" presetSubtype="2"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right)">
                                      <p:cBhvr>
                                        <p:cTn id="76" dur="500"/>
                                        <p:tgtEl>
                                          <p:spTgt spid="17"/>
                                        </p:tgtEl>
                                      </p:cBhvr>
                                    </p:animEffect>
                                  </p:childTnLst>
                                </p:cTn>
                              </p:par>
                            </p:childTnLst>
                          </p:cTn>
                        </p:par>
                        <p:par>
                          <p:cTn id="77" fill="hold">
                            <p:stCondLst>
                              <p:cond delay="1200"/>
                            </p:stCondLst>
                            <p:childTnLst>
                              <p:par>
                                <p:cTn id="78" presetID="53" presetClass="entr" presetSubtype="16"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p:cTn id="80" dur="500" fill="hold"/>
                                        <p:tgtEl>
                                          <p:spTgt spid="18"/>
                                        </p:tgtEl>
                                        <p:attrNameLst>
                                          <p:attrName>ppt_w</p:attrName>
                                        </p:attrNameLst>
                                      </p:cBhvr>
                                      <p:tavLst>
                                        <p:tav tm="0">
                                          <p:val>
                                            <p:fltVal val="0"/>
                                          </p:val>
                                        </p:tav>
                                        <p:tav tm="100000">
                                          <p:val>
                                            <p:strVal val="#ppt_w"/>
                                          </p:val>
                                        </p:tav>
                                      </p:tavLst>
                                    </p:anim>
                                    <p:anim calcmode="lin" valueType="num">
                                      <p:cBhvr>
                                        <p:cTn id="81" dur="500" fill="hold"/>
                                        <p:tgtEl>
                                          <p:spTgt spid="18"/>
                                        </p:tgtEl>
                                        <p:attrNameLst>
                                          <p:attrName>ppt_h</p:attrName>
                                        </p:attrNameLst>
                                      </p:cBhvr>
                                      <p:tavLst>
                                        <p:tav tm="0">
                                          <p:val>
                                            <p:fltVal val="0"/>
                                          </p:val>
                                        </p:tav>
                                        <p:tav tm="100000">
                                          <p:val>
                                            <p:strVal val="#ppt_h"/>
                                          </p:val>
                                        </p:tav>
                                      </p:tavLst>
                                    </p:anim>
                                    <p:animEffect transition="in" filter="fade">
                                      <p:cBhvr>
                                        <p:cTn id="82" dur="500"/>
                                        <p:tgtEl>
                                          <p:spTgt spid="18"/>
                                        </p:tgtEl>
                                      </p:cBhvr>
                                    </p:animEffect>
                                  </p:childTnLst>
                                </p:cTn>
                              </p:par>
                              <p:par>
                                <p:cTn id="83" presetID="53" presetClass="entr" presetSubtype="16" fill="hold" grpId="0" nodeType="withEffect" nodePh="1">
                                  <p:stCondLst>
                                    <p:cond delay="800"/>
                                  </p:stCondLst>
                                  <p:endCondLst>
                                    <p:cond evt="begin" delay="0">
                                      <p:tn val="83"/>
                                    </p:cond>
                                  </p:endCondLst>
                                  <p:childTnLst>
                                    <p:set>
                                      <p:cBhvr>
                                        <p:cTn id="84" dur="1" fill="hold">
                                          <p:stCondLst>
                                            <p:cond delay="0"/>
                                          </p:stCondLst>
                                        </p:cTn>
                                        <p:tgtEl>
                                          <p:spTgt spid="19"/>
                                        </p:tgtEl>
                                        <p:attrNameLst>
                                          <p:attrName>style.visibility</p:attrName>
                                        </p:attrNameLst>
                                      </p:cBhvr>
                                      <p:to>
                                        <p:strVal val="visible"/>
                                      </p:to>
                                    </p:set>
                                    <p:anim calcmode="lin" valueType="num">
                                      <p:cBhvr>
                                        <p:cTn id="85" dur="1000" fill="hold"/>
                                        <p:tgtEl>
                                          <p:spTgt spid="19"/>
                                        </p:tgtEl>
                                        <p:attrNameLst>
                                          <p:attrName>ppt_w</p:attrName>
                                        </p:attrNameLst>
                                      </p:cBhvr>
                                      <p:tavLst>
                                        <p:tav tm="0">
                                          <p:val>
                                            <p:fltVal val="0"/>
                                          </p:val>
                                        </p:tav>
                                        <p:tav tm="100000">
                                          <p:val>
                                            <p:strVal val="#ppt_w"/>
                                          </p:val>
                                        </p:tav>
                                      </p:tavLst>
                                    </p:anim>
                                    <p:anim calcmode="lin" valueType="num">
                                      <p:cBhvr>
                                        <p:cTn id="86" dur="1000" fill="hold"/>
                                        <p:tgtEl>
                                          <p:spTgt spid="19"/>
                                        </p:tgtEl>
                                        <p:attrNameLst>
                                          <p:attrName>ppt_h</p:attrName>
                                        </p:attrNameLst>
                                      </p:cBhvr>
                                      <p:tavLst>
                                        <p:tav tm="0">
                                          <p:val>
                                            <p:fltVal val="0"/>
                                          </p:val>
                                        </p:tav>
                                        <p:tav tm="100000">
                                          <p:val>
                                            <p:strVal val="#ppt_h"/>
                                          </p:val>
                                        </p:tav>
                                      </p:tavLst>
                                    </p:anim>
                                    <p:animEffect transition="in" filter="fade">
                                      <p:cBhvr>
                                        <p:cTn id="8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3" grpId="0"/>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400"/>
                        <p:tgtEl>
                          <p:spTgt spid="70"/>
                        </p:tgtEl>
                      </p:cBhvr>
                    </p:animEffect>
                    <p:anim calcmode="lin" valueType="num">
                      <p:cBhvr>
                        <p:cTn dur="400" fill="hold"/>
                        <p:tgtEl>
                          <p:spTgt spid="70"/>
                        </p:tgtEl>
                        <p:attrNameLst>
                          <p:attrName>ppt_x</p:attrName>
                        </p:attrNameLst>
                      </p:cBhvr>
                      <p:tavLst>
                        <p:tav tm="0">
                          <p:val>
                            <p:strVal val="#ppt_x"/>
                          </p:val>
                        </p:tav>
                        <p:tav tm="100000">
                          <p:val>
                            <p:strVal val="#ppt_x"/>
                          </p:val>
                        </p:tav>
                      </p:tavLst>
                    </p:anim>
                    <p:anim calcmode="lin" valueType="num">
                      <p:cBhvr>
                        <p:cTn dur="400" fill="hold"/>
                        <p:tgtEl>
                          <p:spTgt spid="70"/>
                        </p:tgtEl>
                        <p:attrNameLst>
                          <p:attrName>ppt_y</p:attrName>
                        </p:attrNameLst>
                      </p:cBhvr>
                      <p:tavLst>
                        <p:tav tm="0">
                          <p:val>
                            <p:strVal val="#ppt_y+.1"/>
                          </p:val>
                        </p:tav>
                        <p:tav tm="100000">
                          <p:val>
                            <p:strVal val="#ppt_y"/>
                          </p:val>
                        </p:tav>
                      </p:tavLst>
                    </p:anim>
                  </p:childTnLst>
                </p:cTn>
              </p:par>
            </p:tnLst>
          </p:tmpl>
        </p:tmplLst>
      </p:bldP>
      <p:bldP spid="71" grpId="0" animBg="1"/>
      <p:bldP spid="72" grpId="0" animBg="1"/>
      <p:bldP spid="73" grpId="0" animBg="1"/>
      <p:bldP spid="74" grpId="0" animBg="1"/>
      <p:bldP spid="75" grpId="0" build="p">
        <p:tmplLst>
          <p:tmpl lvl="1">
            <p:tnLst>
              <p:par>
                <p:cTn presetID="42" presetClass="entr" presetSubtype="0" fill="hold" nodeType="withEffect">
                  <p:stCondLst>
                    <p:cond delay="2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anim calcmode="lin" valueType="num">
                      <p:cBhvr>
                        <p:cTn dur="500" fill="hold"/>
                        <p:tgtEl>
                          <p:spTgt spid="75"/>
                        </p:tgtEl>
                        <p:attrNameLst>
                          <p:attrName>ppt_x</p:attrName>
                        </p:attrNameLst>
                      </p:cBhvr>
                      <p:tavLst>
                        <p:tav tm="0">
                          <p:val>
                            <p:strVal val="#ppt_x"/>
                          </p:val>
                        </p:tav>
                        <p:tav tm="100000">
                          <p:val>
                            <p:strVal val="#ppt_x"/>
                          </p:val>
                        </p:tav>
                      </p:tavLst>
                    </p:anim>
                    <p:anim calcmode="lin" valueType="num">
                      <p:cBhvr>
                        <p:cTn dur="500" fill="hold"/>
                        <p:tgtEl>
                          <p:spTgt spid="75"/>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42" presetClass="entr" presetSubtype="0" fill="hold" nodeType="withEffect">
                  <p:stCondLst>
                    <p:cond delay="2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anim calcmode="lin" valueType="num">
                      <p:cBhvr>
                        <p:cTn dur="500" fill="hold"/>
                        <p:tgtEl>
                          <p:spTgt spid="76"/>
                        </p:tgtEl>
                        <p:attrNameLst>
                          <p:attrName>ppt_x</p:attrName>
                        </p:attrNameLst>
                      </p:cBhvr>
                      <p:tavLst>
                        <p:tav tm="0">
                          <p:val>
                            <p:strVal val="#ppt_x"/>
                          </p:val>
                        </p:tav>
                        <p:tav tm="100000">
                          <p:val>
                            <p:strVal val="#ppt_x"/>
                          </p:val>
                        </p:tav>
                      </p:tavLst>
                    </p:anim>
                    <p:anim calcmode="lin" valueType="num">
                      <p:cBhvr>
                        <p:cTn dur="500" fill="hold"/>
                        <p:tgtEl>
                          <p:spTgt spid="76"/>
                        </p:tgtEl>
                        <p:attrNameLst>
                          <p:attrName>ppt_y</p:attrName>
                        </p:attrNameLst>
                      </p:cBhvr>
                      <p:tavLst>
                        <p:tav tm="0">
                          <p:val>
                            <p:strVal val="#ppt_y+.1"/>
                          </p:val>
                        </p:tav>
                        <p:tav tm="100000">
                          <p:val>
                            <p:strVal val="#ppt_y"/>
                          </p:val>
                        </p:tav>
                      </p:tavLst>
                    </p:anim>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anim calcmode="lin" valueType="num">
                      <p:cBhvr>
                        <p:cTn dur="500" fill="hold"/>
                        <p:tgtEl>
                          <p:spTgt spid="77"/>
                        </p:tgtEl>
                        <p:attrNameLst>
                          <p:attrName>ppt_x</p:attrName>
                        </p:attrNameLst>
                      </p:cBhvr>
                      <p:tavLst>
                        <p:tav tm="0">
                          <p:val>
                            <p:strVal val="#ppt_x"/>
                          </p:val>
                        </p:tav>
                        <p:tav tm="100000">
                          <p:val>
                            <p:strVal val="#ppt_x"/>
                          </p:val>
                        </p:tav>
                      </p:tavLst>
                    </p:anim>
                    <p:anim calcmode="lin" valueType="num">
                      <p:cBhvr>
                        <p:cTn dur="5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17" grpId="0" animBg="1"/>
      <p:bldP spid="18" grpId="0" animBg="1"/>
      <p:bldP spid="19"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showMasterSp="0" userDrawn="1">
  <p:cSld name="Team member zoom 3">
    <p:spTree>
      <p:nvGrpSpPr>
        <p:cNvPr id="1" name=""/>
        <p:cNvGrpSpPr/>
        <p:nvPr/>
      </p:nvGrpSpPr>
      <p:grpSpPr>
        <a:xfrm>
          <a:off x="0" y="0"/>
          <a:ext cx="0" cy="0"/>
          <a:chOff x="0" y="0"/>
          <a:chExt cx="0" cy="0"/>
        </a:xfrm>
      </p:grpSpPr>
      <p:sp>
        <p:nvSpPr>
          <p:cNvPr id="20" name="Rectangle 19"/>
          <p:cNvSpPr/>
          <p:nvPr userDrawn="1"/>
        </p:nvSpPr>
        <p:spPr>
          <a:xfrm>
            <a:off x="1" y="1778002"/>
            <a:ext cx="9144000" cy="2832098"/>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2" name="Text Placeholder 7"/>
          <p:cNvSpPr>
            <a:spLocks noGrp="1"/>
          </p:cNvSpPr>
          <p:nvPr>
            <p:ph type="body" sz="quarter" idx="40" hasCustomPrompt="1"/>
          </p:nvPr>
        </p:nvSpPr>
        <p:spPr>
          <a:xfrm>
            <a:off x="452439" y="2219903"/>
            <a:ext cx="4043361" cy="359817"/>
          </a:xfrm>
          <a:prstGeom prst="rect">
            <a:avLst/>
          </a:prstGeom>
        </p:spPr>
        <p:txBody>
          <a:bodyPr vert="horz" lIns="0" tIns="40504" rIns="0" bIns="40504" anchor="ctr"/>
          <a:lstStyle>
            <a:lvl1pPr marL="0" indent="0" algn="l">
              <a:lnSpc>
                <a:spcPct val="100000"/>
              </a:lnSpc>
              <a:spcBef>
                <a:spcPts val="0"/>
              </a:spcBef>
              <a:buNone/>
              <a:defRPr sz="1600" b="1">
                <a:solidFill>
                  <a:schemeClr val="bg1"/>
                </a:solidFill>
                <a:latin typeface="Lato Light"/>
                <a:cs typeface="Lato Light"/>
              </a:defRPr>
            </a:lvl1pPr>
          </a:lstStyle>
          <a:p>
            <a:pPr lvl="0"/>
            <a:r>
              <a:rPr lang="es-ES_tradnl" dirty="0" err="1" smtClean="0"/>
              <a:t>About</a:t>
            </a:r>
            <a:r>
              <a:rPr lang="es-ES_tradnl" dirty="0" smtClean="0"/>
              <a:t> Bryan</a:t>
            </a:r>
            <a:endParaRPr lang="es-ES_tradnl" dirty="0" smtClean="0"/>
          </a:p>
        </p:txBody>
      </p:sp>
      <p:sp>
        <p:nvSpPr>
          <p:cNvPr id="63" name="Text Placeholder 7"/>
          <p:cNvSpPr>
            <a:spLocks noGrp="1"/>
          </p:cNvSpPr>
          <p:nvPr>
            <p:ph type="body" sz="quarter" idx="41" hasCustomPrompt="1"/>
          </p:nvPr>
        </p:nvSpPr>
        <p:spPr>
          <a:xfrm>
            <a:off x="452440" y="2621735"/>
            <a:ext cx="40433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69" name="Text Placeholder 2"/>
          <p:cNvSpPr>
            <a:spLocks noGrp="1"/>
          </p:cNvSpPr>
          <p:nvPr>
            <p:ph type="body" sz="quarter" idx="42" hasCustomPrompt="1"/>
          </p:nvPr>
        </p:nvSpPr>
        <p:spPr>
          <a:xfrm>
            <a:off x="452439" y="2812110"/>
            <a:ext cx="4043362" cy="1371724"/>
          </a:xfrm>
          <a:prstGeom prst="rect">
            <a:avLst/>
          </a:prstGeom>
        </p:spPr>
        <p:txBody>
          <a:bodyPr vert="horz" lIns="0" tIns="0" rIns="0" bIns="0"/>
          <a:lstStyle>
            <a:lvl1pPr marL="0" marR="0" indent="0" algn="just" defTabSz="405130" rtl="0" eaLnBrk="1" fontAlgn="auto" latinLnBrk="0" hangingPunct="1">
              <a:lnSpc>
                <a:spcPct val="130000"/>
              </a:lnSpc>
              <a:spcBef>
                <a:spcPct val="20000"/>
              </a:spcBef>
              <a:spcAft>
                <a:spcPts val="0"/>
              </a:spcAft>
              <a:buClrTx/>
              <a:buSzTx/>
              <a:buFont typeface="Arial" panose="020B0604020202020204"/>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
        <p:nvSpPr>
          <p:cNvPr id="19" name="Picture Placeholder 2"/>
          <p:cNvSpPr>
            <a:spLocks noGrp="1"/>
          </p:cNvSpPr>
          <p:nvPr>
            <p:ph type="pic" sz="quarter" idx="48"/>
          </p:nvPr>
        </p:nvSpPr>
        <p:spPr>
          <a:xfrm>
            <a:off x="4724239" y="630300"/>
            <a:ext cx="3957800" cy="50847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2">
                                            <p:txEl>
                                              <p:pRg st="0" end="0"/>
                                            </p:txEl>
                                          </p:spTgt>
                                        </p:tgtEl>
                                        <p:attrNameLst>
                                          <p:attrName>style.visibility</p:attrName>
                                        </p:attrNameLst>
                                      </p:cBhvr>
                                      <p:to>
                                        <p:strVal val="visible"/>
                                      </p:to>
                                    </p:set>
                                    <p:animEffect transition="in" filter="fade">
                                      <p:cBhvr>
                                        <p:cTn id="17" dur="400"/>
                                        <p:tgtEl>
                                          <p:spTgt spid="62">
                                            <p:txEl>
                                              <p:pRg st="0" end="0"/>
                                            </p:txEl>
                                          </p:spTgt>
                                        </p:tgtEl>
                                      </p:cBhvr>
                                    </p:animEffect>
                                    <p:anim calcmode="lin" valueType="num">
                                      <p:cBhvr>
                                        <p:cTn id="18"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19" dur="400" fill="hold"/>
                                        <p:tgtEl>
                                          <p:spTgt spid="62">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
                                  </p:stCondLst>
                                  <p:childTnLst>
                                    <p:set>
                                      <p:cBhvr>
                                        <p:cTn id="21" dur="1" fill="hold">
                                          <p:stCondLst>
                                            <p:cond delay="0"/>
                                          </p:stCondLst>
                                        </p:cTn>
                                        <p:tgtEl>
                                          <p:spTgt spid="63">
                                            <p:txEl>
                                              <p:pRg st="0" end="0"/>
                                            </p:txEl>
                                          </p:spTgt>
                                        </p:tgtEl>
                                        <p:attrNameLst>
                                          <p:attrName>style.visibility</p:attrName>
                                        </p:attrNameLst>
                                      </p:cBhvr>
                                      <p:to>
                                        <p:strVal val="visible"/>
                                      </p:to>
                                    </p:set>
                                    <p:animEffect transition="in" filter="fade">
                                      <p:cBhvr>
                                        <p:cTn id="22" dur="500"/>
                                        <p:tgtEl>
                                          <p:spTgt spid="63">
                                            <p:txEl>
                                              <p:pRg st="0" end="0"/>
                                            </p:txEl>
                                          </p:spTgt>
                                        </p:tgtEl>
                                      </p:cBhvr>
                                    </p:animEffect>
                                    <p:anim calcmode="lin" valueType="num">
                                      <p:cBhvr>
                                        <p:cTn id="23"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63">
                                            <p:txEl>
                                              <p:pRg st="0" end="0"/>
                                            </p:txEl>
                                          </p:spTgt>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800"/>
                                  </p:stCondLst>
                                  <p:childTnLst>
                                    <p:set>
                                      <p:cBhvr>
                                        <p:cTn id="26" dur="1" fill="hold">
                                          <p:stCondLst>
                                            <p:cond delay="0"/>
                                          </p:stCondLst>
                                        </p:cTn>
                                        <p:tgtEl>
                                          <p:spTgt spid="69">
                                            <p:txEl>
                                              <p:pRg st="0" end="0"/>
                                            </p:txEl>
                                          </p:spTgt>
                                        </p:tgtEl>
                                        <p:attrNameLst>
                                          <p:attrName>style.visibility</p:attrName>
                                        </p:attrNameLst>
                                      </p:cBhvr>
                                      <p:to>
                                        <p:strVal val="visible"/>
                                      </p:to>
                                    </p:set>
                                    <p:animEffect transition="in" filter="fade">
                                      <p:cBhvr>
                                        <p:cTn id="27" dur="500"/>
                                        <p:tgtEl>
                                          <p:spTgt spid="69">
                                            <p:txEl>
                                              <p:pRg st="0" end="0"/>
                                            </p:txEl>
                                          </p:spTgt>
                                        </p:tgtEl>
                                      </p:cBhvr>
                                    </p:animEffect>
                                  </p:childTnLst>
                                </p:cTn>
                              </p:par>
                              <p:par>
                                <p:cTn id="28" presetID="10" presetClass="entr" presetSubtype="0" fill="hold" grpId="0" nodeType="withEffect">
                                  <p:stCondLst>
                                    <p:cond delay="800"/>
                                  </p:stCondLst>
                                  <p:childTnLst>
                                    <p:set>
                                      <p:cBhvr>
                                        <p:cTn id="29" dur="1" fill="hold">
                                          <p:stCondLst>
                                            <p:cond delay="0"/>
                                          </p:stCondLst>
                                        </p:cTn>
                                        <p:tgtEl>
                                          <p:spTgt spid="69">
                                            <p:txEl>
                                              <p:pRg st="1" end="1"/>
                                            </p:txEl>
                                          </p:spTgt>
                                        </p:tgtEl>
                                        <p:attrNameLst>
                                          <p:attrName>style.visibility</p:attrName>
                                        </p:attrNameLst>
                                      </p:cBhvr>
                                      <p:to>
                                        <p:strVal val="visible"/>
                                      </p:to>
                                    </p:set>
                                    <p:animEffect transition="in" filter="fade">
                                      <p:cBhvr>
                                        <p:cTn id="30" dur="500"/>
                                        <p:tgtEl>
                                          <p:spTgt spid="69">
                                            <p:txEl>
                                              <p:pRg st="1" end="1"/>
                                            </p:txEl>
                                          </p:spTgt>
                                        </p:tgtEl>
                                      </p:cBhvr>
                                    </p:animEffect>
                                  </p:childTnLst>
                                </p:cTn>
                              </p:par>
                              <p:par>
                                <p:cTn id="31" presetID="53" presetClass="entr" presetSubtype="16" fill="hold" grpId="0" nodeType="withEffect" nodePh="1">
                                  <p:stCondLst>
                                    <p:cond delay="800"/>
                                  </p:stCondLst>
                                  <p:endCondLst>
                                    <p:cond evt="begin" delay="0">
                                      <p:tn val="31"/>
                                    </p:cond>
                                  </p:endCondLst>
                                  <p:childTnLst>
                                    <p:set>
                                      <p:cBhvr>
                                        <p:cTn id="32" dur="1" fill="hold">
                                          <p:stCondLst>
                                            <p:cond delay="0"/>
                                          </p:stCondLst>
                                        </p:cTn>
                                        <p:tgtEl>
                                          <p:spTgt spid="19"/>
                                        </p:tgtEl>
                                        <p:attrNameLst>
                                          <p:attrName>style.visibility</p:attrName>
                                        </p:attrNameLst>
                                      </p:cBhvr>
                                      <p:to>
                                        <p:strVal val="visible"/>
                                      </p:to>
                                    </p:set>
                                    <p:anim calcmode="lin" valueType="num">
                                      <p:cBhvr>
                                        <p:cTn id="33" dur="1000" fill="hold"/>
                                        <p:tgtEl>
                                          <p:spTgt spid="19"/>
                                        </p:tgtEl>
                                        <p:attrNameLst>
                                          <p:attrName>ppt_w</p:attrName>
                                        </p:attrNameLst>
                                      </p:cBhvr>
                                      <p:tavLst>
                                        <p:tav tm="0">
                                          <p:val>
                                            <p:fltVal val="0"/>
                                          </p:val>
                                        </p:tav>
                                        <p:tav tm="100000">
                                          <p:val>
                                            <p:strVal val="#ppt_w"/>
                                          </p:val>
                                        </p:tav>
                                      </p:tavLst>
                                    </p:anim>
                                    <p:anim calcmode="lin" valueType="num">
                                      <p:cBhvr>
                                        <p:cTn id="34" dur="1000" fill="hold"/>
                                        <p:tgtEl>
                                          <p:spTgt spid="19"/>
                                        </p:tgtEl>
                                        <p:attrNameLst>
                                          <p:attrName>ppt_h</p:attrName>
                                        </p:attrNameLst>
                                      </p:cBhvr>
                                      <p:tavLst>
                                        <p:tav tm="0">
                                          <p:val>
                                            <p:fltVal val="0"/>
                                          </p:val>
                                        </p:tav>
                                        <p:tav tm="100000">
                                          <p:val>
                                            <p:strVal val="#ppt_h"/>
                                          </p:val>
                                        </p:tav>
                                      </p:tavLst>
                                    </p:anim>
                                    <p:animEffect transition="in" filter="fade">
                                      <p:cBhvr>
                                        <p:cTn id="35" dur="1000"/>
                                        <p:tgtEl>
                                          <p:spTgt spid="19"/>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19"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Welcom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28625" y="1788111"/>
            <a:ext cx="3381375"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WELCOME</a:t>
            </a:r>
            <a:endParaRPr lang="es-ES_tradnl" dirty="0" smtClean="0"/>
          </a:p>
        </p:txBody>
      </p:sp>
      <p:sp>
        <p:nvSpPr>
          <p:cNvPr id="9" name="Text Placeholder 7"/>
          <p:cNvSpPr>
            <a:spLocks noGrp="1"/>
          </p:cNvSpPr>
          <p:nvPr>
            <p:ph type="body" sz="quarter" idx="11" hasCustomPrompt="1"/>
          </p:nvPr>
        </p:nvSpPr>
        <p:spPr>
          <a:xfrm>
            <a:off x="428625" y="2342343"/>
            <a:ext cx="338137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3" name="Group 2"/>
          <p:cNvGrpSpPr/>
          <p:nvPr userDrawn="1"/>
        </p:nvGrpSpPr>
        <p:grpSpPr>
          <a:xfrm>
            <a:off x="428626" y="2230144"/>
            <a:ext cx="3383972" cy="36000"/>
            <a:chOff x="428625" y="3767667"/>
            <a:chExt cx="3263900" cy="69400"/>
          </a:xfrm>
        </p:grpSpPr>
        <p:sp>
          <p:nvSpPr>
            <p:cNvPr id="2" name="Rectangle 1"/>
            <p:cNvSpPr/>
            <p:nvPr userDrawn="1"/>
          </p:nvSpPr>
          <p:spPr>
            <a:xfrm>
              <a:off x="428625" y="3767667"/>
              <a:ext cx="815975" cy="69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244600" y="3767667"/>
              <a:ext cx="815975" cy="69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2060575" y="3767667"/>
              <a:ext cx="815975" cy="694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2876550" y="3767667"/>
              <a:ext cx="815975" cy="694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Text Placeholder 2"/>
          <p:cNvSpPr>
            <a:spLocks noGrp="1"/>
          </p:cNvSpPr>
          <p:nvPr>
            <p:ph type="body" sz="quarter" idx="16" hasCustomPrompt="1"/>
          </p:nvPr>
        </p:nvSpPr>
        <p:spPr>
          <a:xfrm>
            <a:off x="443971" y="2618156"/>
            <a:ext cx="3366029" cy="1572820"/>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a:p>
            <a:pPr lvl="0"/>
            <a:endParaRPr lang="en-US" dirty="0" smtClean="0"/>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7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par>
                                <p:cTn id="14" presetID="42" presetClass="entr" presetSubtype="0" fill="hold" grpId="0" nodeType="withEffect">
                                  <p:stCondLst>
                                    <p:cond delay="200"/>
                                  </p:stCondLst>
                                  <p:childTnLst>
                                    <p:set>
                                      <p:cBhvr>
                                        <p:cTn id="15" dur="1" fill="hold">
                                          <p:stCondLst>
                                            <p:cond delay="0"/>
                                          </p:stCondLst>
                                        </p:cTn>
                                        <p:tgtEl>
                                          <p:spTgt spid="9">
                                            <p:txEl>
                                              <p:pRg st="0" end="0"/>
                                            </p:txEl>
                                          </p:spTgt>
                                        </p:tgtEl>
                                        <p:attrNameLst>
                                          <p:attrName>style.visibility</p:attrName>
                                        </p:attrNameLst>
                                      </p:cBhvr>
                                      <p:to>
                                        <p:strVal val="visible"/>
                                      </p:to>
                                    </p:set>
                                    <p:animEffect transition="in" filter="fade">
                                      <p:cBhvr>
                                        <p:cTn id="16" dur="500"/>
                                        <p:tgtEl>
                                          <p:spTgt spid="9">
                                            <p:txEl>
                                              <p:pRg st="0" end="0"/>
                                            </p:txEl>
                                          </p:spTgt>
                                        </p:tgtEl>
                                      </p:cBhvr>
                                    </p:animEffect>
                                    <p:anim calcmode="lin" valueType="num">
                                      <p:cBhvr>
                                        <p:cTn id="1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9">
                                            <p:txEl>
                                              <p:pRg st="0" end="0"/>
                                            </p:txEl>
                                          </p:spTgt>
                                        </p:tgtEl>
                                        <p:attrNameLst>
                                          <p:attrName>ppt_y</p:attrName>
                                        </p:attrNameLst>
                                      </p:cBhvr>
                                      <p:tavLst>
                                        <p:tav tm="0">
                                          <p:val>
                                            <p:strVal val="#ppt_y+.1"/>
                                          </p:val>
                                        </p:tav>
                                        <p:tav tm="100000">
                                          <p:val>
                                            <p:strVal val="#ppt_y"/>
                                          </p:val>
                                        </p:tav>
                                      </p:tavLst>
                                    </p:anim>
                                  </p:childTnLst>
                                </p:cTn>
                              </p:par>
                              <p:par>
                                <p:cTn id="19" presetID="10" presetClass="entr" presetSubtype="0" fill="hold" grpId="0" nodeType="withEffect">
                                  <p:stCondLst>
                                    <p:cond delay="800"/>
                                  </p:stCondLst>
                                  <p:childTnLst>
                                    <p:set>
                                      <p:cBhvr>
                                        <p:cTn id="20" dur="1" fill="hold">
                                          <p:stCondLst>
                                            <p:cond delay="0"/>
                                          </p:stCondLst>
                                        </p:cTn>
                                        <p:tgtEl>
                                          <p:spTgt spid="10">
                                            <p:txEl>
                                              <p:pRg st="0" end="0"/>
                                            </p:txEl>
                                          </p:spTgt>
                                        </p:tgtEl>
                                        <p:attrNameLst>
                                          <p:attrName>style.visibility</p:attrName>
                                        </p:attrNameLst>
                                      </p:cBhvr>
                                      <p:to>
                                        <p:strVal val="visible"/>
                                      </p:to>
                                    </p:set>
                                    <p:animEffect transition="in" filter="fade">
                                      <p:cBhvr>
                                        <p:cTn id="21" dur="500"/>
                                        <p:tgtEl>
                                          <p:spTgt spid="10">
                                            <p:txEl>
                                              <p:pRg st="0" end="0"/>
                                            </p:txEl>
                                          </p:spTgt>
                                        </p:tgtEl>
                                      </p:cBhvr>
                                    </p:animEffect>
                                  </p:childTnLst>
                                </p:cTn>
                              </p:par>
                              <p:par>
                                <p:cTn id="22" presetID="10" presetClass="entr" presetSubtype="0" fill="hold" grpId="0" nodeType="withEffect">
                                  <p:stCondLst>
                                    <p:cond delay="800"/>
                                  </p:stCondLst>
                                  <p:childTnLst>
                                    <p:set>
                                      <p:cBhvr>
                                        <p:cTn id="23" dur="1" fill="hold">
                                          <p:stCondLst>
                                            <p:cond delay="0"/>
                                          </p:stCondLst>
                                        </p:cTn>
                                        <p:tgtEl>
                                          <p:spTgt spid="10">
                                            <p:txEl>
                                              <p:pRg st="2" end="2"/>
                                            </p:txEl>
                                          </p:spTgt>
                                        </p:tgtEl>
                                        <p:attrNameLst>
                                          <p:attrName>style.visibility</p:attrName>
                                        </p:attrNameLst>
                                      </p:cBhvr>
                                      <p:to>
                                        <p:strVal val="visible"/>
                                      </p:to>
                                    </p:set>
                                    <p:animEffect transition="in" filter="fade">
                                      <p:cBhvr>
                                        <p:cTn id="24"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showMasterSp="0" userDrawn="1">
  <p:cSld name="Title with content dark">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400"/>
                                        <p:tgtEl>
                                          <p:spTgt spid="6">
                                            <p:txEl>
                                              <p:pRg st="0" end="0"/>
                                            </p:txEl>
                                          </p:spTgt>
                                        </p:tgtEl>
                                      </p:cBhvr>
                                    </p:animEffect>
                                    <p:anim calcmode="lin" valueType="num">
                                      <p:cBhvr>
                                        <p:cTn id="8"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showMasterSp="0" userDrawn="1">
  <p:cSld name="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2_Title with content Clear">
    <p:spTree>
      <p:nvGrpSpPr>
        <p:cNvPr id="1" name=""/>
        <p:cNvGrpSpPr/>
        <p:nvPr/>
      </p:nvGrpSpPr>
      <p:grpSpPr>
        <a:xfrm>
          <a:off x="0" y="0"/>
          <a:ext cx="0" cy="0"/>
          <a:chOff x="0" y="0"/>
          <a:chExt cx="0" cy="0"/>
        </a:xfrm>
      </p:grpSpPr>
      <p:sp>
        <p:nvSpPr>
          <p:cNvPr id="12" name="Rectangle 11"/>
          <p:cNvSpPr/>
          <p:nvPr userDrawn="1"/>
        </p:nvSpPr>
        <p:spPr>
          <a:xfrm>
            <a:off x="-1" y="2679701"/>
            <a:ext cx="9144000" cy="2374900"/>
          </a:xfrm>
          <a:custGeom>
            <a:avLst/>
            <a:gdLst/>
            <a:ahLst/>
            <a:cxnLst/>
            <a:rect l="l" t="t" r="r" b="b"/>
            <a:pathLst>
              <a:path w="9144000" h="2153143">
                <a:moveTo>
                  <a:pt x="3759733" y="0"/>
                </a:moveTo>
                <a:cubicBezTo>
                  <a:pt x="3838366" y="0"/>
                  <a:pt x="3906277" y="26215"/>
                  <a:pt x="3962274" y="79300"/>
                </a:cubicBezTo>
                <a:cubicBezTo>
                  <a:pt x="4017676" y="132384"/>
                  <a:pt x="4045674" y="196609"/>
                  <a:pt x="4045674" y="271321"/>
                </a:cubicBezTo>
                <a:cubicBezTo>
                  <a:pt x="4045674" y="281152"/>
                  <a:pt x="4045674" y="290982"/>
                  <a:pt x="4044482" y="300157"/>
                </a:cubicBezTo>
                <a:cubicBezTo>
                  <a:pt x="4068311" y="294914"/>
                  <a:pt x="4093331" y="291638"/>
                  <a:pt x="4120138" y="291638"/>
                </a:cubicBezTo>
                <a:cubicBezTo>
                  <a:pt x="4202346" y="291638"/>
                  <a:pt x="4272640" y="319163"/>
                  <a:pt x="4331020" y="374869"/>
                </a:cubicBezTo>
                <a:cubicBezTo>
                  <a:pt x="4348295" y="391253"/>
                  <a:pt x="4363188" y="408948"/>
                  <a:pt x="4375103" y="427298"/>
                </a:cubicBezTo>
                <a:cubicBezTo>
                  <a:pt x="4428717" y="394530"/>
                  <a:pt x="4488883" y="377490"/>
                  <a:pt x="4556794" y="377490"/>
                </a:cubicBezTo>
                <a:lnTo>
                  <a:pt x="4572000" y="378013"/>
                </a:lnTo>
                <a:lnTo>
                  <a:pt x="4587205" y="377490"/>
                </a:lnTo>
                <a:cubicBezTo>
                  <a:pt x="4655116" y="377490"/>
                  <a:pt x="4715283" y="394530"/>
                  <a:pt x="4768896" y="427298"/>
                </a:cubicBezTo>
                <a:cubicBezTo>
                  <a:pt x="4780811" y="408948"/>
                  <a:pt x="4795704" y="391253"/>
                  <a:pt x="4812979" y="374869"/>
                </a:cubicBezTo>
                <a:cubicBezTo>
                  <a:pt x="4871359" y="319163"/>
                  <a:pt x="4941653" y="291638"/>
                  <a:pt x="5023861" y="291638"/>
                </a:cubicBezTo>
                <a:cubicBezTo>
                  <a:pt x="5050668" y="291638"/>
                  <a:pt x="5075688" y="294914"/>
                  <a:pt x="5099517" y="300157"/>
                </a:cubicBezTo>
                <a:cubicBezTo>
                  <a:pt x="5098325" y="290982"/>
                  <a:pt x="5098325" y="281152"/>
                  <a:pt x="5098325" y="271321"/>
                </a:cubicBezTo>
                <a:cubicBezTo>
                  <a:pt x="5098325" y="196609"/>
                  <a:pt x="5126323" y="132384"/>
                  <a:pt x="5181725" y="79300"/>
                </a:cubicBezTo>
                <a:cubicBezTo>
                  <a:pt x="5237722" y="26215"/>
                  <a:pt x="5305633" y="0"/>
                  <a:pt x="5384267" y="0"/>
                </a:cubicBezTo>
                <a:cubicBezTo>
                  <a:pt x="5463496" y="0"/>
                  <a:pt x="5530812" y="26215"/>
                  <a:pt x="5586808" y="79300"/>
                </a:cubicBezTo>
                <a:cubicBezTo>
                  <a:pt x="5615403" y="106169"/>
                  <a:pt x="5636849" y="136316"/>
                  <a:pt x="5650550" y="169084"/>
                </a:cubicBezTo>
                <a:cubicBezTo>
                  <a:pt x="5660081" y="158598"/>
                  <a:pt x="5669612" y="148113"/>
                  <a:pt x="5680335" y="138282"/>
                </a:cubicBezTo>
                <a:cubicBezTo>
                  <a:pt x="5764927" y="58327"/>
                  <a:pt x="5866197" y="18350"/>
                  <a:pt x="5985339" y="18350"/>
                </a:cubicBezTo>
                <a:cubicBezTo>
                  <a:pt x="6104482" y="18350"/>
                  <a:pt x="6206349" y="58327"/>
                  <a:pt x="6290344" y="138282"/>
                </a:cubicBezTo>
                <a:cubicBezTo>
                  <a:pt x="6308811" y="155650"/>
                  <a:pt x="6325193" y="173672"/>
                  <a:pt x="6339564" y="192514"/>
                </a:cubicBezTo>
                <a:lnTo>
                  <a:pt x="6372991" y="245722"/>
                </a:lnTo>
                <a:lnTo>
                  <a:pt x="6402166" y="212150"/>
                </a:lnTo>
                <a:cubicBezTo>
                  <a:pt x="6458162" y="159065"/>
                  <a:pt x="6526073" y="132850"/>
                  <a:pt x="6604707" y="132850"/>
                </a:cubicBezTo>
                <a:cubicBezTo>
                  <a:pt x="6683937" y="132850"/>
                  <a:pt x="6751253" y="159065"/>
                  <a:pt x="6807249" y="212150"/>
                </a:cubicBezTo>
                <a:cubicBezTo>
                  <a:pt x="6835843" y="239019"/>
                  <a:pt x="6857289" y="269166"/>
                  <a:pt x="6870991" y="301934"/>
                </a:cubicBezTo>
                <a:cubicBezTo>
                  <a:pt x="6880522" y="291449"/>
                  <a:pt x="6890053" y="280963"/>
                  <a:pt x="6900776" y="271132"/>
                </a:cubicBezTo>
                <a:cubicBezTo>
                  <a:pt x="6985367" y="191178"/>
                  <a:pt x="7086638" y="151200"/>
                  <a:pt x="7205780" y="151200"/>
                </a:cubicBezTo>
                <a:cubicBezTo>
                  <a:pt x="7324922" y="151200"/>
                  <a:pt x="7426789" y="191178"/>
                  <a:pt x="7510785" y="271132"/>
                </a:cubicBezTo>
                <a:cubicBezTo>
                  <a:pt x="7547719" y="305867"/>
                  <a:pt x="7576312" y="343222"/>
                  <a:pt x="7597162" y="384511"/>
                </a:cubicBezTo>
                <a:cubicBezTo>
                  <a:pt x="7625757" y="377957"/>
                  <a:pt x="7656138" y="374680"/>
                  <a:pt x="7688306" y="374680"/>
                </a:cubicBezTo>
                <a:cubicBezTo>
                  <a:pt x="7793152" y="374680"/>
                  <a:pt x="7882509" y="410069"/>
                  <a:pt x="7956376" y="480193"/>
                </a:cubicBezTo>
                <a:cubicBezTo>
                  <a:pt x="7996289" y="518205"/>
                  <a:pt x="8025479" y="560148"/>
                  <a:pt x="8043946" y="606679"/>
                </a:cubicBezTo>
                <a:cubicBezTo>
                  <a:pt x="8104113" y="580465"/>
                  <a:pt x="8170237" y="567357"/>
                  <a:pt x="8242914" y="567357"/>
                </a:cubicBezTo>
                <a:cubicBezTo>
                  <a:pt x="8332270" y="567357"/>
                  <a:pt x="8411574" y="587264"/>
                  <a:pt x="8481077" y="626801"/>
                </a:cubicBezTo>
                <a:lnTo>
                  <a:pt x="8488422" y="631909"/>
                </a:lnTo>
                <a:lnTo>
                  <a:pt x="8521208" y="615142"/>
                </a:lnTo>
                <a:cubicBezTo>
                  <a:pt x="8555238" y="601789"/>
                  <a:pt x="8592172" y="595072"/>
                  <a:pt x="8632085" y="595072"/>
                </a:cubicBezTo>
                <a:cubicBezTo>
                  <a:pt x="8711910" y="595072"/>
                  <a:pt x="8779822" y="621941"/>
                  <a:pt x="8836414" y="675026"/>
                </a:cubicBezTo>
                <a:cubicBezTo>
                  <a:pt x="8872753" y="709760"/>
                  <a:pt x="8897177" y="749082"/>
                  <a:pt x="8910282" y="792992"/>
                </a:cubicBezTo>
                <a:cubicBezTo>
                  <a:pt x="8928153" y="784472"/>
                  <a:pt x="8947216" y="780540"/>
                  <a:pt x="8968662" y="780540"/>
                </a:cubicBezTo>
                <a:cubicBezTo>
                  <a:pt x="9003213" y="780540"/>
                  <a:pt x="9032999" y="791681"/>
                  <a:pt x="9058018" y="813308"/>
                </a:cubicBezTo>
                <a:cubicBezTo>
                  <a:pt x="9065167" y="787094"/>
                  <a:pt x="9079464" y="763501"/>
                  <a:pt x="9100909" y="743185"/>
                </a:cubicBezTo>
                <a:cubicBezTo>
                  <a:pt x="9114015" y="730732"/>
                  <a:pt x="9128312" y="720901"/>
                  <a:pt x="9143205" y="713693"/>
                </a:cubicBezTo>
                <a:cubicBezTo>
                  <a:pt x="9143205" y="781523"/>
                  <a:pt x="9143205" y="832396"/>
                  <a:pt x="9143205" y="870551"/>
                </a:cubicBezTo>
                <a:lnTo>
                  <a:pt x="9143205" y="877894"/>
                </a:lnTo>
                <a:lnTo>
                  <a:pt x="9144000" y="877583"/>
                </a:lnTo>
                <a:lnTo>
                  <a:pt x="9144000" y="1264698"/>
                </a:lnTo>
                <a:lnTo>
                  <a:pt x="9142413" y="1264698"/>
                </a:lnTo>
                <a:lnTo>
                  <a:pt x="9142413" y="2153143"/>
                </a:lnTo>
                <a:lnTo>
                  <a:pt x="0" y="2153143"/>
                </a:lnTo>
                <a:lnTo>
                  <a:pt x="0" y="1264698"/>
                </a:lnTo>
                <a:lnTo>
                  <a:pt x="0" y="877583"/>
                </a:lnTo>
                <a:lnTo>
                  <a:pt x="794" y="877894"/>
                </a:lnTo>
                <a:lnTo>
                  <a:pt x="794" y="870551"/>
                </a:lnTo>
                <a:cubicBezTo>
                  <a:pt x="794" y="832396"/>
                  <a:pt x="794" y="781523"/>
                  <a:pt x="794" y="713693"/>
                </a:cubicBezTo>
                <a:cubicBezTo>
                  <a:pt x="15687" y="720901"/>
                  <a:pt x="29984" y="730732"/>
                  <a:pt x="43089" y="743185"/>
                </a:cubicBezTo>
                <a:cubicBezTo>
                  <a:pt x="64535" y="763501"/>
                  <a:pt x="78832" y="787094"/>
                  <a:pt x="85981" y="813308"/>
                </a:cubicBezTo>
                <a:cubicBezTo>
                  <a:pt x="111000" y="791681"/>
                  <a:pt x="140786" y="780540"/>
                  <a:pt x="175338" y="780540"/>
                </a:cubicBezTo>
                <a:cubicBezTo>
                  <a:pt x="196783" y="780540"/>
                  <a:pt x="215846" y="784472"/>
                  <a:pt x="233718" y="792992"/>
                </a:cubicBezTo>
                <a:cubicBezTo>
                  <a:pt x="246823" y="749082"/>
                  <a:pt x="271247" y="709760"/>
                  <a:pt x="307585" y="675026"/>
                </a:cubicBezTo>
                <a:cubicBezTo>
                  <a:pt x="364178" y="621941"/>
                  <a:pt x="432089" y="595072"/>
                  <a:pt x="511914" y="595072"/>
                </a:cubicBezTo>
                <a:cubicBezTo>
                  <a:pt x="551827" y="595072"/>
                  <a:pt x="588761" y="601789"/>
                  <a:pt x="622791" y="615142"/>
                </a:cubicBezTo>
                <a:lnTo>
                  <a:pt x="655577" y="631909"/>
                </a:lnTo>
                <a:lnTo>
                  <a:pt x="662922" y="626801"/>
                </a:lnTo>
                <a:cubicBezTo>
                  <a:pt x="732424" y="587264"/>
                  <a:pt x="811729" y="567357"/>
                  <a:pt x="901086" y="567357"/>
                </a:cubicBezTo>
                <a:cubicBezTo>
                  <a:pt x="973762" y="567357"/>
                  <a:pt x="1039887" y="580465"/>
                  <a:pt x="1100053" y="606679"/>
                </a:cubicBezTo>
                <a:cubicBezTo>
                  <a:pt x="1118520" y="560148"/>
                  <a:pt x="1147710" y="518205"/>
                  <a:pt x="1187623" y="480193"/>
                </a:cubicBezTo>
                <a:cubicBezTo>
                  <a:pt x="1261491" y="410069"/>
                  <a:pt x="1350848" y="374680"/>
                  <a:pt x="1455693" y="374680"/>
                </a:cubicBezTo>
                <a:cubicBezTo>
                  <a:pt x="1487862" y="374680"/>
                  <a:pt x="1518243" y="377957"/>
                  <a:pt x="1546837" y="384511"/>
                </a:cubicBezTo>
                <a:cubicBezTo>
                  <a:pt x="1567686" y="343222"/>
                  <a:pt x="1596281" y="305867"/>
                  <a:pt x="1633215" y="271132"/>
                </a:cubicBezTo>
                <a:cubicBezTo>
                  <a:pt x="1717210" y="191178"/>
                  <a:pt x="1819077" y="151200"/>
                  <a:pt x="1938219" y="151200"/>
                </a:cubicBezTo>
                <a:cubicBezTo>
                  <a:pt x="2057362" y="151200"/>
                  <a:pt x="2158632" y="191178"/>
                  <a:pt x="2243223" y="271132"/>
                </a:cubicBezTo>
                <a:cubicBezTo>
                  <a:pt x="2253947" y="280963"/>
                  <a:pt x="2263478" y="291449"/>
                  <a:pt x="2273009" y="301934"/>
                </a:cubicBezTo>
                <a:cubicBezTo>
                  <a:pt x="2286710" y="269166"/>
                  <a:pt x="2308156" y="239019"/>
                  <a:pt x="2336750" y="212150"/>
                </a:cubicBezTo>
                <a:cubicBezTo>
                  <a:pt x="2392747" y="159065"/>
                  <a:pt x="2460063" y="132850"/>
                  <a:pt x="2539292" y="132850"/>
                </a:cubicBezTo>
                <a:cubicBezTo>
                  <a:pt x="2617926" y="132850"/>
                  <a:pt x="2685837" y="159065"/>
                  <a:pt x="2741834" y="212150"/>
                </a:cubicBezTo>
                <a:lnTo>
                  <a:pt x="2771008" y="245722"/>
                </a:lnTo>
                <a:lnTo>
                  <a:pt x="2804435" y="192514"/>
                </a:lnTo>
                <a:cubicBezTo>
                  <a:pt x="2818807" y="173672"/>
                  <a:pt x="2835188" y="155650"/>
                  <a:pt x="2853656" y="138282"/>
                </a:cubicBezTo>
                <a:cubicBezTo>
                  <a:pt x="2937651" y="58327"/>
                  <a:pt x="3039517" y="18350"/>
                  <a:pt x="3158660" y="18350"/>
                </a:cubicBezTo>
                <a:cubicBezTo>
                  <a:pt x="3277802" y="18350"/>
                  <a:pt x="3379073" y="58327"/>
                  <a:pt x="3463664" y="138282"/>
                </a:cubicBezTo>
                <a:cubicBezTo>
                  <a:pt x="3474387" y="148113"/>
                  <a:pt x="3483918" y="158598"/>
                  <a:pt x="3493450" y="169084"/>
                </a:cubicBezTo>
                <a:cubicBezTo>
                  <a:pt x="3507150" y="136316"/>
                  <a:pt x="3528596" y="106169"/>
                  <a:pt x="3557190" y="79300"/>
                </a:cubicBezTo>
                <a:cubicBezTo>
                  <a:pt x="3613188" y="26215"/>
                  <a:pt x="3680503" y="0"/>
                  <a:pt x="3759733" y="0"/>
                </a:cubicBezTo>
                <a:close/>
              </a:path>
            </a:pathLst>
          </a:custGeom>
          <a:solidFill>
            <a:schemeClr val="bg1">
              <a:alpha val="7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Rectangle 1"/>
          <p:cNvSpPr/>
          <p:nvPr userDrawn="1"/>
        </p:nvSpPr>
        <p:spPr>
          <a:xfrm>
            <a:off x="0" y="3003057"/>
            <a:ext cx="9142413" cy="2711943"/>
          </a:xfrm>
          <a:custGeom>
            <a:avLst/>
            <a:gdLst/>
            <a:ahLst/>
            <a:cxnLst/>
            <a:rect l="l" t="t" r="r" b="b"/>
            <a:pathLst>
              <a:path w="9142413" h="2309812">
                <a:moveTo>
                  <a:pt x="1632178" y="0"/>
                </a:moveTo>
                <a:cubicBezTo>
                  <a:pt x="1790476" y="0"/>
                  <a:pt x="1924970" y="47614"/>
                  <a:pt x="2036850" y="144034"/>
                </a:cubicBezTo>
                <a:cubicBezTo>
                  <a:pt x="2093980" y="192838"/>
                  <a:pt x="2136828" y="247595"/>
                  <a:pt x="2164203" y="307113"/>
                </a:cubicBezTo>
                <a:cubicBezTo>
                  <a:pt x="2183246" y="288067"/>
                  <a:pt x="2202289" y="269022"/>
                  <a:pt x="2223713" y="251166"/>
                </a:cubicBezTo>
                <a:cubicBezTo>
                  <a:pt x="2392723" y="105942"/>
                  <a:pt x="2595059" y="33330"/>
                  <a:pt x="2833101" y="33330"/>
                </a:cubicBezTo>
                <a:cubicBezTo>
                  <a:pt x="3071144" y="33330"/>
                  <a:pt x="3274670" y="105942"/>
                  <a:pt x="3442490" y="251166"/>
                </a:cubicBezTo>
                <a:cubicBezTo>
                  <a:pt x="3516283" y="314255"/>
                  <a:pt x="3573413" y="382106"/>
                  <a:pt x="3615070" y="457099"/>
                </a:cubicBezTo>
                <a:cubicBezTo>
                  <a:pt x="3672201" y="445195"/>
                  <a:pt x="3732901" y="439243"/>
                  <a:pt x="3797173" y="439243"/>
                </a:cubicBezTo>
                <a:cubicBezTo>
                  <a:pt x="4006650" y="439243"/>
                  <a:pt x="4185182" y="503523"/>
                  <a:pt x="4332768" y="630891"/>
                </a:cubicBezTo>
                <a:cubicBezTo>
                  <a:pt x="4412512" y="699932"/>
                  <a:pt x="4470833" y="776115"/>
                  <a:pt x="4507729" y="860631"/>
                </a:cubicBezTo>
                <a:cubicBezTo>
                  <a:pt x="4627941" y="813017"/>
                  <a:pt x="4760054" y="789209"/>
                  <a:pt x="4905260" y="789209"/>
                </a:cubicBezTo>
                <a:cubicBezTo>
                  <a:pt x="5143302" y="789209"/>
                  <a:pt x="5345638" y="853489"/>
                  <a:pt x="5513458" y="980858"/>
                </a:cubicBezTo>
                <a:cubicBezTo>
                  <a:pt x="5544403" y="1004665"/>
                  <a:pt x="5571778" y="1028472"/>
                  <a:pt x="5596773" y="1053470"/>
                </a:cubicBezTo>
                <a:cubicBezTo>
                  <a:pt x="5649142" y="1035614"/>
                  <a:pt x="5705082" y="1027282"/>
                  <a:pt x="5765783" y="1027282"/>
                </a:cubicBezTo>
                <a:cubicBezTo>
                  <a:pt x="5897896" y="1027282"/>
                  <a:pt x="6009776" y="1067754"/>
                  <a:pt x="6102613" y="1147508"/>
                </a:cubicBezTo>
                <a:cubicBezTo>
                  <a:pt x="6124036" y="1166554"/>
                  <a:pt x="6144270" y="1186790"/>
                  <a:pt x="6160933" y="1207026"/>
                </a:cubicBezTo>
                <a:cubicBezTo>
                  <a:pt x="6191879" y="1202265"/>
                  <a:pt x="6224014" y="1199884"/>
                  <a:pt x="6257340" y="1199884"/>
                </a:cubicBezTo>
                <a:cubicBezTo>
                  <a:pt x="6384693" y="1199884"/>
                  <a:pt x="6494192" y="1230833"/>
                  <a:pt x="6584648" y="1292732"/>
                </a:cubicBezTo>
                <a:cubicBezTo>
                  <a:pt x="6617974" y="1315349"/>
                  <a:pt x="6645349" y="1340347"/>
                  <a:pt x="6666773" y="1366535"/>
                </a:cubicBezTo>
                <a:cubicBezTo>
                  <a:pt x="6719142" y="1340347"/>
                  <a:pt x="6776272" y="1327253"/>
                  <a:pt x="6841734" y="1327253"/>
                </a:cubicBezTo>
                <a:cubicBezTo>
                  <a:pt x="6935761" y="1327253"/>
                  <a:pt x="7016695" y="1355821"/>
                  <a:pt x="7083347" y="1411768"/>
                </a:cubicBezTo>
                <a:cubicBezTo>
                  <a:pt x="7084537" y="1410578"/>
                  <a:pt x="7085727" y="1410578"/>
                  <a:pt x="7086918" y="1409388"/>
                </a:cubicBezTo>
                <a:cubicBezTo>
                  <a:pt x="7189276" y="1349870"/>
                  <a:pt x="7311868" y="1320111"/>
                  <a:pt x="7455883" y="1320111"/>
                </a:cubicBezTo>
                <a:cubicBezTo>
                  <a:pt x="7513013" y="1320111"/>
                  <a:pt x="7566573" y="1324872"/>
                  <a:pt x="7616562" y="1333205"/>
                </a:cubicBezTo>
                <a:cubicBezTo>
                  <a:pt x="7642746" y="1295113"/>
                  <a:pt x="7674882" y="1259402"/>
                  <a:pt x="7712969" y="1226072"/>
                </a:cubicBezTo>
                <a:cubicBezTo>
                  <a:pt x="7826039" y="1129653"/>
                  <a:pt x="7961723" y="1080848"/>
                  <a:pt x="8121211" y="1080848"/>
                </a:cubicBezTo>
                <a:cubicBezTo>
                  <a:pt x="8280700" y="1080848"/>
                  <a:pt x="8416384" y="1129653"/>
                  <a:pt x="8529454" y="1226072"/>
                </a:cubicBezTo>
                <a:cubicBezTo>
                  <a:pt x="8602057" y="1289161"/>
                  <a:pt x="8650855" y="1360583"/>
                  <a:pt x="8677040" y="1440337"/>
                </a:cubicBezTo>
                <a:cubicBezTo>
                  <a:pt x="8712746" y="1424862"/>
                  <a:pt x="8750833" y="1417720"/>
                  <a:pt x="8793681" y="1417720"/>
                </a:cubicBezTo>
                <a:cubicBezTo>
                  <a:pt x="8862713" y="1417720"/>
                  <a:pt x="8922224" y="1437956"/>
                  <a:pt x="8972212" y="1477238"/>
                </a:cubicBezTo>
                <a:cubicBezTo>
                  <a:pt x="8986495" y="1429624"/>
                  <a:pt x="9015060" y="1386771"/>
                  <a:pt x="9057908" y="1349870"/>
                </a:cubicBezTo>
                <a:cubicBezTo>
                  <a:pt x="9084092" y="1327253"/>
                  <a:pt x="9112657" y="1309397"/>
                  <a:pt x="9142413" y="1296303"/>
                </a:cubicBezTo>
                <a:cubicBezTo>
                  <a:pt x="9142413" y="1789113"/>
                  <a:pt x="9142413" y="1789113"/>
                  <a:pt x="9142413" y="1789113"/>
                </a:cubicBezTo>
                <a:lnTo>
                  <a:pt x="9142413" y="2309812"/>
                </a:lnTo>
                <a:lnTo>
                  <a:pt x="0" y="2309812"/>
                </a:lnTo>
                <a:lnTo>
                  <a:pt x="0" y="1789113"/>
                </a:lnTo>
                <a:lnTo>
                  <a:pt x="1588" y="1789113"/>
                </a:lnTo>
                <a:cubicBezTo>
                  <a:pt x="1588" y="686838"/>
                  <a:pt x="1588" y="686838"/>
                  <a:pt x="1588" y="686838"/>
                </a:cubicBezTo>
                <a:cubicBezTo>
                  <a:pt x="14680" y="686838"/>
                  <a:pt x="26582" y="685648"/>
                  <a:pt x="39675" y="685648"/>
                </a:cubicBezTo>
                <a:cubicBezTo>
                  <a:pt x="175359" y="685648"/>
                  <a:pt x="295570" y="716597"/>
                  <a:pt x="402689" y="776115"/>
                </a:cubicBezTo>
                <a:cubicBezTo>
                  <a:pt x="426494" y="742785"/>
                  <a:pt x="456249" y="710645"/>
                  <a:pt x="490765" y="680886"/>
                </a:cubicBezTo>
                <a:cubicBezTo>
                  <a:pt x="607406" y="579706"/>
                  <a:pt x="747851" y="529711"/>
                  <a:pt x="912100" y="529711"/>
                </a:cubicBezTo>
                <a:cubicBezTo>
                  <a:pt x="965659" y="529711"/>
                  <a:pt x="1015648" y="535662"/>
                  <a:pt x="1063257" y="545185"/>
                </a:cubicBezTo>
                <a:cubicBezTo>
                  <a:pt x="1060876" y="528520"/>
                  <a:pt x="1060876" y="510665"/>
                  <a:pt x="1060876" y="492809"/>
                </a:cubicBezTo>
                <a:cubicBezTo>
                  <a:pt x="1060876" y="357108"/>
                  <a:pt x="1116816" y="240453"/>
                  <a:pt x="1227506" y="144034"/>
                </a:cubicBezTo>
                <a:cubicBezTo>
                  <a:pt x="1339386" y="47614"/>
                  <a:pt x="1475070" y="0"/>
                  <a:pt x="1632178"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 Placeholder 7"/>
          <p:cNvSpPr>
            <a:spLocks noGrp="1"/>
          </p:cNvSpPr>
          <p:nvPr>
            <p:ph type="body" sz="quarter" idx="40" hasCustomPrompt="1"/>
          </p:nvPr>
        </p:nvSpPr>
        <p:spPr>
          <a:xfrm>
            <a:off x="554039" y="4086927"/>
            <a:ext cx="4043361"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50000"/>
                    <a:lumOff val="50000"/>
                  </a:schemeClr>
                </a:solidFill>
                <a:latin typeface="Lato Light"/>
                <a:cs typeface="Lato Light"/>
              </a:defRPr>
            </a:lvl1pPr>
          </a:lstStyle>
          <a:p>
            <a:pPr lvl="0"/>
            <a:r>
              <a:rPr lang="es-ES_tradnl" dirty="0" err="1" smtClean="0"/>
              <a:t>Title</a:t>
            </a:r>
            <a:r>
              <a:rPr lang="es-ES_tradnl" dirty="0" smtClean="0"/>
              <a:t> </a:t>
            </a:r>
            <a:r>
              <a:rPr lang="es-ES_tradnl" dirty="0" err="1" smtClean="0"/>
              <a:t>Here</a:t>
            </a:r>
            <a:endParaRPr lang="es-ES_tradnl" dirty="0" smtClean="0"/>
          </a:p>
        </p:txBody>
      </p:sp>
      <p:sp>
        <p:nvSpPr>
          <p:cNvPr id="17" name="Text Placeholder 7"/>
          <p:cNvSpPr>
            <a:spLocks noGrp="1"/>
          </p:cNvSpPr>
          <p:nvPr>
            <p:ph type="body" sz="quarter" idx="41" hasCustomPrompt="1"/>
          </p:nvPr>
        </p:nvSpPr>
        <p:spPr>
          <a:xfrm>
            <a:off x="554040" y="4463359"/>
            <a:ext cx="40433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18" name="Text Placeholder 2"/>
          <p:cNvSpPr>
            <a:spLocks noGrp="1"/>
          </p:cNvSpPr>
          <p:nvPr>
            <p:ph type="body" sz="quarter" idx="42" hasCustomPrompt="1"/>
          </p:nvPr>
        </p:nvSpPr>
        <p:spPr>
          <a:xfrm>
            <a:off x="554039" y="4653734"/>
            <a:ext cx="4043362" cy="654866"/>
          </a:xfrm>
          <a:prstGeom prst="rect">
            <a:avLst/>
          </a:prstGeom>
        </p:spPr>
        <p:txBody>
          <a:bodyPr vert="horz" lIns="0" tIns="0" rIns="0" bIns="0"/>
          <a:lstStyle>
            <a:lvl1pPr marL="0" marR="0" indent="0" algn="just" defTabSz="405130" rtl="0" eaLnBrk="1" fontAlgn="auto" latinLnBrk="0" hangingPunct="1">
              <a:lnSpc>
                <a:spcPct val="130000"/>
              </a:lnSpc>
              <a:spcBef>
                <a:spcPct val="20000"/>
              </a:spcBef>
              <a:spcAft>
                <a:spcPts val="0"/>
              </a:spcAft>
              <a:buClrTx/>
              <a:buSzTx/>
              <a:buFont typeface="Arial" panose="020B0604020202020204"/>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6">
                                            <p:txEl>
                                              <p:pRg st="0" end="0"/>
                                            </p:txEl>
                                          </p:spTgt>
                                        </p:tgtEl>
                                        <p:attrNameLst>
                                          <p:attrName>style.visibility</p:attrName>
                                        </p:attrNameLst>
                                      </p:cBhvr>
                                      <p:to>
                                        <p:strVal val="visible"/>
                                      </p:to>
                                    </p:set>
                                    <p:animEffect transition="in" filter="fade">
                                      <p:cBhvr>
                                        <p:cTn id="14" dur="400"/>
                                        <p:tgtEl>
                                          <p:spTgt spid="16">
                                            <p:txEl>
                                              <p:pRg st="0" end="0"/>
                                            </p:txEl>
                                          </p:spTgt>
                                        </p:tgtEl>
                                      </p:cBhvr>
                                    </p:animEffect>
                                    <p:anim calcmode="lin" valueType="num">
                                      <p:cBhvr>
                                        <p:cTn id="15" dur="4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6">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fade">
                                      <p:cBhvr>
                                        <p:cTn id="19" dur="500"/>
                                        <p:tgtEl>
                                          <p:spTgt spid="17">
                                            <p:txEl>
                                              <p:pRg st="0" end="0"/>
                                            </p:txEl>
                                          </p:spTgt>
                                        </p:tgtEl>
                                      </p:cBhvr>
                                    </p:animEffect>
                                    <p:anim calcmode="lin" valueType="num">
                                      <p:cBhvr>
                                        <p:cTn id="20"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7">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 grpId="0" animBg="1"/>
      <p:bldP spid="16" grpId="0" build="p">
        <p:tmplLst>
          <p:tmpl lvl="1">
            <p:tnLst>
              <p:par>
                <p:cTn presetID="42" presetClass="entr" presetSubtype="0" fill="hold" nodeType="withEffect">
                  <p:stCondLst>
                    <p:cond delay="200"/>
                  </p:stCondLst>
                  <p:childTnLst>
                    <p:set>
                      <p:cBhvr>
                        <p:cTn dur="1" fill="hold">
                          <p:stCondLst>
                            <p:cond delay="0"/>
                          </p:stCondLst>
                        </p:cTn>
                        <p:tgtEl>
                          <p:spTgt spid="16"/>
                        </p:tgtEl>
                        <p:attrNameLst>
                          <p:attrName>style.visibility</p:attrName>
                        </p:attrNameLst>
                      </p:cBhvr>
                      <p:to>
                        <p:strVal val="visible"/>
                      </p:to>
                    </p:set>
                    <p:animEffect transition="in" filter="fade">
                      <p:cBhvr>
                        <p:cTn dur="400"/>
                        <p:tgtEl>
                          <p:spTgt spid="16"/>
                        </p:tgtEl>
                      </p:cBhvr>
                    </p:animEffect>
                    <p:anim calcmode="lin" valueType="num">
                      <p:cBhvr>
                        <p:cTn dur="400" fill="hold"/>
                        <p:tgtEl>
                          <p:spTgt spid="16"/>
                        </p:tgtEl>
                        <p:attrNameLst>
                          <p:attrName>ppt_x</p:attrName>
                        </p:attrNameLst>
                      </p:cBhvr>
                      <p:tavLst>
                        <p:tav tm="0">
                          <p:val>
                            <p:strVal val="#ppt_x"/>
                          </p:val>
                        </p:tav>
                        <p:tav tm="100000">
                          <p:val>
                            <p:strVal val="#ppt_x"/>
                          </p:val>
                        </p:tav>
                      </p:tavLst>
                    </p:anim>
                    <p:anim calcmode="lin" valueType="num">
                      <p:cBhvr>
                        <p:cTn dur="400" fill="hold"/>
                        <p:tgtEl>
                          <p:spTgt spid="16"/>
                        </p:tgtEl>
                        <p:attrNameLst>
                          <p:attrName>ppt_y</p:attrName>
                        </p:attrNameLst>
                      </p:cBhvr>
                      <p:tavLst>
                        <p:tav tm="0">
                          <p:val>
                            <p:strVal val="#ppt_y+.1"/>
                          </p:val>
                        </p:tav>
                        <p:tav tm="100000">
                          <p:val>
                            <p:strVal val="#ppt_y"/>
                          </p:val>
                        </p:tav>
                      </p:tavLst>
                    </p:anim>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3_Title with content Clear">
    <p:spTree>
      <p:nvGrpSpPr>
        <p:cNvPr id="1" name=""/>
        <p:cNvGrpSpPr/>
        <p:nvPr/>
      </p:nvGrpSpPr>
      <p:grpSpPr>
        <a:xfrm>
          <a:off x="0" y="0"/>
          <a:ext cx="0" cy="0"/>
          <a:chOff x="0" y="0"/>
          <a:chExt cx="0" cy="0"/>
        </a:xfrm>
      </p:grpSpPr>
      <p:sp>
        <p:nvSpPr>
          <p:cNvPr id="10" name="Rectangle 1"/>
          <p:cNvSpPr/>
          <p:nvPr userDrawn="1"/>
        </p:nvSpPr>
        <p:spPr>
          <a:xfrm rot="10800000">
            <a:off x="0" y="0"/>
            <a:ext cx="9142413" cy="2711943"/>
          </a:xfrm>
          <a:custGeom>
            <a:avLst/>
            <a:gdLst/>
            <a:ahLst/>
            <a:cxnLst/>
            <a:rect l="l" t="t" r="r" b="b"/>
            <a:pathLst>
              <a:path w="9142413" h="2309812">
                <a:moveTo>
                  <a:pt x="1632178" y="0"/>
                </a:moveTo>
                <a:cubicBezTo>
                  <a:pt x="1790476" y="0"/>
                  <a:pt x="1924970" y="47614"/>
                  <a:pt x="2036850" y="144034"/>
                </a:cubicBezTo>
                <a:cubicBezTo>
                  <a:pt x="2093980" y="192838"/>
                  <a:pt x="2136828" y="247595"/>
                  <a:pt x="2164203" y="307113"/>
                </a:cubicBezTo>
                <a:cubicBezTo>
                  <a:pt x="2183246" y="288067"/>
                  <a:pt x="2202289" y="269022"/>
                  <a:pt x="2223713" y="251166"/>
                </a:cubicBezTo>
                <a:cubicBezTo>
                  <a:pt x="2392723" y="105942"/>
                  <a:pt x="2595059" y="33330"/>
                  <a:pt x="2833101" y="33330"/>
                </a:cubicBezTo>
                <a:cubicBezTo>
                  <a:pt x="3071144" y="33330"/>
                  <a:pt x="3274670" y="105942"/>
                  <a:pt x="3442490" y="251166"/>
                </a:cubicBezTo>
                <a:cubicBezTo>
                  <a:pt x="3516283" y="314255"/>
                  <a:pt x="3573413" y="382106"/>
                  <a:pt x="3615070" y="457099"/>
                </a:cubicBezTo>
                <a:cubicBezTo>
                  <a:pt x="3672201" y="445195"/>
                  <a:pt x="3732901" y="439243"/>
                  <a:pt x="3797173" y="439243"/>
                </a:cubicBezTo>
                <a:cubicBezTo>
                  <a:pt x="4006650" y="439243"/>
                  <a:pt x="4185182" y="503523"/>
                  <a:pt x="4332768" y="630891"/>
                </a:cubicBezTo>
                <a:cubicBezTo>
                  <a:pt x="4412512" y="699932"/>
                  <a:pt x="4470833" y="776115"/>
                  <a:pt x="4507729" y="860631"/>
                </a:cubicBezTo>
                <a:cubicBezTo>
                  <a:pt x="4627941" y="813017"/>
                  <a:pt x="4760054" y="789209"/>
                  <a:pt x="4905260" y="789209"/>
                </a:cubicBezTo>
                <a:cubicBezTo>
                  <a:pt x="5143302" y="789209"/>
                  <a:pt x="5345638" y="853489"/>
                  <a:pt x="5513458" y="980858"/>
                </a:cubicBezTo>
                <a:cubicBezTo>
                  <a:pt x="5544403" y="1004665"/>
                  <a:pt x="5571778" y="1028472"/>
                  <a:pt x="5596773" y="1053470"/>
                </a:cubicBezTo>
                <a:cubicBezTo>
                  <a:pt x="5649142" y="1035614"/>
                  <a:pt x="5705082" y="1027282"/>
                  <a:pt x="5765783" y="1027282"/>
                </a:cubicBezTo>
                <a:cubicBezTo>
                  <a:pt x="5897896" y="1027282"/>
                  <a:pt x="6009776" y="1067754"/>
                  <a:pt x="6102613" y="1147508"/>
                </a:cubicBezTo>
                <a:cubicBezTo>
                  <a:pt x="6124036" y="1166554"/>
                  <a:pt x="6144270" y="1186790"/>
                  <a:pt x="6160933" y="1207026"/>
                </a:cubicBezTo>
                <a:cubicBezTo>
                  <a:pt x="6191879" y="1202265"/>
                  <a:pt x="6224014" y="1199884"/>
                  <a:pt x="6257340" y="1199884"/>
                </a:cubicBezTo>
                <a:cubicBezTo>
                  <a:pt x="6384693" y="1199884"/>
                  <a:pt x="6494192" y="1230833"/>
                  <a:pt x="6584648" y="1292732"/>
                </a:cubicBezTo>
                <a:cubicBezTo>
                  <a:pt x="6617974" y="1315349"/>
                  <a:pt x="6645349" y="1340347"/>
                  <a:pt x="6666773" y="1366535"/>
                </a:cubicBezTo>
                <a:cubicBezTo>
                  <a:pt x="6719142" y="1340347"/>
                  <a:pt x="6776272" y="1327253"/>
                  <a:pt x="6841734" y="1327253"/>
                </a:cubicBezTo>
                <a:cubicBezTo>
                  <a:pt x="6935761" y="1327253"/>
                  <a:pt x="7016695" y="1355821"/>
                  <a:pt x="7083347" y="1411768"/>
                </a:cubicBezTo>
                <a:cubicBezTo>
                  <a:pt x="7084537" y="1410578"/>
                  <a:pt x="7085727" y="1410578"/>
                  <a:pt x="7086918" y="1409388"/>
                </a:cubicBezTo>
                <a:cubicBezTo>
                  <a:pt x="7189276" y="1349870"/>
                  <a:pt x="7311868" y="1320111"/>
                  <a:pt x="7455883" y="1320111"/>
                </a:cubicBezTo>
                <a:cubicBezTo>
                  <a:pt x="7513013" y="1320111"/>
                  <a:pt x="7566573" y="1324872"/>
                  <a:pt x="7616562" y="1333205"/>
                </a:cubicBezTo>
                <a:cubicBezTo>
                  <a:pt x="7642746" y="1295113"/>
                  <a:pt x="7674882" y="1259402"/>
                  <a:pt x="7712969" y="1226072"/>
                </a:cubicBezTo>
                <a:cubicBezTo>
                  <a:pt x="7826039" y="1129653"/>
                  <a:pt x="7961723" y="1080848"/>
                  <a:pt x="8121211" y="1080848"/>
                </a:cubicBezTo>
                <a:cubicBezTo>
                  <a:pt x="8280700" y="1080848"/>
                  <a:pt x="8416384" y="1129653"/>
                  <a:pt x="8529454" y="1226072"/>
                </a:cubicBezTo>
                <a:cubicBezTo>
                  <a:pt x="8602057" y="1289161"/>
                  <a:pt x="8650855" y="1360583"/>
                  <a:pt x="8677040" y="1440337"/>
                </a:cubicBezTo>
                <a:cubicBezTo>
                  <a:pt x="8712746" y="1424862"/>
                  <a:pt x="8750833" y="1417720"/>
                  <a:pt x="8793681" y="1417720"/>
                </a:cubicBezTo>
                <a:cubicBezTo>
                  <a:pt x="8862713" y="1417720"/>
                  <a:pt x="8922224" y="1437956"/>
                  <a:pt x="8972212" y="1477238"/>
                </a:cubicBezTo>
                <a:cubicBezTo>
                  <a:pt x="8986495" y="1429624"/>
                  <a:pt x="9015060" y="1386771"/>
                  <a:pt x="9057908" y="1349870"/>
                </a:cubicBezTo>
                <a:cubicBezTo>
                  <a:pt x="9084092" y="1327253"/>
                  <a:pt x="9112657" y="1309397"/>
                  <a:pt x="9142413" y="1296303"/>
                </a:cubicBezTo>
                <a:cubicBezTo>
                  <a:pt x="9142413" y="1789113"/>
                  <a:pt x="9142413" y="1789113"/>
                  <a:pt x="9142413" y="1789113"/>
                </a:cubicBezTo>
                <a:lnTo>
                  <a:pt x="9142413" y="2309812"/>
                </a:lnTo>
                <a:lnTo>
                  <a:pt x="0" y="2309812"/>
                </a:lnTo>
                <a:lnTo>
                  <a:pt x="0" y="1789113"/>
                </a:lnTo>
                <a:lnTo>
                  <a:pt x="1588" y="1789113"/>
                </a:lnTo>
                <a:cubicBezTo>
                  <a:pt x="1588" y="686838"/>
                  <a:pt x="1588" y="686838"/>
                  <a:pt x="1588" y="686838"/>
                </a:cubicBezTo>
                <a:cubicBezTo>
                  <a:pt x="14680" y="686838"/>
                  <a:pt x="26582" y="685648"/>
                  <a:pt x="39675" y="685648"/>
                </a:cubicBezTo>
                <a:cubicBezTo>
                  <a:pt x="175359" y="685648"/>
                  <a:pt x="295570" y="716597"/>
                  <a:pt x="402689" y="776115"/>
                </a:cubicBezTo>
                <a:cubicBezTo>
                  <a:pt x="426494" y="742785"/>
                  <a:pt x="456249" y="710645"/>
                  <a:pt x="490765" y="680886"/>
                </a:cubicBezTo>
                <a:cubicBezTo>
                  <a:pt x="607406" y="579706"/>
                  <a:pt x="747851" y="529711"/>
                  <a:pt x="912100" y="529711"/>
                </a:cubicBezTo>
                <a:cubicBezTo>
                  <a:pt x="965659" y="529711"/>
                  <a:pt x="1015648" y="535662"/>
                  <a:pt x="1063257" y="545185"/>
                </a:cubicBezTo>
                <a:cubicBezTo>
                  <a:pt x="1060876" y="528520"/>
                  <a:pt x="1060876" y="510665"/>
                  <a:pt x="1060876" y="492809"/>
                </a:cubicBezTo>
                <a:cubicBezTo>
                  <a:pt x="1060876" y="357108"/>
                  <a:pt x="1116816" y="240453"/>
                  <a:pt x="1227506" y="144034"/>
                </a:cubicBezTo>
                <a:cubicBezTo>
                  <a:pt x="1339386" y="47614"/>
                  <a:pt x="1475070" y="0"/>
                  <a:pt x="1632178"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 Placeholder 7"/>
          <p:cNvSpPr>
            <a:spLocks noGrp="1"/>
          </p:cNvSpPr>
          <p:nvPr>
            <p:ph type="body" sz="quarter" idx="40" hasCustomPrompt="1"/>
          </p:nvPr>
        </p:nvSpPr>
        <p:spPr>
          <a:xfrm>
            <a:off x="554039" y="4086927"/>
            <a:ext cx="4043361" cy="359817"/>
          </a:xfrm>
          <a:prstGeom prst="rect">
            <a:avLst/>
          </a:prstGeom>
        </p:spPr>
        <p:txBody>
          <a:bodyPr vert="horz" lIns="0" tIns="40504" rIns="0" bIns="40504" anchor="ctr"/>
          <a:lstStyle>
            <a:lvl1pPr marL="0" indent="0" algn="l">
              <a:lnSpc>
                <a:spcPct val="100000"/>
              </a:lnSpc>
              <a:spcBef>
                <a:spcPts val="0"/>
              </a:spcBef>
              <a:buNone/>
              <a:defRPr sz="1600" b="1">
                <a:solidFill>
                  <a:schemeClr val="bg1"/>
                </a:solidFill>
                <a:latin typeface="Lato Light"/>
                <a:cs typeface="Lato Light"/>
              </a:defRPr>
            </a:lvl1pPr>
          </a:lstStyle>
          <a:p>
            <a:pPr lvl="0"/>
            <a:r>
              <a:rPr lang="es-ES_tradnl" dirty="0" err="1" smtClean="0"/>
              <a:t>Title</a:t>
            </a:r>
            <a:r>
              <a:rPr lang="es-ES_tradnl" dirty="0" smtClean="0"/>
              <a:t> </a:t>
            </a:r>
            <a:r>
              <a:rPr lang="es-ES_tradnl" dirty="0" err="1" smtClean="0"/>
              <a:t>Here</a:t>
            </a:r>
            <a:endParaRPr lang="es-ES_tradnl" dirty="0" smtClean="0"/>
          </a:p>
        </p:txBody>
      </p:sp>
      <p:sp>
        <p:nvSpPr>
          <p:cNvPr id="17" name="Text Placeholder 7"/>
          <p:cNvSpPr>
            <a:spLocks noGrp="1"/>
          </p:cNvSpPr>
          <p:nvPr>
            <p:ph type="body" sz="quarter" idx="41" hasCustomPrompt="1"/>
          </p:nvPr>
        </p:nvSpPr>
        <p:spPr>
          <a:xfrm>
            <a:off x="554040" y="4463359"/>
            <a:ext cx="40433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2">
                    <a:lumMod val="75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18" name="Text Placeholder 2"/>
          <p:cNvSpPr>
            <a:spLocks noGrp="1"/>
          </p:cNvSpPr>
          <p:nvPr>
            <p:ph type="body" sz="quarter" idx="42" hasCustomPrompt="1"/>
          </p:nvPr>
        </p:nvSpPr>
        <p:spPr>
          <a:xfrm>
            <a:off x="554039" y="4653734"/>
            <a:ext cx="4043362" cy="654866"/>
          </a:xfrm>
          <a:prstGeom prst="rect">
            <a:avLst/>
          </a:prstGeom>
        </p:spPr>
        <p:txBody>
          <a:bodyPr vert="horz" lIns="0" tIns="0" rIns="0" bIns="0"/>
          <a:lstStyle>
            <a:lvl1pPr marL="0" marR="0" indent="0" algn="just" defTabSz="405130" rtl="0" eaLnBrk="1" fontAlgn="auto" latinLnBrk="0" hangingPunct="1">
              <a:lnSpc>
                <a:spcPct val="130000"/>
              </a:lnSpc>
              <a:spcBef>
                <a:spcPct val="20000"/>
              </a:spcBef>
              <a:spcAft>
                <a:spcPts val="0"/>
              </a:spcAft>
              <a:buClrTx/>
              <a:buSzTx/>
              <a:buFont typeface="Arial" panose="020B0604020202020204"/>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11" name="Freeform 35"/>
          <p:cNvSpPr/>
          <p:nvPr userDrawn="1"/>
        </p:nvSpPr>
        <p:spPr bwMode="auto">
          <a:xfrm>
            <a:off x="655640" y="1656729"/>
            <a:ext cx="2642214" cy="1555653"/>
          </a:xfrm>
          <a:custGeom>
            <a:avLst/>
            <a:gdLst>
              <a:gd name="T0" fmla="*/ 39 w 277"/>
              <a:gd name="T1" fmla="*/ 68 h 162"/>
              <a:gd name="T2" fmla="*/ 45 w 277"/>
              <a:gd name="T3" fmla="*/ 69 h 162"/>
              <a:gd name="T4" fmla="*/ 102 w 277"/>
              <a:gd name="T5" fmla="*/ 24 h 162"/>
              <a:gd name="T6" fmla="*/ 140 w 277"/>
              <a:gd name="T7" fmla="*/ 38 h 162"/>
              <a:gd name="T8" fmla="*/ 180 w 277"/>
              <a:gd name="T9" fmla="*/ 0 h 162"/>
              <a:gd name="T10" fmla="*/ 220 w 277"/>
              <a:gd name="T11" fmla="*/ 41 h 162"/>
              <a:gd name="T12" fmla="*/ 220 w 277"/>
              <a:gd name="T13" fmla="*/ 41 h 162"/>
              <a:gd name="T14" fmla="*/ 229 w 277"/>
              <a:gd name="T15" fmla="*/ 41 h 162"/>
              <a:gd name="T16" fmla="*/ 277 w 277"/>
              <a:gd name="T17" fmla="*/ 89 h 162"/>
              <a:gd name="T18" fmla="*/ 229 w 277"/>
              <a:gd name="T19" fmla="*/ 138 h 162"/>
              <a:gd name="T20" fmla="*/ 206 w 277"/>
              <a:gd name="T21" fmla="*/ 133 h 162"/>
              <a:gd name="T22" fmla="*/ 162 w 277"/>
              <a:gd name="T23" fmla="*/ 162 h 162"/>
              <a:gd name="T24" fmla="*/ 122 w 277"/>
              <a:gd name="T25" fmla="*/ 139 h 162"/>
              <a:gd name="T26" fmla="*/ 102 w 277"/>
              <a:gd name="T27" fmla="*/ 142 h 162"/>
              <a:gd name="T28" fmla="*/ 69 w 277"/>
              <a:gd name="T29" fmla="*/ 132 h 162"/>
              <a:gd name="T30" fmla="*/ 39 w 277"/>
              <a:gd name="T31" fmla="*/ 147 h 162"/>
              <a:gd name="T32" fmla="*/ 0 w 277"/>
              <a:gd name="T33" fmla="*/ 107 h 162"/>
              <a:gd name="T34" fmla="*/ 39 w 277"/>
              <a:gd name="T35" fmla="*/ 6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162">
                <a:moveTo>
                  <a:pt x="39" y="68"/>
                </a:moveTo>
                <a:cubicBezTo>
                  <a:pt x="41" y="68"/>
                  <a:pt x="43" y="68"/>
                  <a:pt x="45" y="69"/>
                </a:cubicBezTo>
                <a:cubicBezTo>
                  <a:pt x="52" y="43"/>
                  <a:pt x="75" y="24"/>
                  <a:pt x="102" y="24"/>
                </a:cubicBezTo>
                <a:cubicBezTo>
                  <a:pt x="117" y="24"/>
                  <a:pt x="130" y="29"/>
                  <a:pt x="140" y="38"/>
                </a:cubicBezTo>
                <a:cubicBezTo>
                  <a:pt x="141" y="17"/>
                  <a:pt x="159" y="0"/>
                  <a:pt x="180" y="0"/>
                </a:cubicBezTo>
                <a:cubicBezTo>
                  <a:pt x="202" y="0"/>
                  <a:pt x="220" y="18"/>
                  <a:pt x="220" y="41"/>
                </a:cubicBezTo>
                <a:cubicBezTo>
                  <a:pt x="220" y="41"/>
                  <a:pt x="220" y="41"/>
                  <a:pt x="220" y="41"/>
                </a:cubicBezTo>
                <a:cubicBezTo>
                  <a:pt x="223" y="41"/>
                  <a:pt x="226" y="41"/>
                  <a:pt x="229" y="41"/>
                </a:cubicBezTo>
                <a:cubicBezTo>
                  <a:pt x="255" y="41"/>
                  <a:pt x="277" y="63"/>
                  <a:pt x="277" y="89"/>
                </a:cubicBezTo>
                <a:cubicBezTo>
                  <a:pt x="277" y="116"/>
                  <a:pt x="255" y="138"/>
                  <a:pt x="229" y="138"/>
                </a:cubicBezTo>
                <a:cubicBezTo>
                  <a:pt x="220" y="138"/>
                  <a:pt x="213" y="136"/>
                  <a:pt x="206" y="133"/>
                </a:cubicBezTo>
                <a:cubicBezTo>
                  <a:pt x="199" y="150"/>
                  <a:pt x="182" y="162"/>
                  <a:pt x="162" y="162"/>
                </a:cubicBezTo>
                <a:cubicBezTo>
                  <a:pt x="145" y="162"/>
                  <a:pt x="130" y="153"/>
                  <a:pt x="122" y="139"/>
                </a:cubicBezTo>
                <a:cubicBezTo>
                  <a:pt x="116" y="141"/>
                  <a:pt x="109" y="142"/>
                  <a:pt x="102" y="142"/>
                </a:cubicBezTo>
                <a:cubicBezTo>
                  <a:pt x="90" y="142"/>
                  <a:pt x="79" y="139"/>
                  <a:pt x="69" y="132"/>
                </a:cubicBezTo>
                <a:cubicBezTo>
                  <a:pt x="62" y="141"/>
                  <a:pt x="51" y="147"/>
                  <a:pt x="39" y="147"/>
                </a:cubicBezTo>
                <a:cubicBezTo>
                  <a:pt x="17" y="147"/>
                  <a:pt x="0" y="129"/>
                  <a:pt x="0" y="107"/>
                </a:cubicBezTo>
                <a:cubicBezTo>
                  <a:pt x="0" y="86"/>
                  <a:pt x="17" y="68"/>
                  <a:pt x="39" y="68"/>
                </a:cubicBezTo>
                <a:close/>
              </a:path>
            </a:pathLst>
          </a:custGeom>
          <a:solidFill>
            <a:schemeClr val="bg1">
              <a:alpha val="70000"/>
            </a:schemeClr>
          </a:solidFill>
          <a:ln>
            <a:noFill/>
          </a:ln>
        </p:spPr>
        <p:txBody>
          <a:bodyPr vert="horz" wrap="square" lIns="91440" tIns="45720" rIns="91440" bIns="45720" numCol="1" anchor="t" anchorCtr="0" compatLnSpc="1"/>
          <a:lstStyle/>
          <a:p>
            <a:endParaRPr lang="id-ID"/>
          </a:p>
        </p:txBody>
      </p:sp>
      <p:sp>
        <p:nvSpPr>
          <p:cNvPr id="13" name="Freeform 35"/>
          <p:cNvSpPr/>
          <p:nvPr userDrawn="1"/>
        </p:nvSpPr>
        <p:spPr bwMode="auto">
          <a:xfrm flipH="1">
            <a:off x="5926754" y="3098081"/>
            <a:ext cx="2642214" cy="1555653"/>
          </a:xfrm>
          <a:custGeom>
            <a:avLst/>
            <a:gdLst>
              <a:gd name="T0" fmla="*/ 39 w 277"/>
              <a:gd name="T1" fmla="*/ 68 h 162"/>
              <a:gd name="T2" fmla="*/ 45 w 277"/>
              <a:gd name="T3" fmla="*/ 69 h 162"/>
              <a:gd name="T4" fmla="*/ 102 w 277"/>
              <a:gd name="T5" fmla="*/ 24 h 162"/>
              <a:gd name="T6" fmla="*/ 140 w 277"/>
              <a:gd name="T7" fmla="*/ 38 h 162"/>
              <a:gd name="T8" fmla="*/ 180 w 277"/>
              <a:gd name="T9" fmla="*/ 0 h 162"/>
              <a:gd name="T10" fmla="*/ 220 w 277"/>
              <a:gd name="T11" fmla="*/ 41 h 162"/>
              <a:gd name="T12" fmla="*/ 220 w 277"/>
              <a:gd name="T13" fmla="*/ 41 h 162"/>
              <a:gd name="T14" fmla="*/ 229 w 277"/>
              <a:gd name="T15" fmla="*/ 41 h 162"/>
              <a:gd name="T16" fmla="*/ 277 w 277"/>
              <a:gd name="T17" fmla="*/ 89 h 162"/>
              <a:gd name="T18" fmla="*/ 229 w 277"/>
              <a:gd name="T19" fmla="*/ 138 h 162"/>
              <a:gd name="T20" fmla="*/ 206 w 277"/>
              <a:gd name="T21" fmla="*/ 133 h 162"/>
              <a:gd name="T22" fmla="*/ 162 w 277"/>
              <a:gd name="T23" fmla="*/ 162 h 162"/>
              <a:gd name="T24" fmla="*/ 122 w 277"/>
              <a:gd name="T25" fmla="*/ 139 h 162"/>
              <a:gd name="T26" fmla="*/ 102 w 277"/>
              <a:gd name="T27" fmla="*/ 142 h 162"/>
              <a:gd name="T28" fmla="*/ 69 w 277"/>
              <a:gd name="T29" fmla="*/ 132 h 162"/>
              <a:gd name="T30" fmla="*/ 39 w 277"/>
              <a:gd name="T31" fmla="*/ 147 h 162"/>
              <a:gd name="T32" fmla="*/ 0 w 277"/>
              <a:gd name="T33" fmla="*/ 107 h 162"/>
              <a:gd name="T34" fmla="*/ 39 w 277"/>
              <a:gd name="T35" fmla="*/ 6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162">
                <a:moveTo>
                  <a:pt x="39" y="68"/>
                </a:moveTo>
                <a:cubicBezTo>
                  <a:pt x="41" y="68"/>
                  <a:pt x="43" y="68"/>
                  <a:pt x="45" y="69"/>
                </a:cubicBezTo>
                <a:cubicBezTo>
                  <a:pt x="52" y="43"/>
                  <a:pt x="75" y="24"/>
                  <a:pt x="102" y="24"/>
                </a:cubicBezTo>
                <a:cubicBezTo>
                  <a:pt x="117" y="24"/>
                  <a:pt x="130" y="29"/>
                  <a:pt x="140" y="38"/>
                </a:cubicBezTo>
                <a:cubicBezTo>
                  <a:pt x="141" y="17"/>
                  <a:pt x="159" y="0"/>
                  <a:pt x="180" y="0"/>
                </a:cubicBezTo>
                <a:cubicBezTo>
                  <a:pt x="202" y="0"/>
                  <a:pt x="220" y="18"/>
                  <a:pt x="220" y="41"/>
                </a:cubicBezTo>
                <a:cubicBezTo>
                  <a:pt x="220" y="41"/>
                  <a:pt x="220" y="41"/>
                  <a:pt x="220" y="41"/>
                </a:cubicBezTo>
                <a:cubicBezTo>
                  <a:pt x="223" y="41"/>
                  <a:pt x="226" y="41"/>
                  <a:pt x="229" y="41"/>
                </a:cubicBezTo>
                <a:cubicBezTo>
                  <a:pt x="255" y="41"/>
                  <a:pt x="277" y="63"/>
                  <a:pt x="277" y="89"/>
                </a:cubicBezTo>
                <a:cubicBezTo>
                  <a:pt x="277" y="116"/>
                  <a:pt x="255" y="138"/>
                  <a:pt x="229" y="138"/>
                </a:cubicBezTo>
                <a:cubicBezTo>
                  <a:pt x="220" y="138"/>
                  <a:pt x="213" y="136"/>
                  <a:pt x="206" y="133"/>
                </a:cubicBezTo>
                <a:cubicBezTo>
                  <a:pt x="199" y="150"/>
                  <a:pt x="182" y="162"/>
                  <a:pt x="162" y="162"/>
                </a:cubicBezTo>
                <a:cubicBezTo>
                  <a:pt x="145" y="162"/>
                  <a:pt x="130" y="153"/>
                  <a:pt x="122" y="139"/>
                </a:cubicBezTo>
                <a:cubicBezTo>
                  <a:pt x="116" y="141"/>
                  <a:pt x="109" y="142"/>
                  <a:pt x="102" y="142"/>
                </a:cubicBezTo>
                <a:cubicBezTo>
                  <a:pt x="90" y="142"/>
                  <a:pt x="79" y="139"/>
                  <a:pt x="69" y="132"/>
                </a:cubicBezTo>
                <a:cubicBezTo>
                  <a:pt x="62" y="141"/>
                  <a:pt x="51" y="147"/>
                  <a:pt x="39" y="147"/>
                </a:cubicBezTo>
                <a:cubicBezTo>
                  <a:pt x="17" y="147"/>
                  <a:pt x="0" y="129"/>
                  <a:pt x="0" y="107"/>
                </a:cubicBezTo>
                <a:cubicBezTo>
                  <a:pt x="0" y="86"/>
                  <a:pt x="17" y="68"/>
                  <a:pt x="39" y="68"/>
                </a:cubicBezTo>
                <a:close/>
              </a:path>
            </a:pathLst>
          </a:custGeom>
          <a:solidFill>
            <a:schemeClr val="bg1">
              <a:alpha val="70000"/>
            </a:schemeClr>
          </a:solidFill>
          <a:ln>
            <a:noFill/>
          </a:ln>
        </p:spPr>
        <p:txBody>
          <a:bodyPr vert="horz" wrap="square" lIns="91440" tIns="45720" rIns="91440" bIns="45720" numCol="1" anchor="t" anchorCtr="0" compatLnSpc="1"/>
          <a:lstStyle/>
          <a:p>
            <a:endParaRPr lang="id-ID"/>
          </a:p>
        </p:txBody>
      </p:sp>
      <p:sp>
        <p:nvSpPr>
          <p:cNvPr id="14" name="Rounded Rectangle 13"/>
          <p:cNvSpPr/>
          <p:nvPr userDrawn="1"/>
        </p:nvSpPr>
        <p:spPr>
          <a:xfrm>
            <a:off x="8680453" y="270483"/>
            <a:ext cx="274638" cy="237193"/>
          </a:xfrm>
          <a:prstGeom prst="roundRect">
            <a:avLst>
              <a:gd name="adj" fmla="val 21739"/>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5057" tIns="47529" rIns="95057" bIns="47529" rtlCol="0" anchor="ctr"/>
          <a:lstStyle/>
          <a:p>
            <a:pPr algn="ctr"/>
            <a:endParaRPr lang="en-US" dirty="0">
              <a:solidFill>
                <a:srgbClr val="7F7F7F"/>
              </a:solidFill>
            </a:endParaRPr>
          </a:p>
        </p:txBody>
      </p:sp>
      <p:sp>
        <p:nvSpPr>
          <p:cNvPr id="15" name="TextBox 14"/>
          <p:cNvSpPr txBox="1"/>
          <p:nvPr userDrawn="1"/>
        </p:nvSpPr>
        <p:spPr>
          <a:xfrm flipH="1">
            <a:off x="8744211" y="263429"/>
            <a:ext cx="145790" cy="244248"/>
          </a:xfrm>
          <a:prstGeom prst="rect">
            <a:avLst/>
          </a:prstGeom>
          <a:noFill/>
        </p:spPr>
        <p:txBody>
          <a:bodyPr wrap="none" lIns="0" tIns="0" rIns="0" bIns="0" rtlCol="0" anchor="ctr" anchorCtr="1">
            <a:normAutofit/>
          </a:bodyPr>
          <a:lstStyle/>
          <a:p>
            <a:pPr algn="ctr">
              <a:lnSpc>
                <a:spcPct val="100000"/>
              </a:lnSpc>
            </a:pPr>
            <a:fld id="{FCEE2C88-6C8F-484D-AF69-578F576B1F44}" type="slidenum">
              <a:rPr lang="en-US" sz="900" smtClean="0">
                <a:solidFill>
                  <a:schemeClr val="bg1"/>
                </a:solidFill>
                <a:latin typeface="Arial" panose="020B0604020202020204"/>
                <a:cs typeface="Arial" panose="020B0604020202020204"/>
              </a:rPr>
            </a:fld>
            <a:endParaRPr lang="en-US" sz="900" dirty="0">
              <a:solidFill>
                <a:schemeClr val="bg1"/>
              </a:solidFill>
              <a:latin typeface="Arial" panose="020B0604020202020204"/>
              <a:cs typeface="Arial" panose="020B06040202020202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400"/>
                                        <p:tgtEl>
                                          <p:spTgt spid="16">
                                            <p:txEl>
                                              <p:pRg st="0" end="0"/>
                                            </p:txEl>
                                          </p:spTgt>
                                        </p:tgtEl>
                                      </p:cBhvr>
                                    </p:animEffect>
                                    <p:anim calcmode="lin" valueType="num">
                                      <p:cBhvr>
                                        <p:cTn id="8" dur="4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1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fade">
                                      <p:cBhvr>
                                        <p:cTn id="12" dur="500"/>
                                        <p:tgtEl>
                                          <p:spTgt spid="17">
                                            <p:txEl>
                                              <p:pRg st="0" end="0"/>
                                            </p:txEl>
                                          </p:spTgt>
                                        </p:tgtEl>
                                      </p:cBhvr>
                                    </p:animEffect>
                                    <p:anim calcmode="lin" valueType="num">
                                      <p:cBhvr>
                                        <p:cTn id="1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7">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fade">
                                      <p:cBhvr>
                                        <p:cTn id="17" dur="500"/>
                                        <p:tgtEl>
                                          <p:spTgt spid="18">
                                            <p:txEl>
                                              <p:pRg st="0" end="0"/>
                                            </p:txEl>
                                          </p:spTgt>
                                        </p:tgtEl>
                                      </p:cBhvr>
                                    </p:animEffect>
                                  </p:childTnLst>
                                </p:cTn>
                              </p:par>
                            </p:childTnLst>
                          </p:cTn>
                        </p:par>
                        <p:par>
                          <p:cTn id="18" fill="hold">
                            <p:stCondLst>
                              <p:cond delay="7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1200"/>
                            </p:stCondLst>
                            <p:childTnLst>
                              <p:par>
                                <p:cTn id="23" presetID="10"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300" fill="hold"/>
                                        <p:tgtEl>
                                          <p:spTgt spid="14"/>
                                        </p:tgtEl>
                                        <p:attrNameLst>
                                          <p:attrName>ppt_w</p:attrName>
                                        </p:attrNameLst>
                                      </p:cBhvr>
                                      <p:tavLst>
                                        <p:tav tm="0">
                                          <p:val>
                                            <p:fltVal val="0"/>
                                          </p:val>
                                        </p:tav>
                                        <p:tav tm="100000">
                                          <p:val>
                                            <p:strVal val="#ppt_w"/>
                                          </p:val>
                                        </p:tav>
                                      </p:tavLst>
                                    </p:anim>
                                    <p:anim calcmode="lin" valueType="num">
                                      <p:cBhvr>
                                        <p:cTn id="29" dur="300" fill="hold"/>
                                        <p:tgtEl>
                                          <p:spTgt spid="14"/>
                                        </p:tgtEl>
                                        <p:attrNameLst>
                                          <p:attrName>ppt_h</p:attrName>
                                        </p:attrNameLst>
                                      </p:cBhvr>
                                      <p:tavLst>
                                        <p:tav tm="0">
                                          <p:val>
                                            <p:fltVal val="0"/>
                                          </p:val>
                                        </p:tav>
                                        <p:tav tm="100000">
                                          <p:val>
                                            <p:strVal val="#ppt_h"/>
                                          </p:val>
                                        </p:tav>
                                      </p:tavLst>
                                    </p:anim>
                                    <p:animEffect transition="in" filter="fade">
                                      <p:cBhvr>
                                        <p:cTn id="30" dur="3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42" presetClass="entr" presetSubtype="0" fill="hold" nodeType="withEffect">
                  <p:stCondLst>
                    <p:cond delay="200"/>
                  </p:stCondLst>
                  <p:childTnLst>
                    <p:set>
                      <p:cBhvr>
                        <p:cTn dur="1" fill="hold">
                          <p:stCondLst>
                            <p:cond delay="0"/>
                          </p:stCondLst>
                        </p:cTn>
                        <p:tgtEl>
                          <p:spTgt spid="16"/>
                        </p:tgtEl>
                        <p:attrNameLst>
                          <p:attrName>style.visibility</p:attrName>
                        </p:attrNameLst>
                      </p:cBhvr>
                      <p:to>
                        <p:strVal val="visible"/>
                      </p:to>
                    </p:set>
                    <p:animEffect transition="in" filter="fade">
                      <p:cBhvr>
                        <p:cTn dur="400"/>
                        <p:tgtEl>
                          <p:spTgt spid="16"/>
                        </p:tgtEl>
                      </p:cBhvr>
                    </p:animEffect>
                    <p:anim calcmode="lin" valueType="num">
                      <p:cBhvr>
                        <p:cTn dur="400" fill="hold"/>
                        <p:tgtEl>
                          <p:spTgt spid="16"/>
                        </p:tgtEl>
                        <p:attrNameLst>
                          <p:attrName>ppt_x</p:attrName>
                        </p:attrNameLst>
                      </p:cBhvr>
                      <p:tavLst>
                        <p:tav tm="0">
                          <p:val>
                            <p:strVal val="#ppt_x"/>
                          </p:val>
                        </p:tav>
                        <p:tav tm="100000">
                          <p:val>
                            <p:strVal val="#ppt_x"/>
                          </p:val>
                        </p:tav>
                      </p:tavLst>
                    </p:anim>
                    <p:anim calcmode="lin" valueType="num">
                      <p:cBhvr>
                        <p:cTn dur="400" fill="hold"/>
                        <p:tgtEl>
                          <p:spTgt spid="16"/>
                        </p:tgtEl>
                        <p:attrNameLst>
                          <p:attrName>ppt_y</p:attrName>
                        </p:attrNameLst>
                      </p:cBhvr>
                      <p:tavLst>
                        <p:tav tm="0">
                          <p:val>
                            <p:strVal val="#ppt_y+.1"/>
                          </p:val>
                        </p:tav>
                        <p:tav tm="100000">
                          <p:val>
                            <p:strVal val="#ppt_y"/>
                          </p:val>
                        </p:tav>
                      </p:tavLst>
                    </p:anim>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1" grpId="0" animBg="1"/>
      <p:bldP spid="13" grpId="0" animBg="1"/>
      <p:bldP spid="14"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Breack Section ">
    <p:spTree>
      <p:nvGrpSpPr>
        <p:cNvPr id="1" name=""/>
        <p:cNvGrpSpPr/>
        <p:nvPr/>
      </p:nvGrpSpPr>
      <p:grpSpPr>
        <a:xfrm>
          <a:off x="0" y="0"/>
          <a:ext cx="0" cy="0"/>
          <a:chOff x="0" y="0"/>
          <a:chExt cx="0" cy="0"/>
        </a:xfrm>
      </p:grpSpPr>
      <p:sp>
        <p:nvSpPr>
          <p:cNvPr id="12" name="Picture Placeholder 2"/>
          <p:cNvSpPr>
            <a:spLocks noGrp="1"/>
          </p:cNvSpPr>
          <p:nvPr>
            <p:ph type="pic" sz="quarter" idx="48"/>
          </p:nvPr>
        </p:nvSpPr>
        <p:spPr>
          <a:xfrm rot="10800000">
            <a:off x="0" y="-55031"/>
            <a:ext cx="9174162" cy="5770031"/>
          </a:xfrm>
          <a:custGeom>
            <a:avLst/>
            <a:gdLst>
              <a:gd name="connsiteX0" fmla="*/ 0 w 3903662"/>
              <a:gd name="connsiteY0" fmla="*/ 0 h 3433231"/>
              <a:gd name="connsiteX1" fmla="*/ 3903662 w 3903662"/>
              <a:gd name="connsiteY1" fmla="*/ 0 h 3433231"/>
              <a:gd name="connsiteX2" fmla="*/ 3903662 w 3903662"/>
              <a:gd name="connsiteY2" fmla="*/ 3433231 h 3433231"/>
              <a:gd name="connsiteX3" fmla="*/ 0 w 3903662"/>
              <a:gd name="connsiteY3" fmla="*/ 3433231 h 3433231"/>
              <a:gd name="connsiteX4" fmla="*/ 0 w 3903662"/>
              <a:gd name="connsiteY4" fmla="*/ 0 h 3433231"/>
              <a:gd name="connsiteX0-1" fmla="*/ 0 w 9174162"/>
              <a:gd name="connsiteY0-2" fmla="*/ 2336800 h 5770031"/>
              <a:gd name="connsiteX1-3" fmla="*/ 9174162 w 9174162"/>
              <a:gd name="connsiteY1-4" fmla="*/ 0 h 5770031"/>
              <a:gd name="connsiteX2-5" fmla="*/ 3903662 w 9174162"/>
              <a:gd name="connsiteY2-6" fmla="*/ 5770031 h 5770031"/>
              <a:gd name="connsiteX3-7" fmla="*/ 0 w 9174162"/>
              <a:gd name="connsiteY3-8" fmla="*/ 5770031 h 5770031"/>
              <a:gd name="connsiteX4-9" fmla="*/ 0 w 9174162"/>
              <a:gd name="connsiteY4-10" fmla="*/ 2336800 h 5770031"/>
              <a:gd name="connsiteX0-11" fmla="*/ 0 w 9174162"/>
              <a:gd name="connsiteY0-12" fmla="*/ 2415109 h 5848340"/>
              <a:gd name="connsiteX1-13" fmla="*/ 9174162 w 9174162"/>
              <a:gd name="connsiteY1-14" fmla="*/ 78309 h 5848340"/>
              <a:gd name="connsiteX2-15" fmla="*/ 3903662 w 9174162"/>
              <a:gd name="connsiteY2-16" fmla="*/ 5848340 h 5848340"/>
              <a:gd name="connsiteX3-17" fmla="*/ 0 w 9174162"/>
              <a:gd name="connsiteY3-18" fmla="*/ 5848340 h 5848340"/>
              <a:gd name="connsiteX4-19" fmla="*/ 0 w 9174162"/>
              <a:gd name="connsiteY4-20" fmla="*/ 2415109 h 5848340"/>
              <a:gd name="connsiteX0-21" fmla="*/ 0 w 9174162"/>
              <a:gd name="connsiteY0-22" fmla="*/ 2393036 h 5826267"/>
              <a:gd name="connsiteX1-23" fmla="*/ 9174162 w 9174162"/>
              <a:gd name="connsiteY1-24" fmla="*/ 56236 h 5826267"/>
              <a:gd name="connsiteX2-25" fmla="*/ 3903662 w 9174162"/>
              <a:gd name="connsiteY2-26" fmla="*/ 5826267 h 5826267"/>
              <a:gd name="connsiteX3-27" fmla="*/ 0 w 9174162"/>
              <a:gd name="connsiteY3-28" fmla="*/ 5826267 h 5826267"/>
              <a:gd name="connsiteX4-29" fmla="*/ 0 w 9174162"/>
              <a:gd name="connsiteY4-30" fmla="*/ 2393036 h 5826267"/>
              <a:gd name="connsiteX0-31" fmla="*/ 0 w 9174162"/>
              <a:gd name="connsiteY0-32" fmla="*/ 2393036 h 5826267"/>
              <a:gd name="connsiteX1-33" fmla="*/ 9174162 w 9174162"/>
              <a:gd name="connsiteY1-34" fmla="*/ 56236 h 5826267"/>
              <a:gd name="connsiteX2-35" fmla="*/ 3903662 w 9174162"/>
              <a:gd name="connsiteY2-36" fmla="*/ 5826267 h 5826267"/>
              <a:gd name="connsiteX3-37" fmla="*/ 0 w 9174162"/>
              <a:gd name="connsiteY3-38" fmla="*/ 5826267 h 5826267"/>
              <a:gd name="connsiteX4-39" fmla="*/ 0 w 9174162"/>
              <a:gd name="connsiteY4-40" fmla="*/ 2393036 h 5826267"/>
              <a:gd name="connsiteX0-41" fmla="*/ 0 w 9174162"/>
              <a:gd name="connsiteY0-42" fmla="*/ 2336800 h 5770031"/>
              <a:gd name="connsiteX1-43" fmla="*/ 9174162 w 9174162"/>
              <a:gd name="connsiteY1-44" fmla="*/ 0 h 5770031"/>
              <a:gd name="connsiteX2-45" fmla="*/ 3903662 w 9174162"/>
              <a:gd name="connsiteY2-46" fmla="*/ 5770031 h 5770031"/>
              <a:gd name="connsiteX3-47" fmla="*/ 0 w 9174162"/>
              <a:gd name="connsiteY3-48" fmla="*/ 5770031 h 5770031"/>
              <a:gd name="connsiteX4-49" fmla="*/ 0 w 9174162"/>
              <a:gd name="connsiteY4-50" fmla="*/ 2336800 h 5770031"/>
              <a:gd name="connsiteX0-51" fmla="*/ 0 w 9174162"/>
              <a:gd name="connsiteY0-52" fmla="*/ 2336800 h 5770031"/>
              <a:gd name="connsiteX1-53" fmla="*/ 9174162 w 9174162"/>
              <a:gd name="connsiteY1-54" fmla="*/ 0 h 5770031"/>
              <a:gd name="connsiteX2-55" fmla="*/ 5935662 w 9174162"/>
              <a:gd name="connsiteY2-56" fmla="*/ 5757331 h 5770031"/>
              <a:gd name="connsiteX3-57" fmla="*/ 0 w 9174162"/>
              <a:gd name="connsiteY3-58" fmla="*/ 5770031 h 5770031"/>
              <a:gd name="connsiteX4-59" fmla="*/ 0 w 9174162"/>
              <a:gd name="connsiteY4-60" fmla="*/ 2336800 h 5770031"/>
              <a:gd name="connsiteX0-61" fmla="*/ 0 w 9174162"/>
              <a:gd name="connsiteY0-62" fmla="*/ 2336800 h 5770031"/>
              <a:gd name="connsiteX1-63" fmla="*/ 9174162 w 9174162"/>
              <a:gd name="connsiteY1-64" fmla="*/ 0 h 5770031"/>
              <a:gd name="connsiteX2-65" fmla="*/ 5935662 w 9174162"/>
              <a:gd name="connsiteY2-66" fmla="*/ 5757331 h 5770031"/>
              <a:gd name="connsiteX3-67" fmla="*/ 0 w 9174162"/>
              <a:gd name="connsiteY3-68" fmla="*/ 5770031 h 5770031"/>
              <a:gd name="connsiteX4-69" fmla="*/ 0 w 9174162"/>
              <a:gd name="connsiteY4-70" fmla="*/ 2336800 h 57700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174162" h="5770031">
                <a:moveTo>
                  <a:pt x="0" y="2336800"/>
                </a:moveTo>
                <a:cubicBezTo>
                  <a:pt x="5191654" y="2548467"/>
                  <a:pt x="8097308" y="512233"/>
                  <a:pt x="9174162" y="0"/>
                </a:cubicBezTo>
                <a:cubicBezTo>
                  <a:pt x="7671329" y="1351844"/>
                  <a:pt x="6651095" y="1738487"/>
                  <a:pt x="5935662" y="5757331"/>
                </a:cubicBezTo>
                <a:lnTo>
                  <a:pt x="0" y="5770031"/>
                </a:lnTo>
                <a:lnTo>
                  <a:pt x="0" y="23368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6" name="Text Placeholder 7"/>
          <p:cNvSpPr>
            <a:spLocks noGrp="1"/>
          </p:cNvSpPr>
          <p:nvPr>
            <p:ph type="body" sz="quarter" idx="40" hasCustomPrompt="1"/>
          </p:nvPr>
        </p:nvSpPr>
        <p:spPr>
          <a:xfrm>
            <a:off x="4465639" y="4125027"/>
            <a:ext cx="4043361"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err="1" smtClean="0"/>
              <a:t>Title</a:t>
            </a:r>
            <a:r>
              <a:rPr lang="es-ES_tradnl" dirty="0" smtClean="0"/>
              <a:t> </a:t>
            </a:r>
            <a:r>
              <a:rPr lang="es-ES_tradnl" dirty="0" err="1" smtClean="0"/>
              <a:t>Here</a:t>
            </a:r>
            <a:endParaRPr lang="es-ES_tradnl" dirty="0" smtClean="0"/>
          </a:p>
        </p:txBody>
      </p:sp>
      <p:sp>
        <p:nvSpPr>
          <p:cNvPr id="17" name="Text Placeholder 7"/>
          <p:cNvSpPr>
            <a:spLocks noGrp="1"/>
          </p:cNvSpPr>
          <p:nvPr>
            <p:ph type="body" sz="quarter" idx="41" hasCustomPrompt="1"/>
          </p:nvPr>
        </p:nvSpPr>
        <p:spPr>
          <a:xfrm>
            <a:off x="4465640" y="4514159"/>
            <a:ext cx="40433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18" name="Text Placeholder 2"/>
          <p:cNvSpPr>
            <a:spLocks noGrp="1"/>
          </p:cNvSpPr>
          <p:nvPr>
            <p:ph type="body" sz="quarter" idx="42" hasCustomPrompt="1"/>
          </p:nvPr>
        </p:nvSpPr>
        <p:spPr>
          <a:xfrm>
            <a:off x="4465639" y="4704534"/>
            <a:ext cx="4043362" cy="654866"/>
          </a:xfrm>
          <a:prstGeom prst="rect">
            <a:avLst/>
          </a:prstGeom>
        </p:spPr>
        <p:txBody>
          <a:bodyPr vert="horz" lIns="0" tIns="0" rIns="0" bIns="0"/>
          <a:lstStyle>
            <a:lvl1pPr marL="0" marR="0" indent="0" algn="just" defTabSz="405130" rtl="0" eaLnBrk="1" fontAlgn="auto" latinLnBrk="0" hangingPunct="1">
              <a:lnSpc>
                <a:spcPct val="130000"/>
              </a:lnSpc>
              <a:spcBef>
                <a:spcPct val="20000"/>
              </a:spcBef>
              <a:spcAft>
                <a:spcPts val="0"/>
              </a:spcAft>
              <a:buClrTx/>
              <a:buSzTx/>
              <a:buFont typeface="Arial" panose="020B0604020202020204"/>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14" name="Rounded Rectangle 13"/>
          <p:cNvSpPr/>
          <p:nvPr userDrawn="1"/>
        </p:nvSpPr>
        <p:spPr>
          <a:xfrm>
            <a:off x="8680453" y="270483"/>
            <a:ext cx="274638" cy="237193"/>
          </a:xfrm>
          <a:prstGeom prst="roundRect">
            <a:avLst>
              <a:gd name="adj" fmla="val 21739"/>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5057" tIns="47529" rIns="95057" bIns="47529" rtlCol="0" anchor="ctr"/>
          <a:lstStyle/>
          <a:p>
            <a:pPr algn="ctr"/>
            <a:endParaRPr lang="en-US" dirty="0">
              <a:solidFill>
                <a:srgbClr val="7F7F7F"/>
              </a:solidFill>
            </a:endParaRPr>
          </a:p>
        </p:txBody>
      </p:sp>
      <p:sp>
        <p:nvSpPr>
          <p:cNvPr id="15" name="TextBox 14"/>
          <p:cNvSpPr txBox="1"/>
          <p:nvPr userDrawn="1"/>
        </p:nvSpPr>
        <p:spPr>
          <a:xfrm flipH="1">
            <a:off x="8744211" y="263429"/>
            <a:ext cx="145790" cy="244248"/>
          </a:xfrm>
          <a:prstGeom prst="rect">
            <a:avLst/>
          </a:prstGeom>
          <a:noFill/>
        </p:spPr>
        <p:txBody>
          <a:bodyPr wrap="none" lIns="0" tIns="0" rIns="0" bIns="0" rtlCol="0" anchor="ctr" anchorCtr="1">
            <a:normAutofit/>
          </a:bodyPr>
          <a:lstStyle/>
          <a:p>
            <a:pPr algn="ctr">
              <a:lnSpc>
                <a:spcPct val="100000"/>
              </a:lnSpc>
            </a:pPr>
            <a:fld id="{FCEE2C88-6C8F-484D-AF69-578F576B1F44}" type="slidenum">
              <a:rPr lang="en-US" sz="900" smtClean="0">
                <a:solidFill>
                  <a:schemeClr val="bg1"/>
                </a:solidFill>
                <a:latin typeface="Arial" panose="020B0604020202020204"/>
                <a:cs typeface="Arial" panose="020B0604020202020204"/>
              </a:rPr>
            </a:fld>
            <a:endParaRPr lang="en-US" sz="900" dirty="0">
              <a:solidFill>
                <a:schemeClr val="bg1"/>
              </a:solidFill>
              <a:latin typeface="Arial" panose="020B0604020202020204"/>
              <a:cs typeface="Arial" panose="020B06040202020202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400"/>
                                        <p:tgtEl>
                                          <p:spTgt spid="16">
                                            <p:txEl>
                                              <p:pRg st="0" end="0"/>
                                            </p:txEl>
                                          </p:spTgt>
                                        </p:tgtEl>
                                      </p:cBhvr>
                                    </p:animEffect>
                                    <p:anim calcmode="lin" valueType="num">
                                      <p:cBhvr>
                                        <p:cTn id="8" dur="4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1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fade">
                                      <p:cBhvr>
                                        <p:cTn id="12" dur="500"/>
                                        <p:tgtEl>
                                          <p:spTgt spid="17">
                                            <p:txEl>
                                              <p:pRg st="0" end="0"/>
                                            </p:txEl>
                                          </p:spTgt>
                                        </p:tgtEl>
                                      </p:cBhvr>
                                    </p:animEffect>
                                    <p:anim calcmode="lin" valueType="num">
                                      <p:cBhvr>
                                        <p:cTn id="1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7">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fade">
                                      <p:cBhvr>
                                        <p:cTn id="17" dur="500"/>
                                        <p:tgtEl>
                                          <p:spTgt spid="18">
                                            <p:txEl>
                                              <p:pRg st="0" end="0"/>
                                            </p:txEl>
                                          </p:spTgt>
                                        </p:tgtEl>
                                      </p:cBhvr>
                                    </p:animEffect>
                                  </p:childTnLst>
                                </p:cTn>
                              </p:par>
                              <p:par>
                                <p:cTn id="18" presetID="53" presetClass="entr" presetSubtype="16" fill="hold" grpId="0" nodeType="withEffect">
                                  <p:stCondLst>
                                    <p:cond delay="200"/>
                                  </p:stCondLst>
                                  <p:childTnLst>
                                    <p:set>
                                      <p:cBhvr>
                                        <p:cTn id="19" dur="1" fill="hold">
                                          <p:stCondLst>
                                            <p:cond delay="0"/>
                                          </p:stCondLst>
                                        </p:cTn>
                                        <p:tgtEl>
                                          <p:spTgt spid="14"/>
                                        </p:tgtEl>
                                        <p:attrNameLst>
                                          <p:attrName>style.visibility</p:attrName>
                                        </p:attrNameLst>
                                      </p:cBhvr>
                                      <p:to>
                                        <p:strVal val="visible"/>
                                      </p:to>
                                    </p:set>
                                    <p:anim calcmode="lin" valueType="num">
                                      <p:cBhvr>
                                        <p:cTn id="20" dur="300" fill="hold"/>
                                        <p:tgtEl>
                                          <p:spTgt spid="14"/>
                                        </p:tgtEl>
                                        <p:attrNameLst>
                                          <p:attrName>ppt_w</p:attrName>
                                        </p:attrNameLst>
                                      </p:cBhvr>
                                      <p:tavLst>
                                        <p:tav tm="0">
                                          <p:val>
                                            <p:fltVal val="0"/>
                                          </p:val>
                                        </p:tav>
                                        <p:tav tm="100000">
                                          <p:val>
                                            <p:strVal val="#ppt_w"/>
                                          </p:val>
                                        </p:tav>
                                      </p:tavLst>
                                    </p:anim>
                                    <p:anim calcmode="lin" valueType="num">
                                      <p:cBhvr>
                                        <p:cTn id="21" dur="300" fill="hold"/>
                                        <p:tgtEl>
                                          <p:spTgt spid="14"/>
                                        </p:tgtEl>
                                        <p:attrNameLst>
                                          <p:attrName>ppt_h</p:attrName>
                                        </p:attrNameLst>
                                      </p:cBhvr>
                                      <p:tavLst>
                                        <p:tav tm="0">
                                          <p:val>
                                            <p:fltVal val="0"/>
                                          </p:val>
                                        </p:tav>
                                        <p:tav tm="100000">
                                          <p:val>
                                            <p:strVal val="#ppt_h"/>
                                          </p:val>
                                        </p:tav>
                                      </p:tavLst>
                                    </p:anim>
                                    <p:animEffect transition="in" filter="fade">
                                      <p:cBhvr>
                                        <p:cTn id="22" dur="300"/>
                                        <p:tgtEl>
                                          <p:spTgt spid="14"/>
                                        </p:tgtEl>
                                      </p:cBhvr>
                                    </p:animEffect>
                                  </p:childTnLst>
                                </p:cTn>
                              </p:par>
                            </p:childTnLst>
                          </p:cTn>
                        </p:par>
                        <p:par>
                          <p:cTn id="23" fill="hold">
                            <p:stCondLst>
                              <p:cond delay="700"/>
                            </p:stCondLst>
                            <p:childTnLst>
                              <p:par>
                                <p:cTn id="24" presetID="22" presetClass="entr" presetSubtype="8" fill="hold" grpId="1" nodeType="afterEffect" nodePh="1">
                                  <p:stCondLst>
                                    <p:cond delay="0"/>
                                  </p:stCondLst>
                                  <p:endCondLst>
                                    <p:cond evt="begin" delay="0">
                                      <p:tn val="24"/>
                                    </p:cond>
                                  </p:end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1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p:bldP spid="16" grpId="0" build="p">
        <p:tmplLst>
          <p:tmpl lvl="1">
            <p:tnLst>
              <p:par>
                <p:cTn presetID="42" presetClass="entr" presetSubtype="0" fill="hold" nodeType="withEffect">
                  <p:stCondLst>
                    <p:cond delay="200"/>
                  </p:stCondLst>
                  <p:childTnLst>
                    <p:set>
                      <p:cBhvr>
                        <p:cTn dur="1" fill="hold">
                          <p:stCondLst>
                            <p:cond delay="0"/>
                          </p:stCondLst>
                        </p:cTn>
                        <p:tgtEl>
                          <p:spTgt spid="16"/>
                        </p:tgtEl>
                        <p:attrNameLst>
                          <p:attrName>style.visibility</p:attrName>
                        </p:attrNameLst>
                      </p:cBhvr>
                      <p:to>
                        <p:strVal val="visible"/>
                      </p:to>
                    </p:set>
                    <p:animEffect transition="in" filter="fade">
                      <p:cBhvr>
                        <p:cTn dur="400"/>
                        <p:tgtEl>
                          <p:spTgt spid="16"/>
                        </p:tgtEl>
                      </p:cBhvr>
                    </p:animEffect>
                    <p:anim calcmode="lin" valueType="num">
                      <p:cBhvr>
                        <p:cTn dur="400" fill="hold"/>
                        <p:tgtEl>
                          <p:spTgt spid="16"/>
                        </p:tgtEl>
                        <p:attrNameLst>
                          <p:attrName>ppt_x</p:attrName>
                        </p:attrNameLst>
                      </p:cBhvr>
                      <p:tavLst>
                        <p:tav tm="0">
                          <p:val>
                            <p:strVal val="#ppt_x"/>
                          </p:val>
                        </p:tav>
                        <p:tav tm="100000">
                          <p:val>
                            <p:strVal val="#ppt_x"/>
                          </p:val>
                        </p:tav>
                      </p:tavLst>
                    </p:anim>
                    <p:anim calcmode="lin" valueType="num">
                      <p:cBhvr>
                        <p:cTn dur="400" fill="hold"/>
                        <p:tgtEl>
                          <p:spTgt spid="16"/>
                        </p:tgtEl>
                        <p:attrNameLst>
                          <p:attrName>ppt_y</p:attrName>
                        </p:attrNameLst>
                      </p:cBhvr>
                      <p:tavLst>
                        <p:tav tm="0">
                          <p:val>
                            <p:strVal val="#ppt_y+.1"/>
                          </p:val>
                        </p:tav>
                        <p:tav tm="100000">
                          <p:val>
                            <p:strVal val="#ppt_y"/>
                          </p:val>
                        </p:tav>
                      </p:tavLst>
                    </p:anim>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4"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Break slide 1">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smtClean="0"/>
              <a:t>TITLE HERE</a:t>
            </a:r>
            <a:endParaRPr lang="es-ES_tradnl" dirty="0" smtClean="0"/>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1">
                    <a:lumMod val="50000"/>
                  </a:schemeClr>
                </a:solidFill>
                <a:latin typeface="Lato Light"/>
                <a:cs typeface="Lato Light"/>
              </a:defRPr>
            </a:lvl1pPr>
          </a:lstStyle>
          <a:p>
            <a:pPr lvl="0"/>
            <a:r>
              <a:rPr lang="es-ES_tradnl" dirty="0" err="1" smtClean="0"/>
              <a:t>Ultimate</a:t>
            </a:r>
            <a:r>
              <a:rPr lang="es-ES_tradnl" dirty="0" smtClean="0"/>
              <a:t> </a:t>
            </a:r>
            <a:r>
              <a:rPr lang="es-ES_tradnl" dirty="0" err="1" smtClean="0"/>
              <a:t>Powerpoint</a:t>
            </a:r>
            <a:r>
              <a:rPr lang="es-ES_tradnl" dirty="0" smtClean="0"/>
              <a:t> </a:t>
            </a:r>
            <a:r>
              <a:rPr lang="es-ES_tradnl" dirty="0" err="1" smtClean="0"/>
              <a:t>Template</a:t>
            </a:r>
            <a:endParaRPr lang="es-ES_tradnl" dirty="0" smtClean="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Break slide 2">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smtClean="0"/>
              <a:t>TITLE HERE</a:t>
            </a:r>
            <a:endParaRPr lang="es-ES_tradnl" dirty="0" smtClean="0"/>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2">
                    <a:lumMod val="50000"/>
                  </a:schemeClr>
                </a:solidFill>
                <a:latin typeface="Lato Light"/>
                <a:cs typeface="Lato Light"/>
              </a:defRPr>
            </a:lvl1pPr>
          </a:lstStyle>
          <a:p>
            <a:pPr lvl="0"/>
            <a:r>
              <a:rPr lang="es-ES_tradnl" dirty="0" err="1" smtClean="0"/>
              <a:t>Ultimate</a:t>
            </a:r>
            <a:r>
              <a:rPr lang="es-ES_tradnl" dirty="0" smtClean="0"/>
              <a:t> </a:t>
            </a:r>
            <a:r>
              <a:rPr lang="es-ES_tradnl" dirty="0" err="1" smtClean="0"/>
              <a:t>Powerpoint</a:t>
            </a:r>
            <a:r>
              <a:rPr lang="es-ES_tradnl" dirty="0" smtClean="0"/>
              <a:t> </a:t>
            </a:r>
            <a:r>
              <a:rPr lang="es-ES_tradnl" dirty="0" err="1" smtClean="0"/>
              <a:t>Template</a:t>
            </a:r>
            <a:endParaRPr lang="es-ES_tradnl" dirty="0" smtClean="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showMasterSp="0" userDrawn="1">
  <p:cSld name="Break slide 3">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smtClean="0"/>
              <a:t>TITLE HERE</a:t>
            </a:r>
            <a:endParaRPr lang="es-ES_tradnl" dirty="0" smtClean="0"/>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3">
                    <a:lumMod val="50000"/>
                  </a:schemeClr>
                </a:solidFill>
                <a:latin typeface="Lato Light"/>
                <a:cs typeface="Lato Light"/>
              </a:defRPr>
            </a:lvl1pPr>
          </a:lstStyle>
          <a:p>
            <a:pPr lvl="0"/>
            <a:r>
              <a:rPr lang="es-ES_tradnl" dirty="0" err="1" smtClean="0"/>
              <a:t>Ultimate</a:t>
            </a:r>
            <a:r>
              <a:rPr lang="es-ES_tradnl" dirty="0" smtClean="0"/>
              <a:t> </a:t>
            </a:r>
            <a:r>
              <a:rPr lang="es-ES_tradnl" dirty="0" err="1" smtClean="0"/>
              <a:t>Powerpoint</a:t>
            </a:r>
            <a:r>
              <a:rPr lang="es-ES_tradnl" dirty="0" smtClean="0"/>
              <a:t> </a:t>
            </a:r>
            <a:r>
              <a:rPr lang="es-ES_tradnl" dirty="0" err="1" smtClean="0"/>
              <a:t>Template</a:t>
            </a:r>
            <a:endParaRPr lang="es-ES_tradnl" dirty="0" smtClean="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showMasterSp="0" userDrawn="1">
  <p:cSld name="Break slide 4">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smtClean="0"/>
              <a:t>TITLE HERE</a:t>
            </a:r>
            <a:endParaRPr lang="es-ES_tradnl" dirty="0" smtClean="0"/>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4">
                    <a:lumMod val="50000"/>
                  </a:schemeClr>
                </a:solidFill>
                <a:latin typeface="Lato Light"/>
                <a:cs typeface="Lato Light"/>
              </a:defRPr>
            </a:lvl1pPr>
          </a:lstStyle>
          <a:p>
            <a:pPr lvl="0"/>
            <a:r>
              <a:rPr lang="es-ES_tradnl" dirty="0" err="1" smtClean="0"/>
              <a:t>Ultimate</a:t>
            </a:r>
            <a:r>
              <a:rPr lang="es-ES_tradnl" dirty="0" smtClean="0"/>
              <a:t> </a:t>
            </a:r>
            <a:r>
              <a:rPr lang="es-ES_tradnl" dirty="0" err="1" smtClean="0"/>
              <a:t>Powerpoint</a:t>
            </a:r>
            <a:r>
              <a:rPr lang="es-ES_tradnl" dirty="0" smtClean="0"/>
              <a:t> </a:t>
            </a:r>
            <a:r>
              <a:rPr lang="es-ES_tradnl" dirty="0" err="1" smtClean="0"/>
              <a:t>Template</a:t>
            </a:r>
            <a:endParaRPr lang="es-ES_tradnl" dirty="0" smtClean="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showMasterSp="0" userDrawn="1">
  <p:cSld name="Break slide 5">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smtClean="0"/>
              <a:t>TITLE HERE</a:t>
            </a:r>
            <a:endParaRPr lang="es-ES_tradnl" dirty="0" smtClean="0"/>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5">
                    <a:lumMod val="50000"/>
                  </a:schemeClr>
                </a:solidFill>
                <a:latin typeface="Lato Light"/>
                <a:cs typeface="Lato Light"/>
              </a:defRPr>
            </a:lvl1pPr>
          </a:lstStyle>
          <a:p>
            <a:pPr lvl="0"/>
            <a:r>
              <a:rPr lang="es-ES_tradnl" dirty="0" err="1" smtClean="0"/>
              <a:t>Ultimate</a:t>
            </a:r>
            <a:r>
              <a:rPr lang="es-ES_tradnl" dirty="0" smtClean="0"/>
              <a:t> </a:t>
            </a:r>
            <a:r>
              <a:rPr lang="es-ES_tradnl" dirty="0" err="1" smtClean="0"/>
              <a:t>Powerpoint</a:t>
            </a:r>
            <a:r>
              <a:rPr lang="es-ES_tradnl" dirty="0" smtClean="0"/>
              <a:t> </a:t>
            </a:r>
            <a:r>
              <a:rPr lang="es-ES_tradnl" dirty="0" err="1" smtClean="0"/>
              <a:t>Template</a:t>
            </a:r>
            <a:endParaRPr lang="es-ES_tradnl" dirty="0" smtClean="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Big image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Picture Placeholder 2"/>
          <p:cNvSpPr>
            <a:spLocks noGrp="1"/>
          </p:cNvSpPr>
          <p:nvPr>
            <p:ph type="pic" sz="quarter" idx="17"/>
          </p:nvPr>
        </p:nvSpPr>
        <p:spPr>
          <a:xfrm>
            <a:off x="0" y="1278122"/>
            <a:ext cx="9144000" cy="3090677"/>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1" y="4616287"/>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nodePh="1">
                                  <p:stCondLst>
                                    <p:cond delay="800"/>
                                  </p:stCondLst>
                                  <p:endCondLst>
                                    <p:cond evt="begin" delay="0">
                                      <p:tn val="15"/>
                                    </p:cond>
                                  </p:end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showMasterSp="0" userDrawn="1">
  <p:cSld name="Break slide 6">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smtClean="0"/>
              <a:t>TITLE HERE</a:t>
            </a:r>
            <a:endParaRPr lang="es-ES_tradnl" dirty="0" smtClean="0"/>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6">
                    <a:lumMod val="75000"/>
                  </a:schemeClr>
                </a:solidFill>
                <a:latin typeface="Lato Light"/>
                <a:cs typeface="Lato Light"/>
              </a:defRPr>
            </a:lvl1pPr>
          </a:lstStyle>
          <a:p>
            <a:pPr lvl="0"/>
            <a:r>
              <a:rPr lang="es-ES_tradnl" dirty="0" err="1" smtClean="0"/>
              <a:t>Ultimate</a:t>
            </a:r>
            <a:r>
              <a:rPr lang="es-ES_tradnl" dirty="0" smtClean="0"/>
              <a:t> </a:t>
            </a:r>
            <a:r>
              <a:rPr lang="es-ES_tradnl" dirty="0" err="1" smtClean="0"/>
              <a:t>Powerpoint</a:t>
            </a:r>
            <a:r>
              <a:rPr lang="es-ES_tradnl" dirty="0" smtClean="0"/>
              <a:t> </a:t>
            </a:r>
            <a:r>
              <a:rPr lang="es-ES_tradnl" dirty="0" err="1" smtClean="0"/>
              <a:t>Template</a:t>
            </a:r>
            <a:endParaRPr lang="es-ES_tradnl" dirty="0" smtClean="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showMasterSp="0" userDrawn="1">
  <p:cSld name="1_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40" hasCustomPrompt="1"/>
          </p:nvPr>
        </p:nvSpPr>
        <p:spPr>
          <a:xfrm>
            <a:off x="452439" y="1223131"/>
            <a:ext cx="2948682"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smtClean="0"/>
              <a:t>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5" name="Text Placeholder 7"/>
          <p:cNvSpPr>
            <a:spLocks noGrp="1"/>
          </p:cNvSpPr>
          <p:nvPr>
            <p:ph type="body" sz="quarter" idx="41" hasCustomPrompt="1"/>
          </p:nvPr>
        </p:nvSpPr>
        <p:spPr>
          <a:xfrm>
            <a:off x="452438" y="1624963"/>
            <a:ext cx="294868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Text Placeholder 2"/>
          <p:cNvSpPr>
            <a:spLocks noGrp="1"/>
          </p:cNvSpPr>
          <p:nvPr>
            <p:ph type="body" sz="quarter" idx="42" hasCustomPrompt="1"/>
          </p:nvPr>
        </p:nvSpPr>
        <p:spPr>
          <a:xfrm>
            <a:off x="467784" y="1900775"/>
            <a:ext cx="2932641" cy="1793567"/>
          </a:xfrm>
          <a:prstGeom prst="rect">
            <a:avLst/>
          </a:prstGeom>
        </p:spPr>
        <p:txBody>
          <a:bodyPr vert="horz" lIns="0" tIns="0" rIns="0" bIns="0"/>
          <a:lstStyle>
            <a:lvl1pPr marL="0" marR="0" indent="0" algn="just" defTabSz="405130" rtl="0" eaLnBrk="1" fontAlgn="auto" latinLnBrk="0" hangingPunct="1">
              <a:lnSpc>
                <a:spcPct val="130000"/>
              </a:lnSpc>
              <a:spcBef>
                <a:spcPct val="20000"/>
              </a:spcBef>
              <a:spcAft>
                <a:spcPts val="0"/>
              </a:spcAft>
              <a:buClrTx/>
              <a:buSzTx/>
              <a:buFont typeface="Arial" panose="020B0604020202020204"/>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
        <p:nvSpPr>
          <p:cNvPr id="9" name="Text Placeholder 2"/>
          <p:cNvSpPr>
            <a:spLocks noGrp="1"/>
          </p:cNvSpPr>
          <p:nvPr>
            <p:ph type="body" sz="quarter" idx="64" hasCustomPrompt="1"/>
          </p:nvPr>
        </p:nvSpPr>
        <p:spPr>
          <a:xfrm>
            <a:off x="467783" y="4523255"/>
            <a:ext cx="2932641"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10" name="Text Placeholder 7"/>
          <p:cNvSpPr>
            <a:spLocks noGrp="1"/>
          </p:cNvSpPr>
          <p:nvPr>
            <p:ph type="body" sz="quarter" idx="18" hasCustomPrompt="1"/>
          </p:nvPr>
        </p:nvSpPr>
        <p:spPr>
          <a:xfrm>
            <a:off x="467783" y="3974582"/>
            <a:ext cx="2932641"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endParaRPr lang="es-ES_tradnl" dirty="0" smtClean="0"/>
          </a:p>
        </p:txBody>
      </p:sp>
      <p:sp>
        <p:nvSpPr>
          <p:cNvPr id="11" name="Text Placeholder 7"/>
          <p:cNvSpPr>
            <a:spLocks noGrp="1"/>
          </p:cNvSpPr>
          <p:nvPr>
            <p:ph type="body" sz="quarter" idx="65" hasCustomPrompt="1"/>
          </p:nvPr>
        </p:nvSpPr>
        <p:spPr>
          <a:xfrm>
            <a:off x="467783" y="4317574"/>
            <a:ext cx="2932641"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400"/>
                                        <p:tgtEl>
                                          <p:spTgt spid="4">
                                            <p:txEl>
                                              <p:pRg st="0" end="0"/>
                                            </p:txEl>
                                          </p:spTgt>
                                        </p:tgtEl>
                                      </p:cBhvr>
                                    </p:animEffect>
                                    <p:anim calcmode="lin" valueType="num">
                                      <p:cBhvr>
                                        <p:cTn id="1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4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anim calcmode="lin" valueType="num">
                                      <p:cBhvr>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0" end="0"/>
                                            </p:txEl>
                                          </p:spTgt>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80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par>
                                <p:cTn id="28" presetID="10" presetClass="entr" presetSubtype="0" fill="hold" grpId="0" nodeType="withEffect">
                                  <p:stCondLst>
                                    <p:cond delay="800"/>
                                  </p:stCondLst>
                                  <p:childTnLst>
                                    <p:set>
                                      <p:cBhvr>
                                        <p:cTn id="29" dur="1" fill="hold">
                                          <p:stCondLst>
                                            <p:cond delay="0"/>
                                          </p:stCondLst>
                                        </p:cTn>
                                        <p:tgtEl>
                                          <p:spTgt spid="7">
                                            <p:txEl>
                                              <p:pRg st="1" end="1"/>
                                            </p:txEl>
                                          </p:spTgt>
                                        </p:tgtEl>
                                        <p:attrNameLst>
                                          <p:attrName>style.visibility</p:attrName>
                                        </p:attrNameLst>
                                      </p:cBhvr>
                                      <p:to>
                                        <p:strVal val="visible"/>
                                      </p:to>
                                    </p:set>
                                    <p:animEffect transition="in" filter="fade">
                                      <p:cBhvr>
                                        <p:cTn id="30" dur="500"/>
                                        <p:tgtEl>
                                          <p:spTgt spid="7">
                                            <p:txEl>
                                              <p:pRg st="1" end="1"/>
                                            </p:txEl>
                                          </p:spTgt>
                                        </p:tgtEl>
                                      </p:cBhvr>
                                    </p:animEffect>
                                  </p:childTnLst>
                                </p:cTn>
                              </p:par>
                              <p:par>
                                <p:cTn id="31" presetID="10" presetClass="entr" presetSubtype="0" fill="hold" grpId="0" nodeType="withEffect">
                                  <p:stCondLst>
                                    <p:cond delay="800"/>
                                  </p:stCondLst>
                                  <p:childTnLst>
                                    <p:set>
                                      <p:cBhvr>
                                        <p:cTn id="32" dur="1" fill="hold">
                                          <p:stCondLst>
                                            <p:cond delay="0"/>
                                          </p:stCondLst>
                                        </p:cTn>
                                        <p:tgtEl>
                                          <p:spTgt spid="9">
                                            <p:txEl>
                                              <p:pRg st="0" end="0"/>
                                            </p:txEl>
                                          </p:spTgt>
                                        </p:tgtEl>
                                        <p:attrNameLst>
                                          <p:attrName>style.visibility</p:attrName>
                                        </p:attrNameLst>
                                      </p:cBhvr>
                                      <p:to>
                                        <p:strVal val="visible"/>
                                      </p:to>
                                    </p:set>
                                    <p:animEffect transition="in" filter="fade">
                                      <p:cBhvr>
                                        <p:cTn id="33" dur="500"/>
                                        <p:tgtEl>
                                          <p:spTgt spid="9">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0">
                                            <p:txEl>
                                              <p:pRg st="0" end="0"/>
                                            </p:txEl>
                                          </p:spTgt>
                                        </p:tgtEl>
                                        <p:attrNameLst>
                                          <p:attrName>style.visibility</p:attrName>
                                        </p:attrNameLst>
                                      </p:cBhvr>
                                      <p:to>
                                        <p:strVal val="visible"/>
                                      </p:to>
                                    </p:set>
                                    <p:animEffect transition="in" filter="fade">
                                      <p:cBhvr>
                                        <p:cTn id="36" dur="400"/>
                                        <p:tgtEl>
                                          <p:spTgt spid="10">
                                            <p:txEl>
                                              <p:pRg st="0" end="0"/>
                                            </p:txEl>
                                          </p:spTgt>
                                        </p:tgtEl>
                                      </p:cBhvr>
                                    </p:animEffect>
                                    <p:anim calcmode="lin" valueType="num">
                                      <p:cBhvr>
                                        <p:cTn id="3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fade">
                                      <p:cBhvr>
                                        <p:cTn id="41" dur="500"/>
                                        <p:tgtEl>
                                          <p:spTgt spid="11">
                                            <p:txEl>
                                              <p:pRg st="0" end="0"/>
                                            </p:txEl>
                                          </p:spTgt>
                                        </p:tgtEl>
                                      </p:cBhvr>
                                    </p:animEffect>
                                    <p:anim calcmode="lin" valueType="num">
                                      <p:cBhvr>
                                        <p:cTn id="4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showMasterSp="0" userDrawn="1">
  <p:cSld name="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
        <p:nvSpPr>
          <p:cNvPr id="5"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Title with content Dark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
        <p:nvSpPr>
          <p:cNvPr id="5"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showMasterSp="0" userDrawn="1">
  <p:cSld name="Two columns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 name="Text Placeholder 2"/>
          <p:cNvSpPr>
            <a:spLocks noGrp="1"/>
          </p:cNvSpPr>
          <p:nvPr>
            <p:ph type="body" sz="quarter" idx="64" hasCustomPrompt="1"/>
          </p:nvPr>
        </p:nvSpPr>
        <p:spPr>
          <a:xfrm>
            <a:off x="443972" y="4568743"/>
            <a:ext cx="3907896"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endParaRPr lang="en-US" dirty="0" smtClean="0"/>
          </a:p>
        </p:txBody>
      </p:sp>
      <p:sp>
        <p:nvSpPr>
          <p:cNvPr id="11" name="Text Placeholder 7"/>
          <p:cNvSpPr>
            <a:spLocks noGrp="1"/>
          </p:cNvSpPr>
          <p:nvPr>
            <p:ph type="body" sz="quarter" idx="18" hasCustomPrompt="1"/>
          </p:nvPr>
        </p:nvSpPr>
        <p:spPr>
          <a:xfrm>
            <a:off x="427038" y="3886736"/>
            <a:ext cx="3924830" cy="378649"/>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2015</a:t>
            </a:r>
            <a:endParaRPr lang="es-ES_tradnl" dirty="0" smtClean="0"/>
          </a:p>
        </p:txBody>
      </p:sp>
      <p:sp>
        <p:nvSpPr>
          <p:cNvPr id="12" name="Text Placeholder 7"/>
          <p:cNvSpPr>
            <a:spLocks noGrp="1"/>
          </p:cNvSpPr>
          <p:nvPr>
            <p:ph type="body" sz="quarter" idx="65" hasCustomPrompt="1"/>
          </p:nvPr>
        </p:nvSpPr>
        <p:spPr>
          <a:xfrm>
            <a:off x="452438" y="4292797"/>
            <a:ext cx="389943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2"/>
          <p:cNvSpPr>
            <a:spLocks noGrp="1"/>
          </p:cNvSpPr>
          <p:nvPr>
            <p:ph type="body" sz="quarter" idx="66" hasCustomPrompt="1"/>
          </p:nvPr>
        </p:nvSpPr>
        <p:spPr>
          <a:xfrm>
            <a:off x="4774142" y="4568743"/>
            <a:ext cx="3907896"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endParaRPr lang="en-US" dirty="0" smtClean="0"/>
          </a:p>
        </p:txBody>
      </p:sp>
      <p:sp>
        <p:nvSpPr>
          <p:cNvPr id="14" name="Text Placeholder 7"/>
          <p:cNvSpPr>
            <a:spLocks noGrp="1"/>
          </p:cNvSpPr>
          <p:nvPr>
            <p:ph type="body" sz="quarter" idx="67" hasCustomPrompt="1"/>
          </p:nvPr>
        </p:nvSpPr>
        <p:spPr>
          <a:xfrm>
            <a:off x="4757208" y="3886736"/>
            <a:ext cx="3924830" cy="378649"/>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2016</a:t>
            </a:r>
            <a:endParaRPr lang="es-ES_tradnl" dirty="0" smtClean="0"/>
          </a:p>
        </p:txBody>
      </p:sp>
      <p:sp>
        <p:nvSpPr>
          <p:cNvPr id="15" name="Text Placeholder 7"/>
          <p:cNvSpPr>
            <a:spLocks noGrp="1"/>
          </p:cNvSpPr>
          <p:nvPr>
            <p:ph type="body" sz="quarter" idx="68" hasCustomPrompt="1"/>
          </p:nvPr>
        </p:nvSpPr>
        <p:spPr>
          <a:xfrm>
            <a:off x="4782608" y="4292797"/>
            <a:ext cx="389943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fade">
                                      <p:cBhvr>
                                        <p:cTn id="20" dur="400"/>
                                        <p:tgtEl>
                                          <p:spTgt spid="11">
                                            <p:txEl>
                                              <p:pRg st="0" end="0"/>
                                            </p:txEl>
                                          </p:spTgt>
                                        </p:tgtEl>
                                      </p:cBhvr>
                                    </p:animEffect>
                                    <p:anim calcmode="lin" valueType="num">
                                      <p:cBhvr>
                                        <p:cTn id="21" dur="4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11">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12">
                                            <p:txEl>
                                              <p:pRg st="0" end="0"/>
                                            </p:txEl>
                                          </p:spTgt>
                                        </p:tgtEl>
                                        <p:attrNameLst>
                                          <p:attrName>style.visibility</p:attrName>
                                        </p:attrNameLst>
                                      </p:cBhvr>
                                      <p:to>
                                        <p:strVal val="visible"/>
                                      </p:to>
                                    </p:set>
                                    <p:animEffect transition="in" filter="fade">
                                      <p:cBhvr>
                                        <p:cTn id="25" dur="500"/>
                                        <p:tgtEl>
                                          <p:spTgt spid="12">
                                            <p:txEl>
                                              <p:pRg st="0" end="0"/>
                                            </p:txEl>
                                          </p:spTgt>
                                        </p:tgtEl>
                                      </p:cBhvr>
                                    </p:animEffect>
                                    <p:anim calcmode="lin" valueType="num">
                                      <p:cBhvr>
                                        <p:cTn id="26"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12">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13">
                                            <p:txEl>
                                              <p:pRg st="0" end="0"/>
                                            </p:txEl>
                                          </p:spTgt>
                                        </p:tgtEl>
                                        <p:attrNameLst>
                                          <p:attrName>style.visibility</p:attrName>
                                        </p:attrNameLst>
                                      </p:cBhvr>
                                      <p:to>
                                        <p:strVal val="visible"/>
                                      </p:to>
                                    </p:set>
                                    <p:animEffect transition="in" filter="fade">
                                      <p:cBhvr>
                                        <p:cTn id="30" dur="500"/>
                                        <p:tgtEl>
                                          <p:spTgt spid="13">
                                            <p:txEl>
                                              <p:pRg st="0" end="0"/>
                                            </p:txEl>
                                          </p:spTgt>
                                        </p:tgtEl>
                                      </p:cBhvr>
                                    </p:animEffect>
                                  </p:childTnLst>
                                </p:cTn>
                              </p:par>
                              <p:par>
                                <p:cTn id="31" presetID="42" presetClass="entr" presetSubtype="0" fill="hold" grpId="0" nodeType="withEffect">
                                  <p:stCondLst>
                                    <p:cond delay="20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fade">
                                      <p:cBhvr>
                                        <p:cTn id="33" dur="400"/>
                                        <p:tgtEl>
                                          <p:spTgt spid="14">
                                            <p:txEl>
                                              <p:pRg st="0" end="0"/>
                                            </p:txEl>
                                          </p:spTgt>
                                        </p:tgtEl>
                                      </p:cBhvr>
                                    </p:animEffect>
                                    <p:anim calcmode="lin" valueType="num">
                                      <p:cBhvr>
                                        <p:cTn id="34"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5"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00"/>
                                  </p:stCondLst>
                                  <p:childTnLst>
                                    <p:set>
                                      <p:cBhvr>
                                        <p:cTn id="37" dur="1" fill="hold">
                                          <p:stCondLst>
                                            <p:cond delay="0"/>
                                          </p:stCondLst>
                                        </p:cTn>
                                        <p:tgtEl>
                                          <p:spTgt spid="15">
                                            <p:txEl>
                                              <p:pRg st="0" end="0"/>
                                            </p:txEl>
                                          </p:spTgt>
                                        </p:tgtEl>
                                        <p:attrNameLst>
                                          <p:attrName>style.visibility</p:attrName>
                                        </p:attrNameLst>
                                      </p:cBhvr>
                                      <p:to>
                                        <p:strVal val="visible"/>
                                      </p:to>
                                    </p:set>
                                    <p:animEffect transition="in" filter="fade">
                                      <p:cBhvr>
                                        <p:cTn id="38" dur="500"/>
                                        <p:tgtEl>
                                          <p:spTgt spid="15">
                                            <p:txEl>
                                              <p:pRg st="0" end="0"/>
                                            </p:txEl>
                                          </p:spTgt>
                                        </p:tgtEl>
                                      </p:cBhvr>
                                    </p:animEffect>
                                    <p:anim calcmode="lin" valueType="num">
                                      <p:cBhvr>
                                        <p:cTn id="3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400"/>
                        <p:tgtEl>
                          <p:spTgt spid="11"/>
                        </p:tgtEl>
                      </p:cBhvr>
                    </p:animEffect>
                    <p:anim calcmode="lin" valueType="num">
                      <p:cBhvr>
                        <p:cTn dur="400" fill="hold"/>
                        <p:tgtEl>
                          <p:spTgt spid="11"/>
                        </p:tgtEl>
                        <p:attrNameLst>
                          <p:attrName>ppt_x</p:attrName>
                        </p:attrNameLst>
                      </p:cBhvr>
                      <p:tavLst>
                        <p:tav tm="0">
                          <p:val>
                            <p:strVal val="#ppt_x"/>
                          </p:val>
                        </p:tav>
                        <p:tav tm="100000">
                          <p:val>
                            <p:strVal val="#ppt_x"/>
                          </p:val>
                        </p:tav>
                      </p:tavLst>
                    </p:anim>
                    <p:anim calcmode="lin" valueType="num">
                      <p:cBhvr>
                        <p:cTn dur="4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42"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10" presetClass="entr" presetSubtype="0" fill="hold" nodeType="withEffect">
                  <p:stCondLst>
                    <p:cond delay="8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showMasterSp="0" userDrawn="1">
  <p:cSld name="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748741" y="17880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5" name="Text Placeholder 7"/>
          <p:cNvSpPr>
            <a:spLocks noGrp="1"/>
          </p:cNvSpPr>
          <p:nvPr>
            <p:ph type="body" sz="quarter" idx="18" hasCustomPrompt="1"/>
          </p:nvPr>
        </p:nvSpPr>
        <p:spPr>
          <a:xfrm>
            <a:off x="4748741" y="1273232"/>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smtClean="0"/>
              <a:t>2000</a:t>
            </a:r>
            <a:endParaRPr lang="es-ES_tradnl" dirty="0" smtClean="0"/>
          </a:p>
        </p:txBody>
      </p:sp>
      <p:sp>
        <p:nvSpPr>
          <p:cNvPr id="7" name="Text Placeholder 7"/>
          <p:cNvSpPr>
            <a:spLocks noGrp="1"/>
          </p:cNvSpPr>
          <p:nvPr>
            <p:ph type="body" sz="quarter" idx="65" hasCustomPrompt="1"/>
          </p:nvPr>
        </p:nvSpPr>
        <p:spPr>
          <a:xfrm>
            <a:off x="4748741" y="15823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66" hasCustomPrompt="1"/>
          </p:nvPr>
        </p:nvSpPr>
        <p:spPr>
          <a:xfrm>
            <a:off x="6911446" y="17880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19" name="Text Placeholder 7"/>
          <p:cNvSpPr>
            <a:spLocks noGrp="1"/>
          </p:cNvSpPr>
          <p:nvPr>
            <p:ph type="body" sz="quarter" idx="67" hasCustomPrompt="1"/>
          </p:nvPr>
        </p:nvSpPr>
        <p:spPr>
          <a:xfrm>
            <a:off x="6911446" y="1273232"/>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smtClean="0"/>
              <a:t>2000</a:t>
            </a:r>
            <a:endParaRPr lang="es-ES_tradnl" dirty="0" smtClean="0"/>
          </a:p>
        </p:txBody>
      </p:sp>
      <p:sp>
        <p:nvSpPr>
          <p:cNvPr id="20" name="Text Placeholder 7"/>
          <p:cNvSpPr>
            <a:spLocks noGrp="1"/>
          </p:cNvSpPr>
          <p:nvPr>
            <p:ph type="body" sz="quarter" idx="68" hasCustomPrompt="1"/>
          </p:nvPr>
        </p:nvSpPr>
        <p:spPr>
          <a:xfrm>
            <a:off x="6911446" y="15823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9" hasCustomPrompt="1"/>
          </p:nvPr>
        </p:nvSpPr>
        <p:spPr>
          <a:xfrm>
            <a:off x="4748741" y="3135145"/>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22" name="Text Placeholder 7"/>
          <p:cNvSpPr>
            <a:spLocks noGrp="1"/>
          </p:cNvSpPr>
          <p:nvPr>
            <p:ph type="body" sz="quarter" idx="70" hasCustomPrompt="1"/>
          </p:nvPr>
        </p:nvSpPr>
        <p:spPr>
          <a:xfrm>
            <a:off x="4748741" y="2620338"/>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smtClean="0"/>
              <a:t>2000</a:t>
            </a:r>
            <a:endParaRPr lang="es-ES_tradnl" dirty="0" smtClean="0"/>
          </a:p>
        </p:txBody>
      </p:sp>
      <p:sp>
        <p:nvSpPr>
          <p:cNvPr id="23" name="Text Placeholder 7"/>
          <p:cNvSpPr>
            <a:spLocks noGrp="1"/>
          </p:cNvSpPr>
          <p:nvPr>
            <p:ph type="body" sz="quarter" idx="71" hasCustomPrompt="1"/>
          </p:nvPr>
        </p:nvSpPr>
        <p:spPr>
          <a:xfrm>
            <a:off x="4748741" y="2929464"/>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72" hasCustomPrompt="1"/>
          </p:nvPr>
        </p:nvSpPr>
        <p:spPr>
          <a:xfrm>
            <a:off x="6911446" y="3135145"/>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25" name="Text Placeholder 7"/>
          <p:cNvSpPr>
            <a:spLocks noGrp="1"/>
          </p:cNvSpPr>
          <p:nvPr>
            <p:ph type="body" sz="quarter" idx="73" hasCustomPrompt="1"/>
          </p:nvPr>
        </p:nvSpPr>
        <p:spPr>
          <a:xfrm>
            <a:off x="6911446" y="2620338"/>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smtClean="0"/>
              <a:t>2000</a:t>
            </a:r>
            <a:endParaRPr lang="es-ES_tradnl" dirty="0" smtClean="0"/>
          </a:p>
        </p:txBody>
      </p:sp>
      <p:sp>
        <p:nvSpPr>
          <p:cNvPr id="26" name="Text Placeholder 7"/>
          <p:cNvSpPr>
            <a:spLocks noGrp="1"/>
          </p:cNvSpPr>
          <p:nvPr>
            <p:ph type="body" sz="quarter" idx="74" hasCustomPrompt="1"/>
          </p:nvPr>
        </p:nvSpPr>
        <p:spPr>
          <a:xfrm>
            <a:off x="6911446" y="2929464"/>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75" hasCustomPrompt="1"/>
          </p:nvPr>
        </p:nvSpPr>
        <p:spPr>
          <a:xfrm>
            <a:off x="4748741" y="44535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28" name="Text Placeholder 7"/>
          <p:cNvSpPr>
            <a:spLocks noGrp="1"/>
          </p:cNvSpPr>
          <p:nvPr>
            <p:ph type="body" sz="quarter" idx="76" hasCustomPrompt="1"/>
          </p:nvPr>
        </p:nvSpPr>
        <p:spPr>
          <a:xfrm>
            <a:off x="4748741" y="3955773"/>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smtClean="0"/>
              <a:t>2000</a:t>
            </a:r>
            <a:endParaRPr lang="es-ES_tradnl" dirty="0" smtClean="0"/>
          </a:p>
        </p:txBody>
      </p:sp>
      <p:sp>
        <p:nvSpPr>
          <p:cNvPr id="29" name="Text Placeholder 7"/>
          <p:cNvSpPr>
            <a:spLocks noGrp="1"/>
          </p:cNvSpPr>
          <p:nvPr>
            <p:ph type="body" sz="quarter" idx="77" hasCustomPrompt="1"/>
          </p:nvPr>
        </p:nvSpPr>
        <p:spPr>
          <a:xfrm>
            <a:off x="4748741" y="42478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0" name="Text Placeholder 2"/>
          <p:cNvSpPr>
            <a:spLocks noGrp="1"/>
          </p:cNvSpPr>
          <p:nvPr>
            <p:ph type="body" sz="quarter" idx="78" hasCustomPrompt="1"/>
          </p:nvPr>
        </p:nvSpPr>
        <p:spPr>
          <a:xfrm>
            <a:off x="6911446" y="44535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31" name="Text Placeholder 7"/>
          <p:cNvSpPr>
            <a:spLocks noGrp="1"/>
          </p:cNvSpPr>
          <p:nvPr>
            <p:ph type="body" sz="quarter" idx="79" hasCustomPrompt="1"/>
          </p:nvPr>
        </p:nvSpPr>
        <p:spPr>
          <a:xfrm>
            <a:off x="6911446" y="3955773"/>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smtClean="0"/>
              <a:t>2000</a:t>
            </a:r>
            <a:endParaRPr lang="es-ES_tradnl" dirty="0" smtClean="0"/>
          </a:p>
        </p:txBody>
      </p:sp>
      <p:sp>
        <p:nvSpPr>
          <p:cNvPr id="32" name="Text Placeholder 7"/>
          <p:cNvSpPr>
            <a:spLocks noGrp="1"/>
          </p:cNvSpPr>
          <p:nvPr>
            <p:ph type="body" sz="quarter" idx="80" hasCustomPrompt="1"/>
          </p:nvPr>
        </p:nvSpPr>
        <p:spPr>
          <a:xfrm>
            <a:off x="6911446" y="42478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500"/>
                                        <p:tgtEl>
                                          <p:spTgt spid="7">
                                            <p:txEl>
                                              <p:pRg st="0" end="0"/>
                                            </p:txEl>
                                          </p:spTgt>
                                        </p:tgtEl>
                                      </p:cBhvr>
                                    </p:animEffect>
                                    <p:anim calcmode="lin" valueType="num">
                                      <p:cBhvr>
                                        <p:cTn id="2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7">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18">
                                            <p:txEl>
                                              <p:pRg st="0" end="0"/>
                                            </p:txEl>
                                          </p:spTgt>
                                        </p:tgtEl>
                                        <p:attrNameLst>
                                          <p:attrName>style.visibility</p:attrName>
                                        </p:attrNameLst>
                                      </p:cBhvr>
                                      <p:to>
                                        <p:strVal val="visible"/>
                                      </p:to>
                                    </p:set>
                                    <p:animEffect transition="in" filter="fade">
                                      <p:cBhvr>
                                        <p:cTn id="30" dur="500"/>
                                        <p:tgtEl>
                                          <p:spTgt spid="18">
                                            <p:txEl>
                                              <p:pRg st="0" end="0"/>
                                            </p:txEl>
                                          </p:spTgt>
                                        </p:tgtEl>
                                      </p:cBhvr>
                                    </p:animEffect>
                                  </p:childTnLst>
                                </p:cTn>
                              </p:par>
                              <p:par>
                                <p:cTn id="31" presetID="42" presetClass="entr" presetSubtype="0" fill="hold" grpId="0" nodeType="withEffect">
                                  <p:stCondLst>
                                    <p:cond delay="20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400"/>
                                        <p:tgtEl>
                                          <p:spTgt spid="19">
                                            <p:txEl>
                                              <p:pRg st="0" end="0"/>
                                            </p:txEl>
                                          </p:spTgt>
                                        </p:tgtEl>
                                      </p:cBhvr>
                                    </p:animEffect>
                                    <p:anim calcmode="lin" valueType="num">
                                      <p:cBhvr>
                                        <p:cTn id="34"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5"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00"/>
                                  </p:stCondLst>
                                  <p:childTnLst>
                                    <p:set>
                                      <p:cBhvr>
                                        <p:cTn id="37" dur="1" fill="hold">
                                          <p:stCondLst>
                                            <p:cond delay="0"/>
                                          </p:stCondLst>
                                        </p:cTn>
                                        <p:tgtEl>
                                          <p:spTgt spid="20">
                                            <p:txEl>
                                              <p:pRg st="0" end="0"/>
                                            </p:txEl>
                                          </p:spTgt>
                                        </p:tgtEl>
                                        <p:attrNameLst>
                                          <p:attrName>style.visibility</p:attrName>
                                        </p:attrNameLst>
                                      </p:cBhvr>
                                      <p:to>
                                        <p:strVal val="visible"/>
                                      </p:to>
                                    </p:set>
                                    <p:animEffect transition="in" filter="fade">
                                      <p:cBhvr>
                                        <p:cTn id="38" dur="500"/>
                                        <p:tgtEl>
                                          <p:spTgt spid="20">
                                            <p:txEl>
                                              <p:pRg st="0" end="0"/>
                                            </p:txEl>
                                          </p:spTgt>
                                        </p:tgtEl>
                                      </p:cBhvr>
                                    </p:animEffect>
                                    <p:anim calcmode="lin" valueType="num">
                                      <p:cBhvr>
                                        <p:cTn id="39"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800"/>
                                  </p:stCondLst>
                                  <p:childTnLst>
                                    <p:set>
                                      <p:cBhvr>
                                        <p:cTn id="42" dur="1" fill="hold">
                                          <p:stCondLst>
                                            <p:cond delay="0"/>
                                          </p:stCondLst>
                                        </p:cTn>
                                        <p:tgtEl>
                                          <p:spTgt spid="21">
                                            <p:txEl>
                                              <p:pRg st="0" end="0"/>
                                            </p:txEl>
                                          </p:spTgt>
                                        </p:tgtEl>
                                        <p:attrNameLst>
                                          <p:attrName>style.visibility</p:attrName>
                                        </p:attrNameLst>
                                      </p:cBhvr>
                                      <p:to>
                                        <p:strVal val="visible"/>
                                      </p:to>
                                    </p:set>
                                    <p:animEffect transition="in" filter="fade">
                                      <p:cBhvr>
                                        <p:cTn id="43" dur="500"/>
                                        <p:tgtEl>
                                          <p:spTgt spid="21">
                                            <p:txEl>
                                              <p:pRg st="0" end="0"/>
                                            </p:txEl>
                                          </p:spTgt>
                                        </p:tgtEl>
                                      </p:cBhvr>
                                    </p:animEffect>
                                  </p:childTnLst>
                                </p:cTn>
                              </p:par>
                              <p:par>
                                <p:cTn id="44" presetID="42" presetClass="entr" presetSubtype="0" fill="hold" grpId="0" nodeType="withEffect">
                                  <p:stCondLst>
                                    <p:cond delay="200"/>
                                  </p:stCondLst>
                                  <p:childTnLst>
                                    <p:set>
                                      <p:cBhvr>
                                        <p:cTn id="45" dur="1" fill="hold">
                                          <p:stCondLst>
                                            <p:cond delay="0"/>
                                          </p:stCondLst>
                                        </p:cTn>
                                        <p:tgtEl>
                                          <p:spTgt spid="22">
                                            <p:txEl>
                                              <p:pRg st="0" end="0"/>
                                            </p:txEl>
                                          </p:spTgt>
                                        </p:tgtEl>
                                        <p:attrNameLst>
                                          <p:attrName>style.visibility</p:attrName>
                                        </p:attrNameLst>
                                      </p:cBhvr>
                                      <p:to>
                                        <p:strVal val="visible"/>
                                      </p:to>
                                    </p:set>
                                    <p:animEffect transition="in" filter="fade">
                                      <p:cBhvr>
                                        <p:cTn id="46" dur="400"/>
                                        <p:tgtEl>
                                          <p:spTgt spid="22">
                                            <p:txEl>
                                              <p:pRg st="0" end="0"/>
                                            </p:txEl>
                                          </p:spTgt>
                                        </p:tgtEl>
                                      </p:cBhvr>
                                    </p:animEffect>
                                    <p:anim calcmode="lin" valueType="num">
                                      <p:cBhvr>
                                        <p:cTn id="47"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48" dur="400" fill="hold"/>
                                        <p:tgtEl>
                                          <p:spTgt spid="22">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23">
                                            <p:txEl>
                                              <p:pRg st="0" end="0"/>
                                            </p:txEl>
                                          </p:spTgt>
                                        </p:tgtEl>
                                        <p:attrNameLst>
                                          <p:attrName>style.visibility</p:attrName>
                                        </p:attrNameLst>
                                      </p:cBhvr>
                                      <p:to>
                                        <p:strVal val="visible"/>
                                      </p:to>
                                    </p:set>
                                    <p:animEffect transition="in" filter="fade">
                                      <p:cBhvr>
                                        <p:cTn id="51" dur="500"/>
                                        <p:tgtEl>
                                          <p:spTgt spid="23">
                                            <p:txEl>
                                              <p:pRg st="0" end="0"/>
                                            </p:txEl>
                                          </p:spTgt>
                                        </p:tgtEl>
                                      </p:cBhvr>
                                    </p:animEffect>
                                    <p:anim calcmode="lin" valueType="num">
                                      <p:cBhvr>
                                        <p:cTn id="5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4" presetID="10" presetClass="entr" presetSubtype="0" fill="hold" grpId="0" nodeType="withEffect">
                                  <p:stCondLst>
                                    <p:cond delay="800"/>
                                  </p:stCondLst>
                                  <p:childTnLst>
                                    <p:set>
                                      <p:cBhvr>
                                        <p:cTn id="55" dur="1" fill="hold">
                                          <p:stCondLst>
                                            <p:cond delay="0"/>
                                          </p:stCondLst>
                                        </p:cTn>
                                        <p:tgtEl>
                                          <p:spTgt spid="24">
                                            <p:txEl>
                                              <p:pRg st="0" end="0"/>
                                            </p:txEl>
                                          </p:spTgt>
                                        </p:tgtEl>
                                        <p:attrNameLst>
                                          <p:attrName>style.visibility</p:attrName>
                                        </p:attrNameLst>
                                      </p:cBhvr>
                                      <p:to>
                                        <p:strVal val="visible"/>
                                      </p:to>
                                    </p:set>
                                    <p:animEffect transition="in" filter="fade">
                                      <p:cBhvr>
                                        <p:cTn id="56" dur="500"/>
                                        <p:tgtEl>
                                          <p:spTgt spid="24">
                                            <p:txEl>
                                              <p:pRg st="0" end="0"/>
                                            </p:txEl>
                                          </p:spTgt>
                                        </p:tgtEl>
                                      </p:cBhvr>
                                    </p:animEffect>
                                  </p:childTnLst>
                                </p:cTn>
                              </p:par>
                              <p:par>
                                <p:cTn id="57" presetID="42" presetClass="entr" presetSubtype="0" fill="hold" grpId="0" nodeType="withEffect">
                                  <p:stCondLst>
                                    <p:cond delay="200"/>
                                  </p:stCondLst>
                                  <p:childTnLst>
                                    <p:set>
                                      <p:cBhvr>
                                        <p:cTn id="58" dur="1" fill="hold">
                                          <p:stCondLst>
                                            <p:cond delay="0"/>
                                          </p:stCondLst>
                                        </p:cTn>
                                        <p:tgtEl>
                                          <p:spTgt spid="25">
                                            <p:txEl>
                                              <p:pRg st="0" end="0"/>
                                            </p:txEl>
                                          </p:spTgt>
                                        </p:tgtEl>
                                        <p:attrNameLst>
                                          <p:attrName>style.visibility</p:attrName>
                                        </p:attrNameLst>
                                      </p:cBhvr>
                                      <p:to>
                                        <p:strVal val="visible"/>
                                      </p:to>
                                    </p:set>
                                    <p:animEffect transition="in" filter="fade">
                                      <p:cBhvr>
                                        <p:cTn id="59" dur="400"/>
                                        <p:tgtEl>
                                          <p:spTgt spid="25">
                                            <p:txEl>
                                              <p:pRg st="0" end="0"/>
                                            </p:txEl>
                                          </p:spTgt>
                                        </p:tgtEl>
                                      </p:cBhvr>
                                    </p:animEffect>
                                    <p:anim calcmode="lin" valueType="num">
                                      <p:cBhvr>
                                        <p:cTn id="60"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1"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00"/>
                                  </p:stCondLst>
                                  <p:childTnLst>
                                    <p:set>
                                      <p:cBhvr>
                                        <p:cTn id="63" dur="1" fill="hold">
                                          <p:stCondLst>
                                            <p:cond delay="0"/>
                                          </p:stCondLst>
                                        </p:cTn>
                                        <p:tgtEl>
                                          <p:spTgt spid="26">
                                            <p:txEl>
                                              <p:pRg st="0" end="0"/>
                                            </p:txEl>
                                          </p:spTgt>
                                        </p:tgtEl>
                                        <p:attrNameLst>
                                          <p:attrName>style.visibility</p:attrName>
                                        </p:attrNameLst>
                                      </p:cBhvr>
                                      <p:to>
                                        <p:strVal val="visible"/>
                                      </p:to>
                                    </p:set>
                                    <p:animEffect transition="in" filter="fade">
                                      <p:cBhvr>
                                        <p:cTn id="64" dur="500"/>
                                        <p:tgtEl>
                                          <p:spTgt spid="26">
                                            <p:txEl>
                                              <p:pRg st="0" end="0"/>
                                            </p:txEl>
                                          </p:spTgt>
                                        </p:tgtEl>
                                      </p:cBhvr>
                                    </p:animEffect>
                                    <p:anim calcmode="lin" valueType="num">
                                      <p:cBhvr>
                                        <p:cTn id="65"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26">
                                            <p:txEl>
                                              <p:pRg st="0" end="0"/>
                                            </p:txEl>
                                          </p:spTgt>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800"/>
                                  </p:stCondLst>
                                  <p:childTnLst>
                                    <p:set>
                                      <p:cBhvr>
                                        <p:cTn id="68" dur="1" fill="hold">
                                          <p:stCondLst>
                                            <p:cond delay="0"/>
                                          </p:stCondLst>
                                        </p:cTn>
                                        <p:tgtEl>
                                          <p:spTgt spid="27">
                                            <p:txEl>
                                              <p:pRg st="0" end="0"/>
                                            </p:txEl>
                                          </p:spTgt>
                                        </p:tgtEl>
                                        <p:attrNameLst>
                                          <p:attrName>style.visibility</p:attrName>
                                        </p:attrNameLst>
                                      </p:cBhvr>
                                      <p:to>
                                        <p:strVal val="visible"/>
                                      </p:to>
                                    </p:set>
                                    <p:animEffect transition="in" filter="fade">
                                      <p:cBhvr>
                                        <p:cTn id="69" dur="500"/>
                                        <p:tgtEl>
                                          <p:spTgt spid="27">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28">
                                            <p:txEl>
                                              <p:pRg st="0" end="0"/>
                                            </p:txEl>
                                          </p:spTgt>
                                        </p:tgtEl>
                                        <p:attrNameLst>
                                          <p:attrName>style.visibility</p:attrName>
                                        </p:attrNameLst>
                                      </p:cBhvr>
                                      <p:to>
                                        <p:strVal val="visible"/>
                                      </p:to>
                                    </p:set>
                                    <p:animEffect transition="in" filter="fade">
                                      <p:cBhvr>
                                        <p:cTn id="72" dur="400"/>
                                        <p:tgtEl>
                                          <p:spTgt spid="28">
                                            <p:txEl>
                                              <p:pRg st="0" end="0"/>
                                            </p:txEl>
                                          </p:spTgt>
                                        </p:tgtEl>
                                      </p:cBhvr>
                                    </p:animEffect>
                                    <p:anim calcmode="lin" valueType="num">
                                      <p:cBhvr>
                                        <p:cTn id="73"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4"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29">
                                            <p:txEl>
                                              <p:pRg st="0" end="0"/>
                                            </p:txEl>
                                          </p:spTgt>
                                        </p:tgtEl>
                                        <p:attrNameLst>
                                          <p:attrName>style.visibility</p:attrName>
                                        </p:attrNameLst>
                                      </p:cBhvr>
                                      <p:to>
                                        <p:strVal val="visible"/>
                                      </p:to>
                                    </p:set>
                                    <p:animEffect transition="in" filter="fade">
                                      <p:cBhvr>
                                        <p:cTn id="77" dur="500"/>
                                        <p:tgtEl>
                                          <p:spTgt spid="29">
                                            <p:txEl>
                                              <p:pRg st="0" end="0"/>
                                            </p:txEl>
                                          </p:spTgt>
                                        </p:tgtEl>
                                      </p:cBhvr>
                                    </p:animEffect>
                                    <p:anim calcmode="lin" valueType="num">
                                      <p:cBhvr>
                                        <p:cTn id="78"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30">
                                            <p:txEl>
                                              <p:pRg st="0" end="0"/>
                                            </p:txEl>
                                          </p:spTgt>
                                        </p:tgtEl>
                                        <p:attrNameLst>
                                          <p:attrName>style.visibility</p:attrName>
                                        </p:attrNameLst>
                                      </p:cBhvr>
                                      <p:to>
                                        <p:strVal val="visible"/>
                                      </p:to>
                                    </p:set>
                                    <p:animEffect transition="in" filter="fade">
                                      <p:cBhvr>
                                        <p:cTn id="82" dur="500"/>
                                        <p:tgtEl>
                                          <p:spTgt spid="30">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31">
                                            <p:txEl>
                                              <p:pRg st="0" end="0"/>
                                            </p:txEl>
                                          </p:spTgt>
                                        </p:tgtEl>
                                        <p:attrNameLst>
                                          <p:attrName>style.visibility</p:attrName>
                                        </p:attrNameLst>
                                      </p:cBhvr>
                                      <p:to>
                                        <p:strVal val="visible"/>
                                      </p:to>
                                    </p:set>
                                    <p:animEffect transition="in" filter="fade">
                                      <p:cBhvr>
                                        <p:cTn id="85" dur="400"/>
                                        <p:tgtEl>
                                          <p:spTgt spid="31">
                                            <p:txEl>
                                              <p:pRg st="0" end="0"/>
                                            </p:txEl>
                                          </p:spTgt>
                                        </p:tgtEl>
                                      </p:cBhvr>
                                    </p:animEffect>
                                    <p:anim calcmode="lin" valueType="num">
                                      <p:cBhvr>
                                        <p:cTn id="8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32">
                                            <p:txEl>
                                              <p:pRg st="0" end="0"/>
                                            </p:txEl>
                                          </p:spTgt>
                                        </p:tgtEl>
                                        <p:attrNameLst>
                                          <p:attrName>style.visibility</p:attrName>
                                        </p:attrNameLst>
                                      </p:cBhvr>
                                      <p:to>
                                        <p:strVal val="visible"/>
                                      </p:to>
                                    </p:set>
                                    <p:animEffect transition="in" filter="fade">
                                      <p:cBhvr>
                                        <p:cTn id="90" dur="500"/>
                                        <p:tgtEl>
                                          <p:spTgt spid="32">
                                            <p:txEl>
                                              <p:pRg st="0" end="0"/>
                                            </p:txEl>
                                          </p:spTgt>
                                        </p:tgtEl>
                                      </p:cBhvr>
                                    </p:animEffect>
                                    <p:anim calcmode="lin" valueType="num">
                                      <p:cBhvr>
                                        <p:cTn id="9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10" presetClass="entr" presetSubtype="0" fill="hold" nodeType="withEffect">
                  <p:stCondLst>
                    <p:cond delay="8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Four columns results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13811" y="3515246"/>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5" name="Text Placeholder 7"/>
          <p:cNvSpPr>
            <a:spLocks noGrp="1"/>
          </p:cNvSpPr>
          <p:nvPr>
            <p:ph type="body" sz="quarter" idx="18" hasCustomPrompt="1"/>
          </p:nvPr>
        </p:nvSpPr>
        <p:spPr>
          <a:xfrm>
            <a:off x="413811" y="2983506"/>
            <a:ext cx="1770592"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endParaRPr lang="es-ES_tradnl" dirty="0" smtClean="0"/>
          </a:p>
        </p:txBody>
      </p:sp>
      <p:sp>
        <p:nvSpPr>
          <p:cNvPr id="7" name="Text Placeholder 7"/>
          <p:cNvSpPr>
            <a:spLocks noGrp="1"/>
          </p:cNvSpPr>
          <p:nvPr>
            <p:ph type="body" sz="quarter" idx="65" hasCustomPrompt="1"/>
          </p:nvPr>
        </p:nvSpPr>
        <p:spPr>
          <a:xfrm>
            <a:off x="413811" y="3309565"/>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3" name="Text Placeholder 2"/>
          <p:cNvSpPr>
            <a:spLocks noGrp="1"/>
          </p:cNvSpPr>
          <p:nvPr>
            <p:ph type="body" sz="quarter" idx="66" hasCustomPrompt="1"/>
          </p:nvPr>
        </p:nvSpPr>
        <p:spPr>
          <a:xfrm>
            <a:off x="2513541" y="3515246"/>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34" name="Text Placeholder 7"/>
          <p:cNvSpPr>
            <a:spLocks noGrp="1"/>
          </p:cNvSpPr>
          <p:nvPr>
            <p:ph type="body" sz="quarter" idx="67" hasCustomPrompt="1"/>
          </p:nvPr>
        </p:nvSpPr>
        <p:spPr>
          <a:xfrm>
            <a:off x="2513541" y="2983506"/>
            <a:ext cx="1770592"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endParaRPr lang="es-ES_tradnl" dirty="0" smtClean="0"/>
          </a:p>
        </p:txBody>
      </p:sp>
      <p:sp>
        <p:nvSpPr>
          <p:cNvPr id="35" name="Text Placeholder 7"/>
          <p:cNvSpPr>
            <a:spLocks noGrp="1"/>
          </p:cNvSpPr>
          <p:nvPr>
            <p:ph type="body" sz="quarter" idx="68" hasCustomPrompt="1"/>
          </p:nvPr>
        </p:nvSpPr>
        <p:spPr>
          <a:xfrm>
            <a:off x="2513541" y="3309565"/>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69" hasCustomPrompt="1"/>
          </p:nvPr>
        </p:nvSpPr>
        <p:spPr>
          <a:xfrm>
            <a:off x="4714870" y="3515246"/>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37" name="Text Placeholder 7"/>
          <p:cNvSpPr>
            <a:spLocks noGrp="1"/>
          </p:cNvSpPr>
          <p:nvPr>
            <p:ph type="body" sz="quarter" idx="70" hasCustomPrompt="1"/>
          </p:nvPr>
        </p:nvSpPr>
        <p:spPr>
          <a:xfrm>
            <a:off x="4714870" y="2983506"/>
            <a:ext cx="1770592"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endParaRPr lang="es-ES_tradnl" dirty="0" smtClean="0"/>
          </a:p>
        </p:txBody>
      </p:sp>
      <p:sp>
        <p:nvSpPr>
          <p:cNvPr id="38" name="Text Placeholder 7"/>
          <p:cNvSpPr>
            <a:spLocks noGrp="1"/>
          </p:cNvSpPr>
          <p:nvPr>
            <p:ph type="body" sz="quarter" idx="71" hasCustomPrompt="1"/>
          </p:nvPr>
        </p:nvSpPr>
        <p:spPr>
          <a:xfrm>
            <a:off x="4714870" y="3309565"/>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72" hasCustomPrompt="1"/>
          </p:nvPr>
        </p:nvSpPr>
        <p:spPr>
          <a:xfrm>
            <a:off x="6894513" y="3515246"/>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40" name="Text Placeholder 7"/>
          <p:cNvSpPr>
            <a:spLocks noGrp="1"/>
          </p:cNvSpPr>
          <p:nvPr>
            <p:ph type="body" sz="quarter" idx="73" hasCustomPrompt="1"/>
          </p:nvPr>
        </p:nvSpPr>
        <p:spPr>
          <a:xfrm>
            <a:off x="6894513" y="2983506"/>
            <a:ext cx="1770592"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endParaRPr lang="es-ES_tradnl" dirty="0" smtClean="0"/>
          </a:p>
        </p:txBody>
      </p:sp>
      <p:sp>
        <p:nvSpPr>
          <p:cNvPr id="41" name="Text Placeholder 7"/>
          <p:cNvSpPr>
            <a:spLocks noGrp="1"/>
          </p:cNvSpPr>
          <p:nvPr>
            <p:ph type="body" sz="quarter" idx="74" hasCustomPrompt="1"/>
          </p:nvPr>
        </p:nvSpPr>
        <p:spPr>
          <a:xfrm>
            <a:off x="6894513" y="3309565"/>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75"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
        <p:nvSpPr>
          <p:cNvPr id="43" name="Text Placeholder 7"/>
          <p:cNvSpPr>
            <a:spLocks noGrp="1"/>
          </p:cNvSpPr>
          <p:nvPr>
            <p:ph type="body" sz="quarter" idx="76"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500"/>
                                        <p:tgtEl>
                                          <p:spTgt spid="7">
                                            <p:txEl>
                                              <p:pRg st="0" end="0"/>
                                            </p:txEl>
                                          </p:spTgt>
                                        </p:tgtEl>
                                      </p:cBhvr>
                                    </p:animEffect>
                                    <p:anim calcmode="lin" valueType="num">
                                      <p:cBhvr>
                                        <p:cTn id="2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7">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3">
                                            <p:txEl>
                                              <p:pRg st="0" end="0"/>
                                            </p:txEl>
                                          </p:spTgt>
                                        </p:tgtEl>
                                        <p:attrNameLst>
                                          <p:attrName>style.visibility</p:attrName>
                                        </p:attrNameLst>
                                      </p:cBhvr>
                                      <p:to>
                                        <p:strVal val="visible"/>
                                      </p:to>
                                    </p:set>
                                    <p:animEffect transition="in" filter="fade">
                                      <p:cBhvr>
                                        <p:cTn id="30" dur="500"/>
                                        <p:tgtEl>
                                          <p:spTgt spid="33">
                                            <p:txEl>
                                              <p:pRg st="0" end="0"/>
                                            </p:txEl>
                                          </p:spTgt>
                                        </p:tgtEl>
                                      </p:cBhvr>
                                    </p:animEffect>
                                  </p:childTnLst>
                                </p:cTn>
                              </p:par>
                              <p:par>
                                <p:cTn id="31" presetID="42" presetClass="entr" presetSubtype="0" fill="hold" grpId="0" nodeType="withEffect">
                                  <p:stCondLst>
                                    <p:cond delay="200"/>
                                  </p:stCondLst>
                                  <p:childTnLst>
                                    <p:set>
                                      <p:cBhvr>
                                        <p:cTn id="32" dur="1" fill="hold">
                                          <p:stCondLst>
                                            <p:cond delay="0"/>
                                          </p:stCondLst>
                                        </p:cTn>
                                        <p:tgtEl>
                                          <p:spTgt spid="34">
                                            <p:txEl>
                                              <p:pRg st="0" end="0"/>
                                            </p:txEl>
                                          </p:spTgt>
                                        </p:tgtEl>
                                        <p:attrNameLst>
                                          <p:attrName>style.visibility</p:attrName>
                                        </p:attrNameLst>
                                      </p:cBhvr>
                                      <p:to>
                                        <p:strVal val="visible"/>
                                      </p:to>
                                    </p:set>
                                    <p:animEffect transition="in" filter="fade">
                                      <p:cBhvr>
                                        <p:cTn id="33" dur="400"/>
                                        <p:tgtEl>
                                          <p:spTgt spid="34">
                                            <p:txEl>
                                              <p:pRg st="0" end="0"/>
                                            </p:txEl>
                                          </p:spTgt>
                                        </p:tgtEl>
                                      </p:cBhvr>
                                    </p:animEffect>
                                    <p:anim calcmode="lin" valueType="num">
                                      <p:cBhvr>
                                        <p:cTn id="34"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5"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00"/>
                                  </p:stCondLst>
                                  <p:childTnLst>
                                    <p:set>
                                      <p:cBhvr>
                                        <p:cTn id="37" dur="1" fill="hold">
                                          <p:stCondLst>
                                            <p:cond delay="0"/>
                                          </p:stCondLst>
                                        </p:cTn>
                                        <p:tgtEl>
                                          <p:spTgt spid="35">
                                            <p:txEl>
                                              <p:pRg st="0" end="0"/>
                                            </p:txEl>
                                          </p:spTgt>
                                        </p:tgtEl>
                                        <p:attrNameLst>
                                          <p:attrName>style.visibility</p:attrName>
                                        </p:attrNameLst>
                                      </p:cBhvr>
                                      <p:to>
                                        <p:strVal val="visible"/>
                                      </p:to>
                                    </p:set>
                                    <p:animEffect transition="in" filter="fade">
                                      <p:cBhvr>
                                        <p:cTn id="38" dur="500"/>
                                        <p:tgtEl>
                                          <p:spTgt spid="35">
                                            <p:txEl>
                                              <p:pRg st="0" end="0"/>
                                            </p:txEl>
                                          </p:spTgt>
                                        </p:tgtEl>
                                      </p:cBhvr>
                                    </p:animEffect>
                                    <p:anim calcmode="lin" valueType="num">
                                      <p:cBhvr>
                                        <p:cTn id="3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35">
                                            <p:txEl>
                                              <p:pRg st="0" end="0"/>
                                            </p:txEl>
                                          </p:spTgt>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800"/>
                                  </p:stCondLst>
                                  <p:childTnLst>
                                    <p:set>
                                      <p:cBhvr>
                                        <p:cTn id="42" dur="1" fill="hold">
                                          <p:stCondLst>
                                            <p:cond delay="0"/>
                                          </p:stCondLst>
                                        </p:cTn>
                                        <p:tgtEl>
                                          <p:spTgt spid="36">
                                            <p:txEl>
                                              <p:pRg st="0" end="0"/>
                                            </p:txEl>
                                          </p:spTgt>
                                        </p:tgtEl>
                                        <p:attrNameLst>
                                          <p:attrName>style.visibility</p:attrName>
                                        </p:attrNameLst>
                                      </p:cBhvr>
                                      <p:to>
                                        <p:strVal val="visible"/>
                                      </p:to>
                                    </p:set>
                                    <p:animEffect transition="in" filter="fade">
                                      <p:cBhvr>
                                        <p:cTn id="43" dur="500"/>
                                        <p:tgtEl>
                                          <p:spTgt spid="36">
                                            <p:txEl>
                                              <p:pRg st="0" end="0"/>
                                            </p:txEl>
                                          </p:spTgt>
                                        </p:tgtEl>
                                      </p:cBhvr>
                                    </p:animEffect>
                                  </p:childTnLst>
                                </p:cTn>
                              </p:par>
                              <p:par>
                                <p:cTn id="44" presetID="42" presetClass="entr" presetSubtype="0" fill="hold" grpId="0" nodeType="withEffect">
                                  <p:stCondLst>
                                    <p:cond delay="200"/>
                                  </p:stCondLst>
                                  <p:childTnLst>
                                    <p:set>
                                      <p:cBhvr>
                                        <p:cTn id="45" dur="1" fill="hold">
                                          <p:stCondLst>
                                            <p:cond delay="0"/>
                                          </p:stCondLst>
                                        </p:cTn>
                                        <p:tgtEl>
                                          <p:spTgt spid="37">
                                            <p:txEl>
                                              <p:pRg st="0" end="0"/>
                                            </p:txEl>
                                          </p:spTgt>
                                        </p:tgtEl>
                                        <p:attrNameLst>
                                          <p:attrName>style.visibility</p:attrName>
                                        </p:attrNameLst>
                                      </p:cBhvr>
                                      <p:to>
                                        <p:strVal val="visible"/>
                                      </p:to>
                                    </p:set>
                                    <p:animEffect transition="in" filter="fade">
                                      <p:cBhvr>
                                        <p:cTn id="46" dur="400"/>
                                        <p:tgtEl>
                                          <p:spTgt spid="37">
                                            <p:txEl>
                                              <p:pRg st="0" end="0"/>
                                            </p:txEl>
                                          </p:spTgt>
                                        </p:tgtEl>
                                      </p:cBhvr>
                                    </p:animEffect>
                                    <p:anim calcmode="lin" valueType="num">
                                      <p:cBhvr>
                                        <p:cTn id="47" dur="4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48" dur="400" fill="hold"/>
                                        <p:tgtEl>
                                          <p:spTgt spid="37">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38">
                                            <p:txEl>
                                              <p:pRg st="0" end="0"/>
                                            </p:txEl>
                                          </p:spTgt>
                                        </p:tgtEl>
                                        <p:attrNameLst>
                                          <p:attrName>style.visibility</p:attrName>
                                        </p:attrNameLst>
                                      </p:cBhvr>
                                      <p:to>
                                        <p:strVal val="visible"/>
                                      </p:to>
                                    </p:set>
                                    <p:animEffect transition="in" filter="fade">
                                      <p:cBhvr>
                                        <p:cTn id="51" dur="500"/>
                                        <p:tgtEl>
                                          <p:spTgt spid="38">
                                            <p:txEl>
                                              <p:pRg st="0" end="0"/>
                                            </p:txEl>
                                          </p:spTgt>
                                        </p:tgtEl>
                                      </p:cBhvr>
                                    </p:animEffect>
                                    <p:anim calcmode="lin" valueType="num">
                                      <p:cBhvr>
                                        <p:cTn id="52"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38">
                                            <p:txEl>
                                              <p:pRg st="0" end="0"/>
                                            </p:txEl>
                                          </p:spTgt>
                                        </p:tgtEl>
                                        <p:attrNameLst>
                                          <p:attrName>ppt_y</p:attrName>
                                        </p:attrNameLst>
                                      </p:cBhvr>
                                      <p:tavLst>
                                        <p:tav tm="0">
                                          <p:val>
                                            <p:strVal val="#ppt_y+.1"/>
                                          </p:val>
                                        </p:tav>
                                        <p:tav tm="100000">
                                          <p:val>
                                            <p:strVal val="#ppt_y"/>
                                          </p:val>
                                        </p:tav>
                                      </p:tavLst>
                                    </p:anim>
                                  </p:childTnLst>
                                </p:cTn>
                              </p:par>
                              <p:par>
                                <p:cTn id="54" presetID="10" presetClass="entr" presetSubtype="0" fill="hold" grpId="0" nodeType="withEffect">
                                  <p:stCondLst>
                                    <p:cond delay="800"/>
                                  </p:stCondLst>
                                  <p:childTnLst>
                                    <p:set>
                                      <p:cBhvr>
                                        <p:cTn id="55" dur="1" fill="hold">
                                          <p:stCondLst>
                                            <p:cond delay="0"/>
                                          </p:stCondLst>
                                        </p:cTn>
                                        <p:tgtEl>
                                          <p:spTgt spid="39">
                                            <p:txEl>
                                              <p:pRg st="0" end="0"/>
                                            </p:txEl>
                                          </p:spTgt>
                                        </p:tgtEl>
                                        <p:attrNameLst>
                                          <p:attrName>style.visibility</p:attrName>
                                        </p:attrNameLst>
                                      </p:cBhvr>
                                      <p:to>
                                        <p:strVal val="visible"/>
                                      </p:to>
                                    </p:set>
                                    <p:animEffect transition="in" filter="fade">
                                      <p:cBhvr>
                                        <p:cTn id="56" dur="500"/>
                                        <p:tgtEl>
                                          <p:spTgt spid="39">
                                            <p:txEl>
                                              <p:pRg st="0" end="0"/>
                                            </p:txEl>
                                          </p:spTgt>
                                        </p:tgtEl>
                                      </p:cBhvr>
                                    </p:animEffect>
                                  </p:childTnLst>
                                </p:cTn>
                              </p:par>
                              <p:par>
                                <p:cTn id="57" presetID="42" presetClass="entr" presetSubtype="0" fill="hold" grpId="0" nodeType="withEffect">
                                  <p:stCondLst>
                                    <p:cond delay="200"/>
                                  </p:stCondLst>
                                  <p:childTnLst>
                                    <p:set>
                                      <p:cBhvr>
                                        <p:cTn id="58" dur="1" fill="hold">
                                          <p:stCondLst>
                                            <p:cond delay="0"/>
                                          </p:stCondLst>
                                        </p:cTn>
                                        <p:tgtEl>
                                          <p:spTgt spid="40">
                                            <p:txEl>
                                              <p:pRg st="0" end="0"/>
                                            </p:txEl>
                                          </p:spTgt>
                                        </p:tgtEl>
                                        <p:attrNameLst>
                                          <p:attrName>style.visibility</p:attrName>
                                        </p:attrNameLst>
                                      </p:cBhvr>
                                      <p:to>
                                        <p:strVal val="visible"/>
                                      </p:to>
                                    </p:set>
                                    <p:animEffect transition="in" filter="fade">
                                      <p:cBhvr>
                                        <p:cTn id="59" dur="400"/>
                                        <p:tgtEl>
                                          <p:spTgt spid="40">
                                            <p:txEl>
                                              <p:pRg st="0" end="0"/>
                                            </p:txEl>
                                          </p:spTgt>
                                        </p:tgtEl>
                                      </p:cBhvr>
                                    </p:animEffect>
                                    <p:anim calcmode="lin" valueType="num">
                                      <p:cBhvr>
                                        <p:cTn id="60" dur="4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61" dur="400" fill="hold"/>
                                        <p:tgtEl>
                                          <p:spTgt spid="40">
                                            <p:txEl>
                                              <p:pRg st="0" end="0"/>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00"/>
                                  </p:stCondLst>
                                  <p:childTnLst>
                                    <p:set>
                                      <p:cBhvr>
                                        <p:cTn id="63" dur="1" fill="hold">
                                          <p:stCondLst>
                                            <p:cond delay="0"/>
                                          </p:stCondLst>
                                        </p:cTn>
                                        <p:tgtEl>
                                          <p:spTgt spid="41">
                                            <p:txEl>
                                              <p:pRg st="0" end="0"/>
                                            </p:txEl>
                                          </p:spTgt>
                                        </p:tgtEl>
                                        <p:attrNameLst>
                                          <p:attrName>style.visibility</p:attrName>
                                        </p:attrNameLst>
                                      </p:cBhvr>
                                      <p:to>
                                        <p:strVal val="visible"/>
                                      </p:to>
                                    </p:set>
                                    <p:animEffect transition="in" filter="fade">
                                      <p:cBhvr>
                                        <p:cTn id="64" dur="500"/>
                                        <p:tgtEl>
                                          <p:spTgt spid="41">
                                            <p:txEl>
                                              <p:pRg st="0" end="0"/>
                                            </p:txEl>
                                          </p:spTgt>
                                        </p:tgtEl>
                                      </p:cBhvr>
                                    </p:animEffect>
                                    <p:anim calcmode="lin" valueType="num">
                                      <p:cBhvr>
                                        <p:cTn id="65"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41">
                                            <p:txEl>
                                              <p:pRg st="0" end="0"/>
                                            </p:txEl>
                                          </p:spTgt>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80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fade">
                                      <p:cBhvr>
                                        <p:cTn id="69" dur="500"/>
                                        <p:tgtEl>
                                          <p:spTgt spid="42">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3">
                                            <p:txEl>
                                              <p:pRg st="0" end="0"/>
                                            </p:txEl>
                                          </p:spTgt>
                                        </p:tgtEl>
                                        <p:attrNameLst>
                                          <p:attrName>style.visibility</p:attrName>
                                        </p:attrNameLst>
                                      </p:cBhvr>
                                      <p:to>
                                        <p:strVal val="visible"/>
                                      </p:to>
                                    </p:set>
                                    <p:animEffect transition="in" filter="fade">
                                      <p:cBhvr>
                                        <p:cTn id="72" dur="400"/>
                                        <p:tgtEl>
                                          <p:spTgt spid="43">
                                            <p:txEl>
                                              <p:pRg st="0" end="0"/>
                                            </p:txEl>
                                          </p:spTgt>
                                        </p:tgtEl>
                                      </p:cBhvr>
                                    </p:animEffect>
                                    <p:anim calcmode="lin" valueType="num">
                                      <p:cBhvr>
                                        <p:cTn id="73" dur="4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74" dur="400" fill="hold"/>
                                        <p:tgtEl>
                                          <p:spTgt spid="4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10" presetClass="entr" presetSubtype="0" fill="hold" nodeType="withEffect">
                  <p:stCondLst>
                    <p:cond delay="8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42" presetClass="entr" presetSubtype="0"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Effect transition="in" filter="fade">
                      <p:cBhvr>
                        <p:cTn dur="400"/>
                        <p:tgtEl>
                          <p:spTgt spid="37"/>
                        </p:tgtEl>
                      </p:cBhvr>
                    </p:animEffect>
                    <p:anim calcmode="lin" valueType="num">
                      <p:cBhvr>
                        <p:cTn dur="400" fill="hold"/>
                        <p:tgtEl>
                          <p:spTgt spid="37"/>
                        </p:tgtEl>
                        <p:attrNameLst>
                          <p:attrName>ppt_x</p:attrName>
                        </p:attrNameLst>
                      </p:cBhvr>
                      <p:tavLst>
                        <p:tav tm="0">
                          <p:val>
                            <p:strVal val="#ppt_x"/>
                          </p:val>
                        </p:tav>
                        <p:tav tm="100000">
                          <p:val>
                            <p:strVal val="#ppt_x"/>
                          </p:val>
                        </p:tav>
                      </p:tavLst>
                    </p:anim>
                    <p:anim calcmode="lin" valueType="num">
                      <p:cBhvr>
                        <p:cTn dur="400" fill="hold"/>
                        <p:tgtEl>
                          <p:spTgt spid="37"/>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400"/>
                        <p:tgtEl>
                          <p:spTgt spid="40"/>
                        </p:tgtEl>
                      </p:cBhvr>
                    </p:animEffect>
                    <p:anim calcmode="lin" valueType="num">
                      <p:cBhvr>
                        <p:cTn dur="400" fill="hold"/>
                        <p:tgtEl>
                          <p:spTgt spid="40"/>
                        </p:tgtEl>
                        <p:attrNameLst>
                          <p:attrName>ppt_x</p:attrName>
                        </p:attrNameLst>
                      </p:cBhvr>
                      <p:tavLst>
                        <p:tav tm="0">
                          <p:val>
                            <p:strVal val="#ppt_x"/>
                          </p:val>
                        </p:tav>
                        <p:tav tm="100000">
                          <p:val>
                            <p:strVal val="#ppt_x"/>
                          </p:val>
                        </p:tav>
                      </p:tavLst>
                    </p:anim>
                    <p:anim calcmode="lin" valueType="num">
                      <p:cBhvr>
                        <p:cTn dur="40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42" presetClass="entr" presetSubtype="0"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Effect transition="in" filter="fade">
                      <p:cBhvr>
                        <p:cTn dur="400"/>
                        <p:tgtEl>
                          <p:spTgt spid="43"/>
                        </p:tgtEl>
                      </p:cBhvr>
                    </p:animEffect>
                    <p:anim calcmode="lin" valueType="num">
                      <p:cBhvr>
                        <p:cTn dur="400" fill="hold"/>
                        <p:tgtEl>
                          <p:spTgt spid="43"/>
                        </p:tgtEl>
                        <p:attrNameLst>
                          <p:attrName>ppt_x</p:attrName>
                        </p:attrNameLst>
                      </p:cBhvr>
                      <p:tavLst>
                        <p:tav tm="0">
                          <p:val>
                            <p:strVal val="#ppt_x"/>
                          </p:val>
                        </p:tav>
                        <p:tav tm="100000">
                          <p:val>
                            <p:strVal val="#ppt_x"/>
                          </p:val>
                        </p:tav>
                      </p:tavLst>
                    </p:anim>
                    <p:anim calcmode="lin" valueType="num">
                      <p:cBhvr>
                        <p:cTn dur="400" fill="hold"/>
                        <p:tgtEl>
                          <p:spTgt spid="4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showMasterSp="0" userDrawn="1">
  <p:cSld name="Tubes diagram">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Freeform 17"/>
          <p:cNvSpPr/>
          <p:nvPr userDrawn="1"/>
        </p:nvSpPr>
        <p:spPr>
          <a:xfrm>
            <a:off x="900247" y="1248174"/>
            <a:ext cx="708497" cy="2733601"/>
          </a:xfrm>
          <a:custGeom>
            <a:avLst/>
            <a:gdLst>
              <a:gd name="connsiteX0" fmla="*/ 399901 w 799798"/>
              <a:gd name="connsiteY0" fmla="*/ 0 h 3085873"/>
              <a:gd name="connsiteX1" fmla="*/ 618803 w 799798"/>
              <a:gd name="connsiteY1" fmla="*/ 218902 h 3085873"/>
              <a:gd name="connsiteX2" fmla="*/ 618803 w 799798"/>
              <a:gd name="connsiteY2" fmla="*/ 2351830 h 3085873"/>
              <a:gd name="connsiteX3" fmla="*/ 623486 w 799798"/>
              <a:gd name="connsiteY3" fmla="*/ 2354372 h 3085873"/>
              <a:gd name="connsiteX4" fmla="*/ 799798 w 799798"/>
              <a:gd name="connsiteY4" fmla="*/ 2685974 h 3085873"/>
              <a:gd name="connsiteX5" fmla="*/ 399899 w 799798"/>
              <a:gd name="connsiteY5" fmla="*/ 3085873 h 3085873"/>
              <a:gd name="connsiteX6" fmla="*/ 0 w 799798"/>
              <a:gd name="connsiteY6" fmla="*/ 2685974 h 3085873"/>
              <a:gd name="connsiteX7" fmla="*/ 176312 w 799798"/>
              <a:gd name="connsiteY7" fmla="*/ 2354372 h 3085873"/>
              <a:gd name="connsiteX8" fmla="*/ 180999 w 799798"/>
              <a:gd name="connsiteY8" fmla="*/ 2351828 h 3085873"/>
              <a:gd name="connsiteX9" fmla="*/ 180999 w 799798"/>
              <a:gd name="connsiteY9" fmla="*/ 218902 h 3085873"/>
              <a:gd name="connsiteX10" fmla="*/ 399901 w 799798"/>
              <a:gd name="connsiteY10" fmla="*/ 0 h 308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9798" h="3085873">
                <a:moveTo>
                  <a:pt x="399901" y="0"/>
                </a:moveTo>
                <a:cubicBezTo>
                  <a:pt x="520797" y="0"/>
                  <a:pt x="618803" y="98006"/>
                  <a:pt x="618803" y="218902"/>
                </a:cubicBezTo>
                <a:lnTo>
                  <a:pt x="618803" y="2351830"/>
                </a:lnTo>
                <a:lnTo>
                  <a:pt x="623486" y="2354372"/>
                </a:lnTo>
                <a:cubicBezTo>
                  <a:pt x="729860" y="2426237"/>
                  <a:pt x="799798" y="2547938"/>
                  <a:pt x="799798" y="2685974"/>
                </a:cubicBezTo>
                <a:cubicBezTo>
                  <a:pt x="799798" y="2906832"/>
                  <a:pt x="620757" y="3085873"/>
                  <a:pt x="399899" y="3085873"/>
                </a:cubicBezTo>
                <a:cubicBezTo>
                  <a:pt x="179041" y="3085873"/>
                  <a:pt x="0" y="2906832"/>
                  <a:pt x="0" y="2685974"/>
                </a:cubicBezTo>
                <a:cubicBezTo>
                  <a:pt x="0" y="2547938"/>
                  <a:pt x="69938" y="2426237"/>
                  <a:pt x="176312" y="2354372"/>
                </a:cubicBezTo>
                <a:lnTo>
                  <a:pt x="180999" y="2351828"/>
                </a:lnTo>
                <a:lnTo>
                  <a:pt x="180999" y="218902"/>
                </a:lnTo>
                <a:cubicBezTo>
                  <a:pt x="180999" y="98006"/>
                  <a:pt x="279005" y="0"/>
                  <a:pt x="399901" y="0"/>
                </a:cubicBezTo>
                <a:close/>
              </a:path>
            </a:pathLst>
          </a:custGeom>
          <a:noFill/>
          <a:ln w="57150" cmpd="sng">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600">
              <a:latin typeface="Helvetica Light"/>
              <a:cs typeface="Helvetica Light"/>
            </a:endParaRPr>
          </a:p>
        </p:txBody>
      </p:sp>
      <p:sp>
        <p:nvSpPr>
          <p:cNvPr id="20" name="Oval 19"/>
          <p:cNvSpPr>
            <a:spLocks noChangeAspect="1"/>
          </p:cNvSpPr>
          <p:nvPr/>
        </p:nvSpPr>
        <p:spPr>
          <a:xfrm>
            <a:off x="985279" y="3362259"/>
            <a:ext cx="540000" cy="54000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31" name="Text Placeholder 7"/>
          <p:cNvSpPr>
            <a:spLocks noGrp="1"/>
          </p:cNvSpPr>
          <p:nvPr>
            <p:ph type="body" sz="quarter" idx="39" hasCustomPrompt="1"/>
          </p:nvPr>
        </p:nvSpPr>
        <p:spPr>
          <a:xfrm>
            <a:off x="1005358" y="3340160"/>
            <a:ext cx="528106" cy="56209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smtClean="0"/>
              <a:t>icon</a:t>
            </a:r>
            <a:endParaRPr lang="es-ES_tradnl" dirty="0" smtClean="0"/>
          </a:p>
        </p:txBody>
      </p:sp>
      <p:sp>
        <p:nvSpPr>
          <p:cNvPr id="64" name="Text Placeholder 2"/>
          <p:cNvSpPr>
            <a:spLocks noGrp="1"/>
          </p:cNvSpPr>
          <p:nvPr>
            <p:ph type="body" sz="quarter" idx="64" hasCustomPrompt="1"/>
          </p:nvPr>
        </p:nvSpPr>
        <p:spPr>
          <a:xfrm>
            <a:off x="35666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65" name="Text Placeholder 7"/>
          <p:cNvSpPr>
            <a:spLocks noGrp="1"/>
          </p:cNvSpPr>
          <p:nvPr>
            <p:ph type="body" sz="quarter" idx="18" hasCustomPrompt="1"/>
          </p:nvPr>
        </p:nvSpPr>
        <p:spPr>
          <a:xfrm>
            <a:off x="35666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endParaRPr lang="es-ES_tradnl" dirty="0" smtClean="0"/>
          </a:p>
        </p:txBody>
      </p:sp>
      <p:sp>
        <p:nvSpPr>
          <p:cNvPr id="66" name="Text Placeholder 7"/>
          <p:cNvSpPr>
            <a:spLocks noGrp="1"/>
          </p:cNvSpPr>
          <p:nvPr>
            <p:ph type="body" sz="quarter" idx="65" hasCustomPrompt="1"/>
          </p:nvPr>
        </p:nvSpPr>
        <p:spPr>
          <a:xfrm>
            <a:off x="35666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6" name="Freeform 75"/>
          <p:cNvSpPr/>
          <p:nvPr userDrawn="1"/>
        </p:nvSpPr>
        <p:spPr>
          <a:xfrm>
            <a:off x="3033847" y="1248174"/>
            <a:ext cx="708497" cy="2733601"/>
          </a:xfrm>
          <a:custGeom>
            <a:avLst/>
            <a:gdLst>
              <a:gd name="connsiteX0" fmla="*/ 399901 w 799798"/>
              <a:gd name="connsiteY0" fmla="*/ 0 h 3085873"/>
              <a:gd name="connsiteX1" fmla="*/ 618803 w 799798"/>
              <a:gd name="connsiteY1" fmla="*/ 218902 h 3085873"/>
              <a:gd name="connsiteX2" fmla="*/ 618803 w 799798"/>
              <a:gd name="connsiteY2" fmla="*/ 2351830 h 3085873"/>
              <a:gd name="connsiteX3" fmla="*/ 623486 w 799798"/>
              <a:gd name="connsiteY3" fmla="*/ 2354372 h 3085873"/>
              <a:gd name="connsiteX4" fmla="*/ 799798 w 799798"/>
              <a:gd name="connsiteY4" fmla="*/ 2685974 h 3085873"/>
              <a:gd name="connsiteX5" fmla="*/ 399899 w 799798"/>
              <a:gd name="connsiteY5" fmla="*/ 3085873 h 3085873"/>
              <a:gd name="connsiteX6" fmla="*/ 0 w 799798"/>
              <a:gd name="connsiteY6" fmla="*/ 2685974 h 3085873"/>
              <a:gd name="connsiteX7" fmla="*/ 176312 w 799798"/>
              <a:gd name="connsiteY7" fmla="*/ 2354372 h 3085873"/>
              <a:gd name="connsiteX8" fmla="*/ 180999 w 799798"/>
              <a:gd name="connsiteY8" fmla="*/ 2351828 h 3085873"/>
              <a:gd name="connsiteX9" fmla="*/ 180999 w 799798"/>
              <a:gd name="connsiteY9" fmla="*/ 218902 h 3085873"/>
              <a:gd name="connsiteX10" fmla="*/ 399901 w 799798"/>
              <a:gd name="connsiteY10" fmla="*/ 0 h 308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9798" h="3085873">
                <a:moveTo>
                  <a:pt x="399901" y="0"/>
                </a:moveTo>
                <a:cubicBezTo>
                  <a:pt x="520797" y="0"/>
                  <a:pt x="618803" y="98006"/>
                  <a:pt x="618803" y="218902"/>
                </a:cubicBezTo>
                <a:lnTo>
                  <a:pt x="618803" y="2351830"/>
                </a:lnTo>
                <a:lnTo>
                  <a:pt x="623486" y="2354372"/>
                </a:lnTo>
                <a:cubicBezTo>
                  <a:pt x="729860" y="2426237"/>
                  <a:pt x="799798" y="2547938"/>
                  <a:pt x="799798" y="2685974"/>
                </a:cubicBezTo>
                <a:cubicBezTo>
                  <a:pt x="799798" y="2906832"/>
                  <a:pt x="620757" y="3085873"/>
                  <a:pt x="399899" y="3085873"/>
                </a:cubicBezTo>
                <a:cubicBezTo>
                  <a:pt x="179041" y="3085873"/>
                  <a:pt x="0" y="2906832"/>
                  <a:pt x="0" y="2685974"/>
                </a:cubicBezTo>
                <a:cubicBezTo>
                  <a:pt x="0" y="2547938"/>
                  <a:pt x="69938" y="2426237"/>
                  <a:pt x="176312" y="2354372"/>
                </a:cubicBezTo>
                <a:lnTo>
                  <a:pt x="180999" y="2351828"/>
                </a:lnTo>
                <a:lnTo>
                  <a:pt x="180999" y="218902"/>
                </a:lnTo>
                <a:cubicBezTo>
                  <a:pt x="180999" y="98006"/>
                  <a:pt x="279005" y="0"/>
                  <a:pt x="399901" y="0"/>
                </a:cubicBezTo>
                <a:close/>
              </a:path>
            </a:pathLst>
          </a:custGeom>
          <a:noFill/>
          <a:ln w="571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600">
              <a:latin typeface="Helvetica Light"/>
              <a:cs typeface="Helvetica Light"/>
            </a:endParaRPr>
          </a:p>
        </p:txBody>
      </p:sp>
      <p:sp>
        <p:nvSpPr>
          <p:cNvPr id="77" name="Oval 76"/>
          <p:cNvSpPr>
            <a:spLocks noChangeAspect="1"/>
          </p:cNvSpPr>
          <p:nvPr userDrawn="1"/>
        </p:nvSpPr>
        <p:spPr>
          <a:xfrm>
            <a:off x="3118879" y="3362259"/>
            <a:ext cx="540000" cy="5400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82" name="Text Placeholder 7"/>
          <p:cNvSpPr>
            <a:spLocks noGrp="1"/>
          </p:cNvSpPr>
          <p:nvPr>
            <p:ph type="body" sz="quarter" idx="75" hasCustomPrompt="1"/>
          </p:nvPr>
        </p:nvSpPr>
        <p:spPr>
          <a:xfrm>
            <a:off x="3130773" y="3340160"/>
            <a:ext cx="528106" cy="56209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smtClean="0"/>
              <a:t>icon</a:t>
            </a:r>
            <a:endParaRPr lang="es-ES_tradnl" dirty="0" smtClean="0"/>
          </a:p>
        </p:txBody>
      </p:sp>
      <p:sp>
        <p:nvSpPr>
          <p:cNvPr id="85" name="Text Placeholder 2"/>
          <p:cNvSpPr>
            <a:spLocks noGrp="1"/>
          </p:cNvSpPr>
          <p:nvPr>
            <p:ph type="body" sz="quarter" idx="66" hasCustomPrompt="1"/>
          </p:nvPr>
        </p:nvSpPr>
        <p:spPr>
          <a:xfrm>
            <a:off x="250719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86" name="Text Placeholder 7"/>
          <p:cNvSpPr>
            <a:spLocks noGrp="1"/>
          </p:cNvSpPr>
          <p:nvPr>
            <p:ph type="body" sz="quarter" idx="67" hasCustomPrompt="1"/>
          </p:nvPr>
        </p:nvSpPr>
        <p:spPr>
          <a:xfrm>
            <a:off x="250719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endParaRPr lang="es-ES_tradnl" dirty="0" smtClean="0"/>
          </a:p>
        </p:txBody>
      </p:sp>
      <p:sp>
        <p:nvSpPr>
          <p:cNvPr id="87" name="Text Placeholder 7"/>
          <p:cNvSpPr>
            <a:spLocks noGrp="1"/>
          </p:cNvSpPr>
          <p:nvPr>
            <p:ph type="body" sz="quarter" idx="68" hasCustomPrompt="1"/>
          </p:nvPr>
        </p:nvSpPr>
        <p:spPr>
          <a:xfrm>
            <a:off x="250719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4" name="Freeform 93"/>
          <p:cNvSpPr/>
          <p:nvPr userDrawn="1"/>
        </p:nvSpPr>
        <p:spPr>
          <a:xfrm>
            <a:off x="5218247" y="1248174"/>
            <a:ext cx="708497" cy="2733601"/>
          </a:xfrm>
          <a:custGeom>
            <a:avLst/>
            <a:gdLst>
              <a:gd name="connsiteX0" fmla="*/ 399901 w 799798"/>
              <a:gd name="connsiteY0" fmla="*/ 0 h 3085873"/>
              <a:gd name="connsiteX1" fmla="*/ 618803 w 799798"/>
              <a:gd name="connsiteY1" fmla="*/ 218902 h 3085873"/>
              <a:gd name="connsiteX2" fmla="*/ 618803 w 799798"/>
              <a:gd name="connsiteY2" fmla="*/ 2351830 h 3085873"/>
              <a:gd name="connsiteX3" fmla="*/ 623486 w 799798"/>
              <a:gd name="connsiteY3" fmla="*/ 2354372 h 3085873"/>
              <a:gd name="connsiteX4" fmla="*/ 799798 w 799798"/>
              <a:gd name="connsiteY4" fmla="*/ 2685974 h 3085873"/>
              <a:gd name="connsiteX5" fmla="*/ 399899 w 799798"/>
              <a:gd name="connsiteY5" fmla="*/ 3085873 h 3085873"/>
              <a:gd name="connsiteX6" fmla="*/ 0 w 799798"/>
              <a:gd name="connsiteY6" fmla="*/ 2685974 h 3085873"/>
              <a:gd name="connsiteX7" fmla="*/ 176312 w 799798"/>
              <a:gd name="connsiteY7" fmla="*/ 2354372 h 3085873"/>
              <a:gd name="connsiteX8" fmla="*/ 180999 w 799798"/>
              <a:gd name="connsiteY8" fmla="*/ 2351828 h 3085873"/>
              <a:gd name="connsiteX9" fmla="*/ 180999 w 799798"/>
              <a:gd name="connsiteY9" fmla="*/ 218902 h 3085873"/>
              <a:gd name="connsiteX10" fmla="*/ 399901 w 799798"/>
              <a:gd name="connsiteY10" fmla="*/ 0 h 308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9798" h="3085873">
                <a:moveTo>
                  <a:pt x="399901" y="0"/>
                </a:moveTo>
                <a:cubicBezTo>
                  <a:pt x="520797" y="0"/>
                  <a:pt x="618803" y="98006"/>
                  <a:pt x="618803" y="218902"/>
                </a:cubicBezTo>
                <a:lnTo>
                  <a:pt x="618803" y="2351830"/>
                </a:lnTo>
                <a:lnTo>
                  <a:pt x="623486" y="2354372"/>
                </a:lnTo>
                <a:cubicBezTo>
                  <a:pt x="729860" y="2426237"/>
                  <a:pt x="799798" y="2547938"/>
                  <a:pt x="799798" y="2685974"/>
                </a:cubicBezTo>
                <a:cubicBezTo>
                  <a:pt x="799798" y="2906832"/>
                  <a:pt x="620757" y="3085873"/>
                  <a:pt x="399899" y="3085873"/>
                </a:cubicBezTo>
                <a:cubicBezTo>
                  <a:pt x="179041" y="3085873"/>
                  <a:pt x="0" y="2906832"/>
                  <a:pt x="0" y="2685974"/>
                </a:cubicBezTo>
                <a:cubicBezTo>
                  <a:pt x="0" y="2547938"/>
                  <a:pt x="69938" y="2426237"/>
                  <a:pt x="176312" y="2354372"/>
                </a:cubicBezTo>
                <a:lnTo>
                  <a:pt x="180999" y="2351828"/>
                </a:lnTo>
                <a:lnTo>
                  <a:pt x="180999" y="218902"/>
                </a:lnTo>
                <a:cubicBezTo>
                  <a:pt x="180999" y="98006"/>
                  <a:pt x="279005" y="0"/>
                  <a:pt x="399901" y="0"/>
                </a:cubicBezTo>
                <a:close/>
              </a:path>
            </a:pathLst>
          </a:custGeom>
          <a:noFill/>
          <a:ln w="57150"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600">
              <a:latin typeface="Helvetica Light"/>
              <a:cs typeface="Helvetica Light"/>
            </a:endParaRPr>
          </a:p>
        </p:txBody>
      </p:sp>
      <p:sp>
        <p:nvSpPr>
          <p:cNvPr id="95" name="Oval 94"/>
          <p:cNvSpPr>
            <a:spLocks noChangeAspect="1"/>
          </p:cNvSpPr>
          <p:nvPr userDrawn="1"/>
        </p:nvSpPr>
        <p:spPr>
          <a:xfrm>
            <a:off x="5303279" y="3362259"/>
            <a:ext cx="540000" cy="540000"/>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98" name="Text Placeholder 7"/>
          <p:cNvSpPr>
            <a:spLocks noGrp="1"/>
          </p:cNvSpPr>
          <p:nvPr>
            <p:ph type="body" sz="quarter" idx="76" hasCustomPrompt="1"/>
          </p:nvPr>
        </p:nvSpPr>
        <p:spPr>
          <a:xfrm>
            <a:off x="5315173" y="3340160"/>
            <a:ext cx="528106" cy="56209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smtClean="0"/>
              <a:t>icon</a:t>
            </a:r>
            <a:endParaRPr lang="es-ES_tradnl" dirty="0" smtClean="0"/>
          </a:p>
        </p:txBody>
      </p:sp>
      <p:sp>
        <p:nvSpPr>
          <p:cNvPr id="100" name="Text Placeholder 2"/>
          <p:cNvSpPr>
            <a:spLocks noGrp="1"/>
          </p:cNvSpPr>
          <p:nvPr>
            <p:ph type="body" sz="quarter" idx="69" hasCustomPrompt="1"/>
          </p:nvPr>
        </p:nvSpPr>
        <p:spPr>
          <a:xfrm>
            <a:off x="4733920"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101" name="Text Placeholder 7"/>
          <p:cNvSpPr>
            <a:spLocks noGrp="1"/>
          </p:cNvSpPr>
          <p:nvPr>
            <p:ph type="body" sz="quarter" idx="70" hasCustomPrompt="1"/>
          </p:nvPr>
        </p:nvSpPr>
        <p:spPr>
          <a:xfrm>
            <a:off x="4733920"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endParaRPr lang="es-ES_tradnl" dirty="0" smtClean="0"/>
          </a:p>
        </p:txBody>
      </p:sp>
      <p:sp>
        <p:nvSpPr>
          <p:cNvPr id="102" name="Text Placeholder 7"/>
          <p:cNvSpPr>
            <a:spLocks noGrp="1"/>
          </p:cNvSpPr>
          <p:nvPr>
            <p:ph type="body" sz="quarter" idx="71" hasCustomPrompt="1"/>
          </p:nvPr>
        </p:nvSpPr>
        <p:spPr>
          <a:xfrm>
            <a:off x="4733920"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6" name="Freeform 105"/>
          <p:cNvSpPr/>
          <p:nvPr userDrawn="1"/>
        </p:nvSpPr>
        <p:spPr>
          <a:xfrm>
            <a:off x="7389947" y="1248174"/>
            <a:ext cx="708497" cy="2733601"/>
          </a:xfrm>
          <a:custGeom>
            <a:avLst/>
            <a:gdLst>
              <a:gd name="connsiteX0" fmla="*/ 399901 w 799798"/>
              <a:gd name="connsiteY0" fmla="*/ 0 h 3085873"/>
              <a:gd name="connsiteX1" fmla="*/ 618803 w 799798"/>
              <a:gd name="connsiteY1" fmla="*/ 218902 h 3085873"/>
              <a:gd name="connsiteX2" fmla="*/ 618803 w 799798"/>
              <a:gd name="connsiteY2" fmla="*/ 2351830 h 3085873"/>
              <a:gd name="connsiteX3" fmla="*/ 623486 w 799798"/>
              <a:gd name="connsiteY3" fmla="*/ 2354372 h 3085873"/>
              <a:gd name="connsiteX4" fmla="*/ 799798 w 799798"/>
              <a:gd name="connsiteY4" fmla="*/ 2685974 h 3085873"/>
              <a:gd name="connsiteX5" fmla="*/ 399899 w 799798"/>
              <a:gd name="connsiteY5" fmla="*/ 3085873 h 3085873"/>
              <a:gd name="connsiteX6" fmla="*/ 0 w 799798"/>
              <a:gd name="connsiteY6" fmla="*/ 2685974 h 3085873"/>
              <a:gd name="connsiteX7" fmla="*/ 176312 w 799798"/>
              <a:gd name="connsiteY7" fmla="*/ 2354372 h 3085873"/>
              <a:gd name="connsiteX8" fmla="*/ 180999 w 799798"/>
              <a:gd name="connsiteY8" fmla="*/ 2351828 h 3085873"/>
              <a:gd name="connsiteX9" fmla="*/ 180999 w 799798"/>
              <a:gd name="connsiteY9" fmla="*/ 218902 h 3085873"/>
              <a:gd name="connsiteX10" fmla="*/ 399901 w 799798"/>
              <a:gd name="connsiteY10" fmla="*/ 0 h 308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9798" h="3085873">
                <a:moveTo>
                  <a:pt x="399901" y="0"/>
                </a:moveTo>
                <a:cubicBezTo>
                  <a:pt x="520797" y="0"/>
                  <a:pt x="618803" y="98006"/>
                  <a:pt x="618803" y="218902"/>
                </a:cubicBezTo>
                <a:lnTo>
                  <a:pt x="618803" y="2351830"/>
                </a:lnTo>
                <a:lnTo>
                  <a:pt x="623486" y="2354372"/>
                </a:lnTo>
                <a:cubicBezTo>
                  <a:pt x="729860" y="2426237"/>
                  <a:pt x="799798" y="2547938"/>
                  <a:pt x="799798" y="2685974"/>
                </a:cubicBezTo>
                <a:cubicBezTo>
                  <a:pt x="799798" y="2906832"/>
                  <a:pt x="620757" y="3085873"/>
                  <a:pt x="399899" y="3085873"/>
                </a:cubicBezTo>
                <a:cubicBezTo>
                  <a:pt x="179041" y="3085873"/>
                  <a:pt x="0" y="2906832"/>
                  <a:pt x="0" y="2685974"/>
                </a:cubicBezTo>
                <a:cubicBezTo>
                  <a:pt x="0" y="2547938"/>
                  <a:pt x="69938" y="2426237"/>
                  <a:pt x="176312" y="2354372"/>
                </a:cubicBezTo>
                <a:lnTo>
                  <a:pt x="180999" y="2351828"/>
                </a:lnTo>
                <a:lnTo>
                  <a:pt x="180999" y="218902"/>
                </a:lnTo>
                <a:cubicBezTo>
                  <a:pt x="180999" y="98006"/>
                  <a:pt x="279005" y="0"/>
                  <a:pt x="399901" y="0"/>
                </a:cubicBezTo>
                <a:close/>
              </a:path>
            </a:pathLst>
          </a:custGeom>
          <a:noFill/>
          <a:ln w="57150" cmpd="sng">
            <a:solidFill>
              <a:schemeClr val="accent4"/>
            </a:solid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600">
              <a:latin typeface="Helvetica Light"/>
              <a:cs typeface="Helvetica Light"/>
            </a:endParaRPr>
          </a:p>
        </p:txBody>
      </p:sp>
      <p:sp>
        <p:nvSpPr>
          <p:cNvPr id="107" name="Oval 106"/>
          <p:cNvSpPr>
            <a:spLocks noChangeAspect="1"/>
          </p:cNvSpPr>
          <p:nvPr userDrawn="1"/>
        </p:nvSpPr>
        <p:spPr>
          <a:xfrm>
            <a:off x="7474979" y="3362259"/>
            <a:ext cx="540000" cy="5400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108" name="Text Placeholder 7"/>
          <p:cNvSpPr>
            <a:spLocks noGrp="1"/>
          </p:cNvSpPr>
          <p:nvPr>
            <p:ph type="body" sz="quarter" idx="77" hasCustomPrompt="1"/>
          </p:nvPr>
        </p:nvSpPr>
        <p:spPr>
          <a:xfrm>
            <a:off x="7486873" y="3340160"/>
            <a:ext cx="528106" cy="56209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smtClean="0"/>
              <a:t>icon</a:t>
            </a:r>
            <a:endParaRPr lang="es-ES_tradnl" dirty="0" smtClean="0"/>
          </a:p>
        </p:txBody>
      </p:sp>
      <p:sp>
        <p:nvSpPr>
          <p:cNvPr id="109" name="Text Placeholder 2"/>
          <p:cNvSpPr>
            <a:spLocks noGrp="1"/>
          </p:cNvSpPr>
          <p:nvPr>
            <p:ph type="body" sz="quarter" idx="72" hasCustomPrompt="1"/>
          </p:nvPr>
        </p:nvSpPr>
        <p:spPr>
          <a:xfrm>
            <a:off x="692150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110" name="Text Placeholder 7"/>
          <p:cNvSpPr>
            <a:spLocks noGrp="1"/>
          </p:cNvSpPr>
          <p:nvPr>
            <p:ph type="body" sz="quarter" idx="73" hasCustomPrompt="1"/>
          </p:nvPr>
        </p:nvSpPr>
        <p:spPr>
          <a:xfrm>
            <a:off x="692150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endParaRPr lang="es-ES_tradnl" dirty="0" smtClean="0"/>
          </a:p>
        </p:txBody>
      </p:sp>
      <p:sp>
        <p:nvSpPr>
          <p:cNvPr id="111" name="Text Placeholder 7"/>
          <p:cNvSpPr>
            <a:spLocks noGrp="1"/>
          </p:cNvSpPr>
          <p:nvPr>
            <p:ph type="body" sz="quarter" idx="74" hasCustomPrompt="1"/>
          </p:nvPr>
        </p:nvSpPr>
        <p:spPr>
          <a:xfrm>
            <a:off x="692150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20"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edge">
                                      <p:cBhvr>
                                        <p:cTn id="18" dur="300"/>
                                        <p:tgtEl>
                                          <p:spTgt spid="18"/>
                                        </p:tgtEl>
                                      </p:cBhvr>
                                    </p:animEffect>
                                  </p:childTnLst>
                                </p:cTn>
                              </p:par>
                            </p:childTnLst>
                          </p:cTn>
                        </p:par>
                        <p:par>
                          <p:cTn id="19" fill="hold">
                            <p:stCondLst>
                              <p:cond delay="12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300" fill="hold"/>
                                        <p:tgtEl>
                                          <p:spTgt spid="20"/>
                                        </p:tgtEl>
                                        <p:attrNameLst>
                                          <p:attrName>ppt_w</p:attrName>
                                        </p:attrNameLst>
                                      </p:cBhvr>
                                      <p:tavLst>
                                        <p:tav tm="0">
                                          <p:val>
                                            <p:fltVal val="0"/>
                                          </p:val>
                                        </p:tav>
                                        <p:tav tm="100000">
                                          <p:val>
                                            <p:strVal val="#ppt_w"/>
                                          </p:val>
                                        </p:tav>
                                      </p:tavLst>
                                    </p:anim>
                                    <p:anim calcmode="lin" valueType="num">
                                      <p:cBhvr>
                                        <p:cTn id="23" dur="300" fill="hold"/>
                                        <p:tgtEl>
                                          <p:spTgt spid="20"/>
                                        </p:tgtEl>
                                        <p:attrNameLst>
                                          <p:attrName>ppt_h</p:attrName>
                                        </p:attrNameLst>
                                      </p:cBhvr>
                                      <p:tavLst>
                                        <p:tav tm="0">
                                          <p:val>
                                            <p:fltVal val="0"/>
                                          </p:val>
                                        </p:tav>
                                        <p:tav tm="100000">
                                          <p:val>
                                            <p:strVal val="#ppt_h"/>
                                          </p:val>
                                        </p:tav>
                                      </p:tavLst>
                                    </p:anim>
                                    <p:animEffect transition="in" filter="fade">
                                      <p:cBhvr>
                                        <p:cTn id="24" dur="300"/>
                                        <p:tgtEl>
                                          <p:spTgt spid="20"/>
                                        </p:tgtEl>
                                      </p:cBhvr>
                                    </p:animEffect>
                                  </p:childTnLst>
                                </p:cTn>
                              </p:par>
                            </p:childTnLst>
                          </p:cTn>
                        </p:par>
                        <p:par>
                          <p:cTn id="25" fill="hold">
                            <p:stCondLst>
                              <p:cond delay="1700"/>
                            </p:stCondLst>
                            <p:childTnLst>
                              <p:par>
                                <p:cTn id="26" presetID="53" presetClass="entr" presetSubtype="16" fill="hold" grpId="0" nodeType="afterEffect">
                                  <p:stCondLst>
                                    <p:cond delay="0"/>
                                  </p:stCondLst>
                                  <p:childTnLst>
                                    <p:set>
                                      <p:cBhvr>
                                        <p:cTn id="27" dur="1" fill="hold">
                                          <p:stCondLst>
                                            <p:cond delay="0"/>
                                          </p:stCondLst>
                                        </p:cTn>
                                        <p:tgtEl>
                                          <p:spTgt spid="31">
                                            <p:txEl>
                                              <p:pRg st="0" end="0"/>
                                            </p:txEl>
                                          </p:spTgt>
                                        </p:tgtEl>
                                        <p:attrNameLst>
                                          <p:attrName>style.visibility</p:attrName>
                                        </p:attrNameLst>
                                      </p:cBhvr>
                                      <p:to>
                                        <p:strVal val="visible"/>
                                      </p:to>
                                    </p:set>
                                    <p:anim calcmode="lin" valueType="num">
                                      <p:cBhvr>
                                        <p:cTn id="28" dur="3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29" dur="3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30" dur="300"/>
                                        <p:tgtEl>
                                          <p:spTgt spid="31">
                                            <p:txEl>
                                              <p:pRg st="0" end="0"/>
                                            </p:txEl>
                                          </p:spTgt>
                                        </p:tgtEl>
                                      </p:cBhvr>
                                    </p:animEffect>
                                  </p:childTnLst>
                                </p:cTn>
                              </p:par>
                              <p:par>
                                <p:cTn id="31" presetID="10" presetClass="entr" presetSubtype="0" fill="hold" grpId="0" nodeType="withEffect">
                                  <p:stCondLst>
                                    <p:cond delay="800"/>
                                  </p:stCondLst>
                                  <p:childTnLst>
                                    <p:set>
                                      <p:cBhvr>
                                        <p:cTn id="32" dur="1" fill="hold">
                                          <p:stCondLst>
                                            <p:cond delay="0"/>
                                          </p:stCondLst>
                                        </p:cTn>
                                        <p:tgtEl>
                                          <p:spTgt spid="64">
                                            <p:txEl>
                                              <p:pRg st="0" end="0"/>
                                            </p:txEl>
                                          </p:spTgt>
                                        </p:tgtEl>
                                        <p:attrNameLst>
                                          <p:attrName>style.visibility</p:attrName>
                                        </p:attrNameLst>
                                      </p:cBhvr>
                                      <p:to>
                                        <p:strVal val="visible"/>
                                      </p:to>
                                    </p:set>
                                    <p:animEffect transition="in" filter="fade">
                                      <p:cBhvr>
                                        <p:cTn id="33" dur="500"/>
                                        <p:tgtEl>
                                          <p:spTgt spid="64">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65">
                                            <p:txEl>
                                              <p:pRg st="0" end="0"/>
                                            </p:txEl>
                                          </p:spTgt>
                                        </p:tgtEl>
                                        <p:attrNameLst>
                                          <p:attrName>style.visibility</p:attrName>
                                        </p:attrNameLst>
                                      </p:cBhvr>
                                      <p:to>
                                        <p:strVal val="visible"/>
                                      </p:to>
                                    </p:set>
                                    <p:animEffect transition="in" filter="fade">
                                      <p:cBhvr>
                                        <p:cTn id="36" dur="400"/>
                                        <p:tgtEl>
                                          <p:spTgt spid="65">
                                            <p:txEl>
                                              <p:pRg st="0" end="0"/>
                                            </p:txEl>
                                          </p:spTgt>
                                        </p:tgtEl>
                                      </p:cBhvr>
                                    </p:animEffect>
                                    <p:anim calcmode="lin" valueType="num">
                                      <p:cBhvr>
                                        <p:cTn id="37" dur="4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65">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66">
                                            <p:txEl>
                                              <p:pRg st="0" end="0"/>
                                            </p:txEl>
                                          </p:spTgt>
                                        </p:tgtEl>
                                        <p:attrNameLst>
                                          <p:attrName>style.visibility</p:attrName>
                                        </p:attrNameLst>
                                      </p:cBhvr>
                                      <p:to>
                                        <p:strVal val="visible"/>
                                      </p:to>
                                    </p:set>
                                    <p:animEffect transition="in" filter="fade">
                                      <p:cBhvr>
                                        <p:cTn id="41" dur="500"/>
                                        <p:tgtEl>
                                          <p:spTgt spid="66">
                                            <p:txEl>
                                              <p:pRg st="0" end="0"/>
                                            </p:txEl>
                                          </p:spTgt>
                                        </p:tgtEl>
                                      </p:cBhvr>
                                    </p:animEffect>
                                    <p:anim calcmode="lin" valueType="num">
                                      <p:cBhvr>
                                        <p:cTn id="42" dur="50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44" fill="hold">
                            <p:stCondLst>
                              <p:cond delay="2200"/>
                            </p:stCondLst>
                            <p:childTnLst>
                              <p:par>
                                <p:cTn id="45" presetID="20" presetClass="entr" presetSubtype="0" fill="hold" grpId="0" nodeType="after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edge">
                                      <p:cBhvr>
                                        <p:cTn id="47" dur="300"/>
                                        <p:tgtEl>
                                          <p:spTgt spid="76"/>
                                        </p:tgtEl>
                                      </p:cBhvr>
                                    </p:animEffect>
                                  </p:childTnLst>
                                </p:cTn>
                              </p:par>
                            </p:childTnLst>
                          </p:cTn>
                        </p:par>
                        <p:par>
                          <p:cTn id="48" fill="hold">
                            <p:stCondLst>
                              <p:cond delay="2700"/>
                            </p:stCondLst>
                            <p:childTnLst>
                              <p:par>
                                <p:cTn id="49" presetID="53" presetClass="entr" presetSubtype="16" fill="hold" grpId="0" nodeType="afterEffect">
                                  <p:stCondLst>
                                    <p:cond delay="0"/>
                                  </p:stCondLst>
                                  <p:childTnLst>
                                    <p:set>
                                      <p:cBhvr>
                                        <p:cTn id="50" dur="1" fill="hold">
                                          <p:stCondLst>
                                            <p:cond delay="0"/>
                                          </p:stCondLst>
                                        </p:cTn>
                                        <p:tgtEl>
                                          <p:spTgt spid="77"/>
                                        </p:tgtEl>
                                        <p:attrNameLst>
                                          <p:attrName>style.visibility</p:attrName>
                                        </p:attrNameLst>
                                      </p:cBhvr>
                                      <p:to>
                                        <p:strVal val="visible"/>
                                      </p:to>
                                    </p:set>
                                    <p:anim calcmode="lin" valueType="num">
                                      <p:cBhvr>
                                        <p:cTn id="51" dur="300" fill="hold"/>
                                        <p:tgtEl>
                                          <p:spTgt spid="77"/>
                                        </p:tgtEl>
                                        <p:attrNameLst>
                                          <p:attrName>ppt_w</p:attrName>
                                        </p:attrNameLst>
                                      </p:cBhvr>
                                      <p:tavLst>
                                        <p:tav tm="0">
                                          <p:val>
                                            <p:fltVal val="0"/>
                                          </p:val>
                                        </p:tav>
                                        <p:tav tm="100000">
                                          <p:val>
                                            <p:strVal val="#ppt_w"/>
                                          </p:val>
                                        </p:tav>
                                      </p:tavLst>
                                    </p:anim>
                                    <p:anim calcmode="lin" valueType="num">
                                      <p:cBhvr>
                                        <p:cTn id="52" dur="300" fill="hold"/>
                                        <p:tgtEl>
                                          <p:spTgt spid="77"/>
                                        </p:tgtEl>
                                        <p:attrNameLst>
                                          <p:attrName>ppt_h</p:attrName>
                                        </p:attrNameLst>
                                      </p:cBhvr>
                                      <p:tavLst>
                                        <p:tav tm="0">
                                          <p:val>
                                            <p:fltVal val="0"/>
                                          </p:val>
                                        </p:tav>
                                        <p:tav tm="100000">
                                          <p:val>
                                            <p:strVal val="#ppt_h"/>
                                          </p:val>
                                        </p:tav>
                                      </p:tavLst>
                                    </p:anim>
                                    <p:animEffect transition="in" filter="fade">
                                      <p:cBhvr>
                                        <p:cTn id="53" dur="300"/>
                                        <p:tgtEl>
                                          <p:spTgt spid="77"/>
                                        </p:tgtEl>
                                      </p:cBhvr>
                                    </p:animEffect>
                                  </p:childTnLst>
                                </p:cTn>
                              </p:par>
                            </p:childTnLst>
                          </p:cTn>
                        </p:par>
                        <p:par>
                          <p:cTn id="54" fill="hold">
                            <p:stCondLst>
                              <p:cond delay="3200"/>
                            </p:stCondLst>
                            <p:childTnLst>
                              <p:par>
                                <p:cTn id="55" presetID="53" presetClass="entr" presetSubtype="16" fill="hold" grpId="0" nodeType="afterEffect">
                                  <p:stCondLst>
                                    <p:cond delay="0"/>
                                  </p:stCondLst>
                                  <p:childTnLst>
                                    <p:set>
                                      <p:cBhvr>
                                        <p:cTn id="56" dur="1" fill="hold">
                                          <p:stCondLst>
                                            <p:cond delay="0"/>
                                          </p:stCondLst>
                                        </p:cTn>
                                        <p:tgtEl>
                                          <p:spTgt spid="82">
                                            <p:txEl>
                                              <p:pRg st="0" end="0"/>
                                            </p:txEl>
                                          </p:spTgt>
                                        </p:tgtEl>
                                        <p:attrNameLst>
                                          <p:attrName>style.visibility</p:attrName>
                                        </p:attrNameLst>
                                      </p:cBhvr>
                                      <p:to>
                                        <p:strVal val="visible"/>
                                      </p:to>
                                    </p:set>
                                    <p:anim calcmode="lin" valueType="num">
                                      <p:cBhvr>
                                        <p:cTn id="57" dur="300" fill="hold"/>
                                        <p:tgtEl>
                                          <p:spTgt spid="82">
                                            <p:txEl>
                                              <p:pRg st="0" end="0"/>
                                            </p:txEl>
                                          </p:spTgt>
                                        </p:tgtEl>
                                        <p:attrNameLst>
                                          <p:attrName>ppt_w</p:attrName>
                                        </p:attrNameLst>
                                      </p:cBhvr>
                                      <p:tavLst>
                                        <p:tav tm="0">
                                          <p:val>
                                            <p:fltVal val="0"/>
                                          </p:val>
                                        </p:tav>
                                        <p:tav tm="100000">
                                          <p:val>
                                            <p:strVal val="#ppt_w"/>
                                          </p:val>
                                        </p:tav>
                                      </p:tavLst>
                                    </p:anim>
                                    <p:anim calcmode="lin" valueType="num">
                                      <p:cBhvr>
                                        <p:cTn id="58" dur="300" fill="hold"/>
                                        <p:tgtEl>
                                          <p:spTgt spid="82">
                                            <p:txEl>
                                              <p:pRg st="0" end="0"/>
                                            </p:txEl>
                                          </p:spTgt>
                                        </p:tgtEl>
                                        <p:attrNameLst>
                                          <p:attrName>ppt_h</p:attrName>
                                        </p:attrNameLst>
                                      </p:cBhvr>
                                      <p:tavLst>
                                        <p:tav tm="0">
                                          <p:val>
                                            <p:fltVal val="0"/>
                                          </p:val>
                                        </p:tav>
                                        <p:tav tm="100000">
                                          <p:val>
                                            <p:strVal val="#ppt_h"/>
                                          </p:val>
                                        </p:tav>
                                      </p:tavLst>
                                    </p:anim>
                                    <p:animEffect transition="in" filter="fade">
                                      <p:cBhvr>
                                        <p:cTn id="59" dur="300"/>
                                        <p:tgtEl>
                                          <p:spTgt spid="82">
                                            <p:txEl>
                                              <p:pRg st="0" end="0"/>
                                            </p:txEl>
                                          </p:spTgt>
                                        </p:tgtEl>
                                      </p:cBhvr>
                                    </p:animEffect>
                                  </p:childTnLst>
                                </p:cTn>
                              </p:par>
                              <p:par>
                                <p:cTn id="60" presetID="10" presetClass="entr" presetSubtype="0" fill="hold" grpId="0" nodeType="withEffect">
                                  <p:stCondLst>
                                    <p:cond delay="800"/>
                                  </p:stCondLst>
                                  <p:childTnLst>
                                    <p:set>
                                      <p:cBhvr>
                                        <p:cTn id="61" dur="1" fill="hold">
                                          <p:stCondLst>
                                            <p:cond delay="0"/>
                                          </p:stCondLst>
                                        </p:cTn>
                                        <p:tgtEl>
                                          <p:spTgt spid="85">
                                            <p:txEl>
                                              <p:pRg st="0" end="0"/>
                                            </p:txEl>
                                          </p:spTgt>
                                        </p:tgtEl>
                                        <p:attrNameLst>
                                          <p:attrName>style.visibility</p:attrName>
                                        </p:attrNameLst>
                                      </p:cBhvr>
                                      <p:to>
                                        <p:strVal val="visible"/>
                                      </p:to>
                                    </p:set>
                                    <p:animEffect transition="in" filter="fade">
                                      <p:cBhvr>
                                        <p:cTn id="62" dur="500"/>
                                        <p:tgtEl>
                                          <p:spTgt spid="85">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86">
                                            <p:txEl>
                                              <p:pRg st="0" end="0"/>
                                            </p:txEl>
                                          </p:spTgt>
                                        </p:tgtEl>
                                        <p:attrNameLst>
                                          <p:attrName>style.visibility</p:attrName>
                                        </p:attrNameLst>
                                      </p:cBhvr>
                                      <p:to>
                                        <p:strVal val="visible"/>
                                      </p:to>
                                    </p:set>
                                    <p:animEffect transition="in" filter="fade">
                                      <p:cBhvr>
                                        <p:cTn id="65" dur="400"/>
                                        <p:tgtEl>
                                          <p:spTgt spid="86">
                                            <p:txEl>
                                              <p:pRg st="0" end="0"/>
                                            </p:txEl>
                                          </p:spTgt>
                                        </p:tgtEl>
                                      </p:cBhvr>
                                    </p:animEffect>
                                    <p:anim calcmode="lin" valueType="num">
                                      <p:cBhvr>
                                        <p:cTn id="66" dur="400" fill="hold"/>
                                        <p:tgtEl>
                                          <p:spTgt spid="86">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86">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87">
                                            <p:txEl>
                                              <p:pRg st="0" end="0"/>
                                            </p:txEl>
                                          </p:spTgt>
                                        </p:tgtEl>
                                        <p:attrNameLst>
                                          <p:attrName>style.visibility</p:attrName>
                                        </p:attrNameLst>
                                      </p:cBhvr>
                                      <p:to>
                                        <p:strVal val="visible"/>
                                      </p:to>
                                    </p:set>
                                    <p:animEffect transition="in" filter="fade">
                                      <p:cBhvr>
                                        <p:cTn id="70" dur="500"/>
                                        <p:tgtEl>
                                          <p:spTgt spid="87">
                                            <p:txEl>
                                              <p:pRg st="0" end="0"/>
                                            </p:txEl>
                                          </p:spTgt>
                                        </p:tgtEl>
                                      </p:cBhvr>
                                    </p:animEffect>
                                    <p:anim calcmode="lin" valueType="num">
                                      <p:cBhvr>
                                        <p:cTn id="71" dur="500" fill="hold"/>
                                        <p:tgtEl>
                                          <p:spTgt spid="87">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87">
                                            <p:txEl>
                                              <p:pRg st="0" end="0"/>
                                            </p:txEl>
                                          </p:spTgt>
                                        </p:tgtEl>
                                        <p:attrNameLst>
                                          <p:attrName>ppt_y</p:attrName>
                                        </p:attrNameLst>
                                      </p:cBhvr>
                                      <p:tavLst>
                                        <p:tav tm="0">
                                          <p:val>
                                            <p:strVal val="#ppt_y+.1"/>
                                          </p:val>
                                        </p:tav>
                                        <p:tav tm="100000">
                                          <p:val>
                                            <p:strVal val="#ppt_y"/>
                                          </p:val>
                                        </p:tav>
                                      </p:tavLst>
                                    </p:anim>
                                  </p:childTnLst>
                                </p:cTn>
                              </p:par>
                            </p:childTnLst>
                          </p:cTn>
                        </p:par>
                        <p:par>
                          <p:cTn id="73" fill="hold">
                            <p:stCondLst>
                              <p:cond delay="3700"/>
                            </p:stCondLst>
                            <p:childTnLst>
                              <p:par>
                                <p:cTn id="74" presetID="2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wedge">
                                      <p:cBhvr>
                                        <p:cTn id="76" dur="300"/>
                                        <p:tgtEl>
                                          <p:spTgt spid="94"/>
                                        </p:tgtEl>
                                      </p:cBhvr>
                                    </p:animEffect>
                                  </p:childTnLst>
                                </p:cTn>
                              </p:par>
                            </p:childTnLst>
                          </p:cTn>
                        </p:par>
                        <p:par>
                          <p:cTn id="77" fill="hold">
                            <p:stCondLst>
                              <p:cond delay="4200"/>
                            </p:stCondLst>
                            <p:childTnLst>
                              <p:par>
                                <p:cTn id="78" presetID="53" presetClass="entr" presetSubtype="16" fill="hold" grpId="0" nodeType="afterEffect">
                                  <p:stCondLst>
                                    <p:cond delay="0"/>
                                  </p:stCondLst>
                                  <p:childTnLst>
                                    <p:set>
                                      <p:cBhvr>
                                        <p:cTn id="79" dur="1" fill="hold">
                                          <p:stCondLst>
                                            <p:cond delay="0"/>
                                          </p:stCondLst>
                                        </p:cTn>
                                        <p:tgtEl>
                                          <p:spTgt spid="95"/>
                                        </p:tgtEl>
                                        <p:attrNameLst>
                                          <p:attrName>style.visibility</p:attrName>
                                        </p:attrNameLst>
                                      </p:cBhvr>
                                      <p:to>
                                        <p:strVal val="visible"/>
                                      </p:to>
                                    </p:set>
                                    <p:anim calcmode="lin" valueType="num">
                                      <p:cBhvr>
                                        <p:cTn id="80" dur="300" fill="hold"/>
                                        <p:tgtEl>
                                          <p:spTgt spid="95"/>
                                        </p:tgtEl>
                                        <p:attrNameLst>
                                          <p:attrName>ppt_w</p:attrName>
                                        </p:attrNameLst>
                                      </p:cBhvr>
                                      <p:tavLst>
                                        <p:tav tm="0">
                                          <p:val>
                                            <p:fltVal val="0"/>
                                          </p:val>
                                        </p:tav>
                                        <p:tav tm="100000">
                                          <p:val>
                                            <p:strVal val="#ppt_w"/>
                                          </p:val>
                                        </p:tav>
                                      </p:tavLst>
                                    </p:anim>
                                    <p:anim calcmode="lin" valueType="num">
                                      <p:cBhvr>
                                        <p:cTn id="81" dur="300" fill="hold"/>
                                        <p:tgtEl>
                                          <p:spTgt spid="95"/>
                                        </p:tgtEl>
                                        <p:attrNameLst>
                                          <p:attrName>ppt_h</p:attrName>
                                        </p:attrNameLst>
                                      </p:cBhvr>
                                      <p:tavLst>
                                        <p:tav tm="0">
                                          <p:val>
                                            <p:fltVal val="0"/>
                                          </p:val>
                                        </p:tav>
                                        <p:tav tm="100000">
                                          <p:val>
                                            <p:strVal val="#ppt_h"/>
                                          </p:val>
                                        </p:tav>
                                      </p:tavLst>
                                    </p:anim>
                                    <p:animEffect transition="in" filter="fade">
                                      <p:cBhvr>
                                        <p:cTn id="82" dur="300"/>
                                        <p:tgtEl>
                                          <p:spTgt spid="95"/>
                                        </p:tgtEl>
                                      </p:cBhvr>
                                    </p:animEffect>
                                  </p:childTnLst>
                                </p:cTn>
                              </p:par>
                            </p:childTnLst>
                          </p:cTn>
                        </p:par>
                        <p:par>
                          <p:cTn id="83" fill="hold">
                            <p:stCondLst>
                              <p:cond delay="4700"/>
                            </p:stCondLst>
                            <p:childTnLst>
                              <p:par>
                                <p:cTn id="84" presetID="53" presetClass="entr" presetSubtype="16" fill="hold" grpId="0" nodeType="afterEffect">
                                  <p:stCondLst>
                                    <p:cond delay="0"/>
                                  </p:stCondLst>
                                  <p:childTnLst>
                                    <p:set>
                                      <p:cBhvr>
                                        <p:cTn id="85" dur="1" fill="hold">
                                          <p:stCondLst>
                                            <p:cond delay="0"/>
                                          </p:stCondLst>
                                        </p:cTn>
                                        <p:tgtEl>
                                          <p:spTgt spid="98">
                                            <p:txEl>
                                              <p:pRg st="0" end="0"/>
                                            </p:txEl>
                                          </p:spTgt>
                                        </p:tgtEl>
                                        <p:attrNameLst>
                                          <p:attrName>style.visibility</p:attrName>
                                        </p:attrNameLst>
                                      </p:cBhvr>
                                      <p:to>
                                        <p:strVal val="visible"/>
                                      </p:to>
                                    </p:set>
                                    <p:anim calcmode="lin" valueType="num">
                                      <p:cBhvr>
                                        <p:cTn id="86" dur="300" fill="hold"/>
                                        <p:tgtEl>
                                          <p:spTgt spid="98">
                                            <p:txEl>
                                              <p:pRg st="0" end="0"/>
                                            </p:txEl>
                                          </p:spTgt>
                                        </p:tgtEl>
                                        <p:attrNameLst>
                                          <p:attrName>ppt_w</p:attrName>
                                        </p:attrNameLst>
                                      </p:cBhvr>
                                      <p:tavLst>
                                        <p:tav tm="0">
                                          <p:val>
                                            <p:fltVal val="0"/>
                                          </p:val>
                                        </p:tav>
                                        <p:tav tm="100000">
                                          <p:val>
                                            <p:strVal val="#ppt_w"/>
                                          </p:val>
                                        </p:tav>
                                      </p:tavLst>
                                    </p:anim>
                                    <p:anim calcmode="lin" valueType="num">
                                      <p:cBhvr>
                                        <p:cTn id="87" dur="300" fill="hold"/>
                                        <p:tgtEl>
                                          <p:spTgt spid="98">
                                            <p:txEl>
                                              <p:pRg st="0" end="0"/>
                                            </p:txEl>
                                          </p:spTgt>
                                        </p:tgtEl>
                                        <p:attrNameLst>
                                          <p:attrName>ppt_h</p:attrName>
                                        </p:attrNameLst>
                                      </p:cBhvr>
                                      <p:tavLst>
                                        <p:tav tm="0">
                                          <p:val>
                                            <p:fltVal val="0"/>
                                          </p:val>
                                        </p:tav>
                                        <p:tav tm="100000">
                                          <p:val>
                                            <p:strVal val="#ppt_h"/>
                                          </p:val>
                                        </p:tav>
                                      </p:tavLst>
                                    </p:anim>
                                    <p:animEffect transition="in" filter="fade">
                                      <p:cBhvr>
                                        <p:cTn id="88" dur="300"/>
                                        <p:tgtEl>
                                          <p:spTgt spid="98">
                                            <p:txEl>
                                              <p:pRg st="0" end="0"/>
                                            </p:txEl>
                                          </p:spTgt>
                                        </p:tgtEl>
                                      </p:cBhvr>
                                    </p:animEffect>
                                  </p:childTnLst>
                                </p:cTn>
                              </p:par>
                              <p:par>
                                <p:cTn id="89" presetID="10" presetClass="entr" presetSubtype="0" fill="hold" grpId="0" nodeType="withEffect">
                                  <p:stCondLst>
                                    <p:cond delay="800"/>
                                  </p:stCondLst>
                                  <p:childTnLst>
                                    <p:set>
                                      <p:cBhvr>
                                        <p:cTn id="90" dur="1" fill="hold">
                                          <p:stCondLst>
                                            <p:cond delay="0"/>
                                          </p:stCondLst>
                                        </p:cTn>
                                        <p:tgtEl>
                                          <p:spTgt spid="100">
                                            <p:txEl>
                                              <p:pRg st="0" end="0"/>
                                            </p:txEl>
                                          </p:spTgt>
                                        </p:tgtEl>
                                        <p:attrNameLst>
                                          <p:attrName>style.visibility</p:attrName>
                                        </p:attrNameLst>
                                      </p:cBhvr>
                                      <p:to>
                                        <p:strVal val="visible"/>
                                      </p:to>
                                    </p:set>
                                    <p:animEffect transition="in" filter="fade">
                                      <p:cBhvr>
                                        <p:cTn id="91" dur="500"/>
                                        <p:tgtEl>
                                          <p:spTgt spid="100">
                                            <p:txEl>
                                              <p:pRg st="0" end="0"/>
                                            </p:txEl>
                                          </p:spTgt>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101">
                                            <p:txEl>
                                              <p:pRg st="0" end="0"/>
                                            </p:txEl>
                                          </p:spTgt>
                                        </p:tgtEl>
                                        <p:attrNameLst>
                                          <p:attrName>style.visibility</p:attrName>
                                        </p:attrNameLst>
                                      </p:cBhvr>
                                      <p:to>
                                        <p:strVal val="visible"/>
                                      </p:to>
                                    </p:set>
                                    <p:animEffect transition="in" filter="fade">
                                      <p:cBhvr>
                                        <p:cTn id="94" dur="400"/>
                                        <p:tgtEl>
                                          <p:spTgt spid="101">
                                            <p:txEl>
                                              <p:pRg st="0" end="0"/>
                                            </p:txEl>
                                          </p:spTgt>
                                        </p:tgtEl>
                                      </p:cBhvr>
                                    </p:animEffect>
                                    <p:anim calcmode="lin" valueType="num">
                                      <p:cBhvr>
                                        <p:cTn id="95" dur="400" fill="hold"/>
                                        <p:tgtEl>
                                          <p:spTgt spid="101">
                                            <p:txEl>
                                              <p:pRg st="0" end="0"/>
                                            </p:txEl>
                                          </p:spTgt>
                                        </p:tgtEl>
                                        <p:attrNameLst>
                                          <p:attrName>ppt_x</p:attrName>
                                        </p:attrNameLst>
                                      </p:cBhvr>
                                      <p:tavLst>
                                        <p:tav tm="0">
                                          <p:val>
                                            <p:strVal val="#ppt_x"/>
                                          </p:val>
                                        </p:tav>
                                        <p:tav tm="100000">
                                          <p:val>
                                            <p:strVal val="#ppt_x"/>
                                          </p:val>
                                        </p:tav>
                                      </p:tavLst>
                                    </p:anim>
                                    <p:anim calcmode="lin" valueType="num">
                                      <p:cBhvr>
                                        <p:cTn id="96" dur="400" fill="hold"/>
                                        <p:tgtEl>
                                          <p:spTgt spid="101">
                                            <p:txEl>
                                              <p:pRg st="0" end="0"/>
                                            </p:txEl>
                                          </p:spTgt>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200"/>
                                  </p:stCondLst>
                                  <p:childTnLst>
                                    <p:set>
                                      <p:cBhvr>
                                        <p:cTn id="98" dur="1" fill="hold">
                                          <p:stCondLst>
                                            <p:cond delay="0"/>
                                          </p:stCondLst>
                                        </p:cTn>
                                        <p:tgtEl>
                                          <p:spTgt spid="102">
                                            <p:txEl>
                                              <p:pRg st="0" end="0"/>
                                            </p:txEl>
                                          </p:spTgt>
                                        </p:tgtEl>
                                        <p:attrNameLst>
                                          <p:attrName>style.visibility</p:attrName>
                                        </p:attrNameLst>
                                      </p:cBhvr>
                                      <p:to>
                                        <p:strVal val="visible"/>
                                      </p:to>
                                    </p:set>
                                    <p:animEffect transition="in" filter="fade">
                                      <p:cBhvr>
                                        <p:cTn id="99" dur="500"/>
                                        <p:tgtEl>
                                          <p:spTgt spid="102">
                                            <p:txEl>
                                              <p:pRg st="0" end="0"/>
                                            </p:txEl>
                                          </p:spTgt>
                                        </p:tgtEl>
                                      </p:cBhvr>
                                    </p:animEffect>
                                    <p:anim calcmode="lin" valueType="num">
                                      <p:cBhvr>
                                        <p:cTn id="100" dur="500" fill="hold"/>
                                        <p:tgtEl>
                                          <p:spTgt spid="102">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102">
                                            <p:txEl>
                                              <p:pRg st="0" end="0"/>
                                            </p:txEl>
                                          </p:spTgt>
                                        </p:tgtEl>
                                        <p:attrNameLst>
                                          <p:attrName>ppt_y</p:attrName>
                                        </p:attrNameLst>
                                      </p:cBhvr>
                                      <p:tavLst>
                                        <p:tav tm="0">
                                          <p:val>
                                            <p:strVal val="#ppt_y+.1"/>
                                          </p:val>
                                        </p:tav>
                                        <p:tav tm="100000">
                                          <p:val>
                                            <p:strVal val="#ppt_y"/>
                                          </p:val>
                                        </p:tav>
                                      </p:tavLst>
                                    </p:anim>
                                  </p:childTnLst>
                                </p:cTn>
                              </p:par>
                            </p:childTnLst>
                          </p:cTn>
                        </p:par>
                        <p:par>
                          <p:cTn id="102" fill="hold">
                            <p:stCondLst>
                              <p:cond delay="5200"/>
                            </p:stCondLst>
                            <p:childTnLst>
                              <p:par>
                                <p:cTn id="103" presetID="20" presetClass="entr" presetSubtype="0" fill="hold" grpId="0" nodeType="afterEffect">
                                  <p:stCondLst>
                                    <p:cond delay="0"/>
                                  </p:stCondLst>
                                  <p:childTnLst>
                                    <p:set>
                                      <p:cBhvr>
                                        <p:cTn id="104" dur="1" fill="hold">
                                          <p:stCondLst>
                                            <p:cond delay="0"/>
                                          </p:stCondLst>
                                        </p:cTn>
                                        <p:tgtEl>
                                          <p:spTgt spid="106"/>
                                        </p:tgtEl>
                                        <p:attrNameLst>
                                          <p:attrName>style.visibility</p:attrName>
                                        </p:attrNameLst>
                                      </p:cBhvr>
                                      <p:to>
                                        <p:strVal val="visible"/>
                                      </p:to>
                                    </p:set>
                                    <p:animEffect transition="in" filter="wedge">
                                      <p:cBhvr>
                                        <p:cTn id="105" dur="300"/>
                                        <p:tgtEl>
                                          <p:spTgt spid="106"/>
                                        </p:tgtEl>
                                      </p:cBhvr>
                                    </p:animEffect>
                                  </p:childTnLst>
                                </p:cTn>
                              </p:par>
                            </p:childTnLst>
                          </p:cTn>
                        </p:par>
                        <p:par>
                          <p:cTn id="106" fill="hold">
                            <p:stCondLst>
                              <p:cond delay="5700"/>
                            </p:stCondLst>
                            <p:childTnLst>
                              <p:par>
                                <p:cTn id="107" presetID="53" presetClass="entr" presetSubtype="16" fill="hold" grpId="0" nodeType="afterEffect">
                                  <p:stCondLst>
                                    <p:cond delay="0"/>
                                  </p:stCondLst>
                                  <p:childTnLst>
                                    <p:set>
                                      <p:cBhvr>
                                        <p:cTn id="108" dur="1" fill="hold">
                                          <p:stCondLst>
                                            <p:cond delay="0"/>
                                          </p:stCondLst>
                                        </p:cTn>
                                        <p:tgtEl>
                                          <p:spTgt spid="107"/>
                                        </p:tgtEl>
                                        <p:attrNameLst>
                                          <p:attrName>style.visibility</p:attrName>
                                        </p:attrNameLst>
                                      </p:cBhvr>
                                      <p:to>
                                        <p:strVal val="visible"/>
                                      </p:to>
                                    </p:set>
                                    <p:anim calcmode="lin" valueType="num">
                                      <p:cBhvr>
                                        <p:cTn id="109" dur="300" fill="hold"/>
                                        <p:tgtEl>
                                          <p:spTgt spid="107"/>
                                        </p:tgtEl>
                                        <p:attrNameLst>
                                          <p:attrName>ppt_w</p:attrName>
                                        </p:attrNameLst>
                                      </p:cBhvr>
                                      <p:tavLst>
                                        <p:tav tm="0">
                                          <p:val>
                                            <p:fltVal val="0"/>
                                          </p:val>
                                        </p:tav>
                                        <p:tav tm="100000">
                                          <p:val>
                                            <p:strVal val="#ppt_w"/>
                                          </p:val>
                                        </p:tav>
                                      </p:tavLst>
                                    </p:anim>
                                    <p:anim calcmode="lin" valueType="num">
                                      <p:cBhvr>
                                        <p:cTn id="110" dur="300" fill="hold"/>
                                        <p:tgtEl>
                                          <p:spTgt spid="107"/>
                                        </p:tgtEl>
                                        <p:attrNameLst>
                                          <p:attrName>ppt_h</p:attrName>
                                        </p:attrNameLst>
                                      </p:cBhvr>
                                      <p:tavLst>
                                        <p:tav tm="0">
                                          <p:val>
                                            <p:fltVal val="0"/>
                                          </p:val>
                                        </p:tav>
                                        <p:tav tm="100000">
                                          <p:val>
                                            <p:strVal val="#ppt_h"/>
                                          </p:val>
                                        </p:tav>
                                      </p:tavLst>
                                    </p:anim>
                                    <p:animEffect transition="in" filter="fade">
                                      <p:cBhvr>
                                        <p:cTn id="111" dur="300"/>
                                        <p:tgtEl>
                                          <p:spTgt spid="107"/>
                                        </p:tgtEl>
                                      </p:cBhvr>
                                    </p:animEffect>
                                  </p:childTnLst>
                                </p:cTn>
                              </p:par>
                            </p:childTnLst>
                          </p:cTn>
                        </p:par>
                        <p:par>
                          <p:cTn id="112" fill="hold">
                            <p:stCondLst>
                              <p:cond delay="6200"/>
                            </p:stCondLst>
                            <p:childTnLst>
                              <p:par>
                                <p:cTn id="113" presetID="53" presetClass="entr" presetSubtype="16" fill="hold" grpId="0" nodeType="afterEffect">
                                  <p:stCondLst>
                                    <p:cond delay="0"/>
                                  </p:stCondLst>
                                  <p:childTnLst>
                                    <p:set>
                                      <p:cBhvr>
                                        <p:cTn id="114" dur="1" fill="hold">
                                          <p:stCondLst>
                                            <p:cond delay="0"/>
                                          </p:stCondLst>
                                        </p:cTn>
                                        <p:tgtEl>
                                          <p:spTgt spid="108">
                                            <p:txEl>
                                              <p:pRg st="0" end="0"/>
                                            </p:txEl>
                                          </p:spTgt>
                                        </p:tgtEl>
                                        <p:attrNameLst>
                                          <p:attrName>style.visibility</p:attrName>
                                        </p:attrNameLst>
                                      </p:cBhvr>
                                      <p:to>
                                        <p:strVal val="visible"/>
                                      </p:to>
                                    </p:set>
                                    <p:anim calcmode="lin" valueType="num">
                                      <p:cBhvr>
                                        <p:cTn id="115" dur="300" fill="hold"/>
                                        <p:tgtEl>
                                          <p:spTgt spid="108">
                                            <p:txEl>
                                              <p:pRg st="0" end="0"/>
                                            </p:txEl>
                                          </p:spTgt>
                                        </p:tgtEl>
                                        <p:attrNameLst>
                                          <p:attrName>ppt_w</p:attrName>
                                        </p:attrNameLst>
                                      </p:cBhvr>
                                      <p:tavLst>
                                        <p:tav tm="0">
                                          <p:val>
                                            <p:fltVal val="0"/>
                                          </p:val>
                                        </p:tav>
                                        <p:tav tm="100000">
                                          <p:val>
                                            <p:strVal val="#ppt_w"/>
                                          </p:val>
                                        </p:tav>
                                      </p:tavLst>
                                    </p:anim>
                                    <p:anim calcmode="lin" valueType="num">
                                      <p:cBhvr>
                                        <p:cTn id="116" dur="300" fill="hold"/>
                                        <p:tgtEl>
                                          <p:spTgt spid="108">
                                            <p:txEl>
                                              <p:pRg st="0" end="0"/>
                                            </p:txEl>
                                          </p:spTgt>
                                        </p:tgtEl>
                                        <p:attrNameLst>
                                          <p:attrName>ppt_h</p:attrName>
                                        </p:attrNameLst>
                                      </p:cBhvr>
                                      <p:tavLst>
                                        <p:tav tm="0">
                                          <p:val>
                                            <p:fltVal val="0"/>
                                          </p:val>
                                        </p:tav>
                                        <p:tav tm="100000">
                                          <p:val>
                                            <p:strVal val="#ppt_h"/>
                                          </p:val>
                                        </p:tav>
                                      </p:tavLst>
                                    </p:anim>
                                    <p:animEffect transition="in" filter="fade">
                                      <p:cBhvr>
                                        <p:cTn id="117" dur="300"/>
                                        <p:tgtEl>
                                          <p:spTgt spid="108">
                                            <p:txEl>
                                              <p:pRg st="0" end="0"/>
                                            </p:txEl>
                                          </p:spTgt>
                                        </p:tgtEl>
                                      </p:cBhvr>
                                    </p:animEffect>
                                  </p:childTnLst>
                                </p:cTn>
                              </p:par>
                              <p:par>
                                <p:cTn id="118" presetID="10" presetClass="entr" presetSubtype="0" fill="hold" grpId="0" nodeType="withEffect">
                                  <p:stCondLst>
                                    <p:cond delay="800"/>
                                  </p:stCondLst>
                                  <p:childTnLst>
                                    <p:set>
                                      <p:cBhvr>
                                        <p:cTn id="119" dur="1" fill="hold">
                                          <p:stCondLst>
                                            <p:cond delay="0"/>
                                          </p:stCondLst>
                                        </p:cTn>
                                        <p:tgtEl>
                                          <p:spTgt spid="109">
                                            <p:txEl>
                                              <p:pRg st="0" end="0"/>
                                            </p:txEl>
                                          </p:spTgt>
                                        </p:tgtEl>
                                        <p:attrNameLst>
                                          <p:attrName>style.visibility</p:attrName>
                                        </p:attrNameLst>
                                      </p:cBhvr>
                                      <p:to>
                                        <p:strVal val="visible"/>
                                      </p:to>
                                    </p:set>
                                    <p:animEffect transition="in" filter="fade">
                                      <p:cBhvr>
                                        <p:cTn id="120" dur="500"/>
                                        <p:tgtEl>
                                          <p:spTgt spid="109">
                                            <p:txEl>
                                              <p:pRg st="0" end="0"/>
                                            </p:txEl>
                                          </p:spTgt>
                                        </p:tgtEl>
                                      </p:cBhvr>
                                    </p:animEffect>
                                  </p:childTnLst>
                                </p:cTn>
                              </p:par>
                              <p:par>
                                <p:cTn id="121" presetID="42" presetClass="entr" presetSubtype="0" fill="hold" grpId="0" nodeType="withEffect">
                                  <p:stCondLst>
                                    <p:cond delay="200"/>
                                  </p:stCondLst>
                                  <p:childTnLst>
                                    <p:set>
                                      <p:cBhvr>
                                        <p:cTn id="122" dur="1" fill="hold">
                                          <p:stCondLst>
                                            <p:cond delay="0"/>
                                          </p:stCondLst>
                                        </p:cTn>
                                        <p:tgtEl>
                                          <p:spTgt spid="110">
                                            <p:txEl>
                                              <p:pRg st="0" end="0"/>
                                            </p:txEl>
                                          </p:spTgt>
                                        </p:tgtEl>
                                        <p:attrNameLst>
                                          <p:attrName>style.visibility</p:attrName>
                                        </p:attrNameLst>
                                      </p:cBhvr>
                                      <p:to>
                                        <p:strVal val="visible"/>
                                      </p:to>
                                    </p:set>
                                    <p:animEffect transition="in" filter="fade">
                                      <p:cBhvr>
                                        <p:cTn id="123" dur="400"/>
                                        <p:tgtEl>
                                          <p:spTgt spid="110">
                                            <p:txEl>
                                              <p:pRg st="0" end="0"/>
                                            </p:txEl>
                                          </p:spTgt>
                                        </p:tgtEl>
                                      </p:cBhvr>
                                    </p:animEffect>
                                    <p:anim calcmode="lin" valueType="num">
                                      <p:cBhvr>
                                        <p:cTn id="124" dur="400" fill="hold"/>
                                        <p:tgtEl>
                                          <p:spTgt spid="110">
                                            <p:txEl>
                                              <p:pRg st="0" end="0"/>
                                            </p:txEl>
                                          </p:spTgt>
                                        </p:tgtEl>
                                        <p:attrNameLst>
                                          <p:attrName>ppt_x</p:attrName>
                                        </p:attrNameLst>
                                      </p:cBhvr>
                                      <p:tavLst>
                                        <p:tav tm="0">
                                          <p:val>
                                            <p:strVal val="#ppt_x"/>
                                          </p:val>
                                        </p:tav>
                                        <p:tav tm="100000">
                                          <p:val>
                                            <p:strVal val="#ppt_x"/>
                                          </p:val>
                                        </p:tav>
                                      </p:tavLst>
                                    </p:anim>
                                    <p:anim calcmode="lin" valueType="num">
                                      <p:cBhvr>
                                        <p:cTn id="125" dur="400" fill="hold"/>
                                        <p:tgtEl>
                                          <p:spTgt spid="110">
                                            <p:txEl>
                                              <p:pRg st="0" end="0"/>
                                            </p:txEl>
                                          </p:spTgt>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200"/>
                                  </p:stCondLst>
                                  <p:childTnLst>
                                    <p:set>
                                      <p:cBhvr>
                                        <p:cTn id="127" dur="1" fill="hold">
                                          <p:stCondLst>
                                            <p:cond delay="0"/>
                                          </p:stCondLst>
                                        </p:cTn>
                                        <p:tgtEl>
                                          <p:spTgt spid="111">
                                            <p:txEl>
                                              <p:pRg st="0" end="0"/>
                                            </p:txEl>
                                          </p:spTgt>
                                        </p:tgtEl>
                                        <p:attrNameLst>
                                          <p:attrName>style.visibility</p:attrName>
                                        </p:attrNameLst>
                                      </p:cBhvr>
                                      <p:to>
                                        <p:strVal val="visible"/>
                                      </p:to>
                                    </p:set>
                                    <p:animEffect transition="in" filter="fade">
                                      <p:cBhvr>
                                        <p:cTn id="128" dur="500"/>
                                        <p:tgtEl>
                                          <p:spTgt spid="111">
                                            <p:txEl>
                                              <p:pRg st="0" end="0"/>
                                            </p:txEl>
                                          </p:spTgt>
                                        </p:tgtEl>
                                      </p:cBhvr>
                                    </p:animEffect>
                                    <p:anim calcmode="lin" valueType="num">
                                      <p:cBhvr>
                                        <p:cTn id="129" dur="500" fill="hold"/>
                                        <p:tgtEl>
                                          <p:spTgt spid="111">
                                            <p:txEl>
                                              <p:pRg st="0" end="0"/>
                                            </p:txEl>
                                          </p:spTgt>
                                        </p:tgtEl>
                                        <p:attrNameLst>
                                          <p:attrName>ppt_x</p:attrName>
                                        </p:attrNameLst>
                                      </p:cBhvr>
                                      <p:tavLst>
                                        <p:tav tm="0">
                                          <p:val>
                                            <p:strVal val="#ppt_x"/>
                                          </p:val>
                                        </p:tav>
                                        <p:tav tm="100000">
                                          <p:val>
                                            <p:strVal val="#ppt_x"/>
                                          </p:val>
                                        </p:tav>
                                      </p:tavLst>
                                    </p:anim>
                                    <p:anim calcmode="lin" valueType="num">
                                      <p:cBhvr>
                                        <p:cTn id="130" dur="500" fill="hold"/>
                                        <p:tgtEl>
                                          <p:spTgt spid="1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8" grpId="0" animBg="1"/>
      <p:bldP spid="20" grpId="0" animBg="1"/>
      <p:bldP spid="31" grpId="0" build="p">
        <p:tmplLst>
          <p:tmpl lvl="1">
            <p:tnLst>
              <p:par>
                <p:cTn presetID="53" presetClass="entr" presetSubtype="16"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p:cTn dur="300" fill="hold"/>
                        <p:tgtEl>
                          <p:spTgt spid="31"/>
                        </p:tgtEl>
                        <p:attrNameLst>
                          <p:attrName>ppt_w</p:attrName>
                        </p:attrNameLst>
                      </p:cBhvr>
                      <p:tavLst>
                        <p:tav tm="0">
                          <p:val>
                            <p:fltVal val="0"/>
                          </p:val>
                        </p:tav>
                        <p:tav tm="100000">
                          <p:val>
                            <p:strVal val="#ppt_w"/>
                          </p:val>
                        </p:tav>
                      </p:tavLst>
                    </p:anim>
                    <p:anim calcmode="lin" valueType="num">
                      <p:cBhvr>
                        <p:cTn dur="300" fill="hold"/>
                        <p:tgtEl>
                          <p:spTgt spid="31"/>
                        </p:tgtEl>
                        <p:attrNameLst>
                          <p:attrName>ppt_h</p:attrName>
                        </p:attrNameLst>
                      </p:cBhvr>
                      <p:tavLst>
                        <p:tav tm="0">
                          <p:val>
                            <p:fltVal val="0"/>
                          </p:val>
                        </p:tav>
                        <p:tav tm="100000">
                          <p:val>
                            <p:strVal val="#ppt_h"/>
                          </p:val>
                        </p:tav>
                      </p:tavLst>
                    </p:anim>
                    <p:animEffect transition="in" filter="fade">
                      <p:cBhvr>
                        <p:cTn dur="300"/>
                        <p:tgtEl>
                          <p:spTgt spid="31"/>
                        </p:tgtEl>
                      </p:cBhvr>
                    </p:animEffect>
                  </p:childTnLst>
                </p:cTn>
              </p:par>
            </p:tnLst>
          </p:tmpl>
        </p:tmplLst>
      </p:bldP>
      <p:bldP spid="64" grpId="0" build="p">
        <p:tmplLst>
          <p:tmpl lvl="1">
            <p:tnLst>
              <p:par>
                <p:cTn presetID="10" presetClass="entr" presetSubtype="0" fill="hold" nodeType="withEffect">
                  <p:stCondLst>
                    <p:cond delay="8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400"/>
                        <p:tgtEl>
                          <p:spTgt spid="65"/>
                        </p:tgtEl>
                      </p:cBhvr>
                    </p:animEffect>
                    <p:anim calcmode="lin" valueType="num">
                      <p:cBhvr>
                        <p:cTn dur="400" fill="hold"/>
                        <p:tgtEl>
                          <p:spTgt spid="65"/>
                        </p:tgtEl>
                        <p:attrNameLst>
                          <p:attrName>ppt_x</p:attrName>
                        </p:attrNameLst>
                      </p:cBhvr>
                      <p:tavLst>
                        <p:tav tm="0">
                          <p:val>
                            <p:strVal val="#ppt_x"/>
                          </p:val>
                        </p:tav>
                        <p:tav tm="100000">
                          <p:val>
                            <p:strVal val="#ppt_x"/>
                          </p:val>
                        </p:tav>
                      </p:tavLst>
                    </p:anim>
                    <p:anim calcmode="lin" valueType="num">
                      <p:cBhvr>
                        <p:cTn dur="400" fill="hold"/>
                        <p:tgtEl>
                          <p:spTgt spid="65"/>
                        </p:tgtEl>
                        <p:attrNameLst>
                          <p:attrName>ppt_y</p:attrName>
                        </p:attrNameLst>
                      </p:cBhvr>
                      <p:tavLst>
                        <p:tav tm="0">
                          <p:val>
                            <p:strVal val="#ppt_y+.1"/>
                          </p:val>
                        </p:tav>
                        <p:tav tm="100000">
                          <p:val>
                            <p:strVal val="#ppt_y"/>
                          </p:val>
                        </p:tav>
                      </p:tavLst>
                    </p:anim>
                  </p:childTnLst>
                </p:cTn>
              </p:par>
            </p:tnLst>
          </p:tmpl>
        </p:tmplLst>
      </p:bldP>
      <p:bldP spid="66" grpId="0" build="p">
        <p:tmplLst>
          <p:tmpl lvl="1">
            <p:tnLst>
              <p:par>
                <p:cTn presetID="42" presetClass="entr" presetSubtype="0" fill="hold" nodeType="withEffect">
                  <p:stCondLst>
                    <p:cond delay="20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anim calcmode="lin" valueType="num">
                      <p:cBhvr>
                        <p:cTn dur="500" fill="hold"/>
                        <p:tgtEl>
                          <p:spTgt spid="66"/>
                        </p:tgtEl>
                        <p:attrNameLst>
                          <p:attrName>ppt_x</p:attrName>
                        </p:attrNameLst>
                      </p:cBhvr>
                      <p:tavLst>
                        <p:tav tm="0">
                          <p:val>
                            <p:strVal val="#ppt_x"/>
                          </p:val>
                        </p:tav>
                        <p:tav tm="100000">
                          <p:val>
                            <p:strVal val="#ppt_x"/>
                          </p:val>
                        </p:tav>
                      </p:tavLst>
                    </p:anim>
                    <p:anim calcmode="lin" valueType="num">
                      <p:cBhvr>
                        <p:cTn dur="500" fill="hold"/>
                        <p:tgtEl>
                          <p:spTgt spid="66"/>
                        </p:tgtEl>
                        <p:attrNameLst>
                          <p:attrName>ppt_y</p:attrName>
                        </p:attrNameLst>
                      </p:cBhvr>
                      <p:tavLst>
                        <p:tav tm="0">
                          <p:val>
                            <p:strVal val="#ppt_y+.1"/>
                          </p:val>
                        </p:tav>
                        <p:tav tm="100000">
                          <p:val>
                            <p:strVal val="#ppt_y"/>
                          </p:val>
                        </p:tav>
                      </p:tavLst>
                    </p:anim>
                  </p:childTnLst>
                </p:cTn>
              </p:par>
            </p:tnLst>
          </p:tmpl>
        </p:tmplLst>
      </p:bldP>
      <p:bldP spid="76" grpId="0" animBg="1"/>
      <p:bldP spid="77" grpId="0" animBg="1"/>
      <p:bldP spid="82" grpId="0" build="p">
        <p:tmplLst>
          <p:tmpl lvl="1">
            <p:tnLst>
              <p:par>
                <p:cTn presetID="53" presetClass="entr" presetSubtype="16"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p:cTn dur="300" fill="hold"/>
                        <p:tgtEl>
                          <p:spTgt spid="82"/>
                        </p:tgtEl>
                        <p:attrNameLst>
                          <p:attrName>ppt_w</p:attrName>
                        </p:attrNameLst>
                      </p:cBhvr>
                      <p:tavLst>
                        <p:tav tm="0">
                          <p:val>
                            <p:fltVal val="0"/>
                          </p:val>
                        </p:tav>
                        <p:tav tm="100000">
                          <p:val>
                            <p:strVal val="#ppt_w"/>
                          </p:val>
                        </p:tav>
                      </p:tavLst>
                    </p:anim>
                    <p:anim calcmode="lin" valueType="num">
                      <p:cBhvr>
                        <p:cTn dur="300" fill="hold"/>
                        <p:tgtEl>
                          <p:spTgt spid="82"/>
                        </p:tgtEl>
                        <p:attrNameLst>
                          <p:attrName>ppt_h</p:attrName>
                        </p:attrNameLst>
                      </p:cBhvr>
                      <p:tavLst>
                        <p:tav tm="0">
                          <p:val>
                            <p:fltVal val="0"/>
                          </p:val>
                        </p:tav>
                        <p:tav tm="100000">
                          <p:val>
                            <p:strVal val="#ppt_h"/>
                          </p:val>
                        </p:tav>
                      </p:tavLst>
                    </p:anim>
                    <p:animEffect transition="in" filter="fade">
                      <p:cBhvr>
                        <p:cTn dur="300"/>
                        <p:tgtEl>
                          <p:spTgt spid="82"/>
                        </p:tgtEl>
                      </p:cBhvr>
                    </p:animEffect>
                  </p:childTnLst>
                </p:cTn>
              </p:par>
            </p:tnLst>
          </p:tmpl>
        </p:tmplLst>
      </p:bldP>
      <p:bldP spid="85" grpId="0" build="p">
        <p:tmplLst>
          <p:tmpl lvl="1">
            <p:tnLst>
              <p:par>
                <p:cTn presetID="10" presetClass="entr" presetSubtype="0" fill="hold" nodeType="withEffect">
                  <p:stCondLst>
                    <p:cond delay="8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42" presetClass="entr" presetSubtype="0" fill="hold" nodeType="withEffect">
                  <p:stCondLst>
                    <p:cond delay="200"/>
                  </p:stCondLst>
                  <p:childTnLst>
                    <p:set>
                      <p:cBhvr>
                        <p:cTn dur="1" fill="hold">
                          <p:stCondLst>
                            <p:cond delay="0"/>
                          </p:stCondLst>
                        </p:cTn>
                        <p:tgtEl>
                          <p:spTgt spid="86"/>
                        </p:tgtEl>
                        <p:attrNameLst>
                          <p:attrName>style.visibility</p:attrName>
                        </p:attrNameLst>
                      </p:cBhvr>
                      <p:to>
                        <p:strVal val="visible"/>
                      </p:to>
                    </p:set>
                    <p:animEffect transition="in" filter="fade">
                      <p:cBhvr>
                        <p:cTn dur="400"/>
                        <p:tgtEl>
                          <p:spTgt spid="86"/>
                        </p:tgtEl>
                      </p:cBhvr>
                    </p:animEffect>
                    <p:anim calcmode="lin" valueType="num">
                      <p:cBhvr>
                        <p:cTn dur="400" fill="hold"/>
                        <p:tgtEl>
                          <p:spTgt spid="86"/>
                        </p:tgtEl>
                        <p:attrNameLst>
                          <p:attrName>ppt_x</p:attrName>
                        </p:attrNameLst>
                      </p:cBhvr>
                      <p:tavLst>
                        <p:tav tm="0">
                          <p:val>
                            <p:strVal val="#ppt_x"/>
                          </p:val>
                        </p:tav>
                        <p:tav tm="100000">
                          <p:val>
                            <p:strVal val="#ppt_x"/>
                          </p:val>
                        </p:tav>
                      </p:tavLst>
                    </p:anim>
                    <p:anim calcmode="lin" valueType="num">
                      <p:cBhvr>
                        <p:cTn dur="400" fill="hold"/>
                        <p:tgtEl>
                          <p:spTgt spid="86"/>
                        </p:tgtEl>
                        <p:attrNameLst>
                          <p:attrName>ppt_y</p:attrName>
                        </p:attrNameLst>
                      </p:cBhvr>
                      <p:tavLst>
                        <p:tav tm="0">
                          <p:val>
                            <p:strVal val="#ppt_y+.1"/>
                          </p:val>
                        </p:tav>
                        <p:tav tm="100000">
                          <p:val>
                            <p:strVal val="#ppt_y"/>
                          </p:val>
                        </p:tav>
                      </p:tavLst>
                    </p:anim>
                  </p:childTnLst>
                </p:cTn>
              </p:par>
            </p:tnLst>
          </p:tmpl>
        </p:tmplLst>
      </p:bldP>
      <p:bldP spid="87" grpId="0" build="p">
        <p:tmplLst>
          <p:tmpl lvl="1">
            <p:tnLst>
              <p:par>
                <p:cTn presetID="42" presetClass="entr" presetSubtype="0" fill="hold" nodeType="withEffect">
                  <p:stCondLst>
                    <p:cond delay="20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anim calcmode="lin" valueType="num">
                      <p:cBhvr>
                        <p:cTn dur="500" fill="hold"/>
                        <p:tgtEl>
                          <p:spTgt spid="87"/>
                        </p:tgtEl>
                        <p:attrNameLst>
                          <p:attrName>ppt_x</p:attrName>
                        </p:attrNameLst>
                      </p:cBhvr>
                      <p:tavLst>
                        <p:tav tm="0">
                          <p:val>
                            <p:strVal val="#ppt_x"/>
                          </p:val>
                        </p:tav>
                        <p:tav tm="100000">
                          <p:val>
                            <p:strVal val="#ppt_x"/>
                          </p:val>
                        </p:tav>
                      </p:tavLst>
                    </p:anim>
                    <p:anim calcmode="lin" valueType="num">
                      <p:cBhvr>
                        <p:cTn dur="500" fill="hold"/>
                        <p:tgtEl>
                          <p:spTgt spid="87"/>
                        </p:tgtEl>
                        <p:attrNameLst>
                          <p:attrName>ppt_y</p:attrName>
                        </p:attrNameLst>
                      </p:cBhvr>
                      <p:tavLst>
                        <p:tav tm="0">
                          <p:val>
                            <p:strVal val="#ppt_y+.1"/>
                          </p:val>
                        </p:tav>
                        <p:tav tm="100000">
                          <p:val>
                            <p:strVal val="#ppt_y"/>
                          </p:val>
                        </p:tav>
                      </p:tavLst>
                    </p:anim>
                  </p:childTnLst>
                </p:cTn>
              </p:par>
            </p:tnLst>
          </p:tmpl>
        </p:tmplLst>
      </p:bldP>
      <p:bldP spid="94" grpId="0" animBg="1"/>
      <p:bldP spid="95" grpId="0" animBg="1"/>
      <p:bldP spid="98" grpId="0" build="p">
        <p:tmplLst>
          <p:tmpl lvl="1">
            <p:tnLst>
              <p:par>
                <p:cTn presetID="53" presetClass="entr" presetSubtype="16"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 calcmode="lin" valueType="num">
                      <p:cBhvr>
                        <p:cTn dur="300" fill="hold"/>
                        <p:tgtEl>
                          <p:spTgt spid="98"/>
                        </p:tgtEl>
                        <p:attrNameLst>
                          <p:attrName>ppt_w</p:attrName>
                        </p:attrNameLst>
                      </p:cBhvr>
                      <p:tavLst>
                        <p:tav tm="0">
                          <p:val>
                            <p:fltVal val="0"/>
                          </p:val>
                        </p:tav>
                        <p:tav tm="100000">
                          <p:val>
                            <p:strVal val="#ppt_w"/>
                          </p:val>
                        </p:tav>
                      </p:tavLst>
                    </p:anim>
                    <p:anim calcmode="lin" valueType="num">
                      <p:cBhvr>
                        <p:cTn dur="300" fill="hold"/>
                        <p:tgtEl>
                          <p:spTgt spid="98"/>
                        </p:tgtEl>
                        <p:attrNameLst>
                          <p:attrName>ppt_h</p:attrName>
                        </p:attrNameLst>
                      </p:cBhvr>
                      <p:tavLst>
                        <p:tav tm="0">
                          <p:val>
                            <p:fltVal val="0"/>
                          </p:val>
                        </p:tav>
                        <p:tav tm="100000">
                          <p:val>
                            <p:strVal val="#ppt_h"/>
                          </p:val>
                        </p:tav>
                      </p:tavLst>
                    </p:anim>
                    <p:animEffect transition="in" filter="fade">
                      <p:cBhvr>
                        <p:cTn dur="300"/>
                        <p:tgtEl>
                          <p:spTgt spid="98"/>
                        </p:tgtEl>
                      </p:cBhvr>
                    </p:animEffect>
                  </p:childTnLst>
                </p:cTn>
              </p:par>
            </p:tnLst>
          </p:tmpl>
        </p:tmplLst>
      </p:bldP>
      <p:bldP spid="100" grpId="0" build="p">
        <p:tmplLst>
          <p:tmpl lvl="1">
            <p:tnLst>
              <p:par>
                <p:cTn presetID="10" presetClass="entr" presetSubtype="0" fill="hold" nodeType="withEffect">
                  <p:stCondLst>
                    <p:cond delay="80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P spid="101" grpId="0" build="p">
        <p:tmplLst>
          <p:tmpl lvl="1">
            <p:tnLst>
              <p:par>
                <p:cTn presetID="42" presetClass="entr" presetSubtype="0" fill="hold" nodeType="withEffect">
                  <p:stCondLst>
                    <p:cond delay="200"/>
                  </p:stCondLst>
                  <p:childTnLst>
                    <p:set>
                      <p:cBhvr>
                        <p:cTn dur="1" fill="hold">
                          <p:stCondLst>
                            <p:cond delay="0"/>
                          </p:stCondLst>
                        </p:cTn>
                        <p:tgtEl>
                          <p:spTgt spid="101"/>
                        </p:tgtEl>
                        <p:attrNameLst>
                          <p:attrName>style.visibility</p:attrName>
                        </p:attrNameLst>
                      </p:cBhvr>
                      <p:to>
                        <p:strVal val="visible"/>
                      </p:to>
                    </p:set>
                    <p:animEffect transition="in" filter="fade">
                      <p:cBhvr>
                        <p:cTn dur="400"/>
                        <p:tgtEl>
                          <p:spTgt spid="101"/>
                        </p:tgtEl>
                      </p:cBhvr>
                    </p:animEffect>
                    <p:anim calcmode="lin" valueType="num">
                      <p:cBhvr>
                        <p:cTn dur="400" fill="hold"/>
                        <p:tgtEl>
                          <p:spTgt spid="101"/>
                        </p:tgtEl>
                        <p:attrNameLst>
                          <p:attrName>ppt_x</p:attrName>
                        </p:attrNameLst>
                      </p:cBhvr>
                      <p:tavLst>
                        <p:tav tm="0">
                          <p:val>
                            <p:strVal val="#ppt_x"/>
                          </p:val>
                        </p:tav>
                        <p:tav tm="100000">
                          <p:val>
                            <p:strVal val="#ppt_x"/>
                          </p:val>
                        </p:tav>
                      </p:tavLst>
                    </p:anim>
                    <p:anim calcmode="lin" valueType="num">
                      <p:cBhvr>
                        <p:cTn dur="400" fill="hold"/>
                        <p:tgtEl>
                          <p:spTgt spid="101"/>
                        </p:tgtEl>
                        <p:attrNameLst>
                          <p:attrName>ppt_y</p:attrName>
                        </p:attrNameLst>
                      </p:cBhvr>
                      <p:tavLst>
                        <p:tav tm="0">
                          <p:val>
                            <p:strVal val="#ppt_y+.1"/>
                          </p:val>
                        </p:tav>
                        <p:tav tm="100000">
                          <p:val>
                            <p:strVal val="#ppt_y"/>
                          </p:val>
                        </p:tav>
                      </p:tavLst>
                    </p:anim>
                  </p:childTnLst>
                </p:cTn>
              </p:par>
            </p:tnLst>
          </p:tmpl>
        </p:tmplLst>
      </p:bldP>
      <p:bldP spid="102" grpId="0" build="p">
        <p:tmplLst>
          <p:tmpl lvl="1">
            <p:tnLst>
              <p:par>
                <p:cTn presetID="42" presetClass="entr" presetSubtype="0" fill="hold" nodeType="withEffect">
                  <p:stCondLst>
                    <p:cond delay="20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anim calcmode="lin" valueType="num">
                      <p:cBhvr>
                        <p:cTn dur="500" fill="hold"/>
                        <p:tgtEl>
                          <p:spTgt spid="102"/>
                        </p:tgtEl>
                        <p:attrNameLst>
                          <p:attrName>ppt_x</p:attrName>
                        </p:attrNameLst>
                      </p:cBhvr>
                      <p:tavLst>
                        <p:tav tm="0">
                          <p:val>
                            <p:strVal val="#ppt_x"/>
                          </p:val>
                        </p:tav>
                        <p:tav tm="100000">
                          <p:val>
                            <p:strVal val="#ppt_x"/>
                          </p:val>
                        </p:tav>
                      </p:tavLst>
                    </p:anim>
                    <p:anim calcmode="lin" valueType="num">
                      <p:cBhvr>
                        <p:cTn dur="500" fill="hold"/>
                        <p:tgtEl>
                          <p:spTgt spid="102"/>
                        </p:tgtEl>
                        <p:attrNameLst>
                          <p:attrName>ppt_y</p:attrName>
                        </p:attrNameLst>
                      </p:cBhvr>
                      <p:tavLst>
                        <p:tav tm="0">
                          <p:val>
                            <p:strVal val="#ppt_y+.1"/>
                          </p:val>
                        </p:tav>
                        <p:tav tm="100000">
                          <p:val>
                            <p:strVal val="#ppt_y"/>
                          </p:val>
                        </p:tav>
                      </p:tavLst>
                    </p:anim>
                  </p:childTnLst>
                </p:cTn>
              </p:par>
            </p:tnLst>
          </p:tmpl>
        </p:tmplLst>
      </p:bldP>
      <p:bldP spid="106" grpId="0" animBg="1"/>
      <p:bldP spid="107" grpId="0" animBg="1"/>
      <p:bldP spid="108" grpId="0" build="p">
        <p:tmplLst>
          <p:tmpl lvl="1">
            <p:tnLst>
              <p:par>
                <p:cTn presetID="53" presetClass="entr" presetSubtype="16" fill="hold" nodeType="afterEffect">
                  <p:stCondLst>
                    <p:cond delay="0"/>
                  </p:stCondLst>
                  <p:childTnLst>
                    <p:set>
                      <p:cBhvr>
                        <p:cTn dur="1" fill="hold">
                          <p:stCondLst>
                            <p:cond delay="0"/>
                          </p:stCondLst>
                        </p:cTn>
                        <p:tgtEl>
                          <p:spTgt spid="108"/>
                        </p:tgtEl>
                        <p:attrNameLst>
                          <p:attrName>style.visibility</p:attrName>
                        </p:attrNameLst>
                      </p:cBhvr>
                      <p:to>
                        <p:strVal val="visible"/>
                      </p:to>
                    </p:set>
                    <p:anim calcmode="lin" valueType="num">
                      <p:cBhvr>
                        <p:cTn dur="300" fill="hold"/>
                        <p:tgtEl>
                          <p:spTgt spid="108"/>
                        </p:tgtEl>
                        <p:attrNameLst>
                          <p:attrName>ppt_w</p:attrName>
                        </p:attrNameLst>
                      </p:cBhvr>
                      <p:tavLst>
                        <p:tav tm="0">
                          <p:val>
                            <p:fltVal val="0"/>
                          </p:val>
                        </p:tav>
                        <p:tav tm="100000">
                          <p:val>
                            <p:strVal val="#ppt_w"/>
                          </p:val>
                        </p:tav>
                      </p:tavLst>
                    </p:anim>
                    <p:anim calcmode="lin" valueType="num">
                      <p:cBhvr>
                        <p:cTn dur="300" fill="hold"/>
                        <p:tgtEl>
                          <p:spTgt spid="108"/>
                        </p:tgtEl>
                        <p:attrNameLst>
                          <p:attrName>ppt_h</p:attrName>
                        </p:attrNameLst>
                      </p:cBhvr>
                      <p:tavLst>
                        <p:tav tm="0">
                          <p:val>
                            <p:fltVal val="0"/>
                          </p:val>
                        </p:tav>
                        <p:tav tm="100000">
                          <p:val>
                            <p:strVal val="#ppt_h"/>
                          </p:val>
                        </p:tav>
                      </p:tavLst>
                    </p:anim>
                    <p:animEffect transition="in" filter="fade">
                      <p:cBhvr>
                        <p:cTn dur="300"/>
                        <p:tgtEl>
                          <p:spTgt spid="108"/>
                        </p:tgtEl>
                      </p:cBhvr>
                    </p:animEffect>
                  </p:childTnLst>
                </p:cTn>
              </p:par>
            </p:tnLst>
          </p:tmpl>
        </p:tmplLst>
      </p:bldP>
      <p:bldP spid="109" grpId="0" build="p">
        <p:tmplLst>
          <p:tmpl lvl="1">
            <p:tnLst>
              <p:par>
                <p:cTn presetID="10" presetClass="entr" presetSubtype="0" fill="hold" nodeType="withEffect">
                  <p:stCondLst>
                    <p:cond delay="800"/>
                  </p:stCondLst>
                  <p:childTnLst>
                    <p:set>
                      <p:cBhvr>
                        <p:cTn dur="1" fill="hold">
                          <p:stCondLst>
                            <p:cond delay="0"/>
                          </p:stCondLst>
                        </p:cTn>
                        <p:tgtEl>
                          <p:spTgt spid="109"/>
                        </p:tgtEl>
                        <p:attrNameLst>
                          <p:attrName>style.visibility</p:attrName>
                        </p:attrNameLst>
                      </p:cBhvr>
                      <p:to>
                        <p:strVal val="visible"/>
                      </p:to>
                    </p:set>
                    <p:animEffect transition="in" filter="fade">
                      <p:cBhvr>
                        <p:cTn dur="500"/>
                        <p:tgtEl>
                          <p:spTgt spid="109"/>
                        </p:tgtEl>
                      </p:cBhvr>
                    </p:animEffect>
                  </p:childTnLst>
                </p:cTn>
              </p:par>
            </p:tnLst>
          </p:tmpl>
        </p:tmplLst>
      </p:bldP>
      <p:bldP spid="110" grpId="0" build="p">
        <p:tmplLst>
          <p:tmpl lvl="1">
            <p:tnLst>
              <p:par>
                <p:cTn presetID="42" presetClass="entr" presetSubtype="0" fill="hold" nodeType="withEffect">
                  <p:stCondLst>
                    <p:cond delay="200"/>
                  </p:stCondLst>
                  <p:childTnLst>
                    <p:set>
                      <p:cBhvr>
                        <p:cTn dur="1" fill="hold">
                          <p:stCondLst>
                            <p:cond delay="0"/>
                          </p:stCondLst>
                        </p:cTn>
                        <p:tgtEl>
                          <p:spTgt spid="110"/>
                        </p:tgtEl>
                        <p:attrNameLst>
                          <p:attrName>style.visibility</p:attrName>
                        </p:attrNameLst>
                      </p:cBhvr>
                      <p:to>
                        <p:strVal val="visible"/>
                      </p:to>
                    </p:set>
                    <p:animEffect transition="in" filter="fade">
                      <p:cBhvr>
                        <p:cTn dur="400"/>
                        <p:tgtEl>
                          <p:spTgt spid="110"/>
                        </p:tgtEl>
                      </p:cBhvr>
                    </p:animEffect>
                    <p:anim calcmode="lin" valueType="num">
                      <p:cBhvr>
                        <p:cTn dur="400" fill="hold"/>
                        <p:tgtEl>
                          <p:spTgt spid="110"/>
                        </p:tgtEl>
                        <p:attrNameLst>
                          <p:attrName>ppt_x</p:attrName>
                        </p:attrNameLst>
                      </p:cBhvr>
                      <p:tavLst>
                        <p:tav tm="0">
                          <p:val>
                            <p:strVal val="#ppt_x"/>
                          </p:val>
                        </p:tav>
                        <p:tav tm="100000">
                          <p:val>
                            <p:strVal val="#ppt_x"/>
                          </p:val>
                        </p:tav>
                      </p:tavLst>
                    </p:anim>
                    <p:anim calcmode="lin" valueType="num">
                      <p:cBhvr>
                        <p:cTn dur="400" fill="hold"/>
                        <p:tgtEl>
                          <p:spTgt spid="110"/>
                        </p:tgtEl>
                        <p:attrNameLst>
                          <p:attrName>ppt_y</p:attrName>
                        </p:attrNameLst>
                      </p:cBhvr>
                      <p:tavLst>
                        <p:tav tm="0">
                          <p:val>
                            <p:strVal val="#ppt_y+.1"/>
                          </p:val>
                        </p:tav>
                        <p:tav tm="100000">
                          <p:val>
                            <p:strVal val="#ppt_y"/>
                          </p:val>
                        </p:tav>
                      </p:tavLst>
                    </p:anim>
                  </p:childTnLst>
                </p:cTn>
              </p:par>
            </p:tnLst>
          </p:tmpl>
        </p:tmplLst>
      </p:bldP>
      <p:bldP spid="111" grpId="0" build="p">
        <p:tmplLst>
          <p:tmpl lvl="1">
            <p:tnLst>
              <p:par>
                <p:cTn presetID="42" presetClass="entr" presetSubtype="0" fill="hold" nodeType="withEffect">
                  <p:stCondLst>
                    <p:cond delay="200"/>
                  </p:stCondLst>
                  <p:childTnLst>
                    <p:set>
                      <p:cBhvr>
                        <p:cTn dur="1" fill="hold">
                          <p:stCondLst>
                            <p:cond delay="0"/>
                          </p:stCondLst>
                        </p:cTn>
                        <p:tgtEl>
                          <p:spTgt spid="111"/>
                        </p:tgtEl>
                        <p:attrNameLst>
                          <p:attrName>style.visibility</p:attrName>
                        </p:attrNameLst>
                      </p:cBhvr>
                      <p:to>
                        <p:strVal val="visible"/>
                      </p:to>
                    </p:set>
                    <p:animEffect transition="in" filter="fade">
                      <p:cBhvr>
                        <p:cTn dur="500"/>
                        <p:tgtEl>
                          <p:spTgt spid="111"/>
                        </p:tgtEl>
                      </p:cBhvr>
                    </p:animEffect>
                    <p:anim calcmode="lin" valueType="num">
                      <p:cBhvr>
                        <p:cTn dur="500" fill="hold"/>
                        <p:tgtEl>
                          <p:spTgt spid="111"/>
                        </p:tgtEl>
                        <p:attrNameLst>
                          <p:attrName>ppt_x</p:attrName>
                        </p:attrNameLst>
                      </p:cBhvr>
                      <p:tavLst>
                        <p:tav tm="0">
                          <p:val>
                            <p:strVal val="#ppt_x"/>
                          </p:val>
                        </p:tav>
                        <p:tav tm="100000">
                          <p:val>
                            <p:strVal val="#ppt_x"/>
                          </p:val>
                        </p:tav>
                      </p:tavLst>
                    </p:anim>
                    <p:anim calcmode="lin" valueType="num">
                      <p:cBhvr>
                        <p:cTn dur="500" fill="hold"/>
                        <p:tgtEl>
                          <p:spTgt spid="1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showMasterSp="0" userDrawn="1">
  <p:cSld name="Four steep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Text Placeholder 2"/>
          <p:cNvSpPr>
            <a:spLocks noGrp="1"/>
          </p:cNvSpPr>
          <p:nvPr>
            <p:ph type="body" sz="quarter" idx="64" hasCustomPrompt="1"/>
          </p:nvPr>
        </p:nvSpPr>
        <p:spPr>
          <a:xfrm>
            <a:off x="35666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65" name="Text Placeholder 7"/>
          <p:cNvSpPr>
            <a:spLocks noGrp="1"/>
          </p:cNvSpPr>
          <p:nvPr>
            <p:ph type="body" sz="quarter" idx="18" hasCustomPrompt="1"/>
          </p:nvPr>
        </p:nvSpPr>
        <p:spPr>
          <a:xfrm>
            <a:off x="35666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endParaRPr lang="es-ES_tradnl" dirty="0" smtClean="0"/>
          </a:p>
        </p:txBody>
      </p:sp>
      <p:sp>
        <p:nvSpPr>
          <p:cNvPr id="66" name="Text Placeholder 7"/>
          <p:cNvSpPr>
            <a:spLocks noGrp="1"/>
          </p:cNvSpPr>
          <p:nvPr>
            <p:ph type="body" sz="quarter" idx="65" hasCustomPrompt="1"/>
          </p:nvPr>
        </p:nvSpPr>
        <p:spPr>
          <a:xfrm>
            <a:off x="35666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85" name="Text Placeholder 2"/>
          <p:cNvSpPr>
            <a:spLocks noGrp="1"/>
          </p:cNvSpPr>
          <p:nvPr>
            <p:ph type="body" sz="quarter" idx="66" hasCustomPrompt="1"/>
          </p:nvPr>
        </p:nvSpPr>
        <p:spPr>
          <a:xfrm>
            <a:off x="250719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86" name="Text Placeholder 7"/>
          <p:cNvSpPr>
            <a:spLocks noGrp="1"/>
          </p:cNvSpPr>
          <p:nvPr>
            <p:ph type="body" sz="quarter" idx="67" hasCustomPrompt="1"/>
          </p:nvPr>
        </p:nvSpPr>
        <p:spPr>
          <a:xfrm>
            <a:off x="250719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endParaRPr lang="es-ES_tradnl" dirty="0" smtClean="0"/>
          </a:p>
        </p:txBody>
      </p:sp>
      <p:sp>
        <p:nvSpPr>
          <p:cNvPr id="87" name="Text Placeholder 7"/>
          <p:cNvSpPr>
            <a:spLocks noGrp="1"/>
          </p:cNvSpPr>
          <p:nvPr>
            <p:ph type="body" sz="quarter" idx="68" hasCustomPrompt="1"/>
          </p:nvPr>
        </p:nvSpPr>
        <p:spPr>
          <a:xfrm>
            <a:off x="250719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0" name="Text Placeholder 2"/>
          <p:cNvSpPr>
            <a:spLocks noGrp="1"/>
          </p:cNvSpPr>
          <p:nvPr>
            <p:ph type="body" sz="quarter" idx="69" hasCustomPrompt="1"/>
          </p:nvPr>
        </p:nvSpPr>
        <p:spPr>
          <a:xfrm>
            <a:off x="4733920"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101" name="Text Placeholder 7"/>
          <p:cNvSpPr>
            <a:spLocks noGrp="1"/>
          </p:cNvSpPr>
          <p:nvPr>
            <p:ph type="body" sz="quarter" idx="70" hasCustomPrompt="1"/>
          </p:nvPr>
        </p:nvSpPr>
        <p:spPr>
          <a:xfrm>
            <a:off x="4733920"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endParaRPr lang="es-ES_tradnl" dirty="0" smtClean="0"/>
          </a:p>
        </p:txBody>
      </p:sp>
      <p:sp>
        <p:nvSpPr>
          <p:cNvPr id="102" name="Text Placeholder 7"/>
          <p:cNvSpPr>
            <a:spLocks noGrp="1"/>
          </p:cNvSpPr>
          <p:nvPr>
            <p:ph type="body" sz="quarter" idx="71" hasCustomPrompt="1"/>
          </p:nvPr>
        </p:nvSpPr>
        <p:spPr>
          <a:xfrm>
            <a:off x="4733920"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9" name="Text Placeholder 2"/>
          <p:cNvSpPr>
            <a:spLocks noGrp="1"/>
          </p:cNvSpPr>
          <p:nvPr>
            <p:ph type="body" sz="quarter" idx="72" hasCustomPrompt="1"/>
          </p:nvPr>
        </p:nvSpPr>
        <p:spPr>
          <a:xfrm>
            <a:off x="692150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110" name="Text Placeholder 7"/>
          <p:cNvSpPr>
            <a:spLocks noGrp="1"/>
          </p:cNvSpPr>
          <p:nvPr>
            <p:ph type="body" sz="quarter" idx="73" hasCustomPrompt="1"/>
          </p:nvPr>
        </p:nvSpPr>
        <p:spPr>
          <a:xfrm>
            <a:off x="692150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endParaRPr lang="es-ES_tradnl" dirty="0" smtClean="0"/>
          </a:p>
        </p:txBody>
      </p:sp>
      <p:sp>
        <p:nvSpPr>
          <p:cNvPr id="111" name="Text Placeholder 7"/>
          <p:cNvSpPr>
            <a:spLocks noGrp="1"/>
          </p:cNvSpPr>
          <p:nvPr>
            <p:ph type="body" sz="quarter" idx="74" hasCustomPrompt="1"/>
          </p:nvPr>
        </p:nvSpPr>
        <p:spPr>
          <a:xfrm>
            <a:off x="692150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64">
                                            <p:txEl>
                                              <p:pRg st="0" end="0"/>
                                            </p:txEl>
                                          </p:spTgt>
                                        </p:tgtEl>
                                        <p:attrNameLst>
                                          <p:attrName>style.visibility</p:attrName>
                                        </p:attrNameLst>
                                      </p:cBhvr>
                                      <p:to>
                                        <p:strVal val="visible"/>
                                      </p:to>
                                    </p:set>
                                    <p:animEffect transition="in" filter="fade">
                                      <p:cBhvr>
                                        <p:cTn id="17" dur="500"/>
                                        <p:tgtEl>
                                          <p:spTgt spid="6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65">
                                            <p:txEl>
                                              <p:pRg st="0" end="0"/>
                                            </p:txEl>
                                          </p:spTgt>
                                        </p:tgtEl>
                                        <p:attrNameLst>
                                          <p:attrName>style.visibility</p:attrName>
                                        </p:attrNameLst>
                                      </p:cBhvr>
                                      <p:to>
                                        <p:strVal val="visible"/>
                                      </p:to>
                                    </p:set>
                                    <p:animEffect transition="in" filter="fade">
                                      <p:cBhvr>
                                        <p:cTn id="20" dur="400"/>
                                        <p:tgtEl>
                                          <p:spTgt spid="65">
                                            <p:txEl>
                                              <p:pRg st="0" end="0"/>
                                            </p:txEl>
                                          </p:spTgt>
                                        </p:tgtEl>
                                      </p:cBhvr>
                                    </p:animEffect>
                                    <p:anim calcmode="lin" valueType="num">
                                      <p:cBhvr>
                                        <p:cTn id="21" dur="4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65">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66">
                                            <p:txEl>
                                              <p:pRg st="0" end="0"/>
                                            </p:txEl>
                                          </p:spTgt>
                                        </p:tgtEl>
                                        <p:attrNameLst>
                                          <p:attrName>style.visibility</p:attrName>
                                        </p:attrNameLst>
                                      </p:cBhvr>
                                      <p:to>
                                        <p:strVal val="visible"/>
                                      </p:to>
                                    </p:set>
                                    <p:animEffect transition="in" filter="fade">
                                      <p:cBhvr>
                                        <p:cTn id="25" dur="500"/>
                                        <p:tgtEl>
                                          <p:spTgt spid="66">
                                            <p:txEl>
                                              <p:pRg st="0" end="0"/>
                                            </p:txEl>
                                          </p:spTgt>
                                        </p:tgtEl>
                                      </p:cBhvr>
                                    </p:animEffect>
                                    <p:anim calcmode="lin" valueType="num">
                                      <p:cBhvr>
                                        <p:cTn id="26" dur="50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66">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85">
                                            <p:txEl>
                                              <p:pRg st="0" end="0"/>
                                            </p:txEl>
                                          </p:spTgt>
                                        </p:tgtEl>
                                        <p:attrNameLst>
                                          <p:attrName>style.visibility</p:attrName>
                                        </p:attrNameLst>
                                      </p:cBhvr>
                                      <p:to>
                                        <p:strVal val="visible"/>
                                      </p:to>
                                    </p:set>
                                    <p:animEffect transition="in" filter="fade">
                                      <p:cBhvr>
                                        <p:cTn id="30" dur="500"/>
                                        <p:tgtEl>
                                          <p:spTgt spid="85">
                                            <p:txEl>
                                              <p:pRg st="0" end="0"/>
                                            </p:txEl>
                                          </p:spTgt>
                                        </p:tgtEl>
                                      </p:cBhvr>
                                    </p:animEffect>
                                  </p:childTnLst>
                                </p:cTn>
                              </p:par>
                              <p:par>
                                <p:cTn id="31" presetID="42" presetClass="entr" presetSubtype="0" fill="hold" grpId="0" nodeType="withEffect">
                                  <p:stCondLst>
                                    <p:cond delay="200"/>
                                  </p:stCondLst>
                                  <p:childTnLst>
                                    <p:set>
                                      <p:cBhvr>
                                        <p:cTn id="32" dur="1" fill="hold">
                                          <p:stCondLst>
                                            <p:cond delay="0"/>
                                          </p:stCondLst>
                                        </p:cTn>
                                        <p:tgtEl>
                                          <p:spTgt spid="86">
                                            <p:txEl>
                                              <p:pRg st="0" end="0"/>
                                            </p:txEl>
                                          </p:spTgt>
                                        </p:tgtEl>
                                        <p:attrNameLst>
                                          <p:attrName>style.visibility</p:attrName>
                                        </p:attrNameLst>
                                      </p:cBhvr>
                                      <p:to>
                                        <p:strVal val="visible"/>
                                      </p:to>
                                    </p:set>
                                    <p:animEffect transition="in" filter="fade">
                                      <p:cBhvr>
                                        <p:cTn id="33" dur="400"/>
                                        <p:tgtEl>
                                          <p:spTgt spid="86">
                                            <p:txEl>
                                              <p:pRg st="0" end="0"/>
                                            </p:txEl>
                                          </p:spTgt>
                                        </p:tgtEl>
                                      </p:cBhvr>
                                    </p:animEffect>
                                    <p:anim calcmode="lin" valueType="num">
                                      <p:cBhvr>
                                        <p:cTn id="34" dur="400" fill="hold"/>
                                        <p:tgtEl>
                                          <p:spTgt spid="86">
                                            <p:txEl>
                                              <p:pRg st="0" end="0"/>
                                            </p:txEl>
                                          </p:spTgt>
                                        </p:tgtEl>
                                        <p:attrNameLst>
                                          <p:attrName>ppt_x</p:attrName>
                                        </p:attrNameLst>
                                      </p:cBhvr>
                                      <p:tavLst>
                                        <p:tav tm="0">
                                          <p:val>
                                            <p:strVal val="#ppt_x"/>
                                          </p:val>
                                        </p:tav>
                                        <p:tav tm="100000">
                                          <p:val>
                                            <p:strVal val="#ppt_x"/>
                                          </p:val>
                                        </p:tav>
                                      </p:tavLst>
                                    </p:anim>
                                    <p:anim calcmode="lin" valueType="num">
                                      <p:cBhvr>
                                        <p:cTn id="35" dur="400" fill="hold"/>
                                        <p:tgtEl>
                                          <p:spTgt spid="86">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00"/>
                                  </p:stCondLst>
                                  <p:childTnLst>
                                    <p:set>
                                      <p:cBhvr>
                                        <p:cTn id="37" dur="1" fill="hold">
                                          <p:stCondLst>
                                            <p:cond delay="0"/>
                                          </p:stCondLst>
                                        </p:cTn>
                                        <p:tgtEl>
                                          <p:spTgt spid="87">
                                            <p:txEl>
                                              <p:pRg st="0" end="0"/>
                                            </p:txEl>
                                          </p:spTgt>
                                        </p:tgtEl>
                                        <p:attrNameLst>
                                          <p:attrName>style.visibility</p:attrName>
                                        </p:attrNameLst>
                                      </p:cBhvr>
                                      <p:to>
                                        <p:strVal val="visible"/>
                                      </p:to>
                                    </p:set>
                                    <p:animEffect transition="in" filter="fade">
                                      <p:cBhvr>
                                        <p:cTn id="38" dur="500"/>
                                        <p:tgtEl>
                                          <p:spTgt spid="87">
                                            <p:txEl>
                                              <p:pRg st="0" end="0"/>
                                            </p:txEl>
                                          </p:spTgt>
                                        </p:tgtEl>
                                      </p:cBhvr>
                                    </p:animEffect>
                                    <p:anim calcmode="lin" valueType="num">
                                      <p:cBhvr>
                                        <p:cTn id="39" dur="500" fill="hold"/>
                                        <p:tgtEl>
                                          <p:spTgt spid="87">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87">
                                            <p:txEl>
                                              <p:pRg st="0" end="0"/>
                                            </p:txEl>
                                          </p:spTgt>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800"/>
                                  </p:stCondLst>
                                  <p:childTnLst>
                                    <p:set>
                                      <p:cBhvr>
                                        <p:cTn id="42" dur="1" fill="hold">
                                          <p:stCondLst>
                                            <p:cond delay="0"/>
                                          </p:stCondLst>
                                        </p:cTn>
                                        <p:tgtEl>
                                          <p:spTgt spid="100">
                                            <p:txEl>
                                              <p:pRg st="0" end="0"/>
                                            </p:txEl>
                                          </p:spTgt>
                                        </p:tgtEl>
                                        <p:attrNameLst>
                                          <p:attrName>style.visibility</p:attrName>
                                        </p:attrNameLst>
                                      </p:cBhvr>
                                      <p:to>
                                        <p:strVal val="visible"/>
                                      </p:to>
                                    </p:set>
                                    <p:animEffect transition="in" filter="fade">
                                      <p:cBhvr>
                                        <p:cTn id="43" dur="500"/>
                                        <p:tgtEl>
                                          <p:spTgt spid="100">
                                            <p:txEl>
                                              <p:pRg st="0" end="0"/>
                                            </p:txEl>
                                          </p:spTgt>
                                        </p:tgtEl>
                                      </p:cBhvr>
                                    </p:animEffect>
                                  </p:childTnLst>
                                </p:cTn>
                              </p:par>
                              <p:par>
                                <p:cTn id="44" presetID="42" presetClass="entr" presetSubtype="0" fill="hold" grpId="0" nodeType="withEffect">
                                  <p:stCondLst>
                                    <p:cond delay="200"/>
                                  </p:stCondLst>
                                  <p:childTnLst>
                                    <p:set>
                                      <p:cBhvr>
                                        <p:cTn id="45" dur="1" fill="hold">
                                          <p:stCondLst>
                                            <p:cond delay="0"/>
                                          </p:stCondLst>
                                        </p:cTn>
                                        <p:tgtEl>
                                          <p:spTgt spid="101">
                                            <p:txEl>
                                              <p:pRg st="0" end="0"/>
                                            </p:txEl>
                                          </p:spTgt>
                                        </p:tgtEl>
                                        <p:attrNameLst>
                                          <p:attrName>style.visibility</p:attrName>
                                        </p:attrNameLst>
                                      </p:cBhvr>
                                      <p:to>
                                        <p:strVal val="visible"/>
                                      </p:to>
                                    </p:set>
                                    <p:animEffect transition="in" filter="fade">
                                      <p:cBhvr>
                                        <p:cTn id="46" dur="400"/>
                                        <p:tgtEl>
                                          <p:spTgt spid="101">
                                            <p:txEl>
                                              <p:pRg st="0" end="0"/>
                                            </p:txEl>
                                          </p:spTgt>
                                        </p:tgtEl>
                                      </p:cBhvr>
                                    </p:animEffect>
                                    <p:anim calcmode="lin" valueType="num">
                                      <p:cBhvr>
                                        <p:cTn id="47" dur="400" fill="hold"/>
                                        <p:tgtEl>
                                          <p:spTgt spid="101">
                                            <p:txEl>
                                              <p:pRg st="0" end="0"/>
                                            </p:txEl>
                                          </p:spTgt>
                                        </p:tgtEl>
                                        <p:attrNameLst>
                                          <p:attrName>ppt_x</p:attrName>
                                        </p:attrNameLst>
                                      </p:cBhvr>
                                      <p:tavLst>
                                        <p:tav tm="0">
                                          <p:val>
                                            <p:strVal val="#ppt_x"/>
                                          </p:val>
                                        </p:tav>
                                        <p:tav tm="100000">
                                          <p:val>
                                            <p:strVal val="#ppt_x"/>
                                          </p:val>
                                        </p:tav>
                                      </p:tavLst>
                                    </p:anim>
                                    <p:anim calcmode="lin" valueType="num">
                                      <p:cBhvr>
                                        <p:cTn id="48" dur="400" fill="hold"/>
                                        <p:tgtEl>
                                          <p:spTgt spid="101">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102">
                                            <p:txEl>
                                              <p:pRg st="0" end="0"/>
                                            </p:txEl>
                                          </p:spTgt>
                                        </p:tgtEl>
                                        <p:attrNameLst>
                                          <p:attrName>style.visibility</p:attrName>
                                        </p:attrNameLst>
                                      </p:cBhvr>
                                      <p:to>
                                        <p:strVal val="visible"/>
                                      </p:to>
                                    </p:set>
                                    <p:animEffect transition="in" filter="fade">
                                      <p:cBhvr>
                                        <p:cTn id="51" dur="500"/>
                                        <p:tgtEl>
                                          <p:spTgt spid="102">
                                            <p:txEl>
                                              <p:pRg st="0" end="0"/>
                                            </p:txEl>
                                          </p:spTgt>
                                        </p:tgtEl>
                                      </p:cBhvr>
                                    </p:animEffect>
                                    <p:anim calcmode="lin" valueType="num">
                                      <p:cBhvr>
                                        <p:cTn id="52" dur="500" fill="hold"/>
                                        <p:tgtEl>
                                          <p:spTgt spid="102">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102">
                                            <p:txEl>
                                              <p:pRg st="0" end="0"/>
                                            </p:txEl>
                                          </p:spTgt>
                                        </p:tgtEl>
                                        <p:attrNameLst>
                                          <p:attrName>ppt_y</p:attrName>
                                        </p:attrNameLst>
                                      </p:cBhvr>
                                      <p:tavLst>
                                        <p:tav tm="0">
                                          <p:val>
                                            <p:strVal val="#ppt_y+.1"/>
                                          </p:val>
                                        </p:tav>
                                        <p:tav tm="100000">
                                          <p:val>
                                            <p:strVal val="#ppt_y"/>
                                          </p:val>
                                        </p:tav>
                                      </p:tavLst>
                                    </p:anim>
                                  </p:childTnLst>
                                </p:cTn>
                              </p:par>
                              <p:par>
                                <p:cTn id="54" presetID="10" presetClass="entr" presetSubtype="0" fill="hold" grpId="0" nodeType="withEffect">
                                  <p:stCondLst>
                                    <p:cond delay="800"/>
                                  </p:stCondLst>
                                  <p:childTnLst>
                                    <p:set>
                                      <p:cBhvr>
                                        <p:cTn id="55" dur="1" fill="hold">
                                          <p:stCondLst>
                                            <p:cond delay="0"/>
                                          </p:stCondLst>
                                        </p:cTn>
                                        <p:tgtEl>
                                          <p:spTgt spid="109">
                                            <p:txEl>
                                              <p:pRg st="0" end="0"/>
                                            </p:txEl>
                                          </p:spTgt>
                                        </p:tgtEl>
                                        <p:attrNameLst>
                                          <p:attrName>style.visibility</p:attrName>
                                        </p:attrNameLst>
                                      </p:cBhvr>
                                      <p:to>
                                        <p:strVal val="visible"/>
                                      </p:to>
                                    </p:set>
                                    <p:animEffect transition="in" filter="fade">
                                      <p:cBhvr>
                                        <p:cTn id="56" dur="500"/>
                                        <p:tgtEl>
                                          <p:spTgt spid="109">
                                            <p:txEl>
                                              <p:pRg st="0" end="0"/>
                                            </p:txEl>
                                          </p:spTgt>
                                        </p:tgtEl>
                                      </p:cBhvr>
                                    </p:animEffect>
                                  </p:childTnLst>
                                </p:cTn>
                              </p:par>
                              <p:par>
                                <p:cTn id="57" presetID="42" presetClass="entr" presetSubtype="0" fill="hold" grpId="0" nodeType="withEffect">
                                  <p:stCondLst>
                                    <p:cond delay="200"/>
                                  </p:stCondLst>
                                  <p:childTnLst>
                                    <p:set>
                                      <p:cBhvr>
                                        <p:cTn id="58" dur="1" fill="hold">
                                          <p:stCondLst>
                                            <p:cond delay="0"/>
                                          </p:stCondLst>
                                        </p:cTn>
                                        <p:tgtEl>
                                          <p:spTgt spid="110">
                                            <p:txEl>
                                              <p:pRg st="0" end="0"/>
                                            </p:txEl>
                                          </p:spTgt>
                                        </p:tgtEl>
                                        <p:attrNameLst>
                                          <p:attrName>style.visibility</p:attrName>
                                        </p:attrNameLst>
                                      </p:cBhvr>
                                      <p:to>
                                        <p:strVal val="visible"/>
                                      </p:to>
                                    </p:set>
                                    <p:animEffect transition="in" filter="fade">
                                      <p:cBhvr>
                                        <p:cTn id="59" dur="400"/>
                                        <p:tgtEl>
                                          <p:spTgt spid="110">
                                            <p:txEl>
                                              <p:pRg st="0" end="0"/>
                                            </p:txEl>
                                          </p:spTgt>
                                        </p:tgtEl>
                                      </p:cBhvr>
                                    </p:animEffect>
                                    <p:anim calcmode="lin" valueType="num">
                                      <p:cBhvr>
                                        <p:cTn id="60" dur="400" fill="hold"/>
                                        <p:tgtEl>
                                          <p:spTgt spid="110">
                                            <p:txEl>
                                              <p:pRg st="0" end="0"/>
                                            </p:txEl>
                                          </p:spTgt>
                                        </p:tgtEl>
                                        <p:attrNameLst>
                                          <p:attrName>ppt_x</p:attrName>
                                        </p:attrNameLst>
                                      </p:cBhvr>
                                      <p:tavLst>
                                        <p:tav tm="0">
                                          <p:val>
                                            <p:strVal val="#ppt_x"/>
                                          </p:val>
                                        </p:tav>
                                        <p:tav tm="100000">
                                          <p:val>
                                            <p:strVal val="#ppt_x"/>
                                          </p:val>
                                        </p:tav>
                                      </p:tavLst>
                                    </p:anim>
                                    <p:anim calcmode="lin" valueType="num">
                                      <p:cBhvr>
                                        <p:cTn id="61" dur="400" fill="hold"/>
                                        <p:tgtEl>
                                          <p:spTgt spid="110">
                                            <p:txEl>
                                              <p:pRg st="0" end="0"/>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00"/>
                                  </p:stCondLst>
                                  <p:childTnLst>
                                    <p:set>
                                      <p:cBhvr>
                                        <p:cTn id="63" dur="1" fill="hold">
                                          <p:stCondLst>
                                            <p:cond delay="0"/>
                                          </p:stCondLst>
                                        </p:cTn>
                                        <p:tgtEl>
                                          <p:spTgt spid="111">
                                            <p:txEl>
                                              <p:pRg st="0" end="0"/>
                                            </p:txEl>
                                          </p:spTgt>
                                        </p:tgtEl>
                                        <p:attrNameLst>
                                          <p:attrName>style.visibility</p:attrName>
                                        </p:attrNameLst>
                                      </p:cBhvr>
                                      <p:to>
                                        <p:strVal val="visible"/>
                                      </p:to>
                                    </p:set>
                                    <p:animEffect transition="in" filter="fade">
                                      <p:cBhvr>
                                        <p:cTn id="64" dur="500"/>
                                        <p:tgtEl>
                                          <p:spTgt spid="111">
                                            <p:txEl>
                                              <p:pRg st="0" end="0"/>
                                            </p:txEl>
                                          </p:spTgt>
                                        </p:tgtEl>
                                      </p:cBhvr>
                                    </p:animEffect>
                                    <p:anim calcmode="lin" valueType="num">
                                      <p:cBhvr>
                                        <p:cTn id="65" dur="500" fill="hold"/>
                                        <p:tgtEl>
                                          <p:spTgt spid="111">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1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64" grpId="0" build="p">
        <p:tmplLst>
          <p:tmpl lvl="1">
            <p:tnLst>
              <p:par>
                <p:cTn presetID="10" presetClass="entr" presetSubtype="0" fill="hold" nodeType="withEffect">
                  <p:stCondLst>
                    <p:cond delay="8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400"/>
                        <p:tgtEl>
                          <p:spTgt spid="65"/>
                        </p:tgtEl>
                      </p:cBhvr>
                    </p:animEffect>
                    <p:anim calcmode="lin" valueType="num">
                      <p:cBhvr>
                        <p:cTn dur="400" fill="hold"/>
                        <p:tgtEl>
                          <p:spTgt spid="65"/>
                        </p:tgtEl>
                        <p:attrNameLst>
                          <p:attrName>ppt_x</p:attrName>
                        </p:attrNameLst>
                      </p:cBhvr>
                      <p:tavLst>
                        <p:tav tm="0">
                          <p:val>
                            <p:strVal val="#ppt_x"/>
                          </p:val>
                        </p:tav>
                        <p:tav tm="100000">
                          <p:val>
                            <p:strVal val="#ppt_x"/>
                          </p:val>
                        </p:tav>
                      </p:tavLst>
                    </p:anim>
                    <p:anim calcmode="lin" valueType="num">
                      <p:cBhvr>
                        <p:cTn dur="400" fill="hold"/>
                        <p:tgtEl>
                          <p:spTgt spid="65"/>
                        </p:tgtEl>
                        <p:attrNameLst>
                          <p:attrName>ppt_y</p:attrName>
                        </p:attrNameLst>
                      </p:cBhvr>
                      <p:tavLst>
                        <p:tav tm="0">
                          <p:val>
                            <p:strVal val="#ppt_y+.1"/>
                          </p:val>
                        </p:tav>
                        <p:tav tm="100000">
                          <p:val>
                            <p:strVal val="#ppt_y"/>
                          </p:val>
                        </p:tav>
                      </p:tavLst>
                    </p:anim>
                  </p:childTnLst>
                </p:cTn>
              </p:par>
            </p:tnLst>
          </p:tmpl>
        </p:tmplLst>
      </p:bldP>
      <p:bldP spid="66" grpId="0" build="p">
        <p:tmplLst>
          <p:tmpl lvl="1">
            <p:tnLst>
              <p:par>
                <p:cTn presetID="42" presetClass="entr" presetSubtype="0" fill="hold" nodeType="withEffect">
                  <p:stCondLst>
                    <p:cond delay="20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anim calcmode="lin" valueType="num">
                      <p:cBhvr>
                        <p:cTn dur="500" fill="hold"/>
                        <p:tgtEl>
                          <p:spTgt spid="66"/>
                        </p:tgtEl>
                        <p:attrNameLst>
                          <p:attrName>ppt_x</p:attrName>
                        </p:attrNameLst>
                      </p:cBhvr>
                      <p:tavLst>
                        <p:tav tm="0">
                          <p:val>
                            <p:strVal val="#ppt_x"/>
                          </p:val>
                        </p:tav>
                        <p:tav tm="100000">
                          <p:val>
                            <p:strVal val="#ppt_x"/>
                          </p:val>
                        </p:tav>
                      </p:tavLst>
                    </p:anim>
                    <p:anim calcmode="lin" valueType="num">
                      <p:cBhvr>
                        <p:cTn dur="500" fill="hold"/>
                        <p:tgtEl>
                          <p:spTgt spid="66"/>
                        </p:tgtEl>
                        <p:attrNameLst>
                          <p:attrName>ppt_y</p:attrName>
                        </p:attrNameLst>
                      </p:cBhvr>
                      <p:tavLst>
                        <p:tav tm="0">
                          <p:val>
                            <p:strVal val="#ppt_y+.1"/>
                          </p:val>
                        </p:tav>
                        <p:tav tm="100000">
                          <p:val>
                            <p:strVal val="#ppt_y"/>
                          </p:val>
                        </p:tav>
                      </p:tavLst>
                    </p:anim>
                  </p:childTnLst>
                </p:cTn>
              </p:par>
            </p:tnLst>
          </p:tmpl>
        </p:tmplLst>
      </p:bldP>
      <p:bldP spid="85" grpId="0" build="p">
        <p:tmplLst>
          <p:tmpl lvl="1">
            <p:tnLst>
              <p:par>
                <p:cTn presetID="10" presetClass="entr" presetSubtype="0" fill="hold" nodeType="withEffect">
                  <p:stCondLst>
                    <p:cond delay="8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42" presetClass="entr" presetSubtype="0" fill="hold" nodeType="withEffect">
                  <p:stCondLst>
                    <p:cond delay="200"/>
                  </p:stCondLst>
                  <p:childTnLst>
                    <p:set>
                      <p:cBhvr>
                        <p:cTn dur="1" fill="hold">
                          <p:stCondLst>
                            <p:cond delay="0"/>
                          </p:stCondLst>
                        </p:cTn>
                        <p:tgtEl>
                          <p:spTgt spid="86"/>
                        </p:tgtEl>
                        <p:attrNameLst>
                          <p:attrName>style.visibility</p:attrName>
                        </p:attrNameLst>
                      </p:cBhvr>
                      <p:to>
                        <p:strVal val="visible"/>
                      </p:to>
                    </p:set>
                    <p:animEffect transition="in" filter="fade">
                      <p:cBhvr>
                        <p:cTn dur="400"/>
                        <p:tgtEl>
                          <p:spTgt spid="86"/>
                        </p:tgtEl>
                      </p:cBhvr>
                    </p:animEffect>
                    <p:anim calcmode="lin" valueType="num">
                      <p:cBhvr>
                        <p:cTn dur="400" fill="hold"/>
                        <p:tgtEl>
                          <p:spTgt spid="86"/>
                        </p:tgtEl>
                        <p:attrNameLst>
                          <p:attrName>ppt_x</p:attrName>
                        </p:attrNameLst>
                      </p:cBhvr>
                      <p:tavLst>
                        <p:tav tm="0">
                          <p:val>
                            <p:strVal val="#ppt_x"/>
                          </p:val>
                        </p:tav>
                        <p:tav tm="100000">
                          <p:val>
                            <p:strVal val="#ppt_x"/>
                          </p:val>
                        </p:tav>
                      </p:tavLst>
                    </p:anim>
                    <p:anim calcmode="lin" valueType="num">
                      <p:cBhvr>
                        <p:cTn dur="400" fill="hold"/>
                        <p:tgtEl>
                          <p:spTgt spid="86"/>
                        </p:tgtEl>
                        <p:attrNameLst>
                          <p:attrName>ppt_y</p:attrName>
                        </p:attrNameLst>
                      </p:cBhvr>
                      <p:tavLst>
                        <p:tav tm="0">
                          <p:val>
                            <p:strVal val="#ppt_y+.1"/>
                          </p:val>
                        </p:tav>
                        <p:tav tm="100000">
                          <p:val>
                            <p:strVal val="#ppt_y"/>
                          </p:val>
                        </p:tav>
                      </p:tavLst>
                    </p:anim>
                  </p:childTnLst>
                </p:cTn>
              </p:par>
            </p:tnLst>
          </p:tmpl>
        </p:tmplLst>
      </p:bldP>
      <p:bldP spid="87" grpId="0" build="p">
        <p:tmplLst>
          <p:tmpl lvl="1">
            <p:tnLst>
              <p:par>
                <p:cTn presetID="42" presetClass="entr" presetSubtype="0" fill="hold" nodeType="withEffect">
                  <p:stCondLst>
                    <p:cond delay="20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anim calcmode="lin" valueType="num">
                      <p:cBhvr>
                        <p:cTn dur="500" fill="hold"/>
                        <p:tgtEl>
                          <p:spTgt spid="87"/>
                        </p:tgtEl>
                        <p:attrNameLst>
                          <p:attrName>ppt_x</p:attrName>
                        </p:attrNameLst>
                      </p:cBhvr>
                      <p:tavLst>
                        <p:tav tm="0">
                          <p:val>
                            <p:strVal val="#ppt_x"/>
                          </p:val>
                        </p:tav>
                        <p:tav tm="100000">
                          <p:val>
                            <p:strVal val="#ppt_x"/>
                          </p:val>
                        </p:tav>
                      </p:tavLst>
                    </p:anim>
                    <p:anim calcmode="lin" valueType="num">
                      <p:cBhvr>
                        <p:cTn dur="500" fill="hold"/>
                        <p:tgtEl>
                          <p:spTgt spid="87"/>
                        </p:tgtEl>
                        <p:attrNameLst>
                          <p:attrName>ppt_y</p:attrName>
                        </p:attrNameLst>
                      </p:cBhvr>
                      <p:tavLst>
                        <p:tav tm="0">
                          <p:val>
                            <p:strVal val="#ppt_y+.1"/>
                          </p:val>
                        </p:tav>
                        <p:tav tm="100000">
                          <p:val>
                            <p:strVal val="#ppt_y"/>
                          </p:val>
                        </p:tav>
                      </p:tavLst>
                    </p:anim>
                  </p:childTnLst>
                </p:cTn>
              </p:par>
            </p:tnLst>
          </p:tmpl>
        </p:tmplLst>
      </p:bldP>
      <p:bldP spid="100" grpId="0" build="p">
        <p:tmplLst>
          <p:tmpl lvl="1">
            <p:tnLst>
              <p:par>
                <p:cTn presetID="10" presetClass="entr" presetSubtype="0" fill="hold" nodeType="withEffect">
                  <p:stCondLst>
                    <p:cond delay="80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P spid="101" grpId="0" build="p">
        <p:tmplLst>
          <p:tmpl lvl="1">
            <p:tnLst>
              <p:par>
                <p:cTn presetID="42" presetClass="entr" presetSubtype="0" fill="hold" nodeType="withEffect">
                  <p:stCondLst>
                    <p:cond delay="200"/>
                  </p:stCondLst>
                  <p:childTnLst>
                    <p:set>
                      <p:cBhvr>
                        <p:cTn dur="1" fill="hold">
                          <p:stCondLst>
                            <p:cond delay="0"/>
                          </p:stCondLst>
                        </p:cTn>
                        <p:tgtEl>
                          <p:spTgt spid="101"/>
                        </p:tgtEl>
                        <p:attrNameLst>
                          <p:attrName>style.visibility</p:attrName>
                        </p:attrNameLst>
                      </p:cBhvr>
                      <p:to>
                        <p:strVal val="visible"/>
                      </p:to>
                    </p:set>
                    <p:animEffect transition="in" filter="fade">
                      <p:cBhvr>
                        <p:cTn dur="400"/>
                        <p:tgtEl>
                          <p:spTgt spid="101"/>
                        </p:tgtEl>
                      </p:cBhvr>
                    </p:animEffect>
                    <p:anim calcmode="lin" valueType="num">
                      <p:cBhvr>
                        <p:cTn dur="400" fill="hold"/>
                        <p:tgtEl>
                          <p:spTgt spid="101"/>
                        </p:tgtEl>
                        <p:attrNameLst>
                          <p:attrName>ppt_x</p:attrName>
                        </p:attrNameLst>
                      </p:cBhvr>
                      <p:tavLst>
                        <p:tav tm="0">
                          <p:val>
                            <p:strVal val="#ppt_x"/>
                          </p:val>
                        </p:tav>
                        <p:tav tm="100000">
                          <p:val>
                            <p:strVal val="#ppt_x"/>
                          </p:val>
                        </p:tav>
                      </p:tavLst>
                    </p:anim>
                    <p:anim calcmode="lin" valueType="num">
                      <p:cBhvr>
                        <p:cTn dur="400" fill="hold"/>
                        <p:tgtEl>
                          <p:spTgt spid="101"/>
                        </p:tgtEl>
                        <p:attrNameLst>
                          <p:attrName>ppt_y</p:attrName>
                        </p:attrNameLst>
                      </p:cBhvr>
                      <p:tavLst>
                        <p:tav tm="0">
                          <p:val>
                            <p:strVal val="#ppt_y+.1"/>
                          </p:val>
                        </p:tav>
                        <p:tav tm="100000">
                          <p:val>
                            <p:strVal val="#ppt_y"/>
                          </p:val>
                        </p:tav>
                      </p:tavLst>
                    </p:anim>
                  </p:childTnLst>
                </p:cTn>
              </p:par>
            </p:tnLst>
          </p:tmpl>
        </p:tmplLst>
      </p:bldP>
      <p:bldP spid="102" grpId="0" build="p">
        <p:tmplLst>
          <p:tmpl lvl="1">
            <p:tnLst>
              <p:par>
                <p:cTn presetID="42" presetClass="entr" presetSubtype="0" fill="hold" nodeType="withEffect">
                  <p:stCondLst>
                    <p:cond delay="20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anim calcmode="lin" valueType="num">
                      <p:cBhvr>
                        <p:cTn dur="500" fill="hold"/>
                        <p:tgtEl>
                          <p:spTgt spid="102"/>
                        </p:tgtEl>
                        <p:attrNameLst>
                          <p:attrName>ppt_x</p:attrName>
                        </p:attrNameLst>
                      </p:cBhvr>
                      <p:tavLst>
                        <p:tav tm="0">
                          <p:val>
                            <p:strVal val="#ppt_x"/>
                          </p:val>
                        </p:tav>
                        <p:tav tm="100000">
                          <p:val>
                            <p:strVal val="#ppt_x"/>
                          </p:val>
                        </p:tav>
                      </p:tavLst>
                    </p:anim>
                    <p:anim calcmode="lin" valueType="num">
                      <p:cBhvr>
                        <p:cTn dur="500" fill="hold"/>
                        <p:tgtEl>
                          <p:spTgt spid="102"/>
                        </p:tgtEl>
                        <p:attrNameLst>
                          <p:attrName>ppt_y</p:attrName>
                        </p:attrNameLst>
                      </p:cBhvr>
                      <p:tavLst>
                        <p:tav tm="0">
                          <p:val>
                            <p:strVal val="#ppt_y+.1"/>
                          </p:val>
                        </p:tav>
                        <p:tav tm="100000">
                          <p:val>
                            <p:strVal val="#ppt_y"/>
                          </p:val>
                        </p:tav>
                      </p:tavLst>
                    </p:anim>
                  </p:childTnLst>
                </p:cTn>
              </p:par>
            </p:tnLst>
          </p:tmpl>
        </p:tmplLst>
      </p:bldP>
      <p:bldP spid="109" grpId="0" build="p">
        <p:tmplLst>
          <p:tmpl lvl="1">
            <p:tnLst>
              <p:par>
                <p:cTn presetID="10" presetClass="entr" presetSubtype="0" fill="hold" nodeType="withEffect">
                  <p:stCondLst>
                    <p:cond delay="800"/>
                  </p:stCondLst>
                  <p:childTnLst>
                    <p:set>
                      <p:cBhvr>
                        <p:cTn dur="1" fill="hold">
                          <p:stCondLst>
                            <p:cond delay="0"/>
                          </p:stCondLst>
                        </p:cTn>
                        <p:tgtEl>
                          <p:spTgt spid="109"/>
                        </p:tgtEl>
                        <p:attrNameLst>
                          <p:attrName>style.visibility</p:attrName>
                        </p:attrNameLst>
                      </p:cBhvr>
                      <p:to>
                        <p:strVal val="visible"/>
                      </p:to>
                    </p:set>
                    <p:animEffect transition="in" filter="fade">
                      <p:cBhvr>
                        <p:cTn dur="500"/>
                        <p:tgtEl>
                          <p:spTgt spid="109"/>
                        </p:tgtEl>
                      </p:cBhvr>
                    </p:animEffect>
                  </p:childTnLst>
                </p:cTn>
              </p:par>
            </p:tnLst>
          </p:tmpl>
        </p:tmplLst>
      </p:bldP>
      <p:bldP spid="110" grpId="0" build="p">
        <p:tmplLst>
          <p:tmpl lvl="1">
            <p:tnLst>
              <p:par>
                <p:cTn presetID="42" presetClass="entr" presetSubtype="0" fill="hold" nodeType="withEffect">
                  <p:stCondLst>
                    <p:cond delay="200"/>
                  </p:stCondLst>
                  <p:childTnLst>
                    <p:set>
                      <p:cBhvr>
                        <p:cTn dur="1" fill="hold">
                          <p:stCondLst>
                            <p:cond delay="0"/>
                          </p:stCondLst>
                        </p:cTn>
                        <p:tgtEl>
                          <p:spTgt spid="110"/>
                        </p:tgtEl>
                        <p:attrNameLst>
                          <p:attrName>style.visibility</p:attrName>
                        </p:attrNameLst>
                      </p:cBhvr>
                      <p:to>
                        <p:strVal val="visible"/>
                      </p:to>
                    </p:set>
                    <p:animEffect transition="in" filter="fade">
                      <p:cBhvr>
                        <p:cTn dur="400"/>
                        <p:tgtEl>
                          <p:spTgt spid="110"/>
                        </p:tgtEl>
                      </p:cBhvr>
                    </p:animEffect>
                    <p:anim calcmode="lin" valueType="num">
                      <p:cBhvr>
                        <p:cTn dur="400" fill="hold"/>
                        <p:tgtEl>
                          <p:spTgt spid="110"/>
                        </p:tgtEl>
                        <p:attrNameLst>
                          <p:attrName>ppt_x</p:attrName>
                        </p:attrNameLst>
                      </p:cBhvr>
                      <p:tavLst>
                        <p:tav tm="0">
                          <p:val>
                            <p:strVal val="#ppt_x"/>
                          </p:val>
                        </p:tav>
                        <p:tav tm="100000">
                          <p:val>
                            <p:strVal val="#ppt_x"/>
                          </p:val>
                        </p:tav>
                      </p:tavLst>
                    </p:anim>
                    <p:anim calcmode="lin" valueType="num">
                      <p:cBhvr>
                        <p:cTn dur="400" fill="hold"/>
                        <p:tgtEl>
                          <p:spTgt spid="110"/>
                        </p:tgtEl>
                        <p:attrNameLst>
                          <p:attrName>ppt_y</p:attrName>
                        </p:attrNameLst>
                      </p:cBhvr>
                      <p:tavLst>
                        <p:tav tm="0">
                          <p:val>
                            <p:strVal val="#ppt_y+.1"/>
                          </p:val>
                        </p:tav>
                        <p:tav tm="100000">
                          <p:val>
                            <p:strVal val="#ppt_y"/>
                          </p:val>
                        </p:tav>
                      </p:tavLst>
                    </p:anim>
                  </p:childTnLst>
                </p:cTn>
              </p:par>
            </p:tnLst>
          </p:tmpl>
        </p:tmplLst>
      </p:bldP>
      <p:bldP spid="111" grpId="0" build="p">
        <p:tmplLst>
          <p:tmpl lvl="1">
            <p:tnLst>
              <p:par>
                <p:cTn presetID="42" presetClass="entr" presetSubtype="0" fill="hold" nodeType="withEffect">
                  <p:stCondLst>
                    <p:cond delay="200"/>
                  </p:stCondLst>
                  <p:childTnLst>
                    <p:set>
                      <p:cBhvr>
                        <p:cTn dur="1" fill="hold">
                          <p:stCondLst>
                            <p:cond delay="0"/>
                          </p:stCondLst>
                        </p:cTn>
                        <p:tgtEl>
                          <p:spTgt spid="111"/>
                        </p:tgtEl>
                        <p:attrNameLst>
                          <p:attrName>style.visibility</p:attrName>
                        </p:attrNameLst>
                      </p:cBhvr>
                      <p:to>
                        <p:strVal val="visible"/>
                      </p:to>
                    </p:set>
                    <p:animEffect transition="in" filter="fade">
                      <p:cBhvr>
                        <p:cTn dur="500"/>
                        <p:tgtEl>
                          <p:spTgt spid="111"/>
                        </p:tgtEl>
                      </p:cBhvr>
                    </p:animEffect>
                    <p:anim calcmode="lin" valueType="num">
                      <p:cBhvr>
                        <p:cTn dur="500" fill="hold"/>
                        <p:tgtEl>
                          <p:spTgt spid="111"/>
                        </p:tgtEl>
                        <p:attrNameLst>
                          <p:attrName>ppt_x</p:attrName>
                        </p:attrNameLst>
                      </p:cBhvr>
                      <p:tavLst>
                        <p:tav tm="0">
                          <p:val>
                            <p:strVal val="#ppt_x"/>
                          </p:val>
                        </p:tav>
                        <p:tav tm="100000">
                          <p:val>
                            <p:strVal val="#ppt_x"/>
                          </p:val>
                        </p:tav>
                      </p:tavLst>
                    </p:anim>
                    <p:anim calcmode="lin" valueType="num">
                      <p:cBhvr>
                        <p:cTn dur="500" fill="hold"/>
                        <p:tgtEl>
                          <p:spTgt spid="1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showMasterSp="0" userDrawn="1">
  <p:cSld name="On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778374" y="270483"/>
            <a:ext cx="3903663"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778374" y="689252"/>
            <a:ext cx="39036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Picture Placeholder 2"/>
          <p:cNvSpPr>
            <a:spLocks noGrp="1"/>
          </p:cNvSpPr>
          <p:nvPr>
            <p:ph type="pic" sz="quarter" idx="48"/>
          </p:nvPr>
        </p:nvSpPr>
        <p:spPr>
          <a:xfrm>
            <a:off x="0" y="0"/>
            <a:ext cx="4356100" cy="5714999"/>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2" name="Text Placeholder 7"/>
          <p:cNvSpPr>
            <a:spLocks noGrp="1"/>
          </p:cNvSpPr>
          <p:nvPr>
            <p:ph type="body" sz="quarter" idx="40" hasCustomPrompt="1"/>
          </p:nvPr>
        </p:nvSpPr>
        <p:spPr>
          <a:xfrm>
            <a:off x="4763028" y="1223131"/>
            <a:ext cx="3925015"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smtClean="0"/>
              <a:t>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13" name="Text Placeholder 7"/>
          <p:cNvSpPr>
            <a:spLocks noGrp="1"/>
          </p:cNvSpPr>
          <p:nvPr>
            <p:ph type="body" sz="quarter" idx="41" hasCustomPrompt="1"/>
          </p:nvPr>
        </p:nvSpPr>
        <p:spPr>
          <a:xfrm>
            <a:off x="4763028" y="1624963"/>
            <a:ext cx="3925017"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14" name="Text Placeholder 2"/>
          <p:cNvSpPr>
            <a:spLocks noGrp="1"/>
          </p:cNvSpPr>
          <p:nvPr>
            <p:ph type="body" sz="quarter" idx="42" hasCustomPrompt="1"/>
          </p:nvPr>
        </p:nvSpPr>
        <p:spPr>
          <a:xfrm>
            <a:off x="4778374" y="1900775"/>
            <a:ext cx="3903663" cy="1793567"/>
          </a:xfrm>
          <a:prstGeom prst="rect">
            <a:avLst/>
          </a:prstGeom>
        </p:spPr>
        <p:txBody>
          <a:bodyPr vert="horz" lIns="0" tIns="0" rIns="0" bIns="0"/>
          <a:lstStyle>
            <a:lvl1pPr marL="0" marR="0" indent="0" algn="just" defTabSz="405130" rtl="0" eaLnBrk="1" fontAlgn="auto" latinLnBrk="0" hangingPunct="1">
              <a:lnSpc>
                <a:spcPct val="130000"/>
              </a:lnSpc>
              <a:spcBef>
                <a:spcPct val="20000"/>
              </a:spcBef>
              <a:spcAft>
                <a:spcPts val="0"/>
              </a:spcAft>
              <a:buClrTx/>
              <a:buSzTx/>
              <a:buFont typeface="Arial" panose="020B0604020202020204"/>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a:p>
            <a:pPr lvl="0"/>
            <a:endParaRPr lang="en-US" dirty="0" smtClean="0"/>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
        <p:nvSpPr>
          <p:cNvPr id="15" name="Text Placeholder 2"/>
          <p:cNvSpPr>
            <a:spLocks noGrp="1"/>
          </p:cNvSpPr>
          <p:nvPr>
            <p:ph type="body" sz="quarter" idx="64" hasCustomPrompt="1"/>
          </p:nvPr>
        </p:nvSpPr>
        <p:spPr>
          <a:xfrm>
            <a:off x="4778373" y="4523255"/>
            <a:ext cx="3903663"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17" name="Text Placeholder 7"/>
          <p:cNvSpPr>
            <a:spLocks noGrp="1"/>
          </p:cNvSpPr>
          <p:nvPr>
            <p:ph type="body" sz="quarter" idx="18" hasCustomPrompt="1"/>
          </p:nvPr>
        </p:nvSpPr>
        <p:spPr>
          <a:xfrm>
            <a:off x="4778373" y="3974582"/>
            <a:ext cx="3903663"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endParaRPr lang="es-ES_tradnl" dirty="0" smtClean="0"/>
          </a:p>
        </p:txBody>
      </p:sp>
      <p:sp>
        <p:nvSpPr>
          <p:cNvPr id="24" name="Text Placeholder 7"/>
          <p:cNvSpPr>
            <a:spLocks noGrp="1"/>
          </p:cNvSpPr>
          <p:nvPr>
            <p:ph type="body" sz="quarter" idx="65" hasCustomPrompt="1"/>
          </p:nvPr>
        </p:nvSpPr>
        <p:spPr>
          <a:xfrm>
            <a:off x="4778373" y="4317574"/>
            <a:ext cx="39036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par>
                                <p:cTn id="20" presetID="42" presetClass="entr" presetSubtype="0" fill="hold" grpId="0" nodeType="withEffect">
                                  <p:stCondLst>
                                    <p:cond delay="20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fade">
                                      <p:cBhvr>
                                        <p:cTn id="22" dur="400"/>
                                        <p:tgtEl>
                                          <p:spTgt spid="12">
                                            <p:txEl>
                                              <p:pRg st="0" end="0"/>
                                            </p:txEl>
                                          </p:spTgt>
                                        </p:tgtEl>
                                      </p:cBhvr>
                                    </p:animEffect>
                                    <p:anim calcmode="lin" valueType="num">
                                      <p:cBhvr>
                                        <p:cTn id="23" dur="4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24" dur="400" fill="hold"/>
                                        <p:tgtEl>
                                          <p:spTgt spid="12">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0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anim calcmode="lin" valueType="num">
                                      <p:cBhvr>
                                        <p:cTn id="28"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13">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par>
                                <p:cTn id="33" presetID="10" presetClass="entr" presetSubtype="0" fill="hold" grpId="0" nodeType="withEffect">
                                  <p:stCondLst>
                                    <p:cond delay="800"/>
                                  </p:stCondLst>
                                  <p:childTnLst>
                                    <p:set>
                                      <p:cBhvr>
                                        <p:cTn id="34" dur="1" fill="hold">
                                          <p:stCondLst>
                                            <p:cond delay="0"/>
                                          </p:stCondLst>
                                        </p:cTn>
                                        <p:tgtEl>
                                          <p:spTgt spid="14">
                                            <p:txEl>
                                              <p:pRg st="2" end="2"/>
                                            </p:txEl>
                                          </p:spTgt>
                                        </p:tgtEl>
                                        <p:attrNameLst>
                                          <p:attrName>style.visibility</p:attrName>
                                        </p:attrNameLst>
                                      </p:cBhvr>
                                      <p:to>
                                        <p:strVal val="visible"/>
                                      </p:to>
                                    </p:set>
                                    <p:animEffect transition="in" filter="fade">
                                      <p:cBhvr>
                                        <p:cTn id="35" dur="500"/>
                                        <p:tgtEl>
                                          <p:spTgt spid="14">
                                            <p:txEl>
                                              <p:pRg st="2" end="2"/>
                                            </p:txEl>
                                          </p:spTgt>
                                        </p:tgtEl>
                                      </p:cBhvr>
                                    </p:animEffect>
                                  </p:childTnLst>
                                </p:cTn>
                              </p:par>
                              <p:par>
                                <p:cTn id="36" presetID="10" presetClass="entr" presetSubtype="0" fill="hold" grpId="0" nodeType="withEffect">
                                  <p:stCondLst>
                                    <p:cond delay="800"/>
                                  </p:stCondLst>
                                  <p:childTnLst>
                                    <p:set>
                                      <p:cBhvr>
                                        <p:cTn id="37" dur="1" fill="hold">
                                          <p:stCondLst>
                                            <p:cond delay="0"/>
                                          </p:stCondLst>
                                        </p:cTn>
                                        <p:tgtEl>
                                          <p:spTgt spid="15">
                                            <p:txEl>
                                              <p:pRg st="0" end="0"/>
                                            </p:txEl>
                                          </p:spTgt>
                                        </p:tgtEl>
                                        <p:attrNameLst>
                                          <p:attrName>style.visibility</p:attrName>
                                        </p:attrNameLst>
                                      </p:cBhvr>
                                      <p:to>
                                        <p:strVal val="visible"/>
                                      </p:to>
                                    </p:set>
                                    <p:animEffect transition="in" filter="fade">
                                      <p:cBhvr>
                                        <p:cTn id="38" dur="500"/>
                                        <p:tgtEl>
                                          <p:spTgt spid="15">
                                            <p:txEl>
                                              <p:pRg st="0" end="0"/>
                                            </p:txEl>
                                          </p:spTgt>
                                        </p:tgtEl>
                                      </p:cBhvr>
                                    </p:animEffect>
                                  </p:childTnLst>
                                </p:cTn>
                              </p:par>
                              <p:par>
                                <p:cTn id="39" presetID="42" presetClass="entr" presetSubtype="0" fill="hold" grpId="0" nodeType="withEffect">
                                  <p:stCondLst>
                                    <p:cond delay="2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fade">
                                      <p:cBhvr>
                                        <p:cTn id="41" dur="400"/>
                                        <p:tgtEl>
                                          <p:spTgt spid="17">
                                            <p:txEl>
                                              <p:pRg st="0" end="0"/>
                                            </p:txEl>
                                          </p:spTgt>
                                        </p:tgtEl>
                                      </p:cBhvr>
                                    </p:animEffect>
                                    <p:anim calcmode="lin" valueType="num">
                                      <p:cBhvr>
                                        <p:cTn id="42" dur="4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43" dur="400" fill="hold"/>
                                        <p:tgtEl>
                                          <p:spTgt spid="17">
                                            <p:txEl>
                                              <p:pRg st="0" end="0"/>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anim calcmode="lin" valueType="num">
                                      <p:cBhvr>
                                        <p:cTn id="4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12" grpId="0" build="p">
        <p:tmplLst>
          <p:tmpl lvl="1">
            <p:tnLst>
              <p:par>
                <p:cTn presetID="42"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400"/>
                        <p:tgtEl>
                          <p:spTgt spid="12"/>
                        </p:tgtEl>
                      </p:cBhvr>
                    </p:animEffect>
                    <p:anim calcmode="lin" valueType="num">
                      <p:cBhvr>
                        <p:cTn dur="400" fill="hold"/>
                        <p:tgtEl>
                          <p:spTgt spid="12"/>
                        </p:tgtEl>
                        <p:attrNameLst>
                          <p:attrName>ppt_x</p:attrName>
                        </p:attrNameLst>
                      </p:cBhvr>
                      <p:tavLst>
                        <p:tav tm="0">
                          <p:val>
                            <p:strVal val="#ppt_x"/>
                          </p:val>
                        </p:tav>
                        <p:tav tm="100000">
                          <p:val>
                            <p:strVal val="#ppt_x"/>
                          </p:val>
                        </p:tav>
                      </p:tavLst>
                    </p:anim>
                    <p:anim calcmode="lin" valueType="num">
                      <p:cBhvr>
                        <p:cTn dur="4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10" presetClass="entr" presetSubtype="0" fill="hold" nodeType="withEffect">
                  <p:stCondLst>
                    <p:cond delay="8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8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400"/>
                        <p:tgtEl>
                          <p:spTgt spid="17"/>
                        </p:tgtEl>
                      </p:cBhvr>
                    </p:animEffect>
                    <p:anim calcmode="lin" valueType="num">
                      <p:cBhvr>
                        <p:cTn dur="400" fill="hold"/>
                        <p:tgtEl>
                          <p:spTgt spid="17"/>
                        </p:tgtEl>
                        <p:attrNameLst>
                          <p:attrName>ppt_x</p:attrName>
                        </p:attrNameLst>
                      </p:cBhvr>
                      <p:tavLst>
                        <p:tav tm="0">
                          <p:val>
                            <p:strVal val="#ppt_x"/>
                          </p:val>
                        </p:tav>
                        <p:tav tm="100000">
                          <p:val>
                            <p:strVal val="#ppt_x"/>
                          </p:val>
                        </p:tav>
                      </p:tavLst>
                    </p:anim>
                    <p:anim calcmode="lin" valueType="num">
                      <p:cBhvr>
                        <p:cTn dur="400" fill="hold"/>
                        <p:tgtEl>
                          <p:spTgt spid="17"/>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42" presetClass="entr" presetSubtype="0"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anim calcmode="lin" valueType="num">
                      <p:cBhvr>
                        <p:cTn dur="500" fill="hold"/>
                        <p:tgtEl>
                          <p:spTgt spid="24"/>
                        </p:tgtEl>
                        <p:attrNameLst>
                          <p:attrName>ppt_x</p:attrName>
                        </p:attrNameLst>
                      </p:cBhvr>
                      <p:tavLst>
                        <p:tav tm="0">
                          <p:val>
                            <p:strVal val="#ppt_x"/>
                          </p:val>
                        </p:tav>
                        <p:tav tm="100000">
                          <p:val>
                            <p:strVal val="#ppt_x"/>
                          </p:val>
                        </p:tav>
                      </p:tavLst>
                    </p:anim>
                    <p:anim calcmode="lin" valueType="num">
                      <p:cBhvr>
                        <p:cTn dur="500" fill="hold"/>
                        <p:tgtEl>
                          <p:spTgt spid="2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1_Big image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Picture Placeholder 2"/>
          <p:cNvSpPr>
            <a:spLocks noGrp="1"/>
          </p:cNvSpPr>
          <p:nvPr>
            <p:ph type="pic" sz="quarter" idx="17"/>
          </p:nvPr>
        </p:nvSpPr>
        <p:spPr>
          <a:xfrm>
            <a:off x="0" y="1278123"/>
            <a:ext cx="9144000" cy="250647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1" y="4501987"/>
            <a:ext cx="8230129" cy="649977"/>
          </a:xfrm>
          <a:prstGeom prst="rect">
            <a:avLst/>
          </a:prstGeom>
        </p:spPr>
        <p:txBody>
          <a:bodyPr vert="horz" lIns="0" tIns="0" rIns="0" bIns="0" numCol="2" spcCol="36000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
        <p:nvSpPr>
          <p:cNvPr id="6" name="Text Placeholder 7"/>
          <p:cNvSpPr>
            <a:spLocks noGrp="1"/>
          </p:cNvSpPr>
          <p:nvPr>
            <p:ph type="body" sz="quarter" idx="18" hasCustomPrompt="1"/>
          </p:nvPr>
        </p:nvSpPr>
        <p:spPr>
          <a:xfrm>
            <a:off x="427038" y="4050409"/>
            <a:ext cx="41576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nodePh="1">
                                  <p:stCondLst>
                                    <p:cond delay="800"/>
                                  </p:stCondLst>
                                  <p:endCondLst>
                                    <p:cond evt="begin" delay="0">
                                      <p:tn val="15"/>
                                    </p:cond>
                                  </p:end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400"/>
                                        <p:tgtEl>
                                          <p:spTgt spid="6">
                                            <p:txEl>
                                              <p:pRg st="0" end="0"/>
                                            </p:txEl>
                                          </p:spTgt>
                                        </p:tgtEl>
                                      </p:cBhvr>
                                    </p:animEffect>
                                    <p:anim calcmode="lin" valueType="num">
                                      <p:cBhvr>
                                        <p:cTn id="24"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showMasterSp="0" userDrawn="1">
  <p:cSld name="Two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Picture Placeholder 2"/>
          <p:cNvSpPr>
            <a:spLocks noGrp="1"/>
          </p:cNvSpPr>
          <p:nvPr>
            <p:ph type="pic" sz="quarter" idx="48"/>
          </p:nvPr>
        </p:nvSpPr>
        <p:spPr>
          <a:xfrm>
            <a:off x="452438" y="1151469"/>
            <a:ext cx="3903662" cy="34332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452437" y="4584700"/>
            <a:ext cx="3903663" cy="889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 Placeholder 7"/>
          <p:cNvSpPr>
            <a:spLocks noGrp="1"/>
          </p:cNvSpPr>
          <p:nvPr>
            <p:ph type="body" sz="quarter" idx="65" hasCustomPrompt="1"/>
          </p:nvPr>
        </p:nvSpPr>
        <p:spPr>
          <a:xfrm>
            <a:off x="588962" y="4666305"/>
            <a:ext cx="3652838"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 name="Text Placeholder 2"/>
          <p:cNvSpPr>
            <a:spLocks noGrp="1"/>
          </p:cNvSpPr>
          <p:nvPr>
            <p:ph type="body" sz="quarter" idx="64" hasCustomPrompt="1"/>
          </p:nvPr>
        </p:nvSpPr>
        <p:spPr>
          <a:xfrm>
            <a:off x="588962" y="4911957"/>
            <a:ext cx="3652838" cy="510944"/>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18" name="Picture Placeholder 2"/>
          <p:cNvSpPr>
            <a:spLocks noGrp="1"/>
          </p:cNvSpPr>
          <p:nvPr>
            <p:ph type="pic" sz="quarter" idx="66"/>
          </p:nvPr>
        </p:nvSpPr>
        <p:spPr>
          <a:xfrm>
            <a:off x="4778376" y="1151469"/>
            <a:ext cx="3903662" cy="34332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9" name="Rectangle 18"/>
          <p:cNvSpPr/>
          <p:nvPr userDrawn="1"/>
        </p:nvSpPr>
        <p:spPr>
          <a:xfrm>
            <a:off x="4778375" y="4584700"/>
            <a:ext cx="3903663" cy="889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 Placeholder 7"/>
          <p:cNvSpPr>
            <a:spLocks noGrp="1"/>
          </p:cNvSpPr>
          <p:nvPr>
            <p:ph type="body" sz="quarter" idx="67" hasCustomPrompt="1"/>
          </p:nvPr>
        </p:nvSpPr>
        <p:spPr>
          <a:xfrm>
            <a:off x="4914900" y="4666305"/>
            <a:ext cx="3652838"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8" hasCustomPrompt="1"/>
          </p:nvPr>
        </p:nvSpPr>
        <p:spPr>
          <a:xfrm>
            <a:off x="4914900" y="4911957"/>
            <a:ext cx="3652838" cy="510944"/>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childTnLst>
                          </p:cTn>
                        </p:par>
                        <p:par>
                          <p:cTn id="20" fill="hold">
                            <p:stCondLst>
                              <p:cond delay="7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anim calcmode="lin" valueType="num">
                                      <p:cBhvr>
                                        <p:cTn id="27"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40">
                                            <p:txEl>
                                              <p:pRg st="0" end="0"/>
                                            </p:txEl>
                                          </p:spTgt>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800"/>
                                  </p:stCondLst>
                                  <p:childTnLst>
                                    <p:set>
                                      <p:cBhvr>
                                        <p:cTn id="30" dur="1" fill="hold">
                                          <p:stCondLst>
                                            <p:cond delay="0"/>
                                          </p:stCondLst>
                                        </p:cTn>
                                        <p:tgtEl>
                                          <p:spTgt spid="16">
                                            <p:txEl>
                                              <p:pRg st="0" end="0"/>
                                            </p:txEl>
                                          </p:spTgt>
                                        </p:tgtEl>
                                        <p:attrNameLst>
                                          <p:attrName>style.visibility</p:attrName>
                                        </p:attrNameLst>
                                      </p:cBhvr>
                                      <p:to>
                                        <p:strVal val="visible"/>
                                      </p:to>
                                    </p:set>
                                    <p:animEffect transition="in" filter="fade">
                                      <p:cBhvr>
                                        <p:cTn id="31" dur="500"/>
                                        <p:tgtEl>
                                          <p:spTgt spid="16">
                                            <p:txEl>
                                              <p:pRg st="0" end="0"/>
                                            </p:txEl>
                                          </p:spTgt>
                                        </p:tgtEl>
                                      </p:cBhvr>
                                    </p:animEffect>
                                  </p:childTnLst>
                                </p:cTn>
                              </p:par>
                              <p:par>
                                <p:cTn id="32" presetID="53" presetClass="entr" presetSubtype="16" fill="hold" grpId="0" nodeType="withEffect" nodePh="1">
                                  <p:stCondLst>
                                    <p:cond delay="800"/>
                                  </p:stCondLst>
                                  <p:endCondLst>
                                    <p:cond evt="begin" delay="0">
                                      <p:tn val="32"/>
                                    </p:cond>
                                  </p:endCondLst>
                                  <p:childTnLst>
                                    <p:set>
                                      <p:cBhvr>
                                        <p:cTn id="33" dur="1" fill="hold">
                                          <p:stCondLst>
                                            <p:cond delay="0"/>
                                          </p:stCondLst>
                                        </p:cTn>
                                        <p:tgtEl>
                                          <p:spTgt spid="18"/>
                                        </p:tgtEl>
                                        <p:attrNameLst>
                                          <p:attrName>style.visibility</p:attrName>
                                        </p:attrNameLst>
                                      </p:cBhvr>
                                      <p:to>
                                        <p:strVal val="visible"/>
                                      </p:to>
                                    </p:set>
                                    <p:anim calcmode="lin" valueType="num">
                                      <p:cBhvr>
                                        <p:cTn id="34" dur="1000" fill="hold"/>
                                        <p:tgtEl>
                                          <p:spTgt spid="18"/>
                                        </p:tgtEl>
                                        <p:attrNameLst>
                                          <p:attrName>ppt_w</p:attrName>
                                        </p:attrNameLst>
                                      </p:cBhvr>
                                      <p:tavLst>
                                        <p:tav tm="0">
                                          <p:val>
                                            <p:fltVal val="0"/>
                                          </p:val>
                                        </p:tav>
                                        <p:tav tm="100000">
                                          <p:val>
                                            <p:strVal val="#ppt_w"/>
                                          </p:val>
                                        </p:tav>
                                      </p:tavLst>
                                    </p:anim>
                                    <p:anim calcmode="lin" valueType="num">
                                      <p:cBhvr>
                                        <p:cTn id="35" dur="1000" fill="hold"/>
                                        <p:tgtEl>
                                          <p:spTgt spid="18"/>
                                        </p:tgtEl>
                                        <p:attrNameLst>
                                          <p:attrName>ppt_h</p:attrName>
                                        </p:attrNameLst>
                                      </p:cBhvr>
                                      <p:tavLst>
                                        <p:tav tm="0">
                                          <p:val>
                                            <p:fltVal val="0"/>
                                          </p:val>
                                        </p:tav>
                                        <p:tav tm="100000">
                                          <p:val>
                                            <p:strVal val="#ppt_h"/>
                                          </p:val>
                                        </p:tav>
                                      </p:tavLst>
                                    </p:anim>
                                    <p:animEffect transition="in" filter="fade">
                                      <p:cBhvr>
                                        <p:cTn id="36" dur="1000"/>
                                        <p:tgtEl>
                                          <p:spTgt spid="18"/>
                                        </p:tgtEl>
                                      </p:cBhvr>
                                    </p:animEffect>
                                  </p:childTnLst>
                                </p:cTn>
                              </p:par>
                            </p:childTnLst>
                          </p:cTn>
                        </p:par>
                        <p:par>
                          <p:cTn id="37" fill="hold">
                            <p:stCondLst>
                              <p:cond delay="1200"/>
                            </p:stCondLst>
                            <p:childTnLst>
                              <p:par>
                                <p:cTn id="38" presetID="22" presetClass="entr" presetSubtype="8"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20">
                                            <p:txEl>
                                              <p:pRg st="0" end="0"/>
                                            </p:txEl>
                                          </p:spTgt>
                                        </p:tgtEl>
                                        <p:attrNameLst>
                                          <p:attrName>style.visibility</p:attrName>
                                        </p:attrNameLst>
                                      </p:cBhvr>
                                      <p:to>
                                        <p:strVal val="visible"/>
                                      </p:to>
                                    </p:set>
                                    <p:animEffect transition="in" filter="fade">
                                      <p:cBhvr>
                                        <p:cTn id="43" dur="500"/>
                                        <p:tgtEl>
                                          <p:spTgt spid="20">
                                            <p:txEl>
                                              <p:pRg st="0" end="0"/>
                                            </p:txEl>
                                          </p:spTgt>
                                        </p:tgtEl>
                                      </p:cBhvr>
                                    </p:animEffect>
                                    <p:anim calcmode="lin" valueType="num">
                                      <p:cBhvr>
                                        <p:cTn id="44"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5"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800"/>
                                  </p:stCondLst>
                                  <p:childTnLst>
                                    <p:set>
                                      <p:cBhvr>
                                        <p:cTn id="47" dur="1" fill="hold">
                                          <p:stCondLst>
                                            <p:cond delay="0"/>
                                          </p:stCondLst>
                                        </p:cTn>
                                        <p:tgtEl>
                                          <p:spTgt spid="21">
                                            <p:txEl>
                                              <p:pRg st="0" end="0"/>
                                            </p:txEl>
                                          </p:spTgt>
                                        </p:tgtEl>
                                        <p:attrNameLst>
                                          <p:attrName>style.visibility</p:attrName>
                                        </p:attrNameLst>
                                      </p:cBhvr>
                                      <p:to>
                                        <p:strVal val="visible"/>
                                      </p:to>
                                    </p:set>
                                    <p:animEffect transition="in" filter="fade">
                                      <p:cBhvr>
                                        <p:cTn id="48"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23" grpId="0" animBg="1"/>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anim calcmode="lin" valueType="num">
                      <p:cBhvr>
                        <p:cTn dur="500" fill="hold"/>
                        <p:tgtEl>
                          <p:spTgt spid="40"/>
                        </p:tgtEl>
                        <p:attrNameLst>
                          <p:attrName>ppt_x</p:attrName>
                        </p:attrNameLst>
                      </p:cBhvr>
                      <p:tavLst>
                        <p:tav tm="0">
                          <p:val>
                            <p:strVal val="#ppt_x"/>
                          </p:val>
                        </p:tav>
                        <p:tav tm="100000">
                          <p:val>
                            <p:strVal val="#ppt_x"/>
                          </p:val>
                        </p:tav>
                      </p:tavLst>
                    </p:anim>
                    <p:anim calcmode="lin" valueType="num">
                      <p:cBhvr>
                        <p:cTn dur="500" fill="hold"/>
                        <p:tgtEl>
                          <p:spTgt spid="40"/>
                        </p:tgtEl>
                        <p:attrNameLst>
                          <p:attrName>ppt_y</p:attrName>
                        </p:attrNameLst>
                      </p:cBhvr>
                      <p:tavLst>
                        <p:tav tm="0">
                          <p:val>
                            <p:strVal val="#ppt_y+.1"/>
                          </p:val>
                        </p:tav>
                        <p:tav tm="100000">
                          <p:val>
                            <p:strVal val="#ppt_y"/>
                          </p:val>
                        </p:tav>
                      </p:tavLst>
                    </p:anim>
                  </p:childTnLst>
                </p:cTn>
              </p:par>
            </p:tnLst>
          </p:tmpl>
        </p:tmplLst>
      </p:bldP>
      <p:bldP spid="16" grpId="0" build="p">
        <p:tmplLst>
          <p:tmpl lvl="1">
            <p:tnLst>
              <p:par>
                <p:cTn presetID="10" presetClass="entr" presetSubtype="0" fill="hold" nodeType="withEffect">
                  <p:stCondLst>
                    <p:cond delay="8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8" grpId="0"/>
      <p:bldP spid="19" grpId="0" animBg="1"/>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showMasterSp="0" userDrawn="1">
  <p:cSld name="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p:cNvSpPr>
          <p:nvPr>
            <p:ph type="pic" sz="quarter" idx="48"/>
          </p:nvPr>
        </p:nvSpPr>
        <p:spPr>
          <a:xfrm>
            <a:off x="452437" y="1253067"/>
            <a:ext cx="2397131" cy="2455333"/>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5" name="Rectangle 54"/>
          <p:cNvSpPr/>
          <p:nvPr userDrawn="1"/>
        </p:nvSpPr>
        <p:spPr>
          <a:xfrm>
            <a:off x="452438" y="3708401"/>
            <a:ext cx="2397130" cy="101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Picture Placeholder 2"/>
          <p:cNvSpPr>
            <a:spLocks noGrp="1"/>
          </p:cNvSpPr>
          <p:nvPr>
            <p:ph type="pic" sz="quarter" idx="74"/>
          </p:nvPr>
        </p:nvSpPr>
        <p:spPr>
          <a:xfrm>
            <a:off x="3381900" y="1253067"/>
            <a:ext cx="2397131" cy="2455333"/>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8" name="Rectangle 67"/>
          <p:cNvSpPr/>
          <p:nvPr userDrawn="1"/>
        </p:nvSpPr>
        <p:spPr>
          <a:xfrm>
            <a:off x="3381900" y="3708401"/>
            <a:ext cx="2397130" cy="1016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Text Placeholder 2"/>
          <p:cNvSpPr>
            <a:spLocks noGrp="1"/>
          </p:cNvSpPr>
          <p:nvPr>
            <p:ph type="body" sz="quarter" idx="64" hasCustomPrompt="1"/>
          </p:nvPr>
        </p:nvSpPr>
        <p:spPr>
          <a:xfrm>
            <a:off x="972610" y="4598991"/>
            <a:ext cx="1876959"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77" name="Text Placeholder 7"/>
          <p:cNvSpPr>
            <a:spLocks noGrp="1"/>
          </p:cNvSpPr>
          <p:nvPr>
            <p:ph type="body" sz="quarter" idx="18" hasCustomPrompt="1"/>
          </p:nvPr>
        </p:nvSpPr>
        <p:spPr>
          <a:xfrm>
            <a:off x="972610" y="4050318"/>
            <a:ext cx="1876959"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endParaRPr lang="es-ES_tradnl" dirty="0" smtClean="0"/>
          </a:p>
        </p:txBody>
      </p:sp>
      <p:sp>
        <p:nvSpPr>
          <p:cNvPr id="78" name="Text Placeholder 7"/>
          <p:cNvSpPr>
            <a:spLocks noGrp="1"/>
          </p:cNvSpPr>
          <p:nvPr>
            <p:ph type="body" sz="quarter" idx="65" hasCustomPrompt="1"/>
          </p:nvPr>
        </p:nvSpPr>
        <p:spPr>
          <a:xfrm>
            <a:off x="972610" y="4393310"/>
            <a:ext cx="18769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9" name="Text Placeholder 7"/>
          <p:cNvSpPr>
            <a:spLocks noGrp="1"/>
          </p:cNvSpPr>
          <p:nvPr>
            <p:ph type="body" sz="quarter" idx="39" hasCustomPrompt="1"/>
          </p:nvPr>
        </p:nvSpPr>
        <p:spPr>
          <a:xfrm>
            <a:off x="452438" y="4106253"/>
            <a:ext cx="486306" cy="467234"/>
          </a:xfrm>
          <a:prstGeom prst="rect">
            <a:avLst/>
          </a:prstGeom>
        </p:spPr>
        <p:txBody>
          <a:bodyPr vert="horz" lIns="0" tIns="103884" rIns="0" bIns="103884" anchor="b"/>
          <a:lstStyle>
            <a:lvl1pPr marL="0" indent="0" algn="l">
              <a:lnSpc>
                <a:spcPct val="100000"/>
              </a:lnSpc>
              <a:spcBef>
                <a:spcPts val="0"/>
              </a:spcBef>
              <a:buNone/>
              <a:defRPr sz="3000" b="0">
                <a:solidFill>
                  <a:schemeClr val="bg1">
                    <a:lumMod val="65000"/>
                  </a:schemeClr>
                </a:solidFill>
                <a:latin typeface="FontAwesome"/>
                <a:cs typeface="FontAwesome"/>
              </a:defRPr>
            </a:lvl1pPr>
          </a:lstStyle>
          <a:p>
            <a:pPr lvl="0"/>
            <a:r>
              <a:rPr lang="es-ES_tradnl" dirty="0" err="1" smtClean="0"/>
              <a:t>ico</a:t>
            </a:r>
            <a:endParaRPr lang="es-ES_tradnl" dirty="0" smtClean="0"/>
          </a:p>
        </p:txBody>
      </p:sp>
      <p:sp>
        <p:nvSpPr>
          <p:cNvPr id="80" name="Text Placeholder 2"/>
          <p:cNvSpPr>
            <a:spLocks noGrp="1"/>
          </p:cNvSpPr>
          <p:nvPr>
            <p:ph type="body" sz="quarter" idx="66" hasCustomPrompt="1"/>
          </p:nvPr>
        </p:nvSpPr>
        <p:spPr>
          <a:xfrm>
            <a:off x="3902072" y="4598991"/>
            <a:ext cx="1876959"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81" name="Text Placeholder 7"/>
          <p:cNvSpPr>
            <a:spLocks noGrp="1"/>
          </p:cNvSpPr>
          <p:nvPr>
            <p:ph type="body" sz="quarter" idx="67" hasCustomPrompt="1"/>
          </p:nvPr>
        </p:nvSpPr>
        <p:spPr>
          <a:xfrm>
            <a:off x="3902072" y="4050318"/>
            <a:ext cx="1876959"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endParaRPr lang="es-ES_tradnl" dirty="0" smtClean="0"/>
          </a:p>
        </p:txBody>
      </p:sp>
      <p:sp>
        <p:nvSpPr>
          <p:cNvPr id="82" name="Text Placeholder 7"/>
          <p:cNvSpPr>
            <a:spLocks noGrp="1"/>
          </p:cNvSpPr>
          <p:nvPr>
            <p:ph type="body" sz="quarter" idx="68" hasCustomPrompt="1"/>
          </p:nvPr>
        </p:nvSpPr>
        <p:spPr>
          <a:xfrm>
            <a:off x="3902072" y="4393310"/>
            <a:ext cx="18769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83" name="Text Placeholder 7"/>
          <p:cNvSpPr>
            <a:spLocks noGrp="1"/>
          </p:cNvSpPr>
          <p:nvPr>
            <p:ph type="body" sz="quarter" idx="69" hasCustomPrompt="1"/>
          </p:nvPr>
        </p:nvSpPr>
        <p:spPr>
          <a:xfrm>
            <a:off x="3381900" y="4106253"/>
            <a:ext cx="486306" cy="467234"/>
          </a:xfrm>
          <a:prstGeom prst="rect">
            <a:avLst/>
          </a:prstGeom>
        </p:spPr>
        <p:txBody>
          <a:bodyPr vert="horz" lIns="0" tIns="103884" rIns="0" bIns="103884" anchor="b"/>
          <a:lstStyle>
            <a:lvl1pPr marL="0" indent="0" algn="l">
              <a:lnSpc>
                <a:spcPct val="100000"/>
              </a:lnSpc>
              <a:spcBef>
                <a:spcPts val="0"/>
              </a:spcBef>
              <a:buNone/>
              <a:defRPr sz="3000" b="0">
                <a:solidFill>
                  <a:schemeClr val="bg1">
                    <a:lumMod val="65000"/>
                  </a:schemeClr>
                </a:solidFill>
                <a:latin typeface="FontAwesome"/>
                <a:cs typeface="FontAwesome"/>
              </a:defRPr>
            </a:lvl1pPr>
          </a:lstStyle>
          <a:p>
            <a:pPr lvl="0"/>
            <a:r>
              <a:rPr lang="es-ES_tradnl" dirty="0" err="1" smtClean="0"/>
              <a:t>ico</a:t>
            </a:r>
            <a:endParaRPr lang="es-ES_tradnl" dirty="0" smtClean="0"/>
          </a:p>
        </p:txBody>
      </p:sp>
      <p:sp>
        <p:nvSpPr>
          <p:cNvPr id="100" name="Picture Placeholder 2"/>
          <p:cNvSpPr>
            <a:spLocks noGrp="1"/>
          </p:cNvSpPr>
          <p:nvPr>
            <p:ph type="pic" sz="quarter" idx="75"/>
          </p:nvPr>
        </p:nvSpPr>
        <p:spPr>
          <a:xfrm>
            <a:off x="6289671" y="1253067"/>
            <a:ext cx="2397131" cy="2455333"/>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01" name="Rectangle 100"/>
          <p:cNvSpPr/>
          <p:nvPr userDrawn="1"/>
        </p:nvSpPr>
        <p:spPr>
          <a:xfrm>
            <a:off x="6284907" y="3708401"/>
            <a:ext cx="2397130" cy="1016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Text Placeholder 2"/>
          <p:cNvSpPr>
            <a:spLocks noGrp="1"/>
          </p:cNvSpPr>
          <p:nvPr>
            <p:ph type="body" sz="quarter" idx="70" hasCustomPrompt="1"/>
          </p:nvPr>
        </p:nvSpPr>
        <p:spPr>
          <a:xfrm>
            <a:off x="6805079" y="4598991"/>
            <a:ext cx="1876959"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endParaRPr lang="en-US" dirty="0" smtClean="0"/>
          </a:p>
        </p:txBody>
      </p:sp>
      <p:sp>
        <p:nvSpPr>
          <p:cNvPr id="103" name="Text Placeholder 7"/>
          <p:cNvSpPr>
            <a:spLocks noGrp="1"/>
          </p:cNvSpPr>
          <p:nvPr>
            <p:ph type="body" sz="quarter" idx="71" hasCustomPrompt="1"/>
          </p:nvPr>
        </p:nvSpPr>
        <p:spPr>
          <a:xfrm>
            <a:off x="6805079" y="4050318"/>
            <a:ext cx="1876959"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endParaRPr lang="es-ES_tradnl" dirty="0" smtClean="0"/>
          </a:p>
        </p:txBody>
      </p:sp>
      <p:sp>
        <p:nvSpPr>
          <p:cNvPr id="104" name="Text Placeholder 7"/>
          <p:cNvSpPr>
            <a:spLocks noGrp="1"/>
          </p:cNvSpPr>
          <p:nvPr>
            <p:ph type="body" sz="quarter" idx="72" hasCustomPrompt="1"/>
          </p:nvPr>
        </p:nvSpPr>
        <p:spPr>
          <a:xfrm>
            <a:off x="6805079" y="4393310"/>
            <a:ext cx="18769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5" name="Text Placeholder 7"/>
          <p:cNvSpPr>
            <a:spLocks noGrp="1"/>
          </p:cNvSpPr>
          <p:nvPr>
            <p:ph type="body" sz="quarter" idx="73" hasCustomPrompt="1"/>
          </p:nvPr>
        </p:nvSpPr>
        <p:spPr>
          <a:xfrm>
            <a:off x="6284907" y="4106253"/>
            <a:ext cx="486306" cy="467234"/>
          </a:xfrm>
          <a:prstGeom prst="rect">
            <a:avLst/>
          </a:prstGeom>
        </p:spPr>
        <p:txBody>
          <a:bodyPr vert="horz" lIns="0" tIns="103884" rIns="0" bIns="103884" anchor="b"/>
          <a:lstStyle>
            <a:lvl1pPr marL="0" indent="0" algn="l">
              <a:lnSpc>
                <a:spcPct val="100000"/>
              </a:lnSpc>
              <a:spcBef>
                <a:spcPts val="0"/>
              </a:spcBef>
              <a:buNone/>
              <a:defRPr sz="3000" b="0">
                <a:solidFill>
                  <a:schemeClr val="bg1">
                    <a:lumMod val="65000"/>
                  </a:schemeClr>
                </a:solidFill>
                <a:latin typeface="FontAwesome"/>
                <a:cs typeface="FontAwesome"/>
              </a:defRPr>
            </a:lvl1pPr>
          </a:lstStyle>
          <a:p>
            <a:pPr lvl="0"/>
            <a:r>
              <a:rPr lang="es-ES_tradnl" dirty="0" err="1" smtClean="0"/>
              <a:t>ico</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Effect transition="in" filter="fade">
                                      <p:cBhvr>
                                        <p:cTn id="19" dur="1000"/>
                                        <p:tgtEl>
                                          <p:spTgt spid="25"/>
                                        </p:tgtEl>
                                      </p:cBhvr>
                                    </p:animEffect>
                                  </p:childTnLst>
                                </p:cTn>
                              </p:par>
                            </p:childTnLst>
                          </p:cTn>
                        </p:par>
                        <p:par>
                          <p:cTn id="20" fill="hold">
                            <p:stCondLst>
                              <p:cond delay="700"/>
                            </p:stCondLst>
                            <p:childTnLst>
                              <p:par>
                                <p:cTn id="21" presetID="22" presetClass="entr" presetSubtype="8"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par>
                                <p:cTn id="24" presetID="53" presetClass="entr" presetSubtype="16" fill="hold" grpId="0" nodeType="withEffect" nodePh="1">
                                  <p:stCondLst>
                                    <p:cond delay="800"/>
                                  </p:stCondLst>
                                  <p:endCondLst>
                                    <p:cond evt="begin" delay="0">
                                      <p:tn val="24"/>
                                    </p:cond>
                                  </p:endCondLst>
                                  <p:childTnLst>
                                    <p:set>
                                      <p:cBhvr>
                                        <p:cTn id="25" dur="1" fill="hold">
                                          <p:stCondLst>
                                            <p:cond delay="0"/>
                                          </p:stCondLst>
                                        </p:cTn>
                                        <p:tgtEl>
                                          <p:spTgt spid="58"/>
                                        </p:tgtEl>
                                        <p:attrNameLst>
                                          <p:attrName>style.visibility</p:attrName>
                                        </p:attrNameLst>
                                      </p:cBhvr>
                                      <p:to>
                                        <p:strVal val="visible"/>
                                      </p:to>
                                    </p:set>
                                    <p:anim calcmode="lin" valueType="num">
                                      <p:cBhvr>
                                        <p:cTn id="26" dur="1000" fill="hold"/>
                                        <p:tgtEl>
                                          <p:spTgt spid="58"/>
                                        </p:tgtEl>
                                        <p:attrNameLst>
                                          <p:attrName>ppt_w</p:attrName>
                                        </p:attrNameLst>
                                      </p:cBhvr>
                                      <p:tavLst>
                                        <p:tav tm="0">
                                          <p:val>
                                            <p:fltVal val="0"/>
                                          </p:val>
                                        </p:tav>
                                        <p:tav tm="100000">
                                          <p:val>
                                            <p:strVal val="#ppt_w"/>
                                          </p:val>
                                        </p:tav>
                                      </p:tavLst>
                                    </p:anim>
                                    <p:anim calcmode="lin" valueType="num">
                                      <p:cBhvr>
                                        <p:cTn id="27" dur="1000" fill="hold"/>
                                        <p:tgtEl>
                                          <p:spTgt spid="58"/>
                                        </p:tgtEl>
                                        <p:attrNameLst>
                                          <p:attrName>ppt_h</p:attrName>
                                        </p:attrNameLst>
                                      </p:cBhvr>
                                      <p:tavLst>
                                        <p:tav tm="0">
                                          <p:val>
                                            <p:fltVal val="0"/>
                                          </p:val>
                                        </p:tav>
                                        <p:tav tm="100000">
                                          <p:val>
                                            <p:strVal val="#ppt_h"/>
                                          </p:val>
                                        </p:tav>
                                      </p:tavLst>
                                    </p:anim>
                                    <p:animEffect transition="in" filter="fade">
                                      <p:cBhvr>
                                        <p:cTn id="28" dur="1000"/>
                                        <p:tgtEl>
                                          <p:spTgt spid="58"/>
                                        </p:tgtEl>
                                      </p:cBhvr>
                                    </p:animEffect>
                                  </p:childTnLst>
                                </p:cTn>
                              </p:par>
                            </p:childTnLst>
                          </p:cTn>
                        </p:par>
                        <p:par>
                          <p:cTn id="29" fill="hold">
                            <p:stCondLst>
                              <p:cond delay="1200"/>
                            </p:stCondLst>
                            <p:childTnLst>
                              <p:par>
                                <p:cTn id="30" presetID="22" presetClass="entr" presetSubtype="8" fill="hold" grpId="0"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par>
                                <p:cTn id="33" presetID="10" presetClass="entr" presetSubtype="0" fill="hold" grpId="0" nodeType="withEffect">
                                  <p:stCondLst>
                                    <p:cond delay="800"/>
                                  </p:stCondLst>
                                  <p:childTnLst>
                                    <p:set>
                                      <p:cBhvr>
                                        <p:cTn id="34" dur="1" fill="hold">
                                          <p:stCondLst>
                                            <p:cond delay="0"/>
                                          </p:stCondLst>
                                        </p:cTn>
                                        <p:tgtEl>
                                          <p:spTgt spid="76">
                                            <p:txEl>
                                              <p:pRg st="0" end="0"/>
                                            </p:txEl>
                                          </p:spTgt>
                                        </p:tgtEl>
                                        <p:attrNameLst>
                                          <p:attrName>style.visibility</p:attrName>
                                        </p:attrNameLst>
                                      </p:cBhvr>
                                      <p:to>
                                        <p:strVal val="visible"/>
                                      </p:to>
                                    </p:set>
                                    <p:animEffect transition="in" filter="fade">
                                      <p:cBhvr>
                                        <p:cTn id="35" dur="500"/>
                                        <p:tgtEl>
                                          <p:spTgt spid="76">
                                            <p:txEl>
                                              <p:pRg st="0" end="0"/>
                                            </p:txEl>
                                          </p:spTgt>
                                        </p:tgtEl>
                                      </p:cBhvr>
                                    </p:animEffect>
                                  </p:childTnLst>
                                </p:cTn>
                              </p:par>
                              <p:par>
                                <p:cTn id="36" presetID="42" presetClass="entr" presetSubtype="0" fill="hold" grpId="0" nodeType="withEffect">
                                  <p:stCondLst>
                                    <p:cond delay="200"/>
                                  </p:stCondLst>
                                  <p:childTnLst>
                                    <p:set>
                                      <p:cBhvr>
                                        <p:cTn id="37" dur="1" fill="hold">
                                          <p:stCondLst>
                                            <p:cond delay="0"/>
                                          </p:stCondLst>
                                        </p:cTn>
                                        <p:tgtEl>
                                          <p:spTgt spid="77">
                                            <p:txEl>
                                              <p:pRg st="0" end="0"/>
                                            </p:txEl>
                                          </p:spTgt>
                                        </p:tgtEl>
                                        <p:attrNameLst>
                                          <p:attrName>style.visibility</p:attrName>
                                        </p:attrNameLst>
                                      </p:cBhvr>
                                      <p:to>
                                        <p:strVal val="visible"/>
                                      </p:to>
                                    </p:set>
                                    <p:animEffect transition="in" filter="fade">
                                      <p:cBhvr>
                                        <p:cTn id="38" dur="400"/>
                                        <p:tgtEl>
                                          <p:spTgt spid="77">
                                            <p:txEl>
                                              <p:pRg st="0" end="0"/>
                                            </p:txEl>
                                          </p:spTgt>
                                        </p:tgtEl>
                                      </p:cBhvr>
                                    </p:animEffect>
                                    <p:anim calcmode="lin" valueType="num">
                                      <p:cBhvr>
                                        <p:cTn id="39"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40" dur="400" fill="hold"/>
                                        <p:tgtEl>
                                          <p:spTgt spid="77">
                                            <p:txEl>
                                              <p:pRg st="0" end="0"/>
                                            </p:tx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200"/>
                                  </p:stCondLst>
                                  <p:childTnLst>
                                    <p:set>
                                      <p:cBhvr>
                                        <p:cTn id="42" dur="1" fill="hold">
                                          <p:stCondLst>
                                            <p:cond delay="0"/>
                                          </p:stCondLst>
                                        </p:cTn>
                                        <p:tgtEl>
                                          <p:spTgt spid="78">
                                            <p:txEl>
                                              <p:pRg st="0" end="0"/>
                                            </p:txEl>
                                          </p:spTgt>
                                        </p:tgtEl>
                                        <p:attrNameLst>
                                          <p:attrName>style.visibility</p:attrName>
                                        </p:attrNameLst>
                                      </p:cBhvr>
                                      <p:to>
                                        <p:strVal val="visible"/>
                                      </p:to>
                                    </p:set>
                                    <p:animEffect transition="in" filter="fade">
                                      <p:cBhvr>
                                        <p:cTn id="43" dur="500"/>
                                        <p:tgtEl>
                                          <p:spTgt spid="78">
                                            <p:txEl>
                                              <p:pRg st="0" end="0"/>
                                            </p:txEl>
                                          </p:spTgt>
                                        </p:tgtEl>
                                      </p:cBhvr>
                                    </p:animEffect>
                                    <p:anim calcmode="lin" valueType="num">
                                      <p:cBhvr>
                                        <p:cTn id="44"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45"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1700"/>
                            </p:stCondLst>
                            <p:childTnLst>
                              <p:par>
                                <p:cTn id="47" presetID="53" presetClass="entr" presetSubtype="16" fill="hold" grpId="0" nodeType="afterEffect">
                                  <p:stCondLst>
                                    <p:cond delay="0"/>
                                  </p:stCondLst>
                                  <p:childTnLst>
                                    <p:set>
                                      <p:cBhvr>
                                        <p:cTn id="48" dur="1" fill="hold">
                                          <p:stCondLst>
                                            <p:cond delay="0"/>
                                          </p:stCondLst>
                                        </p:cTn>
                                        <p:tgtEl>
                                          <p:spTgt spid="79">
                                            <p:txEl>
                                              <p:pRg st="0" end="0"/>
                                            </p:txEl>
                                          </p:spTgt>
                                        </p:tgtEl>
                                        <p:attrNameLst>
                                          <p:attrName>style.visibility</p:attrName>
                                        </p:attrNameLst>
                                      </p:cBhvr>
                                      <p:to>
                                        <p:strVal val="visible"/>
                                      </p:to>
                                    </p:set>
                                    <p:anim calcmode="lin" valueType="num">
                                      <p:cBhvr>
                                        <p:cTn id="49"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50"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51" dur="300"/>
                                        <p:tgtEl>
                                          <p:spTgt spid="79">
                                            <p:txEl>
                                              <p:pRg st="0" end="0"/>
                                            </p:txEl>
                                          </p:spTgt>
                                        </p:tgtEl>
                                      </p:cBhvr>
                                    </p:animEffect>
                                  </p:childTnLst>
                                </p:cTn>
                              </p:par>
                              <p:par>
                                <p:cTn id="52" presetID="10" presetClass="entr" presetSubtype="0" fill="hold" grpId="0" nodeType="withEffect">
                                  <p:stCondLst>
                                    <p:cond delay="800"/>
                                  </p:stCondLst>
                                  <p:childTnLst>
                                    <p:set>
                                      <p:cBhvr>
                                        <p:cTn id="53" dur="1" fill="hold">
                                          <p:stCondLst>
                                            <p:cond delay="0"/>
                                          </p:stCondLst>
                                        </p:cTn>
                                        <p:tgtEl>
                                          <p:spTgt spid="80">
                                            <p:txEl>
                                              <p:pRg st="0" end="0"/>
                                            </p:txEl>
                                          </p:spTgt>
                                        </p:tgtEl>
                                        <p:attrNameLst>
                                          <p:attrName>style.visibility</p:attrName>
                                        </p:attrNameLst>
                                      </p:cBhvr>
                                      <p:to>
                                        <p:strVal val="visible"/>
                                      </p:to>
                                    </p:set>
                                    <p:animEffect transition="in" filter="fade">
                                      <p:cBhvr>
                                        <p:cTn id="54" dur="500"/>
                                        <p:tgtEl>
                                          <p:spTgt spid="80">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81">
                                            <p:txEl>
                                              <p:pRg st="0" end="0"/>
                                            </p:txEl>
                                          </p:spTgt>
                                        </p:tgtEl>
                                        <p:attrNameLst>
                                          <p:attrName>style.visibility</p:attrName>
                                        </p:attrNameLst>
                                      </p:cBhvr>
                                      <p:to>
                                        <p:strVal val="visible"/>
                                      </p:to>
                                    </p:set>
                                    <p:animEffect transition="in" filter="fade">
                                      <p:cBhvr>
                                        <p:cTn id="57" dur="400"/>
                                        <p:tgtEl>
                                          <p:spTgt spid="81">
                                            <p:txEl>
                                              <p:pRg st="0" end="0"/>
                                            </p:txEl>
                                          </p:spTgt>
                                        </p:tgtEl>
                                      </p:cBhvr>
                                    </p:animEffect>
                                    <p:anim calcmode="lin" valueType="num">
                                      <p:cBhvr>
                                        <p:cTn id="58" dur="400" fill="hold"/>
                                        <p:tgtEl>
                                          <p:spTgt spid="81">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81">
                                            <p:txEl>
                                              <p:pRg st="0" end="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82">
                                            <p:txEl>
                                              <p:pRg st="0" end="0"/>
                                            </p:txEl>
                                          </p:spTgt>
                                        </p:tgtEl>
                                        <p:attrNameLst>
                                          <p:attrName>style.visibility</p:attrName>
                                        </p:attrNameLst>
                                      </p:cBhvr>
                                      <p:to>
                                        <p:strVal val="visible"/>
                                      </p:to>
                                    </p:set>
                                    <p:animEffect transition="in" filter="fade">
                                      <p:cBhvr>
                                        <p:cTn id="62" dur="500"/>
                                        <p:tgtEl>
                                          <p:spTgt spid="82">
                                            <p:txEl>
                                              <p:pRg st="0" end="0"/>
                                            </p:txEl>
                                          </p:spTgt>
                                        </p:tgtEl>
                                      </p:cBhvr>
                                    </p:animEffect>
                                    <p:anim calcmode="lin" valueType="num">
                                      <p:cBhvr>
                                        <p:cTn id="63" dur="500" fill="hold"/>
                                        <p:tgtEl>
                                          <p:spTgt spid="82">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82">
                                            <p:txEl>
                                              <p:pRg st="0" end="0"/>
                                            </p:txEl>
                                          </p:spTgt>
                                        </p:tgtEl>
                                        <p:attrNameLst>
                                          <p:attrName>ppt_y</p:attrName>
                                        </p:attrNameLst>
                                      </p:cBhvr>
                                      <p:tavLst>
                                        <p:tav tm="0">
                                          <p:val>
                                            <p:strVal val="#ppt_y+.1"/>
                                          </p:val>
                                        </p:tav>
                                        <p:tav tm="100000">
                                          <p:val>
                                            <p:strVal val="#ppt_y"/>
                                          </p:val>
                                        </p:tav>
                                      </p:tavLst>
                                    </p:anim>
                                  </p:childTnLst>
                                </p:cTn>
                              </p:par>
                            </p:childTnLst>
                          </p:cTn>
                        </p:par>
                        <p:par>
                          <p:cTn id="65" fill="hold">
                            <p:stCondLst>
                              <p:cond delay="2200"/>
                            </p:stCondLst>
                            <p:childTnLst>
                              <p:par>
                                <p:cTn id="66" presetID="53" presetClass="entr" presetSubtype="16" fill="hold" grpId="0" nodeType="afterEffect">
                                  <p:stCondLst>
                                    <p:cond delay="0"/>
                                  </p:stCondLst>
                                  <p:childTnLst>
                                    <p:set>
                                      <p:cBhvr>
                                        <p:cTn id="67" dur="1" fill="hold">
                                          <p:stCondLst>
                                            <p:cond delay="0"/>
                                          </p:stCondLst>
                                        </p:cTn>
                                        <p:tgtEl>
                                          <p:spTgt spid="83">
                                            <p:txEl>
                                              <p:pRg st="0" end="0"/>
                                            </p:txEl>
                                          </p:spTgt>
                                        </p:tgtEl>
                                        <p:attrNameLst>
                                          <p:attrName>style.visibility</p:attrName>
                                        </p:attrNameLst>
                                      </p:cBhvr>
                                      <p:to>
                                        <p:strVal val="visible"/>
                                      </p:to>
                                    </p:set>
                                    <p:anim calcmode="lin" valueType="num">
                                      <p:cBhvr>
                                        <p:cTn id="68" dur="300" fill="hold"/>
                                        <p:tgtEl>
                                          <p:spTgt spid="83">
                                            <p:txEl>
                                              <p:pRg st="0" end="0"/>
                                            </p:txEl>
                                          </p:spTgt>
                                        </p:tgtEl>
                                        <p:attrNameLst>
                                          <p:attrName>ppt_w</p:attrName>
                                        </p:attrNameLst>
                                      </p:cBhvr>
                                      <p:tavLst>
                                        <p:tav tm="0">
                                          <p:val>
                                            <p:fltVal val="0"/>
                                          </p:val>
                                        </p:tav>
                                        <p:tav tm="100000">
                                          <p:val>
                                            <p:strVal val="#ppt_w"/>
                                          </p:val>
                                        </p:tav>
                                      </p:tavLst>
                                    </p:anim>
                                    <p:anim calcmode="lin" valueType="num">
                                      <p:cBhvr>
                                        <p:cTn id="69" dur="300" fill="hold"/>
                                        <p:tgtEl>
                                          <p:spTgt spid="83">
                                            <p:txEl>
                                              <p:pRg st="0" end="0"/>
                                            </p:txEl>
                                          </p:spTgt>
                                        </p:tgtEl>
                                        <p:attrNameLst>
                                          <p:attrName>ppt_h</p:attrName>
                                        </p:attrNameLst>
                                      </p:cBhvr>
                                      <p:tavLst>
                                        <p:tav tm="0">
                                          <p:val>
                                            <p:fltVal val="0"/>
                                          </p:val>
                                        </p:tav>
                                        <p:tav tm="100000">
                                          <p:val>
                                            <p:strVal val="#ppt_h"/>
                                          </p:val>
                                        </p:tav>
                                      </p:tavLst>
                                    </p:anim>
                                    <p:animEffect transition="in" filter="fade">
                                      <p:cBhvr>
                                        <p:cTn id="70" dur="300"/>
                                        <p:tgtEl>
                                          <p:spTgt spid="83">
                                            <p:txEl>
                                              <p:pRg st="0" end="0"/>
                                            </p:txEl>
                                          </p:spTgt>
                                        </p:tgtEl>
                                      </p:cBhvr>
                                    </p:animEffect>
                                  </p:childTnLst>
                                </p:cTn>
                              </p:par>
                              <p:par>
                                <p:cTn id="71" presetID="53" presetClass="entr" presetSubtype="16" fill="hold" grpId="0" nodeType="withEffect" nodePh="1">
                                  <p:stCondLst>
                                    <p:cond delay="800"/>
                                  </p:stCondLst>
                                  <p:endCondLst>
                                    <p:cond evt="begin" delay="0">
                                      <p:tn val="71"/>
                                    </p:cond>
                                  </p:endCondLst>
                                  <p:childTnLst>
                                    <p:set>
                                      <p:cBhvr>
                                        <p:cTn id="72" dur="1" fill="hold">
                                          <p:stCondLst>
                                            <p:cond delay="0"/>
                                          </p:stCondLst>
                                        </p:cTn>
                                        <p:tgtEl>
                                          <p:spTgt spid="100"/>
                                        </p:tgtEl>
                                        <p:attrNameLst>
                                          <p:attrName>style.visibility</p:attrName>
                                        </p:attrNameLst>
                                      </p:cBhvr>
                                      <p:to>
                                        <p:strVal val="visible"/>
                                      </p:to>
                                    </p:set>
                                    <p:anim calcmode="lin" valueType="num">
                                      <p:cBhvr>
                                        <p:cTn id="73" dur="1000" fill="hold"/>
                                        <p:tgtEl>
                                          <p:spTgt spid="100"/>
                                        </p:tgtEl>
                                        <p:attrNameLst>
                                          <p:attrName>ppt_w</p:attrName>
                                        </p:attrNameLst>
                                      </p:cBhvr>
                                      <p:tavLst>
                                        <p:tav tm="0">
                                          <p:val>
                                            <p:fltVal val="0"/>
                                          </p:val>
                                        </p:tav>
                                        <p:tav tm="100000">
                                          <p:val>
                                            <p:strVal val="#ppt_w"/>
                                          </p:val>
                                        </p:tav>
                                      </p:tavLst>
                                    </p:anim>
                                    <p:anim calcmode="lin" valueType="num">
                                      <p:cBhvr>
                                        <p:cTn id="74" dur="1000" fill="hold"/>
                                        <p:tgtEl>
                                          <p:spTgt spid="100"/>
                                        </p:tgtEl>
                                        <p:attrNameLst>
                                          <p:attrName>ppt_h</p:attrName>
                                        </p:attrNameLst>
                                      </p:cBhvr>
                                      <p:tavLst>
                                        <p:tav tm="0">
                                          <p:val>
                                            <p:fltVal val="0"/>
                                          </p:val>
                                        </p:tav>
                                        <p:tav tm="100000">
                                          <p:val>
                                            <p:strVal val="#ppt_h"/>
                                          </p:val>
                                        </p:tav>
                                      </p:tavLst>
                                    </p:anim>
                                    <p:animEffect transition="in" filter="fade">
                                      <p:cBhvr>
                                        <p:cTn id="75" dur="1000"/>
                                        <p:tgtEl>
                                          <p:spTgt spid="100"/>
                                        </p:tgtEl>
                                      </p:cBhvr>
                                    </p:animEffect>
                                  </p:childTnLst>
                                </p:cTn>
                              </p:par>
                            </p:childTnLst>
                          </p:cTn>
                        </p:par>
                        <p:par>
                          <p:cTn id="76" fill="hold">
                            <p:stCondLst>
                              <p:cond delay="2700"/>
                            </p:stCondLst>
                            <p:childTnLst>
                              <p:par>
                                <p:cTn id="77" presetID="22" presetClass="entr" presetSubtype="8" fill="hold" grpId="0" nodeType="afterEffect">
                                  <p:stCondLst>
                                    <p:cond delay="0"/>
                                  </p:stCondLst>
                                  <p:childTnLst>
                                    <p:set>
                                      <p:cBhvr>
                                        <p:cTn id="78" dur="1" fill="hold">
                                          <p:stCondLst>
                                            <p:cond delay="0"/>
                                          </p:stCondLst>
                                        </p:cTn>
                                        <p:tgtEl>
                                          <p:spTgt spid="101"/>
                                        </p:tgtEl>
                                        <p:attrNameLst>
                                          <p:attrName>style.visibility</p:attrName>
                                        </p:attrNameLst>
                                      </p:cBhvr>
                                      <p:to>
                                        <p:strVal val="visible"/>
                                      </p:to>
                                    </p:set>
                                    <p:animEffect transition="in" filter="wipe(left)">
                                      <p:cBhvr>
                                        <p:cTn id="79" dur="500"/>
                                        <p:tgtEl>
                                          <p:spTgt spid="101"/>
                                        </p:tgtEl>
                                      </p:cBhvr>
                                    </p:animEffect>
                                  </p:childTnLst>
                                </p:cTn>
                              </p:par>
                              <p:par>
                                <p:cTn id="80" presetID="10" presetClass="entr" presetSubtype="0" fill="hold" grpId="0" nodeType="withEffect">
                                  <p:stCondLst>
                                    <p:cond delay="800"/>
                                  </p:stCondLst>
                                  <p:childTnLst>
                                    <p:set>
                                      <p:cBhvr>
                                        <p:cTn id="81" dur="1" fill="hold">
                                          <p:stCondLst>
                                            <p:cond delay="0"/>
                                          </p:stCondLst>
                                        </p:cTn>
                                        <p:tgtEl>
                                          <p:spTgt spid="102">
                                            <p:txEl>
                                              <p:pRg st="0" end="0"/>
                                            </p:txEl>
                                          </p:spTgt>
                                        </p:tgtEl>
                                        <p:attrNameLst>
                                          <p:attrName>style.visibility</p:attrName>
                                        </p:attrNameLst>
                                      </p:cBhvr>
                                      <p:to>
                                        <p:strVal val="visible"/>
                                      </p:to>
                                    </p:set>
                                    <p:animEffect transition="in" filter="fade">
                                      <p:cBhvr>
                                        <p:cTn id="82" dur="500"/>
                                        <p:tgtEl>
                                          <p:spTgt spid="102">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103">
                                            <p:txEl>
                                              <p:pRg st="0" end="0"/>
                                            </p:txEl>
                                          </p:spTgt>
                                        </p:tgtEl>
                                        <p:attrNameLst>
                                          <p:attrName>style.visibility</p:attrName>
                                        </p:attrNameLst>
                                      </p:cBhvr>
                                      <p:to>
                                        <p:strVal val="visible"/>
                                      </p:to>
                                    </p:set>
                                    <p:animEffect transition="in" filter="fade">
                                      <p:cBhvr>
                                        <p:cTn id="85" dur="400"/>
                                        <p:tgtEl>
                                          <p:spTgt spid="103">
                                            <p:txEl>
                                              <p:pRg st="0" end="0"/>
                                            </p:txEl>
                                          </p:spTgt>
                                        </p:tgtEl>
                                      </p:cBhvr>
                                    </p:animEffect>
                                    <p:anim calcmode="lin" valueType="num">
                                      <p:cBhvr>
                                        <p:cTn id="86" dur="400" fill="hold"/>
                                        <p:tgtEl>
                                          <p:spTgt spid="103">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103">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104">
                                            <p:txEl>
                                              <p:pRg st="0" end="0"/>
                                            </p:txEl>
                                          </p:spTgt>
                                        </p:tgtEl>
                                        <p:attrNameLst>
                                          <p:attrName>style.visibility</p:attrName>
                                        </p:attrNameLst>
                                      </p:cBhvr>
                                      <p:to>
                                        <p:strVal val="visible"/>
                                      </p:to>
                                    </p:set>
                                    <p:animEffect transition="in" filter="fade">
                                      <p:cBhvr>
                                        <p:cTn id="90" dur="500"/>
                                        <p:tgtEl>
                                          <p:spTgt spid="104">
                                            <p:txEl>
                                              <p:pRg st="0" end="0"/>
                                            </p:txEl>
                                          </p:spTgt>
                                        </p:tgtEl>
                                      </p:cBhvr>
                                    </p:animEffect>
                                    <p:anim calcmode="lin" valueType="num">
                                      <p:cBhvr>
                                        <p:cTn id="91" dur="500" fill="hold"/>
                                        <p:tgtEl>
                                          <p:spTgt spid="104">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104">
                                            <p:txEl>
                                              <p:pRg st="0" end="0"/>
                                            </p:txEl>
                                          </p:spTgt>
                                        </p:tgtEl>
                                        <p:attrNameLst>
                                          <p:attrName>ppt_y</p:attrName>
                                        </p:attrNameLst>
                                      </p:cBhvr>
                                      <p:tavLst>
                                        <p:tav tm="0">
                                          <p:val>
                                            <p:strVal val="#ppt_y+.1"/>
                                          </p:val>
                                        </p:tav>
                                        <p:tav tm="100000">
                                          <p:val>
                                            <p:strVal val="#ppt_y"/>
                                          </p:val>
                                        </p:tav>
                                      </p:tavLst>
                                    </p:anim>
                                  </p:childTnLst>
                                </p:cTn>
                              </p:par>
                            </p:childTnLst>
                          </p:cTn>
                        </p:par>
                        <p:par>
                          <p:cTn id="93" fill="hold">
                            <p:stCondLst>
                              <p:cond delay="3200"/>
                            </p:stCondLst>
                            <p:childTnLst>
                              <p:par>
                                <p:cTn id="94" presetID="53" presetClass="entr" presetSubtype="16" fill="hold" grpId="0" nodeType="afterEffect">
                                  <p:stCondLst>
                                    <p:cond delay="0"/>
                                  </p:stCondLst>
                                  <p:childTnLst>
                                    <p:set>
                                      <p:cBhvr>
                                        <p:cTn id="95" dur="1" fill="hold">
                                          <p:stCondLst>
                                            <p:cond delay="0"/>
                                          </p:stCondLst>
                                        </p:cTn>
                                        <p:tgtEl>
                                          <p:spTgt spid="105">
                                            <p:txEl>
                                              <p:pRg st="0" end="0"/>
                                            </p:txEl>
                                          </p:spTgt>
                                        </p:tgtEl>
                                        <p:attrNameLst>
                                          <p:attrName>style.visibility</p:attrName>
                                        </p:attrNameLst>
                                      </p:cBhvr>
                                      <p:to>
                                        <p:strVal val="visible"/>
                                      </p:to>
                                    </p:set>
                                    <p:anim calcmode="lin" valueType="num">
                                      <p:cBhvr>
                                        <p:cTn id="96" dur="300" fill="hold"/>
                                        <p:tgtEl>
                                          <p:spTgt spid="105">
                                            <p:txEl>
                                              <p:pRg st="0" end="0"/>
                                            </p:txEl>
                                          </p:spTgt>
                                        </p:tgtEl>
                                        <p:attrNameLst>
                                          <p:attrName>ppt_w</p:attrName>
                                        </p:attrNameLst>
                                      </p:cBhvr>
                                      <p:tavLst>
                                        <p:tav tm="0">
                                          <p:val>
                                            <p:fltVal val="0"/>
                                          </p:val>
                                        </p:tav>
                                        <p:tav tm="100000">
                                          <p:val>
                                            <p:strVal val="#ppt_w"/>
                                          </p:val>
                                        </p:tav>
                                      </p:tavLst>
                                    </p:anim>
                                    <p:anim calcmode="lin" valueType="num">
                                      <p:cBhvr>
                                        <p:cTn id="97" dur="300" fill="hold"/>
                                        <p:tgtEl>
                                          <p:spTgt spid="105">
                                            <p:txEl>
                                              <p:pRg st="0" end="0"/>
                                            </p:txEl>
                                          </p:spTgt>
                                        </p:tgtEl>
                                        <p:attrNameLst>
                                          <p:attrName>ppt_h</p:attrName>
                                        </p:attrNameLst>
                                      </p:cBhvr>
                                      <p:tavLst>
                                        <p:tav tm="0">
                                          <p:val>
                                            <p:fltVal val="0"/>
                                          </p:val>
                                        </p:tav>
                                        <p:tav tm="100000">
                                          <p:val>
                                            <p:strVal val="#ppt_h"/>
                                          </p:val>
                                        </p:tav>
                                      </p:tavLst>
                                    </p:anim>
                                    <p:animEffect transition="in" filter="fade">
                                      <p:cBhvr>
                                        <p:cTn id="98" dur="300"/>
                                        <p:tgtEl>
                                          <p:spTgt spid="10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5" grpId="0"/>
      <p:bldP spid="55" grpId="0" animBg="1"/>
      <p:bldP spid="58" grpId="0"/>
      <p:bldP spid="68" grpId="0" animBg="1"/>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80" grpId="0" build="p">
        <p:tmplLst>
          <p:tmpl lvl="1">
            <p:tnLst>
              <p:par>
                <p:cTn presetID="10" presetClass="entr" presetSubtype="0" fill="hold" nodeType="withEffect">
                  <p:stCondLst>
                    <p:cond delay="80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1" grpId="0" build="p">
        <p:tmplLst>
          <p:tmpl lvl="1">
            <p:tnLst>
              <p:par>
                <p:cTn presetID="42" presetClass="entr" presetSubtype="0" fill="hold" nodeType="withEffect">
                  <p:stCondLst>
                    <p:cond delay="200"/>
                  </p:stCondLst>
                  <p:childTnLst>
                    <p:set>
                      <p:cBhvr>
                        <p:cTn dur="1" fill="hold">
                          <p:stCondLst>
                            <p:cond delay="0"/>
                          </p:stCondLst>
                        </p:cTn>
                        <p:tgtEl>
                          <p:spTgt spid="81"/>
                        </p:tgtEl>
                        <p:attrNameLst>
                          <p:attrName>style.visibility</p:attrName>
                        </p:attrNameLst>
                      </p:cBhvr>
                      <p:to>
                        <p:strVal val="visible"/>
                      </p:to>
                    </p:set>
                    <p:animEffect transition="in" filter="fade">
                      <p:cBhvr>
                        <p:cTn dur="400"/>
                        <p:tgtEl>
                          <p:spTgt spid="81"/>
                        </p:tgtEl>
                      </p:cBhvr>
                    </p:animEffect>
                    <p:anim calcmode="lin" valueType="num">
                      <p:cBhvr>
                        <p:cTn dur="400" fill="hold"/>
                        <p:tgtEl>
                          <p:spTgt spid="81"/>
                        </p:tgtEl>
                        <p:attrNameLst>
                          <p:attrName>ppt_x</p:attrName>
                        </p:attrNameLst>
                      </p:cBhvr>
                      <p:tavLst>
                        <p:tav tm="0">
                          <p:val>
                            <p:strVal val="#ppt_x"/>
                          </p:val>
                        </p:tav>
                        <p:tav tm="100000">
                          <p:val>
                            <p:strVal val="#ppt_x"/>
                          </p:val>
                        </p:tav>
                      </p:tavLst>
                    </p:anim>
                    <p:anim calcmode="lin" valueType="num">
                      <p:cBhvr>
                        <p:cTn dur="400" fill="hold"/>
                        <p:tgtEl>
                          <p:spTgt spid="81"/>
                        </p:tgtEl>
                        <p:attrNameLst>
                          <p:attrName>ppt_y</p:attrName>
                        </p:attrNameLst>
                      </p:cBhvr>
                      <p:tavLst>
                        <p:tav tm="0">
                          <p:val>
                            <p:strVal val="#ppt_y+.1"/>
                          </p:val>
                        </p:tav>
                        <p:tav tm="100000">
                          <p:val>
                            <p:strVal val="#ppt_y"/>
                          </p:val>
                        </p:tav>
                      </p:tavLst>
                    </p:anim>
                  </p:childTnLst>
                </p:cTn>
              </p:par>
            </p:tnLst>
          </p:tmpl>
        </p:tmplLst>
      </p:bldP>
      <p:bldP spid="82" grpId="0" build="p">
        <p:tmplLst>
          <p:tmpl lvl="1">
            <p:tnLst>
              <p:par>
                <p:cTn presetID="42" presetClass="entr" presetSubtype="0" fill="hold" nodeType="withEffect">
                  <p:stCondLst>
                    <p:cond delay="20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anim calcmode="lin" valueType="num">
                      <p:cBhvr>
                        <p:cTn dur="500" fill="hold"/>
                        <p:tgtEl>
                          <p:spTgt spid="82"/>
                        </p:tgtEl>
                        <p:attrNameLst>
                          <p:attrName>ppt_x</p:attrName>
                        </p:attrNameLst>
                      </p:cBhvr>
                      <p:tavLst>
                        <p:tav tm="0">
                          <p:val>
                            <p:strVal val="#ppt_x"/>
                          </p:val>
                        </p:tav>
                        <p:tav tm="100000">
                          <p:val>
                            <p:strVal val="#ppt_x"/>
                          </p:val>
                        </p:tav>
                      </p:tavLst>
                    </p:anim>
                    <p:anim calcmode="lin" valueType="num">
                      <p:cBhvr>
                        <p:cTn dur="500" fill="hold"/>
                        <p:tgtEl>
                          <p:spTgt spid="82"/>
                        </p:tgtEl>
                        <p:attrNameLst>
                          <p:attrName>ppt_y</p:attrName>
                        </p:attrNameLst>
                      </p:cBhvr>
                      <p:tavLst>
                        <p:tav tm="0">
                          <p:val>
                            <p:strVal val="#ppt_y+.1"/>
                          </p:val>
                        </p:tav>
                        <p:tav tm="100000">
                          <p:val>
                            <p:strVal val="#ppt_y"/>
                          </p:val>
                        </p:tav>
                      </p:tavLst>
                    </p:anim>
                  </p:childTnLst>
                </p:cTn>
              </p:par>
            </p:tnLst>
          </p:tmpl>
        </p:tmplLst>
      </p:bldP>
      <p:bldP spid="83" grpId="0" build="p">
        <p:tmplLst>
          <p:tmpl lvl="1">
            <p:tnLst>
              <p:par>
                <p:cTn presetID="53" presetClass="entr" presetSubtype="16"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 calcmode="lin" valueType="num">
                      <p:cBhvr>
                        <p:cTn dur="300" fill="hold"/>
                        <p:tgtEl>
                          <p:spTgt spid="83"/>
                        </p:tgtEl>
                        <p:attrNameLst>
                          <p:attrName>ppt_w</p:attrName>
                        </p:attrNameLst>
                      </p:cBhvr>
                      <p:tavLst>
                        <p:tav tm="0">
                          <p:val>
                            <p:fltVal val="0"/>
                          </p:val>
                        </p:tav>
                        <p:tav tm="100000">
                          <p:val>
                            <p:strVal val="#ppt_w"/>
                          </p:val>
                        </p:tav>
                      </p:tavLst>
                    </p:anim>
                    <p:anim calcmode="lin" valueType="num">
                      <p:cBhvr>
                        <p:cTn dur="300" fill="hold"/>
                        <p:tgtEl>
                          <p:spTgt spid="83"/>
                        </p:tgtEl>
                        <p:attrNameLst>
                          <p:attrName>ppt_h</p:attrName>
                        </p:attrNameLst>
                      </p:cBhvr>
                      <p:tavLst>
                        <p:tav tm="0">
                          <p:val>
                            <p:fltVal val="0"/>
                          </p:val>
                        </p:tav>
                        <p:tav tm="100000">
                          <p:val>
                            <p:strVal val="#ppt_h"/>
                          </p:val>
                        </p:tav>
                      </p:tavLst>
                    </p:anim>
                    <p:animEffect transition="in" filter="fade">
                      <p:cBhvr>
                        <p:cTn dur="300"/>
                        <p:tgtEl>
                          <p:spTgt spid="83"/>
                        </p:tgtEl>
                      </p:cBhvr>
                    </p:animEffect>
                  </p:childTnLst>
                </p:cTn>
              </p:par>
            </p:tnLst>
          </p:tmpl>
        </p:tmplLst>
      </p:bldP>
      <p:bldP spid="100" grpId="0"/>
      <p:bldP spid="101" grpId="0" animBg="1"/>
      <p:bldP spid="102" grpId="0" build="p">
        <p:tmplLst>
          <p:tmpl lvl="1">
            <p:tnLst>
              <p:par>
                <p:cTn presetID="10" presetClass="entr" presetSubtype="0" fill="hold" nodeType="withEffect">
                  <p:stCondLst>
                    <p:cond delay="80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childTnLst>
                </p:cTn>
              </p:par>
            </p:tnLst>
          </p:tmpl>
        </p:tmplLst>
      </p:bldP>
      <p:bldP spid="103" grpId="0" build="p">
        <p:tmplLst>
          <p:tmpl lvl="1">
            <p:tnLst>
              <p:par>
                <p:cTn presetID="42" presetClass="entr" presetSubtype="0" fill="hold" nodeType="withEffect">
                  <p:stCondLst>
                    <p:cond delay="200"/>
                  </p:stCondLst>
                  <p:childTnLst>
                    <p:set>
                      <p:cBhvr>
                        <p:cTn dur="1" fill="hold">
                          <p:stCondLst>
                            <p:cond delay="0"/>
                          </p:stCondLst>
                        </p:cTn>
                        <p:tgtEl>
                          <p:spTgt spid="103"/>
                        </p:tgtEl>
                        <p:attrNameLst>
                          <p:attrName>style.visibility</p:attrName>
                        </p:attrNameLst>
                      </p:cBhvr>
                      <p:to>
                        <p:strVal val="visible"/>
                      </p:to>
                    </p:set>
                    <p:animEffect transition="in" filter="fade">
                      <p:cBhvr>
                        <p:cTn dur="400"/>
                        <p:tgtEl>
                          <p:spTgt spid="103"/>
                        </p:tgtEl>
                      </p:cBhvr>
                    </p:animEffect>
                    <p:anim calcmode="lin" valueType="num">
                      <p:cBhvr>
                        <p:cTn dur="400" fill="hold"/>
                        <p:tgtEl>
                          <p:spTgt spid="103"/>
                        </p:tgtEl>
                        <p:attrNameLst>
                          <p:attrName>ppt_x</p:attrName>
                        </p:attrNameLst>
                      </p:cBhvr>
                      <p:tavLst>
                        <p:tav tm="0">
                          <p:val>
                            <p:strVal val="#ppt_x"/>
                          </p:val>
                        </p:tav>
                        <p:tav tm="100000">
                          <p:val>
                            <p:strVal val="#ppt_x"/>
                          </p:val>
                        </p:tav>
                      </p:tavLst>
                    </p:anim>
                    <p:anim calcmode="lin" valueType="num">
                      <p:cBhvr>
                        <p:cTn dur="400" fill="hold"/>
                        <p:tgtEl>
                          <p:spTgt spid="103"/>
                        </p:tgtEl>
                        <p:attrNameLst>
                          <p:attrName>ppt_y</p:attrName>
                        </p:attrNameLst>
                      </p:cBhvr>
                      <p:tavLst>
                        <p:tav tm="0">
                          <p:val>
                            <p:strVal val="#ppt_y+.1"/>
                          </p:val>
                        </p:tav>
                        <p:tav tm="100000">
                          <p:val>
                            <p:strVal val="#ppt_y"/>
                          </p:val>
                        </p:tav>
                      </p:tavLst>
                    </p:anim>
                  </p:childTnLst>
                </p:cTn>
              </p:par>
            </p:tnLst>
          </p:tmpl>
        </p:tmplLst>
      </p:bldP>
      <p:bldP spid="104" grpId="0" build="p">
        <p:tmplLst>
          <p:tmpl lvl="1">
            <p:tnLst>
              <p:par>
                <p:cTn presetID="42" presetClass="entr" presetSubtype="0" fill="hold" nodeType="withEffect">
                  <p:stCondLst>
                    <p:cond delay="200"/>
                  </p:stCondLst>
                  <p:childTnLst>
                    <p:set>
                      <p:cBhvr>
                        <p:cTn dur="1" fill="hold">
                          <p:stCondLst>
                            <p:cond delay="0"/>
                          </p:stCondLst>
                        </p:cTn>
                        <p:tgtEl>
                          <p:spTgt spid="104"/>
                        </p:tgtEl>
                        <p:attrNameLst>
                          <p:attrName>style.visibility</p:attrName>
                        </p:attrNameLst>
                      </p:cBhvr>
                      <p:to>
                        <p:strVal val="visible"/>
                      </p:to>
                    </p:set>
                    <p:animEffect transition="in" filter="fade">
                      <p:cBhvr>
                        <p:cTn dur="500"/>
                        <p:tgtEl>
                          <p:spTgt spid="104"/>
                        </p:tgtEl>
                      </p:cBhvr>
                    </p:animEffect>
                    <p:anim calcmode="lin" valueType="num">
                      <p:cBhvr>
                        <p:cTn dur="500" fill="hold"/>
                        <p:tgtEl>
                          <p:spTgt spid="104"/>
                        </p:tgtEl>
                        <p:attrNameLst>
                          <p:attrName>ppt_x</p:attrName>
                        </p:attrNameLst>
                      </p:cBhvr>
                      <p:tavLst>
                        <p:tav tm="0">
                          <p:val>
                            <p:strVal val="#ppt_x"/>
                          </p:val>
                        </p:tav>
                        <p:tav tm="100000">
                          <p:val>
                            <p:strVal val="#ppt_x"/>
                          </p:val>
                        </p:tav>
                      </p:tavLst>
                    </p:anim>
                    <p:anim calcmode="lin" valueType="num">
                      <p:cBhvr>
                        <p:cTn dur="500" fill="hold"/>
                        <p:tgtEl>
                          <p:spTgt spid="104"/>
                        </p:tgtEl>
                        <p:attrNameLst>
                          <p:attrName>ppt_y</p:attrName>
                        </p:attrNameLst>
                      </p:cBhvr>
                      <p:tavLst>
                        <p:tav tm="0">
                          <p:val>
                            <p:strVal val="#ppt_y+.1"/>
                          </p:val>
                        </p:tav>
                        <p:tav tm="100000">
                          <p:val>
                            <p:strVal val="#ppt_y"/>
                          </p:val>
                        </p:tav>
                      </p:tavLst>
                    </p:anim>
                  </p:childTnLst>
                </p:cTn>
              </p:par>
            </p:tnLst>
          </p:tmpl>
        </p:tmplLst>
      </p:bldP>
      <p:bldP spid="105" grpId="0" build="p">
        <p:tmplLst>
          <p:tmpl lvl="1">
            <p:tnLst>
              <p:par>
                <p:cTn presetID="53" presetClass="entr" presetSubtype="16"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p:cTn dur="300" fill="hold"/>
                        <p:tgtEl>
                          <p:spTgt spid="105"/>
                        </p:tgtEl>
                        <p:attrNameLst>
                          <p:attrName>ppt_w</p:attrName>
                        </p:attrNameLst>
                      </p:cBhvr>
                      <p:tavLst>
                        <p:tav tm="0">
                          <p:val>
                            <p:fltVal val="0"/>
                          </p:val>
                        </p:tav>
                        <p:tav tm="100000">
                          <p:val>
                            <p:strVal val="#ppt_w"/>
                          </p:val>
                        </p:tav>
                      </p:tavLst>
                    </p:anim>
                    <p:anim calcmode="lin" valueType="num">
                      <p:cBhvr>
                        <p:cTn dur="300" fill="hold"/>
                        <p:tgtEl>
                          <p:spTgt spid="105"/>
                        </p:tgtEl>
                        <p:attrNameLst>
                          <p:attrName>ppt_h</p:attrName>
                        </p:attrNameLst>
                      </p:cBhvr>
                      <p:tavLst>
                        <p:tav tm="0">
                          <p:val>
                            <p:fltVal val="0"/>
                          </p:val>
                        </p:tav>
                        <p:tav tm="100000">
                          <p:val>
                            <p:strVal val="#ppt_h"/>
                          </p:val>
                        </p:tav>
                      </p:tavLst>
                    </p:anim>
                    <p:animEffect transition="in" filter="fade">
                      <p:cBhvr>
                        <p:cTn dur="300"/>
                        <p:tgtEl>
                          <p:spTgt spid="105"/>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showMasterSp="0" userDrawn="1">
  <p:cSld name="Thre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Picture Placeholder 2"/>
          <p:cNvSpPr>
            <a:spLocks noGrp="1"/>
          </p:cNvSpPr>
          <p:nvPr>
            <p:ph type="pic" sz="quarter" idx="48"/>
          </p:nvPr>
        </p:nvSpPr>
        <p:spPr>
          <a:xfrm>
            <a:off x="452438" y="1151469"/>
            <a:ext cx="2607735" cy="3268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452437" y="4419603"/>
            <a:ext cx="2607735" cy="89746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 Placeholder 7"/>
          <p:cNvSpPr>
            <a:spLocks noGrp="1"/>
          </p:cNvSpPr>
          <p:nvPr>
            <p:ph type="body" sz="quarter" idx="18" hasCustomPrompt="1"/>
          </p:nvPr>
        </p:nvSpPr>
        <p:spPr>
          <a:xfrm>
            <a:off x="596371" y="4476123"/>
            <a:ext cx="1898661" cy="433170"/>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Regular"/>
                <a:cs typeface="Lato Regular"/>
              </a:defRPr>
            </a:lvl1pPr>
          </a:lstStyle>
          <a:p>
            <a:pPr lvl="0"/>
            <a:r>
              <a:rPr lang="es-ES_tradnl" dirty="0" smtClean="0"/>
              <a:t>2015</a:t>
            </a:r>
            <a:endParaRPr lang="es-ES_tradnl" dirty="0" smtClean="0"/>
          </a:p>
        </p:txBody>
      </p:sp>
      <p:sp>
        <p:nvSpPr>
          <p:cNvPr id="25" name="Text Placeholder 7"/>
          <p:cNvSpPr>
            <a:spLocks noGrp="1"/>
          </p:cNvSpPr>
          <p:nvPr>
            <p:ph type="body" sz="quarter" idx="65" hasCustomPrompt="1"/>
          </p:nvPr>
        </p:nvSpPr>
        <p:spPr>
          <a:xfrm>
            <a:off x="587905" y="5010892"/>
            <a:ext cx="2324629"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cxnSp>
        <p:nvCxnSpPr>
          <p:cNvPr id="26" name="Straight Connector 25"/>
          <p:cNvCxnSpPr/>
          <p:nvPr userDrawn="1"/>
        </p:nvCxnSpPr>
        <p:spPr>
          <a:xfrm>
            <a:off x="596371" y="4947392"/>
            <a:ext cx="2339771" cy="0"/>
          </a:xfrm>
          <a:prstGeom prst="line">
            <a:avLst/>
          </a:prstGeom>
          <a:ln>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27" name="Text Placeholder 7"/>
          <p:cNvSpPr>
            <a:spLocks noGrp="1"/>
          </p:cNvSpPr>
          <p:nvPr>
            <p:ph type="body" sz="quarter" idx="39" hasCustomPrompt="1"/>
          </p:nvPr>
        </p:nvSpPr>
        <p:spPr>
          <a:xfrm>
            <a:off x="2495032" y="4476123"/>
            <a:ext cx="441110" cy="433170"/>
          </a:xfrm>
          <a:prstGeom prst="rect">
            <a:avLst/>
          </a:prstGeom>
        </p:spPr>
        <p:txBody>
          <a:bodyPr vert="horz" lIns="0" tIns="103884" rIns="0" bIns="103884" anchor="ctr"/>
          <a:lstStyle>
            <a:lvl1pPr marL="0" indent="0" algn="r">
              <a:lnSpc>
                <a:spcPct val="100000"/>
              </a:lnSpc>
              <a:spcBef>
                <a:spcPts val="0"/>
              </a:spcBef>
              <a:buNone/>
              <a:defRPr sz="2000" b="0">
                <a:solidFill>
                  <a:schemeClr val="bg1"/>
                </a:solidFill>
                <a:latin typeface="FontAwesome"/>
                <a:cs typeface="FontAwesome"/>
              </a:defRPr>
            </a:lvl1pPr>
          </a:lstStyle>
          <a:p>
            <a:pPr lvl="0"/>
            <a:r>
              <a:rPr lang="es-ES_tradnl" dirty="0" err="1" smtClean="0"/>
              <a:t>ico</a:t>
            </a:r>
            <a:endParaRPr lang="es-ES_tradnl" dirty="0" smtClean="0"/>
          </a:p>
        </p:txBody>
      </p:sp>
      <p:sp>
        <p:nvSpPr>
          <p:cNvPr id="28" name="Picture Placeholder 2"/>
          <p:cNvSpPr>
            <a:spLocks noGrp="1"/>
          </p:cNvSpPr>
          <p:nvPr>
            <p:ph type="pic" sz="quarter" idx="74"/>
          </p:nvPr>
        </p:nvSpPr>
        <p:spPr>
          <a:xfrm>
            <a:off x="3255961" y="1151469"/>
            <a:ext cx="2607735" cy="3268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9" name="Rectangle 28"/>
          <p:cNvSpPr/>
          <p:nvPr userDrawn="1"/>
        </p:nvSpPr>
        <p:spPr>
          <a:xfrm>
            <a:off x="3255960" y="4419603"/>
            <a:ext cx="2607735" cy="8974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 Placeholder 7"/>
          <p:cNvSpPr>
            <a:spLocks noGrp="1"/>
          </p:cNvSpPr>
          <p:nvPr>
            <p:ph type="body" sz="quarter" idx="76" hasCustomPrompt="1"/>
          </p:nvPr>
        </p:nvSpPr>
        <p:spPr>
          <a:xfrm>
            <a:off x="3388460" y="4476123"/>
            <a:ext cx="1898661" cy="433170"/>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Regular"/>
                <a:cs typeface="Lato Regular"/>
              </a:defRPr>
            </a:lvl1pPr>
          </a:lstStyle>
          <a:p>
            <a:pPr lvl="0"/>
            <a:r>
              <a:rPr lang="es-ES_tradnl" dirty="0" smtClean="0"/>
              <a:t>2015</a:t>
            </a:r>
            <a:endParaRPr lang="es-ES_tradnl" dirty="0" smtClean="0"/>
          </a:p>
        </p:txBody>
      </p:sp>
      <p:sp>
        <p:nvSpPr>
          <p:cNvPr id="31" name="Text Placeholder 7"/>
          <p:cNvSpPr>
            <a:spLocks noGrp="1"/>
          </p:cNvSpPr>
          <p:nvPr>
            <p:ph type="body" sz="quarter" idx="77" hasCustomPrompt="1"/>
          </p:nvPr>
        </p:nvSpPr>
        <p:spPr>
          <a:xfrm>
            <a:off x="3379994" y="5010892"/>
            <a:ext cx="2324629"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cxnSp>
        <p:nvCxnSpPr>
          <p:cNvPr id="32" name="Straight Connector 31"/>
          <p:cNvCxnSpPr/>
          <p:nvPr userDrawn="1"/>
        </p:nvCxnSpPr>
        <p:spPr>
          <a:xfrm>
            <a:off x="3379994" y="4947392"/>
            <a:ext cx="2339771" cy="0"/>
          </a:xfrm>
          <a:prstGeom prst="line">
            <a:avLst/>
          </a:prstGeom>
          <a:ln>
            <a:solidFill>
              <a:schemeClr val="accent2">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33" name="Text Placeholder 7"/>
          <p:cNvSpPr>
            <a:spLocks noGrp="1"/>
          </p:cNvSpPr>
          <p:nvPr>
            <p:ph type="body" sz="quarter" idx="80" hasCustomPrompt="1"/>
          </p:nvPr>
        </p:nvSpPr>
        <p:spPr>
          <a:xfrm>
            <a:off x="5263513" y="4476123"/>
            <a:ext cx="441110" cy="433170"/>
          </a:xfrm>
          <a:prstGeom prst="rect">
            <a:avLst/>
          </a:prstGeom>
        </p:spPr>
        <p:txBody>
          <a:bodyPr vert="horz" lIns="0" tIns="103884" rIns="0" bIns="103884" anchor="ctr"/>
          <a:lstStyle>
            <a:lvl1pPr marL="0" indent="0" algn="r">
              <a:lnSpc>
                <a:spcPct val="100000"/>
              </a:lnSpc>
              <a:spcBef>
                <a:spcPts val="0"/>
              </a:spcBef>
              <a:buNone/>
              <a:defRPr sz="20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Picture Placeholder 2"/>
          <p:cNvSpPr>
            <a:spLocks noGrp="1"/>
          </p:cNvSpPr>
          <p:nvPr>
            <p:ph type="pic" sz="quarter" idx="75"/>
          </p:nvPr>
        </p:nvSpPr>
        <p:spPr>
          <a:xfrm>
            <a:off x="6043076" y="1151469"/>
            <a:ext cx="2607735" cy="3268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2" name="Rectangle 41"/>
          <p:cNvSpPr/>
          <p:nvPr userDrawn="1"/>
        </p:nvSpPr>
        <p:spPr>
          <a:xfrm>
            <a:off x="6043075" y="4419603"/>
            <a:ext cx="2607735" cy="8974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 Placeholder 7"/>
          <p:cNvSpPr>
            <a:spLocks noGrp="1"/>
          </p:cNvSpPr>
          <p:nvPr>
            <p:ph type="body" sz="quarter" idx="78" hasCustomPrompt="1"/>
          </p:nvPr>
        </p:nvSpPr>
        <p:spPr>
          <a:xfrm>
            <a:off x="6178539" y="4476123"/>
            <a:ext cx="1898661" cy="433170"/>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Regular"/>
                <a:cs typeface="Lato Regular"/>
              </a:defRPr>
            </a:lvl1pPr>
          </a:lstStyle>
          <a:p>
            <a:pPr lvl="0"/>
            <a:r>
              <a:rPr lang="es-ES_tradnl" dirty="0" smtClean="0"/>
              <a:t>2015</a:t>
            </a:r>
            <a:endParaRPr lang="es-ES_tradnl" dirty="0" smtClean="0"/>
          </a:p>
        </p:txBody>
      </p:sp>
      <p:sp>
        <p:nvSpPr>
          <p:cNvPr id="46" name="Text Placeholder 7"/>
          <p:cNvSpPr>
            <a:spLocks noGrp="1"/>
          </p:cNvSpPr>
          <p:nvPr>
            <p:ph type="body" sz="quarter" idx="79" hasCustomPrompt="1"/>
          </p:nvPr>
        </p:nvSpPr>
        <p:spPr>
          <a:xfrm>
            <a:off x="6170073" y="5010892"/>
            <a:ext cx="2324629"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cxnSp>
        <p:nvCxnSpPr>
          <p:cNvPr id="48" name="Straight Connector 47"/>
          <p:cNvCxnSpPr/>
          <p:nvPr userDrawn="1"/>
        </p:nvCxnSpPr>
        <p:spPr>
          <a:xfrm>
            <a:off x="6178539" y="4947392"/>
            <a:ext cx="2339771" cy="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55" name="Text Placeholder 7"/>
          <p:cNvSpPr>
            <a:spLocks noGrp="1"/>
          </p:cNvSpPr>
          <p:nvPr>
            <p:ph type="body" sz="quarter" idx="81" hasCustomPrompt="1"/>
          </p:nvPr>
        </p:nvSpPr>
        <p:spPr>
          <a:xfrm>
            <a:off x="8092223" y="4476123"/>
            <a:ext cx="441110" cy="433170"/>
          </a:xfrm>
          <a:prstGeom prst="rect">
            <a:avLst/>
          </a:prstGeom>
        </p:spPr>
        <p:txBody>
          <a:bodyPr vert="horz" lIns="0" tIns="103884" rIns="0" bIns="103884" anchor="ctr"/>
          <a:lstStyle>
            <a:lvl1pPr marL="0" indent="0" algn="r">
              <a:lnSpc>
                <a:spcPct val="100000"/>
              </a:lnSpc>
              <a:spcBef>
                <a:spcPts val="0"/>
              </a:spcBef>
              <a:buNone/>
              <a:defRPr sz="2000" b="0">
                <a:solidFill>
                  <a:schemeClr val="bg1"/>
                </a:solidFill>
                <a:latin typeface="FontAwesome"/>
                <a:cs typeface="FontAwesome"/>
              </a:defRPr>
            </a:lvl1pPr>
          </a:lstStyle>
          <a:p>
            <a:pPr lvl="0"/>
            <a:r>
              <a:rPr lang="es-ES_tradnl" dirty="0" err="1" smtClean="0"/>
              <a:t>ico</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childTnLst>
                          </p:cTn>
                        </p:par>
                        <p:par>
                          <p:cTn id="20" fill="hold">
                            <p:stCondLst>
                              <p:cond delay="7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fade">
                                      <p:cBhvr>
                                        <p:cTn id="26" dur="400"/>
                                        <p:tgtEl>
                                          <p:spTgt spid="24">
                                            <p:txEl>
                                              <p:pRg st="0" end="0"/>
                                            </p:txEl>
                                          </p:spTgt>
                                        </p:tgtEl>
                                      </p:cBhvr>
                                    </p:animEffect>
                                    <p:anim calcmode="lin" valueType="num">
                                      <p:cBhvr>
                                        <p:cTn id="27" dur="4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24">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25">
                                            <p:txEl>
                                              <p:pRg st="0" end="0"/>
                                            </p:txEl>
                                          </p:spTgt>
                                        </p:tgtEl>
                                        <p:attrNameLst>
                                          <p:attrName>style.visibility</p:attrName>
                                        </p:attrNameLst>
                                      </p:cBhvr>
                                      <p:to>
                                        <p:strVal val="visible"/>
                                      </p:to>
                                    </p:set>
                                    <p:animEffect transition="in" filter="fade">
                                      <p:cBhvr>
                                        <p:cTn id="31" dur="500"/>
                                        <p:tgtEl>
                                          <p:spTgt spid="25">
                                            <p:txEl>
                                              <p:pRg st="0" end="0"/>
                                            </p:txEl>
                                          </p:spTgt>
                                        </p:tgtEl>
                                      </p:cBhvr>
                                    </p:animEffect>
                                    <p:anim calcmode="lin" valueType="num">
                                      <p:cBhvr>
                                        <p:cTn id="3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34" fill="hold">
                            <p:stCondLst>
                              <p:cond delay="1200"/>
                            </p:stCondLst>
                            <p:childTnLst>
                              <p:par>
                                <p:cTn id="35" presetID="22" presetClass="entr" presetSubtype="8"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1700"/>
                            </p:stCondLst>
                            <p:childTnLst>
                              <p:par>
                                <p:cTn id="39" presetID="53" presetClass="entr" presetSubtype="16" fill="hold" grpId="0" nodeType="afterEffect">
                                  <p:stCondLst>
                                    <p:cond delay="0"/>
                                  </p:stCondLst>
                                  <p:childTnLst>
                                    <p:set>
                                      <p:cBhvr>
                                        <p:cTn id="40" dur="1" fill="hold">
                                          <p:stCondLst>
                                            <p:cond delay="0"/>
                                          </p:stCondLst>
                                        </p:cTn>
                                        <p:tgtEl>
                                          <p:spTgt spid="27">
                                            <p:txEl>
                                              <p:pRg st="0" end="0"/>
                                            </p:txEl>
                                          </p:spTgt>
                                        </p:tgtEl>
                                        <p:attrNameLst>
                                          <p:attrName>style.visibility</p:attrName>
                                        </p:attrNameLst>
                                      </p:cBhvr>
                                      <p:to>
                                        <p:strVal val="visible"/>
                                      </p:to>
                                    </p:set>
                                    <p:anim calcmode="lin" valueType="num">
                                      <p:cBhvr>
                                        <p:cTn id="41" dur="3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42" dur="3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43" dur="300"/>
                                        <p:tgtEl>
                                          <p:spTgt spid="27">
                                            <p:txEl>
                                              <p:pRg st="0" end="0"/>
                                            </p:txEl>
                                          </p:spTgt>
                                        </p:tgtEl>
                                      </p:cBhvr>
                                    </p:animEffect>
                                  </p:childTnLst>
                                </p:cTn>
                              </p:par>
                              <p:par>
                                <p:cTn id="44" presetID="53" presetClass="entr" presetSubtype="16" fill="hold" grpId="0" nodeType="withEffect" nodePh="1">
                                  <p:stCondLst>
                                    <p:cond delay="800"/>
                                  </p:stCondLst>
                                  <p:endCondLst>
                                    <p:cond evt="begin" delay="0">
                                      <p:tn val="44"/>
                                    </p:cond>
                                  </p:endCondLst>
                                  <p:childTnLst>
                                    <p:set>
                                      <p:cBhvr>
                                        <p:cTn id="45" dur="1" fill="hold">
                                          <p:stCondLst>
                                            <p:cond delay="0"/>
                                          </p:stCondLst>
                                        </p:cTn>
                                        <p:tgtEl>
                                          <p:spTgt spid="28"/>
                                        </p:tgtEl>
                                        <p:attrNameLst>
                                          <p:attrName>style.visibility</p:attrName>
                                        </p:attrNameLst>
                                      </p:cBhvr>
                                      <p:to>
                                        <p:strVal val="visible"/>
                                      </p:to>
                                    </p:set>
                                    <p:anim calcmode="lin" valueType="num">
                                      <p:cBhvr>
                                        <p:cTn id="46" dur="1000" fill="hold"/>
                                        <p:tgtEl>
                                          <p:spTgt spid="28"/>
                                        </p:tgtEl>
                                        <p:attrNameLst>
                                          <p:attrName>ppt_w</p:attrName>
                                        </p:attrNameLst>
                                      </p:cBhvr>
                                      <p:tavLst>
                                        <p:tav tm="0">
                                          <p:val>
                                            <p:fltVal val="0"/>
                                          </p:val>
                                        </p:tav>
                                        <p:tav tm="100000">
                                          <p:val>
                                            <p:strVal val="#ppt_w"/>
                                          </p:val>
                                        </p:tav>
                                      </p:tavLst>
                                    </p:anim>
                                    <p:anim calcmode="lin" valueType="num">
                                      <p:cBhvr>
                                        <p:cTn id="47" dur="1000" fill="hold"/>
                                        <p:tgtEl>
                                          <p:spTgt spid="28"/>
                                        </p:tgtEl>
                                        <p:attrNameLst>
                                          <p:attrName>ppt_h</p:attrName>
                                        </p:attrNameLst>
                                      </p:cBhvr>
                                      <p:tavLst>
                                        <p:tav tm="0">
                                          <p:val>
                                            <p:fltVal val="0"/>
                                          </p:val>
                                        </p:tav>
                                        <p:tav tm="100000">
                                          <p:val>
                                            <p:strVal val="#ppt_h"/>
                                          </p:val>
                                        </p:tav>
                                      </p:tavLst>
                                    </p:anim>
                                    <p:animEffect transition="in" filter="fade">
                                      <p:cBhvr>
                                        <p:cTn id="48" dur="1000"/>
                                        <p:tgtEl>
                                          <p:spTgt spid="28"/>
                                        </p:tgtEl>
                                      </p:cBhvr>
                                    </p:animEffect>
                                  </p:childTnLst>
                                </p:cTn>
                              </p:par>
                            </p:childTnLst>
                          </p:cTn>
                        </p:par>
                        <p:par>
                          <p:cTn id="49" fill="hold">
                            <p:stCondLst>
                              <p:cond delay="2200"/>
                            </p:stCondLst>
                            <p:childTnLst>
                              <p:par>
                                <p:cTn id="50" presetID="22" presetClass="entr" presetSubtype="8"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30">
                                            <p:txEl>
                                              <p:pRg st="0" end="0"/>
                                            </p:txEl>
                                          </p:spTgt>
                                        </p:tgtEl>
                                        <p:attrNameLst>
                                          <p:attrName>style.visibility</p:attrName>
                                        </p:attrNameLst>
                                      </p:cBhvr>
                                      <p:to>
                                        <p:strVal val="visible"/>
                                      </p:to>
                                    </p:set>
                                    <p:animEffect transition="in" filter="fade">
                                      <p:cBhvr>
                                        <p:cTn id="55" dur="400"/>
                                        <p:tgtEl>
                                          <p:spTgt spid="30">
                                            <p:txEl>
                                              <p:pRg st="0" end="0"/>
                                            </p:txEl>
                                          </p:spTgt>
                                        </p:tgtEl>
                                      </p:cBhvr>
                                    </p:animEffect>
                                    <p:anim calcmode="lin" valueType="num">
                                      <p:cBhvr>
                                        <p:cTn id="56"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57" dur="400" fill="hold"/>
                                        <p:tgtEl>
                                          <p:spTgt spid="30">
                                            <p:txEl>
                                              <p:pRg st="0" end="0"/>
                                            </p:tx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00"/>
                                  </p:stCondLst>
                                  <p:childTnLst>
                                    <p:set>
                                      <p:cBhvr>
                                        <p:cTn id="59" dur="1" fill="hold">
                                          <p:stCondLst>
                                            <p:cond delay="0"/>
                                          </p:stCondLst>
                                        </p:cTn>
                                        <p:tgtEl>
                                          <p:spTgt spid="31">
                                            <p:txEl>
                                              <p:pRg st="0" end="0"/>
                                            </p:txEl>
                                          </p:spTgt>
                                        </p:tgtEl>
                                        <p:attrNameLst>
                                          <p:attrName>style.visibility</p:attrName>
                                        </p:attrNameLst>
                                      </p:cBhvr>
                                      <p:to>
                                        <p:strVal val="visible"/>
                                      </p:to>
                                    </p:set>
                                    <p:animEffect transition="in" filter="fade">
                                      <p:cBhvr>
                                        <p:cTn id="60" dur="500"/>
                                        <p:tgtEl>
                                          <p:spTgt spid="31">
                                            <p:txEl>
                                              <p:pRg st="0" end="0"/>
                                            </p:txEl>
                                          </p:spTgt>
                                        </p:tgtEl>
                                      </p:cBhvr>
                                    </p:animEffect>
                                    <p:anim calcmode="lin" valueType="num">
                                      <p:cBhvr>
                                        <p:cTn id="6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62"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63" fill="hold">
                            <p:stCondLst>
                              <p:cond delay="2700"/>
                            </p:stCondLst>
                            <p:childTnLst>
                              <p:par>
                                <p:cTn id="64" presetID="22" presetClass="entr" presetSubtype="8" fill="hold"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left)">
                                      <p:cBhvr>
                                        <p:cTn id="66" dur="500"/>
                                        <p:tgtEl>
                                          <p:spTgt spid="32"/>
                                        </p:tgtEl>
                                      </p:cBhvr>
                                    </p:animEffect>
                                  </p:childTnLst>
                                </p:cTn>
                              </p:par>
                            </p:childTnLst>
                          </p:cTn>
                        </p:par>
                        <p:par>
                          <p:cTn id="67" fill="hold">
                            <p:stCondLst>
                              <p:cond delay="3200"/>
                            </p:stCondLst>
                            <p:childTnLst>
                              <p:par>
                                <p:cTn id="68" presetID="53" presetClass="entr" presetSubtype="16" fill="hold" grpId="0" nodeType="afterEffect">
                                  <p:stCondLst>
                                    <p:cond delay="0"/>
                                  </p:stCondLst>
                                  <p:childTnLst>
                                    <p:set>
                                      <p:cBhvr>
                                        <p:cTn id="69" dur="1" fill="hold">
                                          <p:stCondLst>
                                            <p:cond delay="0"/>
                                          </p:stCondLst>
                                        </p:cTn>
                                        <p:tgtEl>
                                          <p:spTgt spid="33">
                                            <p:txEl>
                                              <p:pRg st="0" end="0"/>
                                            </p:txEl>
                                          </p:spTgt>
                                        </p:tgtEl>
                                        <p:attrNameLst>
                                          <p:attrName>style.visibility</p:attrName>
                                        </p:attrNameLst>
                                      </p:cBhvr>
                                      <p:to>
                                        <p:strVal val="visible"/>
                                      </p:to>
                                    </p:set>
                                    <p:anim calcmode="lin" valueType="num">
                                      <p:cBhvr>
                                        <p:cTn id="70"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71"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72" dur="300"/>
                                        <p:tgtEl>
                                          <p:spTgt spid="33">
                                            <p:txEl>
                                              <p:pRg st="0" end="0"/>
                                            </p:txEl>
                                          </p:spTgt>
                                        </p:tgtEl>
                                      </p:cBhvr>
                                    </p:animEffect>
                                  </p:childTnLst>
                                </p:cTn>
                              </p:par>
                              <p:par>
                                <p:cTn id="73" presetID="53" presetClass="entr" presetSubtype="16" fill="hold" grpId="0" nodeType="withEffect" nodePh="1">
                                  <p:stCondLst>
                                    <p:cond delay="800"/>
                                  </p:stCondLst>
                                  <p:endCondLst>
                                    <p:cond evt="begin" delay="0">
                                      <p:tn val="73"/>
                                    </p:cond>
                                  </p:endCondLst>
                                  <p:childTnLst>
                                    <p:set>
                                      <p:cBhvr>
                                        <p:cTn id="74" dur="1" fill="hold">
                                          <p:stCondLst>
                                            <p:cond delay="0"/>
                                          </p:stCondLst>
                                        </p:cTn>
                                        <p:tgtEl>
                                          <p:spTgt spid="41"/>
                                        </p:tgtEl>
                                        <p:attrNameLst>
                                          <p:attrName>style.visibility</p:attrName>
                                        </p:attrNameLst>
                                      </p:cBhvr>
                                      <p:to>
                                        <p:strVal val="visible"/>
                                      </p:to>
                                    </p:set>
                                    <p:anim calcmode="lin" valueType="num">
                                      <p:cBhvr>
                                        <p:cTn id="75" dur="1000" fill="hold"/>
                                        <p:tgtEl>
                                          <p:spTgt spid="41"/>
                                        </p:tgtEl>
                                        <p:attrNameLst>
                                          <p:attrName>ppt_w</p:attrName>
                                        </p:attrNameLst>
                                      </p:cBhvr>
                                      <p:tavLst>
                                        <p:tav tm="0">
                                          <p:val>
                                            <p:fltVal val="0"/>
                                          </p:val>
                                        </p:tav>
                                        <p:tav tm="100000">
                                          <p:val>
                                            <p:strVal val="#ppt_w"/>
                                          </p:val>
                                        </p:tav>
                                      </p:tavLst>
                                    </p:anim>
                                    <p:anim calcmode="lin" valueType="num">
                                      <p:cBhvr>
                                        <p:cTn id="76" dur="1000" fill="hold"/>
                                        <p:tgtEl>
                                          <p:spTgt spid="41"/>
                                        </p:tgtEl>
                                        <p:attrNameLst>
                                          <p:attrName>ppt_h</p:attrName>
                                        </p:attrNameLst>
                                      </p:cBhvr>
                                      <p:tavLst>
                                        <p:tav tm="0">
                                          <p:val>
                                            <p:fltVal val="0"/>
                                          </p:val>
                                        </p:tav>
                                        <p:tav tm="100000">
                                          <p:val>
                                            <p:strVal val="#ppt_h"/>
                                          </p:val>
                                        </p:tav>
                                      </p:tavLst>
                                    </p:anim>
                                    <p:animEffect transition="in" filter="fade">
                                      <p:cBhvr>
                                        <p:cTn id="77" dur="1000"/>
                                        <p:tgtEl>
                                          <p:spTgt spid="41"/>
                                        </p:tgtEl>
                                      </p:cBhvr>
                                    </p:animEffect>
                                  </p:childTnLst>
                                </p:cTn>
                              </p:par>
                            </p:childTnLst>
                          </p:cTn>
                        </p:par>
                        <p:par>
                          <p:cTn id="78" fill="hold">
                            <p:stCondLst>
                              <p:cond delay="3700"/>
                            </p:stCondLst>
                            <p:childTnLst>
                              <p:par>
                                <p:cTn id="79" presetID="22" presetClass="entr" presetSubtype="8"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par>
                                <p:cTn id="82" presetID="42" presetClass="entr" presetSubtype="0" fill="hold" grpId="0" nodeType="withEffect">
                                  <p:stCondLst>
                                    <p:cond delay="200"/>
                                  </p:stCondLst>
                                  <p:childTnLst>
                                    <p:set>
                                      <p:cBhvr>
                                        <p:cTn id="83" dur="1" fill="hold">
                                          <p:stCondLst>
                                            <p:cond delay="0"/>
                                          </p:stCondLst>
                                        </p:cTn>
                                        <p:tgtEl>
                                          <p:spTgt spid="45">
                                            <p:txEl>
                                              <p:pRg st="0" end="0"/>
                                            </p:txEl>
                                          </p:spTgt>
                                        </p:tgtEl>
                                        <p:attrNameLst>
                                          <p:attrName>style.visibility</p:attrName>
                                        </p:attrNameLst>
                                      </p:cBhvr>
                                      <p:to>
                                        <p:strVal val="visible"/>
                                      </p:to>
                                    </p:set>
                                    <p:animEffect transition="in" filter="fade">
                                      <p:cBhvr>
                                        <p:cTn id="84" dur="400"/>
                                        <p:tgtEl>
                                          <p:spTgt spid="45">
                                            <p:txEl>
                                              <p:pRg st="0" end="0"/>
                                            </p:txEl>
                                          </p:spTgt>
                                        </p:tgtEl>
                                      </p:cBhvr>
                                    </p:animEffect>
                                    <p:anim calcmode="lin" valueType="num">
                                      <p:cBhvr>
                                        <p:cTn id="85" dur="4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86" dur="400" fill="hold"/>
                                        <p:tgtEl>
                                          <p:spTgt spid="45">
                                            <p:txEl>
                                              <p:pRg st="0" end="0"/>
                                            </p:txEl>
                                          </p:spTgt>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
                                  </p:stCondLst>
                                  <p:childTnLst>
                                    <p:set>
                                      <p:cBhvr>
                                        <p:cTn id="88" dur="1" fill="hold">
                                          <p:stCondLst>
                                            <p:cond delay="0"/>
                                          </p:stCondLst>
                                        </p:cTn>
                                        <p:tgtEl>
                                          <p:spTgt spid="46">
                                            <p:txEl>
                                              <p:pRg st="0" end="0"/>
                                            </p:txEl>
                                          </p:spTgt>
                                        </p:tgtEl>
                                        <p:attrNameLst>
                                          <p:attrName>style.visibility</p:attrName>
                                        </p:attrNameLst>
                                      </p:cBhvr>
                                      <p:to>
                                        <p:strVal val="visible"/>
                                      </p:to>
                                    </p:set>
                                    <p:animEffect transition="in" filter="fade">
                                      <p:cBhvr>
                                        <p:cTn id="89" dur="500"/>
                                        <p:tgtEl>
                                          <p:spTgt spid="46">
                                            <p:txEl>
                                              <p:pRg st="0" end="0"/>
                                            </p:txEl>
                                          </p:spTgt>
                                        </p:tgtEl>
                                      </p:cBhvr>
                                    </p:animEffect>
                                    <p:anim calcmode="lin" valueType="num">
                                      <p:cBhvr>
                                        <p:cTn id="90"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46">
                                            <p:txEl>
                                              <p:pRg st="0" end="0"/>
                                            </p:txEl>
                                          </p:spTgt>
                                        </p:tgtEl>
                                        <p:attrNameLst>
                                          <p:attrName>ppt_y</p:attrName>
                                        </p:attrNameLst>
                                      </p:cBhvr>
                                      <p:tavLst>
                                        <p:tav tm="0">
                                          <p:val>
                                            <p:strVal val="#ppt_y+.1"/>
                                          </p:val>
                                        </p:tav>
                                        <p:tav tm="100000">
                                          <p:val>
                                            <p:strVal val="#ppt_y"/>
                                          </p:val>
                                        </p:tav>
                                      </p:tavLst>
                                    </p:anim>
                                  </p:childTnLst>
                                </p:cTn>
                              </p:par>
                            </p:childTnLst>
                          </p:cTn>
                        </p:par>
                        <p:par>
                          <p:cTn id="92" fill="hold">
                            <p:stCondLst>
                              <p:cond delay="4200"/>
                            </p:stCondLst>
                            <p:childTnLst>
                              <p:par>
                                <p:cTn id="93" presetID="22" presetClass="entr" presetSubtype="8" fill="hold" nodeType="afterEffect">
                                  <p:stCondLst>
                                    <p:cond delay="0"/>
                                  </p:stCondLst>
                                  <p:childTnLst>
                                    <p:set>
                                      <p:cBhvr>
                                        <p:cTn id="94" dur="1" fill="hold">
                                          <p:stCondLst>
                                            <p:cond delay="0"/>
                                          </p:stCondLst>
                                        </p:cTn>
                                        <p:tgtEl>
                                          <p:spTgt spid="48"/>
                                        </p:tgtEl>
                                        <p:attrNameLst>
                                          <p:attrName>style.visibility</p:attrName>
                                        </p:attrNameLst>
                                      </p:cBhvr>
                                      <p:to>
                                        <p:strVal val="visible"/>
                                      </p:to>
                                    </p:set>
                                    <p:animEffect transition="in" filter="wipe(left)">
                                      <p:cBhvr>
                                        <p:cTn id="95" dur="500"/>
                                        <p:tgtEl>
                                          <p:spTgt spid="48"/>
                                        </p:tgtEl>
                                      </p:cBhvr>
                                    </p:animEffect>
                                  </p:childTnLst>
                                </p:cTn>
                              </p:par>
                            </p:childTnLst>
                          </p:cTn>
                        </p:par>
                        <p:par>
                          <p:cTn id="96" fill="hold">
                            <p:stCondLst>
                              <p:cond delay="4700"/>
                            </p:stCondLst>
                            <p:childTnLst>
                              <p:par>
                                <p:cTn id="97" presetID="53" presetClass="entr" presetSubtype="16" fill="hold" grpId="0" nodeType="afterEffect">
                                  <p:stCondLst>
                                    <p:cond delay="0"/>
                                  </p:stCondLst>
                                  <p:childTnLst>
                                    <p:set>
                                      <p:cBhvr>
                                        <p:cTn id="98" dur="1" fill="hold">
                                          <p:stCondLst>
                                            <p:cond delay="0"/>
                                          </p:stCondLst>
                                        </p:cTn>
                                        <p:tgtEl>
                                          <p:spTgt spid="55">
                                            <p:txEl>
                                              <p:pRg st="0" end="0"/>
                                            </p:txEl>
                                          </p:spTgt>
                                        </p:tgtEl>
                                        <p:attrNameLst>
                                          <p:attrName>style.visibility</p:attrName>
                                        </p:attrNameLst>
                                      </p:cBhvr>
                                      <p:to>
                                        <p:strVal val="visible"/>
                                      </p:to>
                                    </p:set>
                                    <p:anim calcmode="lin" valueType="num">
                                      <p:cBhvr>
                                        <p:cTn id="99"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00"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01" dur="3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23" grpId="0" animBg="1"/>
      <p:bldP spid="24" grpId="0" build="p">
        <p:tmplLst>
          <p:tmpl lvl="1">
            <p:tnLst>
              <p:par>
                <p:cTn presetID="42" presetClass="entr" presetSubtype="0"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Effect transition="in" filter="fade">
                      <p:cBhvr>
                        <p:cTn dur="400"/>
                        <p:tgtEl>
                          <p:spTgt spid="24"/>
                        </p:tgtEl>
                      </p:cBhvr>
                    </p:animEffect>
                    <p:anim calcmode="lin" valueType="num">
                      <p:cBhvr>
                        <p:cTn dur="400" fill="hold"/>
                        <p:tgtEl>
                          <p:spTgt spid="24"/>
                        </p:tgtEl>
                        <p:attrNameLst>
                          <p:attrName>ppt_x</p:attrName>
                        </p:attrNameLst>
                      </p:cBhvr>
                      <p:tavLst>
                        <p:tav tm="0">
                          <p:val>
                            <p:strVal val="#ppt_x"/>
                          </p:val>
                        </p:tav>
                        <p:tav tm="100000">
                          <p:val>
                            <p:strVal val="#ppt_x"/>
                          </p:val>
                        </p:tav>
                      </p:tavLst>
                    </p:anim>
                    <p:anim calcmode="lin" valueType="num">
                      <p:cBhvr>
                        <p:cTn dur="40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53" presetClass="entr" presetSubtype="16"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p:cTn dur="300" fill="hold"/>
                        <p:tgtEl>
                          <p:spTgt spid="27"/>
                        </p:tgtEl>
                        <p:attrNameLst>
                          <p:attrName>ppt_w</p:attrName>
                        </p:attrNameLst>
                      </p:cBhvr>
                      <p:tavLst>
                        <p:tav tm="0">
                          <p:val>
                            <p:fltVal val="0"/>
                          </p:val>
                        </p:tav>
                        <p:tav tm="100000">
                          <p:val>
                            <p:strVal val="#ppt_w"/>
                          </p:val>
                        </p:tav>
                      </p:tavLst>
                    </p:anim>
                    <p:anim calcmode="lin" valueType="num">
                      <p:cBhvr>
                        <p:cTn dur="300" fill="hold"/>
                        <p:tgtEl>
                          <p:spTgt spid="27"/>
                        </p:tgtEl>
                        <p:attrNameLst>
                          <p:attrName>ppt_h</p:attrName>
                        </p:attrNameLst>
                      </p:cBhvr>
                      <p:tavLst>
                        <p:tav tm="0">
                          <p:val>
                            <p:fltVal val="0"/>
                          </p:val>
                        </p:tav>
                        <p:tav tm="100000">
                          <p:val>
                            <p:strVal val="#ppt_h"/>
                          </p:val>
                        </p:tav>
                      </p:tavLst>
                    </p:anim>
                    <p:animEffect transition="in" filter="fade">
                      <p:cBhvr>
                        <p:cTn dur="300"/>
                        <p:tgtEl>
                          <p:spTgt spid="27"/>
                        </p:tgtEl>
                      </p:cBhvr>
                    </p:animEffect>
                  </p:childTnLst>
                </p:cTn>
              </p:par>
            </p:tnLst>
          </p:tmpl>
        </p:tmplLst>
      </p:bldP>
      <p:bldP spid="28" grpId="0"/>
      <p:bldP spid="29" grpId="0" animBg="1"/>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41" grpId="0"/>
      <p:bldP spid="42" grpId="0" animBg="1"/>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400"/>
                        <p:tgtEl>
                          <p:spTgt spid="45"/>
                        </p:tgtEl>
                      </p:cBhvr>
                    </p:animEffect>
                    <p:anim calcmode="lin" valueType="num">
                      <p:cBhvr>
                        <p:cTn dur="400" fill="hold"/>
                        <p:tgtEl>
                          <p:spTgt spid="45"/>
                        </p:tgtEl>
                        <p:attrNameLst>
                          <p:attrName>ppt_x</p:attrName>
                        </p:attrNameLst>
                      </p:cBhvr>
                      <p:tavLst>
                        <p:tav tm="0">
                          <p:val>
                            <p:strVal val="#ppt_x"/>
                          </p:val>
                        </p:tav>
                        <p:tav tm="100000">
                          <p:val>
                            <p:strVal val="#ppt_x"/>
                          </p:val>
                        </p:tav>
                      </p:tavLst>
                    </p:anim>
                    <p:anim calcmode="lin" valueType="num">
                      <p:cBhvr>
                        <p:cTn dur="400" fill="hold"/>
                        <p:tgtEl>
                          <p:spTgt spid="45"/>
                        </p:tgtEl>
                        <p:attrNameLst>
                          <p:attrName>ppt_y</p:attrName>
                        </p:attrNameLst>
                      </p:cBhvr>
                      <p:tavLst>
                        <p:tav tm="0">
                          <p:val>
                            <p:strVal val="#ppt_y+.1"/>
                          </p:val>
                        </p:tav>
                        <p:tav tm="100000">
                          <p:val>
                            <p:strVal val="#ppt_y"/>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showMasterSp="0" userDrawn="1">
  <p:cSld name="Four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Picture Placeholder 2"/>
          <p:cNvSpPr>
            <a:spLocks noGrp="1"/>
          </p:cNvSpPr>
          <p:nvPr>
            <p:ph type="pic" sz="quarter" idx="48"/>
          </p:nvPr>
        </p:nvSpPr>
        <p:spPr>
          <a:xfrm>
            <a:off x="452438" y="1049869"/>
            <a:ext cx="3903662" cy="17187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452437" y="2768600"/>
            <a:ext cx="3903663" cy="3238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 Placeholder 7"/>
          <p:cNvSpPr>
            <a:spLocks noGrp="1"/>
          </p:cNvSpPr>
          <p:nvPr>
            <p:ph type="body" sz="quarter" idx="65" hasCustomPrompt="1"/>
          </p:nvPr>
        </p:nvSpPr>
        <p:spPr>
          <a:xfrm>
            <a:off x="524405" y="2812105"/>
            <a:ext cx="3742795" cy="215999"/>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Picture Placeholder 2"/>
          <p:cNvSpPr>
            <a:spLocks noGrp="1"/>
          </p:cNvSpPr>
          <p:nvPr>
            <p:ph type="pic" sz="quarter" idx="66"/>
          </p:nvPr>
        </p:nvSpPr>
        <p:spPr>
          <a:xfrm>
            <a:off x="4778376" y="1049869"/>
            <a:ext cx="3903662" cy="17187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4" name="Rectangle 43"/>
          <p:cNvSpPr/>
          <p:nvPr userDrawn="1"/>
        </p:nvSpPr>
        <p:spPr>
          <a:xfrm>
            <a:off x="4778375" y="2768600"/>
            <a:ext cx="3903663" cy="32389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xt Placeholder 7"/>
          <p:cNvSpPr>
            <a:spLocks noGrp="1"/>
          </p:cNvSpPr>
          <p:nvPr>
            <p:ph type="body" sz="quarter" idx="67" hasCustomPrompt="1"/>
          </p:nvPr>
        </p:nvSpPr>
        <p:spPr>
          <a:xfrm>
            <a:off x="4850343" y="2812105"/>
            <a:ext cx="3742795" cy="215999"/>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Picture Placeholder 2"/>
          <p:cNvSpPr>
            <a:spLocks noGrp="1"/>
          </p:cNvSpPr>
          <p:nvPr>
            <p:ph type="pic" sz="quarter" idx="68"/>
          </p:nvPr>
        </p:nvSpPr>
        <p:spPr>
          <a:xfrm>
            <a:off x="452438" y="3246969"/>
            <a:ext cx="3903662" cy="17187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6" name="Rectangle 55"/>
          <p:cNvSpPr/>
          <p:nvPr userDrawn="1"/>
        </p:nvSpPr>
        <p:spPr>
          <a:xfrm>
            <a:off x="452437" y="4965700"/>
            <a:ext cx="3903663" cy="3238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 Placeholder 7"/>
          <p:cNvSpPr>
            <a:spLocks noGrp="1"/>
          </p:cNvSpPr>
          <p:nvPr>
            <p:ph type="body" sz="quarter" idx="69" hasCustomPrompt="1"/>
          </p:nvPr>
        </p:nvSpPr>
        <p:spPr>
          <a:xfrm>
            <a:off x="524405" y="5009205"/>
            <a:ext cx="3742795" cy="215999"/>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8" name="Picture Placeholder 2"/>
          <p:cNvSpPr>
            <a:spLocks noGrp="1"/>
          </p:cNvSpPr>
          <p:nvPr>
            <p:ph type="pic" sz="quarter" idx="70"/>
          </p:nvPr>
        </p:nvSpPr>
        <p:spPr>
          <a:xfrm>
            <a:off x="4778376" y="3246969"/>
            <a:ext cx="3903662" cy="17187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9" name="Rectangle 58"/>
          <p:cNvSpPr/>
          <p:nvPr userDrawn="1"/>
        </p:nvSpPr>
        <p:spPr>
          <a:xfrm>
            <a:off x="4778375" y="4965700"/>
            <a:ext cx="3903663" cy="323899"/>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ext Placeholder 7"/>
          <p:cNvSpPr>
            <a:spLocks noGrp="1"/>
          </p:cNvSpPr>
          <p:nvPr>
            <p:ph type="body" sz="quarter" idx="71" hasCustomPrompt="1"/>
          </p:nvPr>
        </p:nvSpPr>
        <p:spPr>
          <a:xfrm>
            <a:off x="4850343" y="5009205"/>
            <a:ext cx="3742795" cy="215999"/>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childTnLst>
                          </p:cTn>
                        </p:par>
                        <p:par>
                          <p:cTn id="20" fill="hold">
                            <p:stCondLst>
                              <p:cond delay="7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anim calcmode="lin" valueType="num">
                                      <p:cBhvr>
                                        <p:cTn id="27"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40">
                                            <p:txEl>
                                              <p:pRg st="0" end="0"/>
                                            </p:txEl>
                                          </p:spTgt>
                                        </p:tgtEl>
                                        <p:attrNameLst>
                                          <p:attrName>ppt_y</p:attrName>
                                        </p:attrNameLst>
                                      </p:cBhvr>
                                      <p:tavLst>
                                        <p:tav tm="0">
                                          <p:val>
                                            <p:strVal val="#ppt_y+.1"/>
                                          </p:val>
                                        </p:tav>
                                        <p:tav tm="100000">
                                          <p:val>
                                            <p:strVal val="#ppt_y"/>
                                          </p:val>
                                        </p:tav>
                                      </p:tavLst>
                                    </p:anim>
                                  </p:childTnLst>
                                </p:cTn>
                              </p:par>
                              <p:par>
                                <p:cTn id="29" presetID="53" presetClass="entr" presetSubtype="16" fill="hold" grpId="0" nodeType="withEffect" nodePh="1">
                                  <p:stCondLst>
                                    <p:cond delay="800"/>
                                  </p:stCondLst>
                                  <p:endCondLst>
                                    <p:cond evt="begin" delay="0">
                                      <p:tn val="29"/>
                                    </p:cond>
                                  </p:endCondLst>
                                  <p:childTnLst>
                                    <p:set>
                                      <p:cBhvr>
                                        <p:cTn id="30" dur="1" fill="hold">
                                          <p:stCondLst>
                                            <p:cond delay="0"/>
                                          </p:stCondLst>
                                        </p:cTn>
                                        <p:tgtEl>
                                          <p:spTgt spid="43"/>
                                        </p:tgtEl>
                                        <p:attrNameLst>
                                          <p:attrName>style.visibility</p:attrName>
                                        </p:attrNameLst>
                                      </p:cBhvr>
                                      <p:to>
                                        <p:strVal val="visible"/>
                                      </p:to>
                                    </p:set>
                                    <p:anim calcmode="lin" valueType="num">
                                      <p:cBhvr>
                                        <p:cTn id="31" dur="1000" fill="hold"/>
                                        <p:tgtEl>
                                          <p:spTgt spid="43"/>
                                        </p:tgtEl>
                                        <p:attrNameLst>
                                          <p:attrName>ppt_w</p:attrName>
                                        </p:attrNameLst>
                                      </p:cBhvr>
                                      <p:tavLst>
                                        <p:tav tm="0">
                                          <p:val>
                                            <p:fltVal val="0"/>
                                          </p:val>
                                        </p:tav>
                                        <p:tav tm="100000">
                                          <p:val>
                                            <p:strVal val="#ppt_w"/>
                                          </p:val>
                                        </p:tav>
                                      </p:tavLst>
                                    </p:anim>
                                    <p:anim calcmode="lin" valueType="num">
                                      <p:cBhvr>
                                        <p:cTn id="32" dur="1000" fill="hold"/>
                                        <p:tgtEl>
                                          <p:spTgt spid="43"/>
                                        </p:tgtEl>
                                        <p:attrNameLst>
                                          <p:attrName>ppt_h</p:attrName>
                                        </p:attrNameLst>
                                      </p:cBhvr>
                                      <p:tavLst>
                                        <p:tav tm="0">
                                          <p:val>
                                            <p:fltVal val="0"/>
                                          </p:val>
                                        </p:tav>
                                        <p:tav tm="100000">
                                          <p:val>
                                            <p:strVal val="#ppt_h"/>
                                          </p:val>
                                        </p:tav>
                                      </p:tavLst>
                                    </p:anim>
                                    <p:animEffect transition="in" filter="fade">
                                      <p:cBhvr>
                                        <p:cTn id="33" dur="1000"/>
                                        <p:tgtEl>
                                          <p:spTgt spid="43"/>
                                        </p:tgtEl>
                                      </p:cBhvr>
                                    </p:animEffect>
                                  </p:childTnLst>
                                </p:cTn>
                              </p:par>
                            </p:childTnLst>
                          </p:cTn>
                        </p:par>
                        <p:par>
                          <p:cTn id="34" fill="hold">
                            <p:stCondLst>
                              <p:cond delay="1200"/>
                            </p:stCondLst>
                            <p:childTnLst>
                              <p:par>
                                <p:cTn id="35" presetID="22" presetClass="entr" presetSubtype="8"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left)">
                                      <p:cBhvr>
                                        <p:cTn id="37" dur="500"/>
                                        <p:tgtEl>
                                          <p:spTgt spid="44"/>
                                        </p:tgtEl>
                                      </p:cBhvr>
                                    </p:animEffect>
                                  </p:childTnLst>
                                </p:cTn>
                              </p:par>
                              <p:par>
                                <p:cTn id="38" presetID="42" presetClass="entr" presetSubtype="0" fill="hold" grpId="0" nodeType="withEffect">
                                  <p:stCondLst>
                                    <p:cond delay="200"/>
                                  </p:stCondLst>
                                  <p:childTnLst>
                                    <p:set>
                                      <p:cBhvr>
                                        <p:cTn id="39" dur="1" fill="hold">
                                          <p:stCondLst>
                                            <p:cond delay="0"/>
                                          </p:stCondLst>
                                        </p:cTn>
                                        <p:tgtEl>
                                          <p:spTgt spid="47">
                                            <p:txEl>
                                              <p:pRg st="0" end="0"/>
                                            </p:txEl>
                                          </p:spTgt>
                                        </p:tgtEl>
                                        <p:attrNameLst>
                                          <p:attrName>style.visibility</p:attrName>
                                        </p:attrNameLst>
                                      </p:cBhvr>
                                      <p:to>
                                        <p:strVal val="visible"/>
                                      </p:to>
                                    </p:set>
                                    <p:animEffect transition="in" filter="fade">
                                      <p:cBhvr>
                                        <p:cTn id="40" dur="500"/>
                                        <p:tgtEl>
                                          <p:spTgt spid="47">
                                            <p:txEl>
                                              <p:pRg st="0" end="0"/>
                                            </p:txEl>
                                          </p:spTgt>
                                        </p:tgtEl>
                                      </p:cBhvr>
                                    </p:animEffect>
                                    <p:anim calcmode="lin" valueType="num">
                                      <p:cBhvr>
                                        <p:cTn id="41"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47">
                                            <p:txEl>
                                              <p:pRg st="0" end="0"/>
                                            </p:txEl>
                                          </p:spTgt>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nodePh="1">
                                  <p:stCondLst>
                                    <p:cond delay="800"/>
                                  </p:stCondLst>
                                  <p:endCondLst>
                                    <p:cond evt="begin" delay="0">
                                      <p:tn val="43"/>
                                    </p:cond>
                                  </p:endCondLst>
                                  <p:childTnLst>
                                    <p:set>
                                      <p:cBhvr>
                                        <p:cTn id="44" dur="1" fill="hold">
                                          <p:stCondLst>
                                            <p:cond delay="0"/>
                                          </p:stCondLst>
                                        </p:cTn>
                                        <p:tgtEl>
                                          <p:spTgt spid="54"/>
                                        </p:tgtEl>
                                        <p:attrNameLst>
                                          <p:attrName>style.visibility</p:attrName>
                                        </p:attrNameLst>
                                      </p:cBhvr>
                                      <p:to>
                                        <p:strVal val="visible"/>
                                      </p:to>
                                    </p:set>
                                    <p:anim calcmode="lin" valueType="num">
                                      <p:cBhvr>
                                        <p:cTn id="45" dur="1000" fill="hold"/>
                                        <p:tgtEl>
                                          <p:spTgt spid="54"/>
                                        </p:tgtEl>
                                        <p:attrNameLst>
                                          <p:attrName>ppt_w</p:attrName>
                                        </p:attrNameLst>
                                      </p:cBhvr>
                                      <p:tavLst>
                                        <p:tav tm="0">
                                          <p:val>
                                            <p:fltVal val="0"/>
                                          </p:val>
                                        </p:tav>
                                        <p:tav tm="100000">
                                          <p:val>
                                            <p:strVal val="#ppt_w"/>
                                          </p:val>
                                        </p:tav>
                                      </p:tavLst>
                                    </p:anim>
                                    <p:anim calcmode="lin" valueType="num">
                                      <p:cBhvr>
                                        <p:cTn id="46" dur="1000" fill="hold"/>
                                        <p:tgtEl>
                                          <p:spTgt spid="54"/>
                                        </p:tgtEl>
                                        <p:attrNameLst>
                                          <p:attrName>ppt_h</p:attrName>
                                        </p:attrNameLst>
                                      </p:cBhvr>
                                      <p:tavLst>
                                        <p:tav tm="0">
                                          <p:val>
                                            <p:fltVal val="0"/>
                                          </p:val>
                                        </p:tav>
                                        <p:tav tm="100000">
                                          <p:val>
                                            <p:strVal val="#ppt_h"/>
                                          </p:val>
                                        </p:tav>
                                      </p:tavLst>
                                    </p:anim>
                                    <p:animEffect transition="in" filter="fade">
                                      <p:cBhvr>
                                        <p:cTn id="47" dur="1000"/>
                                        <p:tgtEl>
                                          <p:spTgt spid="54"/>
                                        </p:tgtEl>
                                      </p:cBhvr>
                                    </p:animEffect>
                                  </p:childTnLst>
                                </p:cTn>
                              </p:par>
                            </p:childTnLst>
                          </p:cTn>
                        </p:par>
                        <p:par>
                          <p:cTn id="48" fill="hold">
                            <p:stCondLst>
                              <p:cond delay="1700"/>
                            </p:stCondLst>
                            <p:childTnLst>
                              <p:par>
                                <p:cTn id="49" presetID="22" presetClass="entr" presetSubtype="8"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500"/>
                                        <p:tgtEl>
                                          <p:spTgt spid="56"/>
                                        </p:tgtEl>
                                      </p:cBhvr>
                                    </p:animEffect>
                                  </p:childTnLst>
                                </p:cTn>
                              </p:par>
                              <p:par>
                                <p:cTn id="52" presetID="42" presetClass="entr" presetSubtype="0" fill="hold" grpId="0" nodeType="withEffect">
                                  <p:stCondLst>
                                    <p:cond delay="200"/>
                                  </p:stCondLst>
                                  <p:childTnLst>
                                    <p:set>
                                      <p:cBhvr>
                                        <p:cTn id="53" dur="1" fill="hold">
                                          <p:stCondLst>
                                            <p:cond delay="0"/>
                                          </p:stCondLst>
                                        </p:cTn>
                                        <p:tgtEl>
                                          <p:spTgt spid="57">
                                            <p:txEl>
                                              <p:pRg st="0" end="0"/>
                                            </p:txEl>
                                          </p:spTgt>
                                        </p:tgtEl>
                                        <p:attrNameLst>
                                          <p:attrName>style.visibility</p:attrName>
                                        </p:attrNameLst>
                                      </p:cBhvr>
                                      <p:to>
                                        <p:strVal val="visible"/>
                                      </p:to>
                                    </p:set>
                                    <p:animEffect transition="in" filter="fade">
                                      <p:cBhvr>
                                        <p:cTn id="54" dur="500"/>
                                        <p:tgtEl>
                                          <p:spTgt spid="57">
                                            <p:txEl>
                                              <p:pRg st="0" end="0"/>
                                            </p:txEl>
                                          </p:spTgt>
                                        </p:tgtEl>
                                      </p:cBhvr>
                                    </p:animEffect>
                                    <p:anim calcmode="lin" valueType="num">
                                      <p:cBhvr>
                                        <p:cTn id="55"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57">
                                            <p:txEl>
                                              <p:pRg st="0" end="0"/>
                                            </p:txEl>
                                          </p:spTgt>
                                        </p:tgtEl>
                                        <p:attrNameLst>
                                          <p:attrName>ppt_y</p:attrName>
                                        </p:attrNameLst>
                                      </p:cBhvr>
                                      <p:tavLst>
                                        <p:tav tm="0">
                                          <p:val>
                                            <p:strVal val="#ppt_y+.1"/>
                                          </p:val>
                                        </p:tav>
                                        <p:tav tm="100000">
                                          <p:val>
                                            <p:strVal val="#ppt_y"/>
                                          </p:val>
                                        </p:tav>
                                      </p:tavLst>
                                    </p:anim>
                                  </p:childTnLst>
                                </p:cTn>
                              </p:par>
                              <p:par>
                                <p:cTn id="57" presetID="53" presetClass="entr" presetSubtype="16" fill="hold" grpId="0" nodeType="withEffect" nodePh="1">
                                  <p:stCondLst>
                                    <p:cond delay="800"/>
                                  </p:stCondLst>
                                  <p:endCondLst>
                                    <p:cond evt="begin" delay="0">
                                      <p:tn val="57"/>
                                    </p:cond>
                                  </p:endCondLst>
                                  <p:childTnLst>
                                    <p:set>
                                      <p:cBhvr>
                                        <p:cTn id="58" dur="1" fill="hold">
                                          <p:stCondLst>
                                            <p:cond delay="0"/>
                                          </p:stCondLst>
                                        </p:cTn>
                                        <p:tgtEl>
                                          <p:spTgt spid="58"/>
                                        </p:tgtEl>
                                        <p:attrNameLst>
                                          <p:attrName>style.visibility</p:attrName>
                                        </p:attrNameLst>
                                      </p:cBhvr>
                                      <p:to>
                                        <p:strVal val="visible"/>
                                      </p:to>
                                    </p:set>
                                    <p:anim calcmode="lin" valueType="num">
                                      <p:cBhvr>
                                        <p:cTn id="59" dur="1000" fill="hold"/>
                                        <p:tgtEl>
                                          <p:spTgt spid="58"/>
                                        </p:tgtEl>
                                        <p:attrNameLst>
                                          <p:attrName>ppt_w</p:attrName>
                                        </p:attrNameLst>
                                      </p:cBhvr>
                                      <p:tavLst>
                                        <p:tav tm="0">
                                          <p:val>
                                            <p:fltVal val="0"/>
                                          </p:val>
                                        </p:tav>
                                        <p:tav tm="100000">
                                          <p:val>
                                            <p:strVal val="#ppt_w"/>
                                          </p:val>
                                        </p:tav>
                                      </p:tavLst>
                                    </p:anim>
                                    <p:anim calcmode="lin" valueType="num">
                                      <p:cBhvr>
                                        <p:cTn id="60" dur="1000" fill="hold"/>
                                        <p:tgtEl>
                                          <p:spTgt spid="58"/>
                                        </p:tgtEl>
                                        <p:attrNameLst>
                                          <p:attrName>ppt_h</p:attrName>
                                        </p:attrNameLst>
                                      </p:cBhvr>
                                      <p:tavLst>
                                        <p:tav tm="0">
                                          <p:val>
                                            <p:fltVal val="0"/>
                                          </p:val>
                                        </p:tav>
                                        <p:tav tm="100000">
                                          <p:val>
                                            <p:strVal val="#ppt_h"/>
                                          </p:val>
                                        </p:tav>
                                      </p:tavLst>
                                    </p:anim>
                                    <p:animEffect transition="in" filter="fade">
                                      <p:cBhvr>
                                        <p:cTn id="61" dur="1000"/>
                                        <p:tgtEl>
                                          <p:spTgt spid="58"/>
                                        </p:tgtEl>
                                      </p:cBhvr>
                                    </p:animEffect>
                                  </p:childTnLst>
                                </p:cTn>
                              </p:par>
                            </p:childTnLst>
                          </p:cTn>
                        </p:par>
                        <p:par>
                          <p:cTn id="62" fill="hold">
                            <p:stCondLst>
                              <p:cond delay="2200"/>
                            </p:stCondLst>
                            <p:childTnLst>
                              <p:par>
                                <p:cTn id="63" presetID="22" presetClass="entr" presetSubtype="8"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500"/>
                                        <p:tgtEl>
                                          <p:spTgt spid="60">
                                            <p:txEl>
                                              <p:pRg st="0" end="0"/>
                                            </p:txEl>
                                          </p:spTgt>
                                        </p:tgtEl>
                                      </p:cBhvr>
                                    </p:animEffect>
                                    <p:anim calcmode="lin" valueType="num">
                                      <p:cBhvr>
                                        <p:cTn id="69" dur="5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5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23" grpId="0" animBg="1"/>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anim calcmode="lin" valueType="num">
                      <p:cBhvr>
                        <p:cTn dur="500" fill="hold"/>
                        <p:tgtEl>
                          <p:spTgt spid="40"/>
                        </p:tgtEl>
                        <p:attrNameLst>
                          <p:attrName>ppt_x</p:attrName>
                        </p:attrNameLst>
                      </p:cBhvr>
                      <p:tavLst>
                        <p:tav tm="0">
                          <p:val>
                            <p:strVal val="#ppt_x"/>
                          </p:val>
                        </p:tav>
                        <p:tav tm="100000">
                          <p:val>
                            <p:strVal val="#ppt_x"/>
                          </p:val>
                        </p:tav>
                      </p:tavLst>
                    </p:anim>
                    <p:anim calcmode="lin" valueType="num">
                      <p:cBhvr>
                        <p:cTn dur="500" fill="hold"/>
                        <p:tgtEl>
                          <p:spTgt spid="40"/>
                        </p:tgtEl>
                        <p:attrNameLst>
                          <p:attrName>ppt_y</p:attrName>
                        </p:attrNameLst>
                      </p:cBhvr>
                      <p:tavLst>
                        <p:tav tm="0">
                          <p:val>
                            <p:strVal val="#ppt_y+.1"/>
                          </p:val>
                        </p:tav>
                        <p:tav tm="100000">
                          <p:val>
                            <p:strVal val="#ppt_y"/>
                          </p:val>
                        </p:tav>
                      </p:tavLst>
                    </p:anim>
                  </p:childTnLst>
                </p:cTn>
              </p:par>
            </p:tnLst>
          </p:tmpl>
        </p:tmplLst>
      </p:bldP>
      <p:bldP spid="43" grpId="0"/>
      <p:bldP spid="44" grpId="0" animBg="1"/>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anim calcmode="lin" valueType="num">
                      <p:cBhvr>
                        <p:cTn dur="500" fill="hold"/>
                        <p:tgtEl>
                          <p:spTgt spid="47"/>
                        </p:tgtEl>
                        <p:attrNameLst>
                          <p:attrName>ppt_x</p:attrName>
                        </p:attrNameLst>
                      </p:cBhvr>
                      <p:tavLst>
                        <p:tav tm="0">
                          <p:val>
                            <p:strVal val="#ppt_x"/>
                          </p:val>
                        </p:tav>
                        <p:tav tm="100000">
                          <p:val>
                            <p:strVal val="#ppt_x"/>
                          </p:val>
                        </p:tav>
                      </p:tavLst>
                    </p:anim>
                    <p:anim calcmode="lin" valueType="num">
                      <p:cBhvr>
                        <p:cTn dur="500" fill="hold"/>
                        <p:tgtEl>
                          <p:spTgt spid="47"/>
                        </p:tgtEl>
                        <p:attrNameLst>
                          <p:attrName>ppt_y</p:attrName>
                        </p:attrNameLst>
                      </p:cBhvr>
                      <p:tavLst>
                        <p:tav tm="0">
                          <p:val>
                            <p:strVal val="#ppt_y+.1"/>
                          </p:val>
                        </p:tav>
                        <p:tav tm="100000">
                          <p:val>
                            <p:strVal val="#ppt_y"/>
                          </p:val>
                        </p:tav>
                      </p:tavLst>
                    </p:anim>
                  </p:childTnLst>
                </p:cTn>
              </p:par>
            </p:tnLst>
          </p:tmpl>
        </p:tmplLst>
      </p:bldP>
      <p:bldP spid="54" grpId="0"/>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p:bldP spid="59" grpId="0" animBg="1"/>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anim calcmode="lin" valueType="num">
                      <p:cBhvr>
                        <p:cTn dur="500" fill="hold"/>
                        <p:tgtEl>
                          <p:spTgt spid="60"/>
                        </p:tgtEl>
                        <p:attrNameLst>
                          <p:attrName>ppt_x</p:attrName>
                        </p:attrNameLst>
                      </p:cBhvr>
                      <p:tavLst>
                        <p:tav tm="0">
                          <p:val>
                            <p:strVal val="#ppt_x"/>
                          </p:val>
                        </p:tav>
                        <p:tav tm="100000">
                          <p:val>
                            <p:strVal val="#ppt_x"/>
                          </p:val>
                        </p:tav>
                      </p:tavLst>
                    </p:anim>
                    <p:anim calcmode="lin" valueType="num">
                      <p:cBhvr>
                        <p:cTn dur="500" fill="hold"/>
                        <p:tgtEl>
                          <p:spTgt spid="60"/>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showMasterSp="0" userDrawn="1">
  <p:cSld name="Five images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p:cNvSpPr>
          <p:nvPr>
            <p:ph type="pic" sz="quarter" idx="48"/>
          </p:nvPr>
        </p:nvSpPr>
        <p:spPr>
          <a:xfrm>
            <a:off x="452437"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5" name="Rectangle 54"/>
          <p:cNvSpPr/>
          <p:nvPr userDrawn="1"/>
        </p:nvSpPr>
        <p:spPr>
          <a:xfrm>
            <a:off x="452438" y="3962401"/>
            <a:ext cx="1457326" cy="101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Picture Placeholder 2"/>
          <p:cNvSpPr>
            <a:spLocks noGrp="1"/>
          </p:cNvSpPr>
          <p:nvPr>
            <p:ph type="pic" sz="quarter" idx="74"/>
          </p:nvPr>
        </p:nvSpPr>
        <p:spPr>
          <a:xfrm>
            <a:off x="2124600"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8" name="Rectangle 67"/>
          <p:cNvSpPr/>
          <p:nvPr userDrawn="1"/>
        </p:nvSpPr>
        <p:spPr>
          <a:xfrm>
            <a:off x="2124600" y="3962401"/>
            <a:ext cx="1457326" cy="1016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Picture Placeholder 2"/>
          <p:cNvSpPr>
            <a:spLocks noGrp="1"/>
          </p:cNvSpPr>
          <p:nvPr>
            <p:ph type="pic" sz="quarter" idx="75"/>
          </p:nvPr>
        </p:nvSpPr>
        <p:spPr>
          <a:xfrm>
            <a:off x="3813171"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01" name="Rectangle 100"/>
          <p:cNvSpPr/>
          <p:nvPr userDrawn="1"/>
        </p:nvSpPr>
        <p:spPr>
          <a:xfrm>
            <a:off x="3808407" y="3962401"/>
            <a:ext cx="1457326" cy="1016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Picture Placeholder 2"/>
          <p:cNvSpPr>
            <a:spLocks noGrp="1"/>
          </p:cNvSpPr>
          <p:nvPr>
            <p:ph type="pic" sz="quarter" idx="76"/>
          </p:nvPr>
        </p:nvSpPr>
        <p:spPr>
          <a:xfrm>
            <a:off x="5502271"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5497507" y="3962401"/>
            <a:ext cx="1457326" cy="1016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Picture Placeholder 2"/>
          <p:cNvSpPr>
            <a:spLocks noGrp="1"/>
          </p:cNvSpPr>
          <p:nvPr>
            <p:ph type="pic" sz="quarter" idx="77"/>
          </p:nvPr>
        </p:nvSpPr>
        <p:spPr>
          <a:xfrm>
            <a:off x="7216773"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6" name="Rectangle 25"/>
          <p:cNvSpPr/>
          <p:nvPr userDrawn="1"/>
        </p:nvSpPr>
        <p:spPr>
          <a:xfrm>
            <a:off x="7212009" y="3962401"/>
            <a:ext cx="1457326" cy="1016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
        <p:nvSpPr>
          <p:cNvPr id="28"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Effect transition="in" filter="fade">
                                      <p:cBhvr>
                                        <p:cTn id="19" dur="1000"/>
                                        <p:tgtEl>
                                          <p:spTgt spid="25"/>
                                        </p:tgtEl>
                                      </p:cBhvr>
                                    </p:animEffect>
                                  </p:childTnLst>
                                </p:cTn>
                              </p:par>
                            </p:childTnLst>
                          </p:cTn>
                        </p:par>
                        <p:par>
                          <p:cTn id="20" fill="hold">
                            <p:stCondLst>
                              <p:cond delay="700"/>
                            </p:stCondLst>
                            <p:childTnLst>
                              <p:par>
                                <p:cTn id="21" presetID="22" presetClass="entr" presetSubtype="8"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par>
                                <p:cTn id="24" presetID="53" presetClass="entr" presetSubtype="16" fill="hold" grpId="0" nodeType="withEffect" nodePh="1">
                                  <p:stCondLst>
                                    <p:cond delay="800"/>
                                  </p:stCondLst>
                                  <p:endCondLst>
                                    <p:cond evt="begin" delay="0">
                                      <p:tn val="24"/>
                                    </p:cond>
                                  </p:endCondLst>
                                  <p:childTnLst>
                                    <p:set>
                                      <p:cBhvr>
                                        <p:cTn id="25" dur="1" fill="hold">
                                          <p:stCondLst>
                                            <p:cond delay="0"/>
                                          </p:stCondLst>
                                        </p:cTn>
                                        <p:tgtEl>
                                          <p:spTgt spid="58"/>
                                        </p:tgtEl>
                                        <p:attrNameLst>
                                          <p:attrName>style.visibility</p:attrName>
                                        </p:attrNameLst>
                                      </p:cBhvr>
                                      <p:to>
                                        <p:strVal val="visible"/>
                                      </p:to>
                                    </p:set>
                                    <p:anim calcmode="lin" valueType="num">
                                      <p:cBhvr>
                                        <p:cTn id="26" dur="1000" fill="hold"/>
                                        <p:tgtEl>
                                          <p:spTgt spid="58"/>
                                        </p:tgtEl>
                                        <p:attrNameLst>
                                          <p:attrName>ppt_w</p:attrName>
                                        </p:attrNameLst>
                                      </p:cBhvr>
                                      <p:tavLst>
                                        <p:tav tm="0">
                                          <p:val>
                                            <p:fltVal val="0"/>
                                          </p:val>
                                        </p:tav>
                                        <p:tav tm="100000">
                                          <p:val>
                                            <p:strVal val="#ppt_w"/>
                                          </p:val>
                                        </p:tav>
                                      </p:tavLst>
                                    </p:anim>
                                    <p:anim calcmode="lin" valueType="num">
                                      <p:cBhvr>
                                        <p:cTn id="27" dur="1000" fill="hold"/>
                                        <p:tgtEl>
                                          <p:spTgt spid="58"/>
                                        </p:tgtEl>
                                        <p:attrNameLst>
                                          <p:attrName>ppt_h</p:attrName>
                                        </p:attrNameLst>
                                      </p:cBhvr>
                                      <p:tavLst>
                                        <p:tav tm="0">
                                          <p:val>
                                            <p:fltVal val="0"/>
                                          </p:val>
                                        </p:tav>
                                        <p:tav tm="100000">
                                          <p:val>
                                            <p:strVal val="#ppt_h"/>
                                          </p:val>
                                        </p:tav>
                                      </p:tavLst>
                                    </p:anim>
                                    <p:animEffect transition="in" filter="fade">
                                      <p:cBhvr>
                                        <p:cTn id="28" dur="1000"/>
                                        <p:tgtEl>
                                          <p:spTgt spid="58"/>
                                        </p:tgtEl>
                                      </p:cBhvr>
                                    </p:animEffect>
                                  </p:childTnLst>
                                </p:cTn>
                              </p:par>
                            </p:childTnLst>
                          </p:cTn>
                        </p:par>
                        <p:par>
                          <p:cTn id="29" fill="hold">
                            <p:stCondLst>
                              <p:cond delay="1200"/>
                            </p:stCondLst>
                            <p:childTnLst>
                              <p:par>
                                <p:cTn id="30" presetID="22" presetClass="entr" presetSubtype="8" fill="hold" grpId="0"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par>
                                <p:cTn id="33" presetID="53" presetClass="entr" presetSubtype="16" fill="hold" grpId="0" nodeType="withEffect" nodePh="1">
                                  <p:stCondLst>
                                    <p:cond delay="800"/>
                                  </p:stCondLst>
                                  <p:endCondLst>
                                    <p:cond evt="begin" delay="0">
                                      <p:tn val="33"/>
                                    </p:cond>
                                  </p:endCondLst>
                                  <p:childTnLst>
                                    <p:set>
                                      <p:cBhvr>
                                        <p:cTn id="34" dur="1" fill="hold">
                                          <p:stCondLst>
                                            <p:cond delay="0"/>
                                          </p:stCondLst>
                                        </p:cTn>
                                        <p:tgtEl>
                                          <p:spTgt spid="100"/>
                                        </p:tgtEl>
                                        <p:attrNameLst>
                                          <p:attrName>style.visibility</p:attrName>
                                        </p:attrNameLst>
                                      </p:cBhvr>
                                      <p:to>
                                        <p:strVal val="visible"/>
                                      </p:to>
                                    </p:set>
                                    <p:anim calcmode="lin" valueType="num">
                                      <p:cBhvr>
                                        <p:cTn id="35" dur="1000" fill="hold"/>
                                        <p:tgtEl>
                                          <p:spTgt spid="100"/>
                                        </p:tgtEl>
                                        <p:attrNameLst>
                                          <p:attrName>ppt_w</p:attrName>
                                        </p:attrNameLst>
                                      </p:cBhvr>
                                      <p:tavLst>
                                        <p:tav tm="0">
                                          <p:val>
                                            <p:fltVal val="0"/>
                                          </p:val>
                                        </p:tav>
                                        <p:tav tm="100000">
                                          <p:val>
                                            <p:strVal val="#ppt_w"/>
                                          </p:val>
                                        </p:tav>
                                      </p:tavLst>
                                    </p:anim>
                                    <p:anim calcmode="lin" valueType="num">
                                      <p:cBhvr>
                                        <p:cTn id="36" dur="1000" fill="hold"/>
                                        <p:tgtEl>
                                          <p:spTgt spid="100"/>
                                        </p:tgtEl>
                                        <p:attrNameLst>
                                          <p:attrName>ppt_h</p:attrName>
                                        </p:attrNameLst>
                                      </p:cBhvr>
                                      <p:tavLst>
                                        <p:tav tm="0">
                                          <p:val>
                                            <p:fltVal val="0"/>
                                          </p:val>
                                        </p:tav>
                                        <p:tav tm="100000">
                                          <p:val>
                                            <p:strVal val="#ppt_h"/>
                                          </p:val>
                                        </p:tav>
                                      </p:tavLst>
                                    </p:anim>
                                    <p:animEffect transition="in" filter="fade">
                                      <p:cBhvr>
                                        <p:cTn id="37" dur="1000"/>
                                        <p:tgtEl>
                                          <p:spTgt spid="100"/>
                                        </p:tgtEl>
                                      </p:cBhvr>
                                    </p:animEffect>
                                  </p:childTnLst>
                                </p:cTn>
                              </p:par>
                            </p:childTnLst>
                          </p:cTn>
                        </p:par>
                        <p:par>
                          <p:cTn id="38" fill="hold">
                            <p:stCondLst>
                              <p:cond delay="1700"/>
                            </p:stCondLst>
                            <p:childTnLst>
                              <p:par>
                                <p:cTn id="39" presetID="22" presetClass="entr" presetSubtype="8"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Effect transition="in" filter="wipe(left)">
                                      <p:cBhvr>
                                        <p:cTn id="41" dur="500"/>
                                        <p:tgtEl>
                                          <p:spTgt spid="101"/>
                                        </p:tgtEl>
                                      </p:cBhvr>
                                    </p:animEffect>
                                  </p:childTnLst>
                                </p:cTn>
                              </p:par>
                              <p:par>
                                <p:cTn id="42" presetID="53" presetClass="entr" presetSubtype="16" fill="hold" grpId="0" nodeType="withEffect" nodePh="1">
                                  <p:stCondLst>
                                    <p:cond delay="800"/>
                                  </p:stCondLst>
                                  <p:endCondLst>
                                    <p:cond evt="begin" delay="0">
                                      <p:tn val="42"/>
                                    </p:cond>
                                  </p:endCondLst>
                                  <p:childTnLst>
                                    <p:set>
                                      <p:cBhvr>
                                        <p:cTn id="43" dur="1" fill="hold">
                                          <p:stCondLst>
                                            <p:cond delay="0"/>
                                          </p:stCondLst>
                                        </p:cTn>
                                        <p:tgtEl>
                                          <p:spTgt spid="22"/>
                                        </p:tgtEl>
                                        <p:attrNameLst>
                                          <p:attrName>style.visibility</p:attrName>
                                        </p:attrNameLst>
                                      </p:cBhvr>
                                      <p:to>
                                        <p:strVal val="visible"/>
                                      </p:to>
                                    </p:set>
                                    <p:anim calcmode="lin" valueType="num">
                                      <p:cBhvr>
                                        <p:cTn id="44" dur="1000" fill="hold"/>
                                        <p:tgtEl>
                                          <p:spTgt spid="22"/>
                                        </p:tgtEl>
                                        <p:attrNameLst>
                                          <p:attrName>ppt_w</p:attrName>
                                        </p:attrNameLst>
                                      </p:cBhvr>
                                      <p:tavLst>
                                        <p:tav tm="0">
                                          <p:val>
                                            <p:fltVal val="0"/>
                                          </p:val>
                                        </p:tav>
                                        <p:tav tm="100000">
                                          <p:val>
                                            <p:strVal val="#ppt_w"/>
                                          </p:val>
                                        </p:tav>
                                      </p:tavLst>
                                    </p:anim>
                                    <p:anim calcmode="lin" valueType="num">
                                      <p:cBhvr>
                                        <p:cTn id="45" dur="1000" fill="hold"/>
                                        <p:tgtEl>
                                          <p:spTgt spid="22"/>
                                        </p:tgtEl>
                                        <p:attrNameLst>
                                          <p:attrName>ppt_h</p:attrName>
                                        </p:attrNameLst>
                                      </p:cBhvr>
                                      <p:tavLst>
                                        <p:tav tm="0">
                                          <p:val>
                                            <p:fltVal val="0"/>
                                          </p:val>
                                        </p:tav>
                                        <p:tav tm="100000">
                                          <p:val>
                                            <p:strVal val="#ppt_h"/>
                                          </p:val>
                                        </p:tav>
                                      </p:tavLst>
                                    </p:anim>
                                    <p:animEffect transition="in" filter="fade">
                                      <p:cBhvr>
                                        <p:cTn id="46" dur="1000"/>
                                        <p:tgtEl>
                                          <p:spTgt spid="22"/>
                                        </p:tgtEl>
                                      </p:cBhvr>
                                    </p:animEffect>
                                  </p:childTnLst>
                                </p:cTn>
                              </p:par>
                            </p:childTnLst>
                          </p:cTn>
                        </p:par>
                        <p:par>
                          <p:cTn id="47" fill="hold">
                            <p:stCondLst>
                              <p:cond delay="2200"/>
                            </p:stCondLst>
                            <p:childTnLst>
                              <p:par>
                                <p:cTn id="48" presetID="22" presetClass="entr" presetSubtype="8"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53" presetClass="entr" presetSubtype="16" fill="hold" grpId="0" nodeType="withEffect" nodePh="1">
                                  <p:stCondLst>
                                    <p:cond delay="800"/>
                                  </p:stCondLst>
                                  <p:endCondLst>
                                    <p:cond evt="begin" delay="0">
                                      <p:tn val="51"/>
                                    </p:cond>
                                  </p:endCondLst>
                                  <p:childTnLst>
                                    <p:set>
                                      <p:cBhvr>
                                        <p:cTn id="52" dur="1" fill="hold">
                                          <p:stCondLst>
                                            <p:cond delay="0"/>
                                          </p:stCondLst>
                                        </p:cTn>
                                        <p:tgtEl>
                                          <p:spTgt spid="24"/>
                                        </p:tgtEl>
                                        <p:attrNameLst>
                                          <p:attrName>style.visibility</p:attrName>
                                        </p:attrNameLst>
                                      </p:cBhvr>
                                      <p:to>
                                        <p:strVal val="visible"/>
                                      </p:to>
                                    </p:set>
                                    <p:anim calcmode="lin" valueType="num">
                                      <p:cBhvr>
                                        <p:cTn id="53" dur="1000" fill="hold"/>
                                        <p:tgtEl>
                                          <p:spTgt spid="24"/>
                                        </p:tgtEl>
                                        <p:attrNameLst>
                                          <p:attrName>ppt_w</p:attrName>
                                        </p:attrNameLst>
                                      </p:cBhvr>
                                      <p:tavLst>
                                        <p:tav tm="0">
                                          <p:val>
                                            <p:fltVal val="0"/>
                                          </p:val>
                                        </p:tav>
                                        <p:tav tm="100000">
                                          <p:val>
                                            <p:strVal val="#ppt_w"/>
                                          </p:val>
                                        </p:tav>
                                      </p:tavLst>
                                    </p:anim>
                                    <p:anim calcmode="lin" valueType="num">
                                      <p:cBhvr>
                                        <p:cTn id="54" dur="1000" fill="hold"/>
                                        <p:tgtEl>
                                          <p:spTgt spid="24"/>
                                        </p:tgtEl>
                                        <p:attrNameLst>
                                          <p:attrName>ppt_h</p:attrName>
                                        </p:attrNameLst>
                                      </p:cBhvr>
                                      <p:tavLst>
                                        <p:tav tm="0">
                                          <p:val>
                                            <p:fltVal val="0"/>
                                          </p:val>
                                        </p:tav>
                                        <p:tav tm="100000">
                                          <p:val>
                                            <p:strVal val="#ppt_h"/>
                                          </p:val>
                                        </p:tav>
                                      </p:tavLst>
                                    </p:anim>
                                    <p:animEffect transition="in" filter="fade">
                                      <p:cBhvr>
                                        <p:cTn id="55" dur="1000"/>
                                        <p:tgtEl>
                                          <p:spTgt spid="24"/>
                                        </p:tgtEl>
                                      </p:cBhvr>
                                    </p:animEffect>
                                  </p:childTnLst>
                                </p:cTn>
                              </p:par>
                            </p:childTnLst>
                          </p:cTn>
                        </p:par>
                        <p:par>
                          <p:cTn id="56" fill="hold">
                            <p:stCondLst>
                              <p:cond delay="2700"/>
                            </p:stCondLst>
                            <p:childTnLst>
                              <p:par>
                                <p:cTn id="57" presetID="22" presetClass="entr" presetSubtype="8"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10" presetClass="entr" presetSubtype="0" fill="hold" grpId="0" nodeType="withEffect">
                                  <p:stCondLst>
                                    <p:cond delay="800"/>
                                  </p:stCondLst>
                                  <p:childTnLst>
                                    <p:set>
                                      <p:cBhvr>
                                        <p:cTn id="61" dur="1" fill="hold">
                                          <p:stCondLst>
                                            <p:cond delay="0"/>
                                          </p:stCondLst>
                                        </p:cTn>
                                        <p:tgtEl>
                                          <p:spTgt spid="27">
                                            <p:txEl>
                                              <p:pRg st="0" end="0"/>
                                            </p:txEl>
                                          </p:spTgt>
                                        </p:tgtEl>
                                        <p:attrNameLst>
                                          <p:attrName>style.visibility</p:attrName>
                                        </p:attrNameLst>
                                      </p:cBhvr>
                                      <p:to>
                                        <p:strVal val="visible"/>
                                      </p:to>
                                    </p:set>
                                    <p:animEffect transition="in" filter="fade">
                                      <p:cBhvr>
                                        <p:cTn id="62" dur="500"/>
                                        <p:tgtEl>
                                          <p:spTgt spid="27">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28">
                                            <p:txEl>
                                              <p:pRg st="0" end="0"/>
                                            </p:txEl>
                                          </p:spTgt>
                                        </p:tgtEl>
                                        <p:attrNameLst>
                                          <p:attrName>style.visibility</p:attrName>
                                        </p:attrNameLst>
                                      </p:cBhvr>
                                      <p:to>
                                        <p:strVal val="visible"/>
                                      </p:to>
                                    </p:set>
                                    <p:animEffect transition="in" filter="fade">
                                      <p:cBhvr>
                                        <p:cTn id="65" dur="400"/>
                                        <p:tgtEl>
                                          <p:spTgt spid="28">
                                            <p:txEl>
                                              <p:pRg st="0" end="0"/>
                                            </p:txEl>
                                          </p:spTgt>
                                        </p:tgtEl>
                                      </p:cBhvr>
                                    </p:animEffect>
                                    <p:anim calcmode="lin" valueType="num">
                                      <p:cBhvr>
                                        <p:cTn id="6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5" grpId="0"/>
      <p:bldP spid="55" grpId="0" animBg="1"/>
      <p:bldP spid="58" grpId="0"/>
      <p:bldP spid="68" grpId="0" animBg="1"/>
      <p:bldP spid="100" grpId="0"/>
      <p:bldP spid="101" grpId="0" animBg="1"/>
      <p:bldP spid="22" grpId="0"/>
      <p:bldP spid="23" grpId="0" animBg="1"/>
      <p:bldP spid="24" grpId="0"/>
      <p:bldP spid="26" grpId="0" animBg="1"/>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showMasterSp="0" userDrawn="1">
  <p:cSld name="Six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Picture Placeholder 2"/>
          <p:cNvSpPr>
            <a:spLocks noGrp="1"/>
          </p:cNvSpPr>
          <p:nvPr>
            <p:ph type="pic" sz="quarter" idx="48"/>
          </p:nvPr>
        </p:nvSpPr>
        <p:spPr>
          <a:xfrm>
            <a:off x="452438" y="11557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452437" y="2692403"/>
            <a:ext cx="2607735" cy="4825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 Placeholder 7"/>
          <p:cNvSpPr>
            <a:spLocks noGrp="1"/>
          </p:cNvSpPr>
          <p:nvPr>
            <p:ph type="body" sz="quarter" idx="65" hasCustomPrompt="1"/>
          </p:nvPr>
        </p:nvSpPr>
        <p:spPr>
          <a:xfrm>
            <a:off x="587906" y="28251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7"/>
          <p:cNvSpPr>
            <a:spLocks noGrp="1"/>
          </p:cNvSpPr>
          <p:nvPr>
            <p:ph type="body" sz="quarter" idx="39" hasCustomPrompt="1"/>
          </p:nvPr>
        </p:nvSpPr>
        <p:spPr>
          <a:xfrm>
            <a:off x="2495032" y="27489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smtClean="0"/>
              <a:t>ico</a:t>
            </a:r>
            <a:endParaRPr lang="es-ES_tradnl" dirty="0" smtClean="0"/>
          </a:p>
        </p:txBody>
      </p:sp>
      <p:sp>
        <p:nvSpPr>
          <p:cNvPr id="28" name="Picture Placeholder 2"/>
          <p:cNvSpPr>
            <a:spLocks noGrp="1"/>
          </p:cNvSpPr>
          <p:nvPr>
            <p:ph type="pic" sz="quarter" idx="74"/>
          </p:nvPr>
        </p:nvSpPr>
        <p:spPr>
          <a:xfrm>
            <a:off x="3255961" y="11557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9" name="Rectangle 28"/>
          <p:cNvSpPr/>
          <p:nvPr userDrawn="1"/>
        </p:nvSpPr>
        <p:spPr>
          <a:xfrm>
            <a:off x="3255960" y="2692403"/>
            <a:ext cx="2607735" cy="48259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 Placeholder 7"/>
          <p:cNvSpPr>
            <a:spLocks noGrp="1"/>
          </p:cNvSpPr>
          <p:nvPr>
            <p:ph type="body" sz="quarter" idx="77" hasCustomPrompt="1"/>
          </p:nvPr>
        </p:nvSpPr>
        <p:spPr>
          <a:xfrm>
            <a:off x="3379995" y="28251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3" name="Text Placeholder 7"/>
          <p:cNvSpPr>
            <a:spLocks noGrp="1"/>
          </p:cNvSpPr>
          <p:nvPr>
            <p:ph type="body" sz="quarter" idx="80" hasCustomPrompt="1"/>
          </p:nvPr>
        </p:nvSpPr>
        <p:spPr>
          <a:xfrm>
            <a:off x="5263513" y="27489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Picture Placeholder 2"/>
          <p:cNvSpPr>
            <a:spLocks noGrp="1"/>
          </p:cNvSpPr>
          <p:nvPr>
            <p:ph type="pic" sz="quarter" idx="75"/>
          </p:nvPr>
        </p:nvSpPr>
        <p:spPr>
          <a:xfrm>
            <a:off x="6043076" y="11557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2" name="Rectangle 41"/>
          <p:cNvSpPr/>
          <p:nvPr userDrawn="1"/>
        </p:nvSpPr>
        <p:spPr>
          <a:xfrm>
            <a:off x="6043075" y="2692403"/>
            <a:ext cx="2607735" cy="4825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 Placeholder 7"/>
          <p:cNvSpPr>
            <a:spLocks noGrp="1"/>
          </p:cNvSpPr>
          <p:nvPr>
            <p:ph type="body" sz="quarter" idx="79" hasCustomPrompt="1"/>
          </p:nvPr>
        </p:nvSpPr>
        <p:spPr>
          <a:xfrm>
            <a:off x="6170074" y="28251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5" name="Text Placeholder 7"/>
          <p:cNvSpPr>
            <a:spLocks noGrp="1"/>
          </p:cNvSpPr>
          <p:nvPr>
            <p:ph type="body" sz="quarter" idx="81" hasCustomPrompt="1"/>
          </p:nvPr>
        </p:nvSpPr>
        <p:spPr>
          <a:xfrm>
            <a:off x="8092223" y="27489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smtClean="0"/>
              <a:t>ico</a:t>
            </a:r>
            <a:endParaRPr lang="es-ES_tradnl" dirty="0" smtClean="0"/>
          </a:p>
        </p:txBody>
      </p:sp>
      <p:sp>
        <p:nvSpPr>
          <p:cNvPr id="51" name="Picture Placeholder 2"/>
          <p:cNvSpPr>
            <a:spLocks noGrp="1"/>
          </p:cNvSpPr>
          <p:nvPr>
            <p:ph type="pic" sz="quarter" idx="82"/>
          </p:nvPr>
        </p:nvSpPr>
        <p:spPr>
          <a:xfrm>
            <a:off x="452438" y="33528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2" name="Rectangle 51"/>
          <p:cNvSpPr/>
          <p:nvPr userDrawn="1"/>
        </p:nvSpPr>
        <p:spPr>
          <a:xfrm>
            <a:off x="452437" y="4889503"/>
            <a:ext cx="2607735" cy="4825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 Placeholder 7"/>
          <p:cNvSpPr>
            <a:spLocks noGrp="1"/>
          </p:cNvSpPr>
          <p:nvPr>
            <p:ph type="body" sz="quarter" idx="83" hasCustomPrompt="1"/>
          </p:nvPr>
        </p:nvSpPr>
        <p:spPr>
          <a:xfrm>
            <a:off x="587906" y="50222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7"/>
          <p:cNvSpPr>
            <a:spLocks noGrp="1"/>
          </p:cNvSpPr>
          <p:nvPr>
            <p:ph type="body" sz="quarter" idx="84" hasCustomPrompt="1"/>
          </p:nvPr>
        </p:nvSpPr>
        <p:spPr>
          <a:xfrm>
            <a:off x="2495032" y="49460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smtClean="0"/>
              <a:t>ico</a:t>
            </a:r>
            <a:endParaRPr lang="es-ES_tradnl" dirty="0" smtClean="0"/>
          </a:p>
        </p:txBody>
      </p:sp>
      <p:sp>
        <p:nvSpPr>
          <p:cNvPr id="56" name="Picture Placeholder 2"/>
          <p:cNvSpPr>
            <a:spLocks noGrp="1"/>
          </p:cNvSpPr>
          <p:nvPr>
            <p:ph type="pic" sz="quarter" idx="85"/>
          </p:nvPr>
        </p:nvSpPr>
        <p:spPr>
          <a:xfrm>
            <a:off x="3255961" y="33528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7" name="Rectangle 56"/>
          <p:cNvSpPr/>
          <p:nvPr userDrawn="1"/>
        </p:nvSpPr>
        <p:spPr>
          <a:xfrm>
            <a:off x="3255960" y="4889503"/>
            <a:ext cx="2607735" cy="48259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Text Placeholder 7"/>
          <p:cNvSpPr>
            <a:spLocks noGrp="1"/>
          </p:cNvSpPr>
          <p:nvPr>
            <p:ph type="body" sz="quarter" idx="86" hasCustomPrompt="1"/>
          </p:nvPr>
        </p:nvSpPr>
        <p:spPr>
          <a:xfrm>
            <a:off x="3379995" y="50222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9" name="Text Placeholder 7"/>
          <p:cNvSpPr>
            <a:spLocks noGrp="1"/>
          </p:cNvSpPr>
          <p:nvPr>
            <p:ph type="body" sz="quarter" idx="87" hasCustomPrompt="1"/>
          </p:nvPr>
        </p:nvSpPr>
        <p:spPr>
          <a:xfrm>
            <a:off x="5263513" y="49460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smtClean="0"/>
              <a:t>ico</a:t>
            </a:r>
            <a:endParaRPr lang="es-ES_tradnl" dirty="0" smtClean="0"/>
          </a:p>
        </p:txBody>
      </p:sp>
      <p:sp>
        <p:nvSpPr>
          <p:cNvPr id="60" name="Picture Placeholder 2"/>
          <p:cNvSpPr>
            <a:spLocks noGrp="1"/>
          </p:cNvSpPr>
          <p:nvPr>
            <p:ph type="pic" sz="quarter" idx="88"/>
          </p:nvPr>
        </p:nvSpPr>
        <p:spPr>
          <a:xfrm>
            <a:off x="6043076" y="33528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1" name="Rectangle 60"/>
          <p:cNvSpPr/>
          <p:nvPr userDrawn="1"/>
        </p:nvSpPr>
        <p:spPr>
          <a:xfrm>
            <a:off x="6043075" y="4889503"/>
            <a:ext cx="2607735" cy="48259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Text Placeholder 7"/>
          <p:cNvSpPr>
            <a:spLocks noGrp="1"/>
          </p:cNvSpPr>
          <p:nvPr>
            <p:ph type="body" sz="quarter" idx="89" hasCustomPrompt="1"/>
          </p:nvPr>
        </p:nvSpPr>
        <p:spPr>
          <a:xfrm>
            <a:off x="6170074" y="50222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3" name="Text Placeholder 7"/>
          <p:cNvSpPr>
            <a:spLocks noGrp="1"/>
          </p:cNvSpPr>
          <p:nvPr>
            <p:ph type="body" sz="quarter" idx="90" hasCustomPrompt="1"/>
          </p:nvPr>
        </p:nvSpPr>
        <p:spPr>
          <a:xfrm>
            <a:off x="8092223" y="49460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smtClean="0"/>
              <a:t>ico</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childTnLst>
                          </p:cTn>
                        </p:par>
                        <p:par>
                          <p:cTn id="20" fill="hold">
                            <p:stCondLst>
                              <p:cond delay="7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25">
                                            <p:txEl>
                                              <p:pRg st="0" end="0"/>
                                            </p:txEl>
                                          </p:spTgt>
                                        </p:tgtEl>
                                        <p:attrNameLst>
                                          <p:attrName>style.visibility</p:attrName>
                                        </p:attrNameLst>
                                      </p:cBhvr>
                                      <p:to>
                                        <p:strVal val="visible"/>
                                      </p:to>
                                    </p:set>
                                    <p:animEffect transition="in" filter="fade">
                                      <p:cBhvr>
                                        <p:cTn id="26" dur="500"/>
                                        <p:tgtEl>
                                          <p:spTgt spid="25">
                                            <p:txEl>
                                              <p:pRg st="0" end="0"/>
                                            </p:txEl>
                                          </p:spTgt>
                                        </p:tgtEl>
                                      </p:cBhvr>
                                    </p:animEffect>
                                    <p:anim calcmode="lin" valueType="num">
                                      <p:cBhvr>
                                        <p:cTn id="2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1200"/>
                            </p:stCondLst>
                            <p:childTnLst>
                              <p:par>
                                <p:cTn id="30" presetID="53" presetClass="entr" presetSubtype="16" fill="hold" grpId="0" nodeType="afterEffect">
                                  <p:stCondLst>
                                    <p:cond delay="0"/>
                                  </p:stCondLst>
                                  <p:childTnLst>
                                    <p:set>
                                      <p:cBhvr>
                                        <p:cTn id="31" dur="1" fill="hold">
                                          <p:stCondLst>
                                            <p:cond delay="0"/>
                                          </p:stCondLst>
                                        </p:cTn>
                                        <p:tgtEl>
                                          <p:spTgt spid="27">
                                            <p:txEl>
                                              <p:pRg st="0" end="0"/>
                                            </p:txEl>
                                          </p:spTgt>
                                        </p:tgtEl>
                                        <p:attrNameLst>
                                          <p:attrName>style.visibility</p:attrName>
                                        </p:attrNameLst>
                                      </p:cBhvr>
                                      <p:to>
                                        <p:strVal val="visible"/>
                                      </p:to>
                                    </p:set>
                                    <p:anim calcmode="lin" valueType="num">
                                      <p:cBhvr>
                                        <p:cTn id="32" dur="3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33" dur="3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34" dur="300"/>
                                        <p:tgtEl>
                                          <p:spTgt spid="27">
                                            <p:txEl>
                                              <p:pRg st="0" end="0"/>
                                            </p:txEl>
                                          </p:spTgt>
                                        </p:tgtEl>
                                      </p:cBhvr>
                                    </p:animEffect>
                                  </p:childTnLst>
                                </p:cTn>
                              </p:par>
                              <p:par>
                                <p:cTn id="35" presetID="53" presetClass="entr" presetSubtype="16" fill="hold" grpId="0" nodeType="withEffect" nodePh="1">
                                  <p:stCondLst>
                                    <p:cond delay="800"/>
                                  </p:stCondLst>
                                  <p:endCondLst>
                                    <p:cond evt="begin" delay="0">
                                      <p:tn val="35"/>
                                    </p:cond>
                                  </p:endCondLst>
                                  <p:childTnLst>
                                    <p:set>
                                      <p:cBhvr>
                                        <p:cTn id="36" dur="1" fill="hold">
                                          <p:stCondLst>
                                            <p:cond delay="0"/>
                                          </p:stCondLst>
                                        </p:cTn>
                                        <p:tgtEl>
                                          <p:spTgt spid="28"/>
                                        </p:tgtEl>
                                        <p:attrNameLst>
                                          <p:attrName>style.visibility</p:attrName>
                                        </p:attrNameLst>
                                      </p:cBhvr>
                                      <p:to>
                                        <p:strVal val="visible"/>
                                      </p:to>
                                    </p:set>
                                    <p:anim calcmode="lin" valueType="num">
                                      <p:cBhvr>
                                        <p:cTn id="37" dur="1000" fill="hold"/>
                                        <p:tgtEl>
                                          <p:spTgt spid="28"/>
                                        </p:tgtEl>
                                        <p:attrNameLst>
                                          <p:attrName>ppt_w</p:attrName>
                                        </p:attrNameLst>
                                      </p:cBhvr>
                                      <p:tavLst>
                                        <p:tav tm="0">
                                          <p:val>
                                            <p:fltVal val="0"/>
                                          </p:val>
                                        </p:tav>
                                        <p:tav tm="100000">
                                          <p:val>
                                            <p:strVal val="#ppt_w"/>
                                          </p:val>
                                        </p:tav>
                                      </p:tavLst>
                                    </p:anim>
                                    <p:anim calcmode="lin" valueType="num">
                                      <p:cBhvr>
                                        <p:cTn id="38" dur="1000" fill="hold"/>
                                        <p:tgtEl>
                                          <p:spTgt spid="28"/>
                                        </p:tgtEl>
                                        <p:attrNameLst>
                                          <p:attrName>ppt_h</p:attrName>
                                        </p:attrNameLst>
                                      </p:cBhvr>
                                      <p:tavLst>
                                        <p:tav tm="0">
                                          <p:val>
                                            <p:fltVal val="0"/>
                                          </p:val>
                                        </p:tav>
                                        <p:tav tm="100000">
                                          <p:val>
                                            <p:strVal val="#ppt_h"/>
                                          </p:val>
                                        </p:tav>
                                      </p:tavLst>
                                    </p:anim>
                                    <p:animEffect transition="in" filter="fade">
                                      <p:cBhvr>
                                        <p:cTn id="39" dur="1000"/>
                                        <p:tgtEl>
                                          <p:spTgt spid="28"/>
                                        </p:tgtEl>
                                      </p:cBhvr>
                                    </p:animEffect>
                                  </p:childTnLst>
                                </p:cTn>
                              </p:par>
                            </p:childTnLst>
                          </p:cTn>
                        </p:par>
                        <p:par>
                          <p:cTn id="40" fill="hold">
                            <p:stCondLst>
                              <p:cond delay="17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42" presetClass="entr" presetSubtype="0" fill="hold" grpId="0" nodeType="withEffect">
                                  <p:stCondLst>
                                    <p:cond delay="200"/>
                                  </p:stCondLst>
                                  <p:childTnLst>
                                    <p:set>
                                      <p:cBhvr>
                                        <p:cTn id="45" dur="1" fill="hold">
                                          <p:stCondLst>
                                            <p:cond delay="0"/>
                                          </p:stCondLst>
                                        </p:cTn>
                                        <p:tgtEl>
                                          <p:spTgt spid="31">
                                            <p:txEl>
                                              <p:pRg st="0" end="0"/>
                                            </p:txEl>
                                          </p:spTgt>
                                        </p:tgtEl>
                                        <p:attrNameLst>
                                          <p:attrName>style.visibility</p:attrName>
                                        </p:attrNameLst>
                                      </p:cBhvr>
                                      <p:to>
                                        <p:strVal val="visible"/>
                                      </p:to>
                                    </p:set>
                                    <p:animEffect transition="in" filter="fade">
                                      <p:cBhvr>
                                        <p:cTn id="46" dur="500"/>
                                        <p:tgtEl>
                                          <p:spTgt spid="31">
                                            <p:txEl>
                                              <p:pRg st="0" end="0"/>
                                            </p:txEl>
                                          </p:spTgt>
                                        </p:tgtEl>
                                      </p:cBhvr>
                                    </p:animEffect>
                                    <p:anim calcmode="lin" valueType="num">
                                      <p:cBhvr>
                                        <p:cTn id="47"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9" fill="hold">
                            <p:stCondLst>
                              <p:cond delay="2200"/>
                            </p:stCondLst>
                            <p:childTnLst>
                              <p:par>
                                <p:cTn id="50" presetID="53" presetClass="entr" presetSubtype="16" fill="hold" grpId="0" nodeType="afterEffect">
                                  <p:stCondLst>
                                    <p:cond delay="0"/>
                                  </p:stCondLst>
                                  <p:childTnLst>
                                    <p:set>
                                      <p:cBhvr>
                                        <p:cTn id="51" dur="1" fill="hold">
                                          <p:stCondLst>
                                            <p:cond delay="0"/>
                                          </p:stCondLst>
                                        </p:cTn>
                                        <p:tgtEl>
                                          <p:spTgt spid="33">
                                            <p:txEl>
                                              <p:pRg st="0" end="0"/>
                                            </p:txEl>
                                          </p:spTgt>
                                        </p:tgtEl>
                                        <p:attrNameLst>
                                          <p:attrName>style.visibility</p:attrName>
                                        </p:attrNameLst>
                                      </p:cBhvr>
                                      <p:to>
                                        <p:strVal val="visible"/>
                                      </p:to>
                                    </p:set>
                                    <p:anim calcmode="lin" valueType="num">
                                      <p:cBhvr>
                                        <p:cTn id="52"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33">
                                            <p:txEl>
                                              <p:pRg st="0" end="0"/>
                                            </p:txEl>
                                          </p:spTgt>
                                        </p:tgtEl>
                                      </p:cBhvr>
                                    </p:animEffect>
                                  </p:childTnLst>
                                </p:cTn>
                              </p:par>
                              <p:par>
                                <p:cTn id="55" presetID="53" presetClass="entr" presetSubtype="16" fill="hold" grpId="0" nodeType="withEffect" nodePh="1">
                                  <p:stCondLst>
                                    <p:cond delay="800"/>
                                  </p:stCondLst>
                                  <p:endCondLst>
                                    <p:cond evt="begin" delay="0">
                                      <p:tn val="55"/>
                                    </p:cond>
                                  </p:endCondLst>
                                  <p:childTnLst>
                                    <p:set>
                                      <p:cBhvr>
                                        <p:cTn id="56" dur="1" fill="hold">
                                          <p:stCondLst>
                                            <p:cond delay="0"/>
                                          </p:stCondLst>
                                        </p:cTn>
                                        <p:tgtEl>
                                          <p:spTgt spid="41"/>
                                        </p:tgtEl>
                                        <p:attrNameLst>
                                          <p:attrName>style.visibility</p:attrName>
                                        </p:attrNameLst>
                                      </p:cBhvr>
                                      <p:to>
                                        <p:strVal val="visible"/>
                                      </p:to>
                                    </p:set>
                                    <p:anim calcmode="lin" valueType="num">
                                      <p:cBhvr>
                                        <p:cTn id="57" dur="1000" fill="hold"/>
                                        <p:tgtEl>
                                          <p:spTgt spid="41"/>
                                        </p:tgtEl>
                                        <p:attrNameLst>
                                          <p:attrName>ppt_w</p:attrName>
                                        </p:attrNameLst>
                                      </p:cBhvr>
                                      <p:tavLst>
                                        <p:tav tm="0">
                                          <p:val>
                                            <p:fltVal val="0"/>
                                          </p:val>
                                        </p:tav>
                                        <p:tav tm="100000">
                                          <p:val>
                                            <p:strVal val="#ppt_w"/>
                                          </p:val>
                                        </p:tav>
                                      </p:tavLst>
                                    </p:anim>
                                    <p:anim calcmode="lin" valueType="num">
                                      <p:cBhvr>
                                        <p:cTn id="58" dur="1000" fill="hold"/>
                                        <p:tgtEl>
                                          <p:spTgt spid="41"/>
                                        </p:tgtEl>
                                        <p:attrNameLst>
                                          <p:attrName>ppt_h</p:attrName>
                                        </p:attrNameLst>
                                      </p:cBhvr>
                                      <p:tavLst>
                                        <p:tav tm="0">
                                          <p:val>
                                            <p:fltVal val="0"/>
                                          </p:val>
                                        </p:tav>
                                        <p:tav tm="100000">
                                          <p:val>
                                            <p:strVal val="#ppt_h"/>
                                          </p:val>
                                        </p:tav>
                                      </p:tavLst>
                                    </p:anim>
                                    <p:animEffect transition="in" filter="fade">
                                      <p:cBhvr>
                                        <p:cTn id="59" dur="1000"/>
                                        <p:tgtEl>
                                          <p:spTgt spid="41"/>
                                        </p:tgtEl>
                                      </p:cBhvr>
                                    </p:animEffect>
                                  </p:childTnLst>
                                </p:cTn>
                              </p:par>
                            </p:childTnLst>
                          </p:cTn>
                        </p:par>
                        <p:par>
                          <p:cTn id="60" fill="hold">
                            <p:stCondLst>
                              <p:cond delay="2700"/>
                            </p:stCondLst>
                            <p:childTnLst>
                              <p:par>
                                <p:cTn id="61" presetID="2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left)">
                                      <p:cBhvr>
                                        <p:cTn id="63" dur="500"/>
                                        <p:tgtEl>
                                          <p:spTgt spid="42"/>
                                        </p:tgtEl>
                                      </p:cBhvr>
                                    </p:animEffect>
                                  </p:childTnLst>
                                </p:cTn>
                              </p:par>
                              <p:par>
                                <p:cTn id="64" presetID="42" presetClass="entr" presetSubtype="0" fill="hold" grpId="0" nodeType="withEffect">
                                  <p:stCondLst>
                                    <p:cond delay="200"/>
                                  </p:stCondLst>
                                  <p:childTnLst>
                                    <p:set>
                                      <p:cBhvr>
                                        <p:cTn id="65" dur="1" fill="hold">
                                          <p:stCondLst>
                                            <p:cond delay="0"/>
                                          </p:stCondLst>
                                        </p:cTn>
                                        <p:tgtEl>
                                          <p:spTgt spid="46">
                                            <p:txEl>
                                              <p:pRg st="0" end="0"/>
                                            </p:txEl>
                                          </p:spTgt>
                                        </p:tgtEl>
                                        <p:attrNameLst>
                                          <p:attrName>style.visibility</p:attrName>
                                        </p:attrNameLst>
                                      </p:cBhvr>
                                      <p:to>
                                        <p:strVal val="visible"/>
                                      </p:to>
                                    </p:set>
                                    <p:animEffect transition="in" filter="fade">
                                      <p:cBhvr>
                                        <p:cTn id="66" dur="500"/>
                                        <p:tgtEl>
                                          <p:spTgt spid="46">
                                            <p:txEl>
                                              <p:pRg st="0" end="0"/>
                                            </p:txEl>
                                          </p:spTgt>
                                        </p:tgtEl>
                                      </p:cBhvr>
                                    </p:animEffect>
                                    <p:anim calcmode="lin" valueType="num">
                                      <p:cBhvr>
                                        <p:cTn id="67"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68" dur="500" fill="hold"/>
                                        <p:tgtEl>
                                          <p:spTgt spid="46">
                                            <p:txEl>
                                              <p:pRg st="0" end="0"/>
                                            </p:txEl>
                                          </p:spTgt>
                                        </p:tgtEl>
                                        <p:attrNameLst>
                                          <p:attrName>ppt_y</p:attrName>
                                        </p:attrNameLst>
                                      </p:cBhvr>
                                      <p:tavLst>
                                        <p:tav tm="0">
                                          <p:val>
                                            <p:strVal val="#ppt_y+.1"/>
                                          </p:val>
                                        </p:tav>
                                        <p:tav tm="100000">
                                          <p:val>
                                            <p:strVal val="#ppt_y"/>
                                          </p:val>
                                        </p:tav>
                                      </p:tavLst>
                                    </p:anim>
                                  </p:childTnLst>
                                </p:cTn>
                              </p:par>
                            </p:childTnLst>
                          </p:cTn>
                        </p:par>
                        <p:par>
                          <p:cTn id="69" fill="hold">
                            <p:stCondLst>
                              <p:cond delay="3200"/>
                            </p:stCondLst>
                            <p:childTnLst>
                              <p:par>
                                <p:cTn id="70" presetID="53" presetClass="entr" presetSubtype="16" fill="hold" grpId="0" nodeType="afterEffect">
                                  <p:stCondLst>
                                    <p:cond delay="0"/>
                                  </p:stCondLst>
                                  <p:childTnLst>
                                    <p:set>
                                      <p:cBhvr>
                                        <p:cTn id="71" dur="1" fill="hold">
                                          <p:stCondLst>
                                            <p:cond delay="0"/>
                                          </p:stCondLst>
                                        </p:cTn>
                                        <p:tgtEl>
                                          <p:spTgt spid="55">
                                            <p:txEl>
                                              <p:pRg st="0" end="0"/>
                                            </p:txEl>
                                          </p:spTgt>
                                        </p:tgtEl>
                                        <p:attrNameLst>
                                          <p:attrName>style.visibility</p:attrName>
                                        </p:attrNameLst>
                                      </p:cBhvr>
                                      <p:to>
                                        <p:strVal val="visible"/>
                                      </p:to>
                                    </p:set>
                                    <p:anim calcmode="lin" valueType="num">
                                      <p:cBhvr>
                                        <p:cTn id="72"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73"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74" dur="300"/>
                                        <p:tgtEl>
                                          <p:spTgt spid="55">
                                            <p:txEl>
                                              <p:pRg st="0" end="0"/>
                                            </p:txEl>
                                          </p:spTgt>
                                        </p:tgtEl>
                                      </p:cBhvr>
                                    </p:animEffect>
                                  </p:childTnLst>
                                </p:cTn>
                              </p:par>
                              <p:par>
                                <p:cTn id="75" presetID="53" presetClass="entr" presetSubtype="16" fill="hold" grpId="0" nodeType="withEffect" nodePh="1">
                                  <p:stCondLst>
                                    <p:cond delay="800"/>
                                  </p:stCondLst>
                                  <p:endCondLst>
                                    <p:cond evt="begin" delay="0">
                                      <p:tn val="75"/>
                                    </p:cond>
                                  </p:endCondLst>
                                  <p:childTnLst>
                                    <p:set>
                                      <p:cBhvr>
                                        <p:cTn id="76" dur="1" fill="hold">
                                          <p:stCondLst>
                                            <p:cond delay="0"/>
                                          </p:stCondLst>
                                        </p:cTn>
                                        <p:tgtEl>
                                          <p:spTgt spid="51"/>
                                        </p:tgtEl>
                                        <p:attrNameLst>
                                          <p:attrName>style.visibility</p:attrName>
                                        </p:attrNameLst>
                                      </p:cBhvr>
                                      <p:to>
                                        <p:strVal val="visible"/>
                                      </p:to>
                                    </p:set>
                                    <p:anim calcmode="lin" valueType="num">
                                      <p:cBhvr>
                                        <p:cTn id="77" dur="1000" fill="hold"/>
                                        <p:tgtEl>
                                          <p:spTgt spid="51"/>
                                        </p:tgtEl>
                                        <p:attrNameLst>
                                          <p:attrName>ppt_w</p:attrName>
                                        </p:attrNameLst>
                                      </p:cBhvr>
                                      <p:tavLst>
                                        <p:tav tm="0">
                                          <p:val>
                                            <p:fltVal val="0"/>
                                          </p:val>
                                        </p:tav>
                                        <p:tav tm="100000">
                                          <p:val>
                                            <p:strVal val="#ppt_w"/>
                                          </p:val>
                                        </p:tav>
                                      </p:tavLst>
                                    </p:anim>
                                    <p:anim calcmode="lin" valueType="num">
                                      <p:cBhvr>
                                        <p:cTn id="78" dur="1000" fill="hold"/>
                                        <p:tgtEl>
                                          <p:spTgt spid="51"/>
                                        </p:tgtEl>
                                        <p:attrNameLst>
                                          <p:attrName>ppt_h</p:attrName>
                                        </p:attrNameLst>
                                      </p:cBhvr>
                                      <p:tavLst>
                                        <p:tav tm="0">
                                          <p:val>
                                            <p:fltVal val="0"/>
                                          </p:val>
                                        </p:tav>
                                        <p:tav tm="100000">
                                          <p:val>
                                            <p:strVal val="#ppt_h"/>
                                          </p:val>
                                        </p:tav>
                                      </p:tavLst>
                                    </p:anim>
                                    <p:animEffect transition="in" filter="fade">
                                      <p:cBhvr>
                                        <p:cTn id="79" dur="1000"/>
                                        <p:tgtEl>
                                          <p:spTgt spid="51"/>
                                        </p:tgtEl>
                                      </p:cBhvr>
                                    </p:animEffect>
                                  </p:childTnLst>
                                </p:cTn>
                              </p:par>
                            </p:childTnLst>
                          </p:cTn>
                        </p:par>
                        <p:par>
                          <p:cTn id="80" fill="hold">
                            <p:stCondLst>
                              <p:cond delay="3700"/>
                            </p:stCondLst>
                            <p:childTnLst>
                              <p:par>
                                <p:cTn id="81" presetID="22" presetClass="entr" presetSubtype="8"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ipe(left)">
                                      <p:cBhvr>
                                        <p:cTn id="83" dur="500"/>
                                        <p:tgtEl>
                                          <p:spTgt spid="52"/>
                                        </p:tgtEl>
                                      </p:cBhvr>
                                    </p:animEffect>
                                  </p:childTnLst>
                                </p:cTn>
                              </p:par>
                              <p:par>
                                <p:cTn id="84" presetID="42" presetClass="entr" presetSubtype="0" fill="hold" grpId="0" nodeType="withEffect">
                                  <p:stCondLst>
                                    <p:cond delay="200"/>
                                  </p:stCondLst>
                                  <p:childTnLst>
                                    <p:set>
                                      <p:cBhvr>
                                        <p:cTn id="85" dur="1" fill="hold">
                                          <p:stCondLst>
                                            <p:cond delay="0"/>
                                          </p:stCondLst>
                                        </p:cTn>
                                        <p:tgtEl>
                                          <p:spTgt spid="53">
                                            <p:txEl>
                                              <p:pRg st="0" end="0"/>
                                            </p:txEl>
                                          </p:spTgt>
                                        </p:tgtEl>
                                        <p:attrNameLst>
                                          <p:attrName>style.visibility</p:attrName>
                                        </p:attrNameLst>
                                      </p:cBhvr>
                                      <p:to>
                                        <p:strVal val="visible"/>
                                      </p:to>
                                    </p:set>
                                    <p:animEffect transition="in" filter="fade">
                                      <p:cBhvr>
                                        <p:cTn id="86" dur="500"/>
                                        <p:tgtEl>
                                          <p:spTgt spid="53">
                                            <p:txEl>
                                              <p:pRg st="0" end="0"/>
                                            </p:txEl>
                                          </p:spTgt>
                                        </p:tgtEl>
                                      </p:cBhvr>
                                    </p:animEffect>
                                    <p:anim calcmode="lin" valueType="num">
                                      <p:cBhvr>
                                        <p:cTn id="87"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53">
                                            <p:txEl>
                                              <p:pRg st="0" end="0"/>
                                            </p:txEl>
                                          </p:spTgt>
                                        </p:tgtEl>
                                        <p:attrNameLst>
                                          <p:attrName>ppt_y</p:attrName>
                                        </p:attrNameLst>
                                      </p:cBhvr>
                                      <p:tavLst>
                                        <p:tav tm="0">
                                          <p:val>
                                            <p:strVal val="#ppt_y+.1"/>
                                          </p:val>
                                        </p:tav>
                                        <p:tav tm="100000">
                                          <p:val>
                                            <p:strVal val="#ppt_y"/>
                                          </p:val>
                                        </p:tav>
                                      </p:tavLst>
                                    </p:anim>
                                  </p:childTnLst>
                                </p:cTn>
                              </p:par>
                            </p:childTnLst>
                          </p:cTn>
                        </p:par>
                        <p:par>
                          <p:cTn id="89" fill="hold">
                            <p:stCondLst>
                              <p:cond delay="4200"/>
                            </p:stCondLst>
                            <p:childTnLst>
                              <p:par>
                                <p:cTn id="90" presetID="53" presetClass="entr" presetSubtype="16" fill="hold" grpId="0" nodeType="afterEffect">
                                  <p:stCondLst>
                                    <p:cond delay="0"/>
                                  </p:stCondLst>
                                  <p:childTnLst>
                                    <p:set>
                                      <p:cBhvr>
                                        <p:cTn id="91" dur="1" fill="hold">
                                          <p:stCondLst>
                                            <p:cond delay="0"/>
                                          </p:stCondLst>
                                        </p:cTn>
                                        <p:tgtEl>
                                          <p:spTgt spid="54">
                                            <p:txEl>
                                              <p:pRg st="0" end="0"/>
                                            </p:txEl>
                                          </p:spTgt>
                                        </p:tgtEl>
                                        <p:attrNameLst>
                                          <p:attrName>style.visibility</p:attrName>
                                        </p:attrNameLst>
                                      </p:cBhvr>
                                      <p:to>
                                        <p:strVal val="visible"/>
                                      </p:to>
                                    </p:set>
                                    <p:anim calcmode="lin" valueType="num">
                                      <p:cBhvr>
                                        <p:cTn id="92" dur="3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93" dur="3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94" dur="300"/>
                                        <p:tgtEl>
                                          <p:spTgt spid="54">
                                            <p:txEl>
                                              <p:pRg st="0" end="0"/>
                                            </p:txEl>
                                          </p:spTgt>
                                        </p:tgtEl>
                                      </p:cBhvr>
                                    </p:animEffect>
                                  </p:childTnLst>
                                </p:cTn>
                              </p:par>
                              <p:par>
                                <p:cTn id="95" presetID="53" presetClass="entr" presetSubtype="16" fill="hold" grpId="0" nodeType="withEffect" nodePh="1">
                                  <p:stCondLst>
                                    <p:cond delay="800"/>
                                  </p:stCondLst>
                                  <p:endCondLst>
                                    <p:cond evt="begin" delay="0">
                                      <p:tn val="95"/>
                                    </p:cond>
                                  </p:endCondLst>
                                  <p:childTnLst>
                                    <p:set>
                                      <p:cBhvr>
                                        <p:cTn id="96" dur="1" fill="hold">
                                          <p:stCondLst>
                                            <p:cond delay="0"/>
                                          </p:stCondLst>
                                        </p:cTn>
                                        <p:tgtEl>
                                          <p:spTgt spid="56"/>
                                        </p:tgtEl>
                                        <p:attrNameLst>
                                          <p:attrName>style.visibility</p:attrName>
                                        </p:attrNameLst>
                                      </p:cBhvr>
                                      <p:to>
                                        <p:strVal val="visible"/>
                                      </p:to>
                                    </p:set>
                                    <p:anim calcmode="lin" valueType="num">
                                      <p:cBhvr>
                                        <p:cTn id="97" dur="1000" fill="hold"/>
                                        <p:tgtEl>
                                          <p:spTgt spid="56"/>
                                        </p:tgtEl>
                                        <p:attrNameLst>
                                          <p:attrName>ppt_w</p:attrName>
                                        </p:attrNameLst>
                                      </p:cBhvr>
                                      <p:tavLst>
                                        <p:tav tm="0">
                                          <p:val>
                                            <p:fltVal val="0"/>
                                          </p:val>
                                        </p:tav>
                                        <p:tav tm="100000">
                                          <p:val>
                                            <p:strVal val="#ppt_w"/>
                                          </p:val>
                                        </p:tav>
                                      </p:tavLst>
                                    </p:anim>
                                    <p:anim calcmode="lin" valueType="num">
                                      <p:cBhvr>
                                        <p:cTn id="98" dur="1000" fill="hold"/>
                                        <p:tgtEl>
                                          <p:spTgt spid="56"/>
                                        </p:tgtEl>
                                        <p:attrNameLst>
                                          <p:attrName>ppt_h</p:attrName>
                                        </p:attrNameLst>
                                      </p:cBhvr>
                                      <p:tavLst>
                                        <p:tav tm="0">
                                          <p:val>
                                            <p:fltVal val="0"/>
                                          </p:val>
                                        </p:tav>
                                        <p:tav tm="100000">
                                          <p:val>
                                            <p:strVal val="#ppt_h"/>
                                          </p:val>
                                        </p:tav>
                                      </p:tavLst>
                                    </p:anim>
                                    <p:animEffect transition="in" filter="fade">
                                      <p:cBhvr>
                                        <p:cTn id="99" dur="1000"/>
                                        <p:tgtEl>
                                          <p:spTgt spid="56"/>
                                        </p:tgtEl>
                                      </p:cBhvr>
                                    </p:animEffect>
                                  </p:childTnLst>
                                </p:cTn>
                              </p:par>
                            </p:childTnLst>
                          </p:cTn>
                        </p:par>
                        <p:par>
                          <p:cTn id="100" fill="hold">
                            <p:stCondLst>
                              <p:cond delay="4700"/>
                            </p:stCondLst>
                            <p:childTnLst>
                              <p:par>
                                <p:cTn id="101" presetID="22" presetClass="entr" presetSubtype="8"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wipe(left)">
                                      <p:cBhvr>
                                        <p:cTn id="103" dur="500"/>
                                        <p:tgtEl>
                                          <p:spTgt spid="57"/>
                                        </p:tgtEl>
                                      </p:cBhvr>
                                    </p:animEffect>
                                  </p:childTnLst>
                                </p:cTn>
                              </p:par>
                              <p:par>
                                <p:cTn id="104" presetID="42" presetClass="entr" presetSubtype="0" fill="hold" grpId="0" nodeType="withEffect">
                                  <p:stCondLst>
                                    <p:cond delay="200"/>
                                  </p:stCondLst>
                                  <p:childTnLst>
                                    <p:set>
                                      <p:cBhvr>
                                        <p:cTn id="105" dur="1" fill="hold">
                                          <p:stCondLst>
                                            <p:cond delay="0"/>
                                          </p:stCondLst>
                                        </p:cTn>
                                        <p:tgtEl>
                                          <p:spTgt spid="58">
                                            <p:txEl>
                                              <p:pRg st="0" end="0"/>
                                            </p:txEl>
                                          </p:spTgt>
                                        </p:tgtEl>
                                        <p:attrNameLst>
                                          <p:attrName>style.visibility</p:attrName>
                                        </p:attrNameLst>
                                      </p:cBhvr>
                                      <p:to>
                                        <p:strVal val="visible"/>
                                      </p:to>
                                    </p:set>
                                    <p:animEffect transition="in" filter="fade">
                                      <p:cBhvr>
                                        <p:cTn id="106" dur="500"/>
                                        <p:tgtEl>
                                          <p:spTgt spid="58">
                                            <p:txEl>
                                              <p:pRg st="0" end="0"/>
                                            </p:txEl>
                                          </p:spTgt>
                                        </p:tgtEl>
                                      </p:cBhvr>
                                    </p:animEffect>
                                    <p:anim calcmode="lin" valueType="num">
                                      <p:cBhvr>
                                        <p:cTn id="10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108" dur="500" fill="hold"/>
                                        <p:tgtEl>
                                          <p:spTgt spid="58">
                                            <p:txEl>
                                              <p:pRg st="0" end="0"/>
                                            </p:txEl>
                                          </p:spTgt>
                                        </p:tgtEl>
                                        <p:attrNameLst>
                                          <p:attrName>ppt_y</p:attrName>
                                        </p:attrNameLst>
                                      </p:cBhvr>
                                      <p:tavLst>
                                        <p:tav tm="0">
                                          <p:val>
                                            <p:strVal val="#ppt_y+.1"/>
                                          </p:val>
                                        </p:tav>
                                        <p:tav tm="100000">
                                          <p:val>
                                            <p:strVal val="#ppt_y"/>
                                          </p:val>
                                        </p:tav>
                                      </p:tavLst>
                                    </p:anim>
                                  </p:childTnLst>
                                </p:cTn>
                              </p:par>
                            </p:childTnLst>
                          </p:cTn>
                        </p:par>
                        <p:par>
                          <p:cTn id="109" fill="hold">
                            <p:stCondLst>
                              <p:cond delay="5200"/>
                            </p:stCondLst>
                            <p:childTnLst>
                              <p:par>
                                <p:cTn id="110" presetID="53" presetClass="entr" presetSubtype="16" fill="hold" grpId="0" nodeType="afterEffect">
                                  <p:stCondLst>
                                    <p:cond delay="0"/>
                                  </p:stCondLst>
                                  <p:childTnLst>
                                    <p:set>
                                      <p:cBhvr>
                                        <p:cTn id="111" dur="1" fill="hold">
                                          <p:stCondLst>
                                            <p:cond delay="0"/>
                                          </p:stCondLst>
                                        </p:cTn>
                                        <p:tgtEl>
                                          <p:spTgt spid="59">
                                            <p:txEl>
                                              <p:pRg st="0" end="0"/>
                                            </p:txEl>
                                          </p:spTgt>
                                        </p:tgtEl>
                                        <p:attrNameLst>
                                          <p:attrName>style.visibility</p:attrName>
                                        </p:attrNameLst>
                                      </p:cBhvr>
                                      <p:to>
                                        <p:strVal val="visible"/>
                                      </p:to>
                                    </p:set>
                                    <p:anim calcmode="lin" valueType="num">
                                      <p:cBhvr>
                                        <p:cTn id="112" dur="3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13" dur="3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14" dur="300"/>
                                        <p:tgtEl>
                                          <p:spTgt spid="59">
                                            <p:txEl>
                                              <p:pRg st="0" end="0"/>
                                            </p:txEl>
                                          </p:spTgt>
                                        </p:tgtEl>
                                      </p:cBhvr>
                                    </p:animEffect>
                                  </p:childTnLst>
                                </p:cTn>
                              </p:par>
                              <p:par>
                                <p:cTn id="115" presetID="53" presetClass="entr" presetSubtype="16" fill="hold" grpId="0" nodeType="withEffect" nodePh="1">
                                  <p:stCondLst>
                                    <p:cond delay="800"/>
                                  </p:stCondLst>
                                  <p:endCondLst>
                                    <p:cond evt="begin" delay="0">
                                      <p:tn val="115"/>
                                    </p:cond>
                                  </p:endCondLst>
                                  <p:childTnLst>
                                    <p:set>
                                      <p:cBhvr>
                                        <p:cTn id="116" dur="1" fill="hold">
                                          <p:stCondLst>
                                            <p:cond delay="0"/>
                                          </p:stCondLst>
                                        </p:cTn>
                                        <p:tgtEl>
                                          <p:spTgt spid="60"/>
                                        </p:tgtEl>
                                        <p:attrNameLst>
                                          <p:attrName>style.visibility</p:attrName>
                                        </p:attrNameLst>
                                      </p:cBhvr>
                                      <p:to>
                                        <p:strVal val="visible"/>
                                      </p:to>
                                    </p:set>
                                    <p:anim calcmode="lin" valueType="num">
                                      <p:cBhvr>
                                        <p:cTn id="117" dur="1000" fill="hold"/>
                                        <p:tgtEl>
                                          <p:spTgt spid="60"/>
                                        </p:tgtEl>
                                        <p:attrNameLst>
                                          <p:attrName>ppt_w</p:attrName>
                                        </p:attrNameLst>
                                      </p:cBhvr>
                                      <p:tavLst>
                                        <p:tav tm="0">
                                          <p:val>
                                            <p:fltVal val="0"/>
                                          </p:val>
                                        </p:tav>
                                        <p:tav tm="100000">
                                          <p:val>
                                            <p:strVal val="#ppt_w"/>
                                          </p:val>
                                        </p:tav>
                                      </p:tavLst>
                                    </p:anim>
                                    <p:anim calcmode="lin" valueType="num">
                                      <p:cBhvr>
                                        <p:cTn id="118" dur="1000" fill="hold"/>
                                        <p:tgtEl>
                                          <p:spTgt spid="60"/>
                                        </p:tgtEl>
                                        <p:attrNameLst>
                                          <p:attrName>ppt_h</p:attrName>
                                        </p:attrNameLst>
                                      </p:cBhvr>
                                      <p:tavLst>
                                        <p:tav tm="0">
                                          <p:val>
                                            <p:fltVal val="0"/>
                                          </p:val>
                                        </p:tav>
                                        <p:tav tm="100000">
                                          <p:val>
                                            <p:strVal val="#ppt_h"/>
                                          </p:val>
                                        </p:tav>
                                      </p:tavLst>
                                    </p:anim>
                                    <p:animEffect transition="in" filter="fade">
                                      <p:cBhvr>
                                        <p:cTn id="119" dur="1000"/>
                                        <p:tgtEl>
                                          <p:spTgt spid="60"/>
                                        </p:tgtEl>
                                      </p:cBhvr>
                                    </p:animEffect>
                                  </p:childTnLst>
                                </p:cTn>
                              </p:par>
                            </p:childTnLst>
                          </p:cTn>
                        </p:par>
                        <p:par>
                          <p:cTn id="120" fill="hold">
                            <p:stCondLst>
                              <p:cond delay="5700"/>
                            </p:stCondLst>
                            <p:childTnLst>
                              <p:par>
                                <p:cTn id="121" presetID="22" presetClass="entr" presetSubtype="8" fill="hold" grpId="0" nodeType="afterEffect">
                                  <p:stCondLst>
                                    <p:cond delay="0"/>
                                  </p:stCondLst>
                                  <p:childTnLst>
                                    <p:set>
                                      <p:cBhvr>
                                        <p:cTn id="122" dur="1" fill="hold">
                                          <p:stCondLst>
                                            <p:cond delay="0"/>
                                          </p:stCondLst>
                                        </p:cTn>
                                        <p:tgtEl>
                                          <p:spTgt spid="61"/>
                                        </p:tgtEl>
                                        <p:attrNameLst>
                                          <p:attrName>style.visibility</p:attrName>
                                        </p:attrNameLst>
                                      </p:cBhvr>
                                      <p:to>
                                        <p:strVal val="visible"/>
                                      </p:to>
                                    </p:set>
                                    <p:animEffect transition="in" filter="wipe(left)">
                                      <p:cBhvr>
                                        <p:cTn id="123" dur="500"/>
                                        <p:tgtEl>
                                          <p:spTgt spid="61"/>
                                        </p:tgtEl>
                                      </p:cBhvr>
                                    </p:animEffect>
                                  </p:childTnLst>
                                </p:cTn>
                              </p:par>
                              <p:par>
                                <p:cTn id="124" presetID="42" presetClass="entr" presetSubtype="0" fill="hold" grpId="0" nodeType="withEffect">
                                  <p:stCondLst>
                                    <p:cond delay="200"/>
                                  </p:stCondLst>
                                  <p:childTnLst>
                                    <p:set>
                                      <p:cBhvr>
                                        <p:cTn id="125" dur="1" fill="hold">
                                          <p:stCondLst>
                                            <p:cond delay="0"/>
                                          </p:stCondLst>
                                        </p:cTn>
                                        <p:tgtEl>
                                          <p:spTgt spid="62">
                                            <p:txEl>
                                              <p:pRg st="0" end="0"/>
                                            </p:txEl>
                                          </p:spTgt>
                                        </p:tgtEl>
                                        <p:attrNameLst>
                                          <p:attrName>style.visibility</p:attrName>
                                        </p:attrNameLst>
                                      </p:cBhvr>
                                      <p:to>
                                        <p:strVal val="visible"/>
                                      </p:to>
                                    </p:set>
                                    <p:animEffect transition="in" filter="fade">
                                      <p:cBhvr>
                                        <p:cTn id="126" dur="500"/>
                                        <p:tgtEl>
                                          <p:spTgt spid="62">
                                            <p:txEl>
                                              <p:pRg st="0" end="0"/>
                                            </p:txEl>
                                          </p:spTgt>
                                        </p:tgtEl>
                                      </p:cBhvr>
                                    </p:animEffect>
                                    <p:anim calcmode="lin" valueType="num">
                                      <p:cBhvr>
                                        <p:cTn id="127" dur="5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128" dur="500" fill="hold"/>
                                        <p:tgtEl>
                                          <p:spTgt spid="62">
                                            <p:txEl>
                                              <p:pRg st="0" end="0"/>
                                            </p:txEl>
                                          </p:spTgt>
                                        </p:tgtEl>
                                        <p:attrNameLst>
                                          <p:attrName>ppt_y</p:attrName>
                                        </p:attrNameLst>
                                      </p:cBhvr>
                                      <p:tavLst>
                                        <p:tav tm="0">
                                          <p:val>
                                            <p:strVal val="#ppt_y+.1"/>
                                          </p:val>
                                        </p:tav>
                                        <p:tav tm="100000">
                                          <p:val>
                                            <p:strVal val="#ppt_y"/>
                                          </p:val>
                                        </p:tav>
                                      </p:tavLst>
                                    </p:anim>
                                  </p:childTnLst>
                                </p:cTn>
                              </p:par>
                            </p:childTnLst>
                          </p:cTn>
                        </p:par>
                        <p:par>
                          <p:cTn id="129" fill="hold">
                            <p:stCondLst>
                              <p:cond delay="6200"/>
                            </p:stCondLst>
                            <p:childTnLst>
                              <p:par>
                                <p:cTn id="130" presetID="53" presetClass="entr" presetSubtype="16" fill="hold" grpId="0" nodeType="afterEffect">
                                  <p:stCondLst>
                                    <p:cond delay="0"/>
                                  </p:stCondLst>
                                  <p:childTnLst>
                                    <p:set>
                                      <p:cBhvr>
                                        <p:cTn id="131" dur="1" fill="hold">
                                          <p:stCondLst>
                                            <p:cond delay="0"/>
                                          </p:stCondLst>
                                        </p:cTn>
                                        <p:tgtEl>
                                          <p:spTgt spid="63">
                                            <p:txEl>
                                              <p:pRg st="0" end="0"/>
                                            </p:txEl>
                                          </p:spTgt>
                                        </p:tgtEl>
                                        <p:attrNameLst>
                                          <p:attrName>style.visibility</p:attrName>
                                        </p:attrNameLst>
                                      </p:cBhvr>
                                      <p:to>
                                        <p:strVal val="visible"/>
                                      </p:to>
                                    </p:set>
                                    <p:anim calcmode="lin" valueType="num">
                                      <p:cBhvr>
                                        <p:cTn id="132" dur="3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33" dur="3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34" dur="3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23" grpId="0" animBg="1"/>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53" presetClass="entr" presetSubtype="16"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p:cTn dur="300" fill="hold"/>
                        <p:tgtEl>
                          <p:spTgt spid="27"/>
                        </p:tgtEl>
                        <p:attrNameLst>
                          <p:attrName>ppt_w</p:attrName>
                        </p:attrNameLst>
                      </p:cBhvr>
                      <p:tavLst>
                        <p:tav tm="0">
                          <p:val>
                            <p:fltVal val="0"/>
                          </p:val>
                        </p:tav>
                        <p:tav tm="100000">
                          <p:val>
                            <p:strVal val="#ppt_w"/>
                          </p:val>
                        </p:tav>
                      </p:tavLst>
                    </p:anim>
                    <p:anim calcmode="lin" valueType="num">
                      <p:cBhvr>
                        <p:cTn dur="300" fill="hold"/>
                        <p:tgtEl>
                          <p:spTgt spid="27"/>
                        </p:tgtEl>
                        <p:attrNameLst>
                          <p:attrName>ppt_h</p:attrName>
                        </p:attrNameLst>
                      </p:cBhvr>
                      <p:tavLst>
                        <p:tav tm="0">
                          <p:val>
                            <p:fltVal val="0"/>
                          </p:val>
                        </p:tav>
                        <p:tav tm="100000">
                          <p:val>
                            <p:strVal val="#ppt_h"/>
                          </p:val>
                        </p:tav>
                      </p:tavLst>
                    </p:anim>
                    <p:animEffect transition="in" filter="fade">
                      <p:cBhvr>
                        <p:cTn dur="300"/>
                        <p:tgtEl>
                          <p:spTgt spid="27"/>
                        </p:tgtEl>
                      </p:cBhvr>
                    </p:animEffect>
                  </p:childTnLst>
                </p:cTn>
              </p:par>
            </p:tnLst>
          </p:tmpl>
        </p:tmplLst>
      </p:bldP>
      <p:bldP spid="28" grpId="0"/>
      <p:bldP spid="29" grpId="0" animBg="1"/>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41" grpId="0"/>
      <p:bldP spid="42" grpId="0" animBg="1"/>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P spid="51" grpId="0"/>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300" fill="hold"/>
                        <p:tgtEl>
                          <p:spTgt spid="54"/>
                        </p:tgtEl>
                        <p:attrNameLst>
                          <p:attrName>ppt_w</p:attrName>
                        </p:attrNameLst>
                      </p:cBhvr>
                      <p:tavLst>
                        <p:tav tm="0">
                          <p:val>
                            <p:fltVal val="0"/>
                          </p:val>
                        </p:tav>
                        <p:tav tm="100000">
                          <p:val>
                            <p:strVal val="#ppt_w"/>
                          </p:val>
                        </p:tav>
                      </p:tavLst>
                    </p:anim>
                    <p:anim calcmode="lin" valueType="num">
                      <p:cBhvr>
                        <p:cTn dur="300" fill="hold"/>
                        <p:tgtEl>
                          <p:spTgt spid="54"/>
                        </p:tgtEl>
                        <p:attrNameLst>
                          <p:attrName>ppt_h</p:attrName>
                        </p:attrNameLst>
                      </p:cBhvr>
                      <p:tavLst>
                        <p:tav tm="0">
                          <p:val>
                            <p:fltVal val="0"/>
                          </p:val>
                        </p:tav>
                        <p:tav tm="100000">
                          <p:val>
                            <p:strVal val="#ppt_h"/>
                          </p:val>
                        </p:tav>
                      </p:tavLst>
                    </p:anim>
                    <p:animEffect transition="in" filter="fade">
                      <p:cBhvr>
                        <p:cTn dur="300"/>
                        <p:tgtEl>
                          <p:spTgt spid="54"/>
                        </p:tgtEl>
                      </p:cBhvr>
                    </p:animEffect>
                  </p:childTnLst>
                </p:cTn>
              </p:par>
            </p:tnLst>
          </p:tmpl>
        </p:tmplLst>
      </p:bldP>
      <p:bldP spid="56" grpId="0"/>
      <p:bldP spid="57" grpId="0" animBg="1"/>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anim calcmode="lin" valueType="num">
                      <p:cBhvr>
                        <p:cTn dur="500" fill="hold"/>
                        <p:tgtEl>
                          <p:spTgt spid="58"/>
                        </p:tgtEl>
                        <p:attrNameLst>
                          <p:attrName>ppt_x</p:attrName>
                        </p:attrNameLst>
                      </p:cBhvr>
                      <p:tavLst>
                        <p:tav tm="0">
                          <p:val>
                            <p:strVal val="#ppt_x"/>
                          </p:val>
                        </p:tav>
                        <p:tav tm="100000">
                          <p:val>
                            <p:strVal val="#ppt_x"/>
                          </p:val>
                        </p:tav>
                      </p:tavLst>
                    </p:anim>
                    <p:anim calcmode="lin" valueType="num">
                      <p:cBhvr>
                        <p:cTn dur="500" fill="hold"/>
                        <p:tgtEl>
                          <p:spTgt spid="58"/>
                        </p:tgtEl>
                        <p:attrNameLst>
                          <p:attrName>ppt_y</p:attrName>
                        </p:attrNameLst>
                      </p:cBhvr>
                      <p:tavLst>
                        <p:tav tm="0">
                          <p:val>
                            <p:strVal val="#ppt_y+.1"/>
                          </p:val>
                        </p:tav>
                        <p:tav tm="100000">
                          <p:val>
                            <p:strVal val="#ppt_y"/>
                          </p:val>
                        </p:tav>
                      </p:tavLst>
                    </p:anim>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300" fill="hold"/>
                        <p:tgtEl>
                          <p:spTgt spid="59"/>
                        </p:tgtEl>
                        <p:attrNameLst>
                          <p:attrName>ppt_w</p:attrName>
                        </p:attrNameLst>
                      </p:cBhvr>
                      <p:tavLst>
                        <p:tav tm="0">
                          <p:val>
                            <p:fltVal val="0"/>
                          </p:val>
                        </p:tav>
                        <p:tav tm="100000">
                          <p:val>
                            <p:strVal val="#ppt_w"/>
                          </p:val>
                        </p:tav>
                      </p:tavLst>
                    </p:anim>
                    <p:anim calcmode="lin" valueType="num">
                      <p:cBhvr>
                        <p:cTn dur="300" fill="hold"/>
                        <p:tgtEl>
                          <p:spTgt spid="59"/>
                        </p:tgtEl>
                        <p:attrNameLst>
                          <p:attrName>ppt_h</p:attrName>
                        </p:attrNameLst>
                      </p:cBhvr>
                      <p:tavLst>
                        <p:tav tm="0">
                          <p:val>
                            <p:fltVal val="0"/>
                          </p:val>
                        </p:tav>
                        <p:tav tm="100000">
                          <p:val>
                            <p:strVal val="#ppt_h"/>
                          </p:val>
                        </p:tav>
                      </p:tavLst>
                    </p:anim>
                    <p:animEffect transition="in" filter="fade">
                      <p:cBhvr>
                        <p:cTn dur="300"/>
                        <p:tgtEl>
                          <p:spTgt spid="59"/>
                        </p:tgtEl>
                      </p:cBhvr>
                    </p:animEffect>
                  </p:childTnLst>
                </p:cTn>
              </p:par>
            </p:tnLst>
          </p:tmpl>
        </p:tmplLst>
      </p:bldP>
      <p:bldP spid="60" grpId="0"/>
      <p:bldP spid="61" grpId="0" animBg="1"/>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anim calcmode="lin" valueType="num">
                      <p:cBhvr>
                        <p:cTn dur="500" fill="hold"/>
                        <p:tgtEl>
                          <p:spTgt spid="62"/>
                        </p:tgtEl>
                        <p:attrNameLst>
                          <p:attrName>ppt_x</p:attrName>
                        </p:attrNameLst>
                      </p:cBhvr>
                      <p:tavLst>
                        <p:tav tm="0">
                          <p:val>
                            <p:strVal val="#ppt_x"/>
                          </p:val>
                        </p:tav>
                        <p:tav tm="100000">
                          <p:val>
                            <p:strVal val="#ppt_x"/>
                          </p:val>
                        </p:tav>
                      </p:tavLst>
                    </p:anim>
                    <p:anim calcmode="lin" valueType="num">
                      <p:cBhvr>
                        <p:cTn dur="5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53" presetClass="entr" presetSubtype="16"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p:cTn dur="300" fill="hold"/>
                        <p:tgtEl>
                          <p:spTgt spid="63"/>
                        </p:tgtEl>
                        <p:attrNameLst>
                          <p:attrName>ppt_w</p:attrName>
                        </p:attrNameLst>
                      </p:cBhvr>
                      <p:tavLst>
                        <p:tav tm="0">
                          <p:val>
                            <p:fltVal val="0"/>
                          </p:val>
                        </p:tav>
                        <p:tav tm="100000">
                          <p:val>
                            <p:strVal val="#ppt_w"/>
                          </p:val>
                        </p:tav>
                      </p:tavLst>
                    </p:anim>
                    <p:anim calcmode="lin" valueType="num">
                      <p:cBhvr>
                        <p:cTn dur="300" fill="hold"/>
                        <p:tgtEl>
                          <p:spTgt spid="63"/>
                        </p:tgtEl>
                        <p:attrNameLst>
                          <p:attrName>ppt_h</p:attrName>
                        </p:attrNameLst>
                      </p:cBhvr>
                      <p:tavLst>
                        <p:tav tm="0">
                          <p:val>
                            <p:fltVal val="0"/>
                          </p:val>
                        </p:tav>
                        <p:tav tm="100000">
                          <p:val>
                            <p:strVal val="#ppt_h"/>
                          </p:val>
                        </p:tav>
                      </p:tavLst>
                    </p:anim>
                    <p:animEffect transition="in" filter="fade">
                      <p:cBhvr>
                        <p:cTn dur="300"/>
                        <p:tgtEl>
                          <p:spTgt spid="63"/>
                        </p:tgtEl>
                      </p:cBhvr>
                    </p:animEffect>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showMasterSp="0" userDrawn="1">
  <p:cSld name="Tiles images slide">
    <p:spTree>
      <p:nvGrpSpPr>
        <p:cNvPr id="1" name=""/>
        <p:cNvGrpSpPr/>
        <p:nvPr/>
      </p:nvGrpSpPr>
      <p:grpSpPr>
        <a:xfrm>
          <a:off x="0" y="0"/>
          <a:ext cx="0" cy="0"/>
          <a:chOff x="0" y="0"/>
          <a:chExt cx="0" cy="0"/>
        </a:xfrm>
      </p:grpSpPr>
      <p:sp>
        <p:nvSpPr>
          <p:cNvPr id="22" name="Picture Placeholder 2"/>
          <p:cNvSpPr>
            <a:spLocks noGrp="1" noChangeAspect="1"/>
          </p:cNvSpPr>
          <p:nvPr>
            <p:ph type="pic" sz="quarter" idx="48"/>
          </p:nvPr>
        </p:nvSpPr>
        <p:spPr>
          <a:xfrm>
            <a:off x="0"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3" name="Picture Placeholder 2"/>
          <p:cNvSpPr>
            <a:spLocks noGrp="1" noChangeAspect="1"/>
          </p:cNvSpPr>
          <p:nvPr>
            <p:ph type="pic" sz="quarter" idx="49"/>
          </p:nvPr>
        </p:nvSpPr>
        <p:spPr>
          <a:xfrm>
            <a:off x="1295997"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4" name="Picture Placeholder 2"/>
          <p:cNvSpPr>
            <a:spLocks noGrp="1" noChangeAspect="1"/>
          </p:cNvSpPr>
          <p:nvPr>
            <p:ph type="pic" sz="quarter" idx="50"/>
          </p:nvPr>
        </p:nvSpPr>
        <p:spPr>
          <a:xfrm>
            <a:off x="2591994"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5" name="Picture Placeholder 2"/>
          <p:cNvSpPr>
            <a:spLocks noGrp="1" noChangeAspect="1"/>
          </p:cNvSpPr>
          <p:nvPr>
            <p:ph type="pic" sz="quarter" idx="51"/>
          </p:nvPr>
        </p:nvSpPr>
        <p:spPr>
          <a:xfrm>
            <a:off x="3887991"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6" name="Picture Placeholder 2"/>
          <p:cNvSpPr>
            <a:spLocks noGrp="1" noChangeAspect="1"/>
          </p:cNvSpPr>
          <p:nvPr>
            <p:ph type="pic" sz="quarter" idx="52"/>
          </p:nvPr>
        </p:nvSpPr>
        <p:spPr>
          <a:xfrm>
            <a:off x="5183988"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7" name="Picture Placeholder 2"/>
          <p:cNvSpPr>
            <a:spLocks noGrp="1" noChangeAspect="1"/>
          </p:cNvSpPr>
          <p:nvPr>
            <p:ph type="pic" sz="quarter" idx="53"/>
          </p:nvPr>
        </p:nvSpPr>
        <p:spPr>
          <a:xfrm>
            <a:off x="6479985"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8" name="Picture Placeholder 2"/>
          <p:cNvSpPr>
            <a:spLocks noGrp="1" noChangeAspect="1"/>
          </p:cNvSpPr>
          <p:nvPr>
            <p:ph type="pic" sz="quarter" idx="54"/>
          </p:nvPr>
        </p:nvSpPr>
        <p:spPr>
          <a:xfrm>
            <a:off x="7775982" y="0"/>
            <a:ext cx="1368018"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9" name="Picture Placeholder 2"/>
          <p:cNvSpPr>
            <a:spLocks noGrp="1" noChangeAspect="1"/>
          </p:cNvSpPr>
          <p:nvPr>
            <p:ph type="pic" sz="quarter" idx="55"/>
          </p:nvPr>
        </p:nvSpPr>
        <p:spPr>
          <a:xfrm>
            <a:off x="0"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0" name="Picture Placeholder 2"/>
          <p:cNvSpPr>
            <a:spLocks noGrp="1" noChangeAspect="1"/>
          </p:cNvSpPr>
          <p:nvPr>
            <p:ph type="pic" sz="quarter" idx="56"/>
          </p:nvPr>
        </p:nvSpPr>
        <p:spPr>
          <a:xfrm>
            <a:off x="1295997"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1" name="Picture Placeholder 2"/>
          <p:cNvSpPr>
            <a:spLocks noGrp="1" noChangeAspect="1"/>
          </p:cNvSpPr>
          <p:nvPr>
            <p:ph type="pic" sz="quarter" idx="57"/>
          </p:nvPr>
        </p:nvSpPr>
        <p:spPr>
          <a:xfrm>
            <a:off x="2591994"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2" name="Picture Placeholder 2"/>
          <p:cNvSpPr>
            <a:spLocks noGrp="1" noChangeAspect="1"/>
          </p:cNvSpPr>
          <p:nvPr>
            <p:ph type="pic" sz="quarter" idx="58"/>
          </p:nvPr>
        </p:nvSpPr>
        <p:spPr>
          <a:xfrm>
            <a:off x="3887991"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3" name="Picture Placeholder 2"/>
          <p:cNvSpPr>
            <a:spLocks noGrp="1" noChangeAspect="1"/>
          </p:cNvSpPr>
          <p:nvPr>
            <p:ph type="pic" sz="quarter" idx="59"/>
          </p:nvPr>
        </p:nvSpPr>
        <p:spPr>
          <a:xfrm>
            <a:off x="5183988"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4" name="Picture Placeholder 2"/>
          <p:cNvSpPr>
            <a:spLocks noGrp="1" noChangeAspect="1"/>
          </p:cNvSpPr>
          <p:nvPr>
            <p:ph type="pic" sz="quarter" idx="60"/>
          </p:nvPr>
        </p:nvSpPr>
        <p:spPr>
          <a:xfrm>
            <a:off x="6479985"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5" name="Picture Placeholder 2"/>
          <p:cNvSpPr>
            <a:spLocks noGrp="1" noChangeAspect="1"/>
          </p:cNvSpPr>
          <p:nvPr>
            <p:ph type="pic" sz="quarter" idx="61"/>
          </p:nvPr>
        </p:nvSpPr>
        <p:spPr>
          <a:xfrm>
            <a:off x="7775982" y="1295996"/>
            <a:ext cx="1368018"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6" name="Picture Placeholder 2"/>
          <p:cNvSpPr>
            <a:spLocks noGrp="1" noChangeAspect="1"/>
          </p:cNvSpPr>
          <p:nvPr>
            <p:ph type="pic" sz="quarter" idx="62"/>
          </p:nvPr>
        </p:nvSpPr>
        <p:spPr>
          <a:xfrm>
            <a:off x="0"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7" name="Picture Placeholder 2"/>
          <p:cNvSpPr>
            <a:spLocks noGrp="1" noChangeAspect="1"/>
          </p:cNvSpPr>
          <p:nvPr>
            <p:ph type="pic" sz="quarter" idx="63"/>
          </p:nvPr>
        </p:nvSpPr>
        <p:spPr>
          <a:xfrm>
            <a:off x="1295997"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8" name="Picture Placeholder 2"/>
          <p:cNvSpPr>
            <a:spLocks noGrp="1" noChangeAspect="1"/>
          </p:cNvSpPr>
          <p:nvPr>
            <p:ph type="pic" sz="quarter" idx="64"/>
          </p:nvPr>
        </p:nvSpPr>
        <p:spPr>
          <a:xfrm>
            <a:off x="2591994"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9" name="Picture Placeholder 2"/>
          <p:cNvSpPr>
            <a:spLocks noGrp="1" noChangeAspect="1"/>
          </p:cNvSpPr>
          <p:nvPr>
            <p:ph type="pic" sz="quarter" idx="65"/>
          </p:nvPr>
        </p:nvSpPr>
        <p:spPr>
          <a:xfrm>
            <a:off x="3887991"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90" name="Picture Placeholder 2"/>
          <p:cNvSpPr>
            <a:spLocks noGrp="1" noChangeAspect="1"/>
          </p:cNvSpPr>
          <p:nvPr>
            <p:ph type="pic" sz="quarter" idx="66"/>
          </p:nvPr>
        </p:nvSpPr>
        <p:spPr>
          <a:xfrm>
            <a:off x="5183988"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91" name="Picture Placeholder 2"/>
          <p:cNvSpPr>
            <a:spLocks noGrp="1" noChangeAspect="1"/>
          </p:cNvSpPr>
          <p:nvPr>
            <p:ph type="pic" sz="quarter" idx="67"/>
          </p:nvPr>
        </p:nvSpPr>
        <p:spPr>
          <a:xfrm>
            <a:off x="6479985"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92" name="Picture Placeholder 2"/>
          <p:cNvSpPr>
            <a:spLocks noGrp="1" noChangeAspect="1"/>
          </p:cNvSpPr>
          <p:nvPr>
            <p:ph type="pic" sz="quarter" idx="68"/>
          </p:nvPr>
        </p:nvSpPr>
        <p:spPr>
          <a:xfrm>
            <a:off x="7775982" y="2591992"/>
            <a:ext cx="1368018"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93" name="Text Placeholder 2"/>
          <p:cNvSpPr>
            <a:spLocks noGrp="1"/>
          </p:cNvSpPr>
          <p:nvPr>
            <p:ph type="body" sz="quarter" idx="69"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
        <p:nvSpPr>
          <p:cNvPr id="94"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nodePh="1">
                                  <p:stCondLst>
                                    <p:cond delay="800"/>
                                  </p:stCondLst>
                                  <p:endCondLst>
                                    <p:cond evt="begin" delay="0">
                                      <p:tn val="5"/>
                                    </p:cond>
                                  </p:end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Effect transition="in" filter="fade">
                                      <p:cBhvr>
                                        <p:cTn id="9" dur="1000"/>
                                        <p:tgtEl>
                                          <p:spTgt spid="22"/>
                                        </p:tgtEl>
                                      </p:cBhvr>
                                    </p:animEffect>
                                  </p:childTnLst>
                                </p:cTn>
                              </p:par>
                              <p:par>
                                <p:cTn id="10" presetID="53" presetClass="entr" presetSubtype="16" fill="hold" grpId="0" nodeType="withEffect" nodePh="1">
                                  <p:stCondLst>
                                    <p:cond delay="800"/>
                                  </p:stCondLst>
                                  <p:endCondLst>
                                    <p:cond evt="begin" delay="0">
                                      <p:tn val="10"/>
                                    </p:cond>
                                  </p:endCondLst>
                                  <p:childTnLst>
                                    <p:set>
                                      <p:cBhvr>
                                        <p:cTn id="11" dur="1" fill="hold">
                                          <p:stCondLst>
                                            <p:cond delay="0"/>
                                          </p:stCondLst>
                                        </p:cTn>
                                        <p:tgtEl>
                                          <p:spTgt spid="73"/>
                                        </p:tgtEl>
                                        <p:attrNameLst>
                                          <p:attrName>style.visibility</p:attrName>
                                        </p:attrNameLst>
                                      </p:cBhvr>
                                      <p:to>
                                        <p:strVal val="visible"/>
                                      </p:to>
                                    </p:set>
                                    <p:anim calcmode="lin" valueType="num">
                                      <p:cBhvr>
                                        <p:cTn id="12" dur="1000" fill="hold"/>
                                        <p:tgtEl>
                                          <p:spTgt spid="73"/>
                                        </p:tgtEl>
                                        <p:attrNameLst>
                                          <p:attrName>ppt_w</p:attrName>
                                        </p:attrNameLst>
                                      </p:cBhvr>
                                      <p:tavLst>
                                        <p:tav tm="0">
                                          <p:val>
                                            <p:fltVal val="0"/>
                                          </p:val>
                                        </p:tav>
                                        <p:tav tm="100000">
                                          <p:val>
                                            <p:strVal val="#ppt_w"/>
                                          </p:val>
                                        </p:tav>
                                      </p:tavLst>
                                    </p:anim>
                                    <p:anim calcmode="lin" valueType="num">
                                      <p:cBhvr>
                                        <p:cTn id="13" dur="1000" fill="hold"/>
                                        <p:tgtEl>
                                          <p:spTgt spid="73"/>
                                        </p:tgtEl>
                                        <p:attrNameLst>
                                          <p:attrName>ppt_h</p:attrName>
                                        </p:attrNameLst>
                                      </p:cBhvr>
                                      <p:tavLst>
                                        <p:tav tm="0">
                                          <p:val>
                                            <p:fltVal val="0"/>
                                          </p:val>
                                        </p:tav>
                                        <p:tav tm="100000">
                                          <p:val>
                                            <p:strVal val="#ppt_h"/>
                                          </p:val>
                                        </p:tav>
                                      </p:tavLst>
                                    </p:anim>
                                    <p:animEffect transition="in" filter="fade">
                                      <p:cBhvr>
                                        <p:cTn id="14" dur="1000"/>
                                        <p:tgtEl>
                                          <p:spTgt spid="73"/>
                                        </p:tgtEl>
                                      </p:cBhvr>
                                    </p:animEffect>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74"/>
                                        </p:tgtEl>
                                        <p:attrNameLst>
                                          <p:attrName>style.visibility</p:attrName>
                                        </p:attrNameLst>
                                      </p:cBhvr>
                                      <p:to>
                                        <p:strVal val="visible"/>
                                      </p:to>
                                    </p:set>
                                    <p:anim calcmode="lin" valueType="num">
                                      <p:cBhvr>
                                        <p:cTn id="17" dur="1000" fill="hold"/>
                                        <p:tgtEl>
                                          <p:spTgt spid="74"/>
                                        </p:tgtEl>
                                        <p:attrNameLst>
                                          <p:attrName>ppt_w</p:attrName>
                                        </p:attrNameLst>
                                      </p:cBhvr>
                                      <p:tavLst>
                                        <p:tav tm="0">
                                          <p:val>
                                            <p:fltVal val="0"/>
                                          </p:val>
                                        </p:tav>
                                        <p:tav tm="100000">
                                          <p:val>
                                            <p:strVal val="#ppt_w"/>
                                          </p:val>
                                        </p:tav>
                                      </p:tavLst>
                                    </p:anim>
                                    <p:anim calcmode="lin" valueType="num">
                                      <p:cBhvr>
                                        <p:cTn id="18" dur="1000" fill="hold"/>
                                        <p:tgtEl>
                                          <p:spTgt spid="74"/>
                                        </p:tgtEl>
                                        <p:attrNameLst>
                                          <p:attrName>ppt_h</p:attrName>
                                        </p:attrNameLst>
                                      </p:cBhvr>
                                      <p:tavLst>
                                        <p:tav tm="0">
                                          <p:val>
                                            <p:fltVal val="0"/>
                                          </p:val>
                                        </p:tav>
                                        <p:tav tm="100000">
                                          <p:val>
                                            <p:strVal val="#ppt_h"/>
                                          </p:val>
                                        </p:tav>
                                      </p:tavLst>
                                    </p:anim>
                                    <p:animEffect transition="in" filter="fade">
                                      <p:cBhvr>
                                        <p:cTn id="19" dur="1000"/>
                                        <p:tgtEl>
                                          <p:spTgt spid="74"/>
                                        </p:tgtEl>
                                      </p:cBhvr>
                                    </p:animEffect>
                                  </p:childTnLst>
                                </p:cTn>
                              </p:par>
                              <p:par>
                                <p:cTn id="20" presetID="53" presetClass="entr" presetSubtype="16" fill="hold" grpId="0" nodeType="withEffect" nodePh="1">
                                  <p:stCondLst>
                                    <p:cond delay="800"/>
                                  </p:stCondLst>
                                  <p:endCondLst>
                                    <p:cond evt="begin" delay="0">
                                      <p:tn val="20"/>
                                    </p:cond>
                                  </p:endCondLst>
                                  <p:childTnLst>
                                    <p:set>
                                      <p:cBhvr>
                                        <p:cTn id="21" dur="1" fill="hold">
                                          <p:stCondLst>
                                            <p:cond delay="0"/>
                                          </p:stCondLst>
                                        </p:cTn>
                                        <p:tgtEl>
                                          <p:spTgt spid="75"/>
                                        </p:tgtEl>
                                        <p:attrNameLst>
                                          <p:attrName>style.visibility</p:attrName>
                                        </p:attrNameLst>
                                      </p:cBhvr>
                                      <p:to>
                                        <p:strVal val="visible"/>
                                      </p:to>
                                    </p:set>
                                    <p:anim calcmode="lin" valueType="num">
                                      <p:cBhvr>
                                        <p:cTn id="22" dur="1000" fill="hold"/>
                                        <p:tgtEl>
                                          <p:spTgt spid="75"/>
                                        </p:tgtEl>
                                        <p:attrNameLst>
                                          <p:attrName>ppt_w</p:attrName>
                                        </p:attrNameLst>
                                      </p:cBhvr>
                                      <p:tavLst>
                                        <p:tav tm="0">
                                          <p:val>
                                            <p:fltVal val="0"/>
                                          </p:val>
                                        </p:tav>
                                        <p:tav tm="100000">
                                          <p:val>
                                            <p:strVal val="#ppt_w"/>
                                          </p:val>
                                        </p:tav>
                                      </p:tavLst>
                                    </p:anim>
                                    <p:anim calcmode="lin" valueType="num">
                                      <p:cBhvr>
                                        <p:cTn id="23" dur="1000" fill="hold"/>
                                        <p:tgtEl>
                                          <p:spTgt spid="75"/>
                                        </p:tgtEl>
                                        <p:attrNameLst>
                                          <p:attrName>ppt_h</p:attrName>
                                        </p:attrNameLst>
                                      </p:cBhvr>
                                      <p:tavLst>
                                        <p:tav tm="0">
                                          <p:val>
                                            <p:fltVal val="0"/>
                                          </p:val>
                                        </p:tav>
                                        <p:tav tm="100000">
                                          <p:val>
                                            <p:strVal val="#ppt_h"/>
                                          </p:val>
                                        </p:tav>
                                      </p:tavLst>
                                    </p:anim>
                                    <p:animEffect transition="in" filter="fade">
                                      <p:cBhvr>
                                        <p:cTn id="24" dur="1000"/>
                                        <p:tgtEl>
                                          <p:spTgt spid="75"/>
                                        </p:tgtEl>
                                      </p:cBhvr>
                                    </p:animEffect>
                                  </p:childTnLst>
                                </p:cTn>
                              </p:par>
                              <p:par>
                                <p:cTn id="25" presetID="53" presetClass="entr" presetSubtype="16" fill="hold" grpId="0" nodeType="withEffect" nodePh="1">
                                  <p:stCondLst>
                                    <p:cond delay="800"/>
                                  </p:stCondLst>
                                  <p:endCondLst>
                                    <p:cond evt="begin" delay="0">
                                      <p:tn val="25"/>
                                    </p:cond>
                                  </p:endCondLst>
                                  <p:childTnLst>
                                    <p:set>
                                      <p:cBhvr>
                                        <p:cTn id="26" dur="1" fill="hold">
                                          <p:stCondLst>
                                            <p:cond delay="0"/>
                                          </p:stCondLst>
                                        </p:cTn>
                                        <p:tgtEl>
                                          <p:spTgt spid="76"/>
                                        </p:tgtEl>
                                        <p:attrNameLst>
                                          <p:attrName>style.visibility</p:attrName>
                                        </p:attrNameLst>
                                      </p:cBhvr>
                                      <p:to>
                                        <p:strVal val="visible"/>
                                      </p:to>
                                    </p:set>
                                    <p:anim calcmode="lin" valueType="num">
                                      <p:cBhvr>
                                        <p:cTn id="27" dur="1000" fill="hold"/>
                                        <p:tgtEl>
                                          <p:spTgt spid="76"/>
                                        </p:tgtEl>
                                        <p:attrNameLst>
                                          <p:attrName>ppt_w</p:attrName>
                                        </p:attrNameLst>
                                      </p:cBhvr>
                                      <p:tavLst>
                                        <p:tav tm="0">
                                          <p:val>
                                            <p:fltVal val="0"/>
                                          </p:val>
                                        </p:tav>
                                        <p:tav tm="100000">
                                          <p:val>
                                            <p:strVal val="#ppt_w"/>
                                          </p:val>
                                        </p:tav>
                                      </p:tavLst>
                                    </p:anim>
                                    <p:anim calcmode="lin" valueType="num">
                                      <p:cBhvr>
                                        <p:cTn id="28" dur="1000" fill="hold"/>
                                        <p:tgtEl>
                                          <p:spTgt spid="76"/>
                                        </p:tgtEl>
                                        <p:attrNameLst>
                                          <p:attrName>ppt_h</p:attrName>
                                        </p:attrNameLst>
                                      </p:cBhvr>
                                      <p:tavLst>
                                        <p:tav tm="0">
                                          <p:val>
                                            <p:fltVal val="0"/>
                                          </p:val>
                                        </p:tav>
                                        <p:tav tm="100000">
                                          <p:val>
                                            <p:strVal val="#ppt_h"/>
                                          </p:val>
                                        </p:tav>
                                      </p:tavLst>
                                    </p:anim>
                                    <p:animEffect transition="in" filter="fade">
                                      <p:cBhvr>
                                        <p:cTn id="29" dur="1000"/>
                                        <p:tgtEl>
                                          <p:spTgt spid="76"/>
                                        </p:tgtEl>
                                      </p:cBhvr>
                                    </p:animEffect>
                                  </p:childTnLst>
                                </p:cTn>
                              </p:par>
                              <p:par>
                                <p:cTn id="30" presetID="53" presetClass="entr" presetSubtype="16" fill="hold" grpId="0" nodeType="withEffect" nodePh="1">
                                  <p:stCondLst>
                                    <p:cond delay="800"/>
                                  </p:stCondLst>
                                  <p:endCondLst>
                                    <p:cond evt="begin" delay="0">
                                      <p:tn val="30"/>
                                    </p:cond>
                                  </p:endCondLst>
                                  <p:childTnLst>
                                    <p:set>
                                      <p:cBhvr>
                                        <p:cTn id="31" dur="1" fill="hold">
                                          <p:stCondLst>
                                            <p:cond delay="0"/>
                                          </p:stCondLst>
                                        </p:cTn>
                                        <p:tgtEl>
                                          <p:spTgt spid="77"/>
                                        </p:tgtEl>
                                        <p:attrNameLst>
                                          <p:attrName>style.visibility</p:attrName>
                                        </p:attrNameLst>
                                      </p:cBhvr>
                                      <p:to>
                                        <p:strVal val="visible"/>
                                      </p:to>
                                    </p:set>
                                    <p:anim calcmode="lin" valueType="num">
                                      <p:cBhvr>
                                        <p:cTn id="32" dur="1000" fill="hold"/>
                                        <p:tgtEl>
                                          <p:spTgt spid="77"/>
                                        </p:tgtEl>
                                        <p:attrNameLst>
                                          <p:attrName>ppt_w</p:attrName>
                                        </p:attrNameLst>
                                      </p:cBhvr>
                                      <p:tavLst>
                                        <p:tav tm="0">
                                          <p:val>
                                            <p:fltVal val="0"/>
                                          </p:val>
                                        </p:tav>
                                        <p:tav tm="100000">
                                          <p:val>
                                            <p:strVal val="#ppt_w"/>
                                          </p:val>
                                        </p:tav>
                                      </p:tavLst>
                                    </p:anim>
                                    <p:anim calcmode="lin" valueType="num">
                                      <p:cBhvr>
                                        <p:cTn id="33" dur="1000" fill="hold"/>
                                        <p:tgtEl>
                                          <p:spTgt spid="77"/>
                                        </p:tgtEl>
                                        <p:attrNameLst>
                                          <p:attrName>ppt_h</p:attrName>
                                        </p:attrNameLst>
                                      </p:cBhvr>
                                      <p:tavLst>
                                        <p:tav tm="0">
                                          <p:val>
                                            <p:fltVal val="0"/>
                                          </p:val>
                                        </p:tav>
                                        <p:tav tm="100000">
                                          <p:val>
                                            <p:strVal val="#ppt_h"/>
                                          </p:val>
                                        </p:tav>
                                      </p:tavLst>
                                    </p:anim>
                                    <p:animEffect transition="in" filter="fade">
                                      <p:cBhvr>
                                        <p:cTn id="34" dur="1000"/>
                                        <p:tgtEl>
                                          <p:spTgt spid="77"/>
                                        </p:tgtEl>
                                      </p:cBhvr>
                                    </p:animEffect>
                                  </p:childTnLst>
                                </p:cTn>
                              </p:par>
                              <p:par>
                                <p:cTn id="35" presetID="53" presetClass="entr" presetSubtype="16" fill="hold" grpId="0" nodeType="withEffect" nodePh="1">
                                  <p:stCondLst>
                                    <p:cond delay="800"/>
                                  </p:stCondLst>
                                  <p:endCondLst>
                                    <p:cond evt="begin" delay="0">
                                      <p:tn val="35"/>
                                    </p:cond>
                                  </p:endCondLst>
                                  <p:childTnLst>
                                    <p:set>
                                      <p:cBhvr>
                                        <p:cTn id="36" dur="1" fill="hold">
                                          <p:stCondLst>
                                            <p:cond delay="0"/>
                                          </p:stCondLst>
                                        </p:cTn>
                                        <p:tgtEl>
                                          <p:spTgt spid="78"/>
                                        </p:tgtEl>
                                        <p:attrNameLst>
                                          <p:attrName>style.visibility</p:attrName>
                                        </p:attrNameLst>
                                      </p:cBhvr>
                                      <p:to>
                                        <p:strVal val="visible"/>
                                      </p:to>
                                    </p:set>
                                    <p:anim calcmode="lin" valueType="num">
                                      <p:cBhvr>
                                        <p:cTn id="37" dur="1000" fill="hold"/>
                                        <p:tgtEl>
                                          <p:spTgt spid="78"/>
                                        </p:tgtEl>
                                        <p:attrNameLst>
                                          <p:attrName>ppt_w</p:attrName>
                                        </p:attrNameLst>
                                      </p:cBhvr>
                                      <p:tavLst>
                                        <p:tav tm="0">
                                          <p:val>
                                            <p:fltVal val="0"/>
                                          </p:val>
                                        </p:tav>
                                        <p:tav tm="100000">
                                          <p:val>
                                            <p:strVal val="#ppt_w"/>
                                          </p:val>
                                        </p:tav>
                                      </p:tavLst>
                                    </p:anim>
                                    <p:anim calcmode="lin" valueType="num">
                                      <p:cBhvr>
                                        <p:cTn id="38" dur="1000" fill="hold"/>
                                        <p:tgtEl>
                                          <p:spTgt spid="78"/>
                                        </p:tgtEl>
                                        <p:attrNameLst>
                                          <p:attrName>ppt_h</p:attrName>
                                        </p:attrNameLst>
                                      </p:cBhvr>
                                      <p:tavLst>
                                        <p:tav tm="0">
                                          <p:val>
                                            <p:fltVal val="0"/>
                                          </p:val>
                                        </p:tav>
                                        <p:tav tm="100000">
                                          <p:val>
                                            <p:strVal val="#ppt_h"/>
                                          </p:val>
                                        </p:tav>
                                      </p:tavLst>
                                    </p:anim>
                                    <p:animEffect transition="in" filter="fade">
                                      <p:cBhvr>
                                        <p:cTn id="39" dur="1000"/>
                                        <p:tgtEl>
                                          <p:spTgt spid="78"/>
                                        </p:tgtEl>
                                      </p:cBhvr>
                                    </p:animEffect>
                                  </p:childTnLst>
                                </p:cTn>
                              </p:par>
                              <p:par>
                                <p:cTn id="40" presetID="53" presetClass="entr" presetSubtype="16" fill="hold" grpId="0" nodeType="withEffect" nodePh="1">
                                  <p:stCondLst>
                                    <p:cond delay="800"/>
                                  </p:stCondLst>
                                  <p:endCondLst>
                                    <p:cond evt="begin" delay="0">
                                      <p:tn val="40"/>
                                    </p:cond>
                                  </p:endCondLst>
                                  <p:childTnLst>
                                    <p:set>
                                      <p:cBhvr>
                                        <p:cTn id="41" dur="1" fill="hold">
                                          <p:stCondLst>
                                            <p:cond delay="0"/>
                                          </p:stCondLst>
                                        </p:cTn>
                                        <p:tgtEl>
                                          <p:spTgt spid="79"/>
                                        </p:tgtEl>
                                        <p:attrNameLst>
                                          <p:attrName>style.visibility</p:attrName>
                                        </p:attrNameLst>
                                      </p:cBhvr>
                                      <p:to>
                                        <p:strVal val="visible"/>
                                      </p:to>
                                    </p:set>
                                    <p:anim calcmode="lin" valueType="num">
                                      <p:cBhvr>
                                        <p:cTn id="42" dur="1000" fill="hold"/>
                                        <p:tgtEl>
                                          <p:spTgt spid="79"/>
                                        </p:tgtEl>
                                        <p:attrNameLst>
                                          <p:attrName>ppt_w</p:attrName>
                                        </p:attrNameLst>
                                      </p:cBhvr>
                                      <p:tavLst>
                                        <p:tav tm="0">
                                          <p:val>
                                            <p:fltVal val="0"/>
                                          </p:val>
                                        </p:tav>
                                        <p:tav tm="100000">
                                          <p:val>
                                            <p:strVal val="#ppt_w"/>
                                          </p:val>
                                        </p:tav>
                                      </p:tavLst>
                                    </p:anim>
                                    <p:anim calcmode="lin" valueType="num">
                                      <p:cBhvr>
                                        <p:cTn id="43" dur="1000" fill="hold"/>
                                        <p:tgtEl>
                                          <p:spTgt spid="79"/>
                                        </p:tgtEl>
                                        <p:attrNameLst>
                                          <p:attrName>ppt_h</p:attrName>
                                        </p:attrNameLst>
                                      </p:cBhvr>
                                      <p:tavLst>
                                        <p:tav tm="0">
                                          <p:val>
                                            <p:fltVal val="0"/>
                                          </p:val>
                                        </p:tav>
                                        <p:tav tm="100000">
                                          <p:val>
                                            <p:strVal val="#ppt_h"/>
                                          </p:val>
                                        </p:tav>
                                      </p:tavLst>
                                    </p:anim>
                                    <p:animEffect transition="in" filter="fade">
                                      <p:cBhvr>
                                        <p:cTn id="44" dur="1000"/>
                                        <p:tgtEl>
                                          <p:spTgt spid="79"/>
                                        </p:tgtEl>
                                      </p:cBhvr>
                                    </p:animEffect>
                                  </p:childTnLst>
                                </p:cTn>
                              </p:par>
                              <p:par>
                                <p:cTn id="45" presetID="53" presetClass="entr" presetSubtype="16" fill="hold" grpId="0" nodeType="withEffect" nodePh="1">
                                  <p:stCondLst>
                                    <p:cond delay="800"/>
                                  </p:stCondLst>
                                  <p:endCondLst>
                                    <p:cond evt="begin" delay="0">
                                      <p:tn val="45"/>
                                    </p:cond>
                                  </p:endCondLst>
                                  <p:childTnLst>
                                    <p:set>
                                      <p:cBhvr>
                                        <p:cTn id="46" dur="1" fill="hold">
                                          <p:stCondLst>
                                            <p:cond delay="0"/>
                                          </p:stCondLst>
                                        </p:cTn>
                                        <p:tgtEl>
                                          <p:spTgt spid="80"/>
                                        </p:tgtEl>
                                        <p:attrNameLst>
                                          <p:attrName>style.visibility</p:attrName>
                                        </p:attrNameLst>
                                      </p:cBhvr>
                                      <p:to>
                                        <p:strVal val="visible"/>
                                      </p:to>
                                    </p:set>
                                    <p:anim calcmode="lin" valueType="num">
                                      <p:cBhvr>
                                        <p:cTn id="47" dur="1000" fill="hold"/>
                                        <p:tgtEl>
                                          <p:spTgt spid="80"/>
                                        </p:tgtEl>
                                        <p:attrNameLst>
                                          <p:attrName>ppt_w</p:attrName>
                                        </p:attrNameLst>
                                      </p:cBhvr>
                                      <p:tavLst>
                                        <p:tav tm="0">
                                          <p:val>
                                            <p:fltVal val="0"/>
                                          </p:val>
                                        </p:tav>
                                        <p:tav tm="100000">
                                          <p:val>
                                            <p:strVal val="#ppt_w"/>
                                          </p:val>
                                        </p:tav>
                                      </p:tavLst>
                                    </p:anim>
                                    <p:anim calcmode="lin" valueType="num">
                                      <p:cBhvr>
                                        <p:cTn id="48" dur="1000" fill="hold"/>
                                        <p:tgtEl>
                                          <p:spTgt spid="80"/>
                                        </p:tgtEl>
                                        <p:attrNameLst>
                                          <p:attrName>ppt_h</p:attrName>
                                        </p:attrNameLst>
                                      </p:cBhvr>
                                      <p:tavLst>
                                        <p:tav tm="0">
                                          <p:val>
                                            <p:fltVal val="0"/>
                                          </p:val>
                                        </p:tav>
                                        <p:tav tm="100000">
                                          <p:val>
                                            <p:strVal val="#ppt_h"/>
                                          </p:val>
                                        </p:tav>
                                      </p:tavLst>
                                    </p:anim>
                                    <p:animEffect transition="in" filter="fade">
                                      <p:cBhvr>
                                        <p:cTn id="49" dur="1000"/>
                                        <p:tgtEl>
                                          <p:spTgt spid="80"/>
                                        </p:tgtEl>
                                      </p:cBhvr>
                                    </p:animEffect>
                                  </p:childTnLst>
                                </p:cTn>
                              </p:par>
                              <p:par>
                                <p:cTn id="50" presetID="53" presetClass="entr" presetSubtype="16" fill="hold" grpId="0" nodeType="withEffect" nodePh="1">
                                  <p:stCondLst>
                                    <p:cond delay="800"/>
                                  </p:stCondLst>
                                  <p:endCondLst>
                                    <p:cond evt="begin" delay="0">
                                      <p:tn val="50"/>
                                    </p:cond>
                                  </p:endCondLst>
                                  <p:childTnLst>
                                    <p:set>
                                      <p:cBhvr>
                                        <p:cTn id="51" dur="1" fill="hold">
                                          <p:stCondLst>
                                            <p:cond delay="0"/>
                                          </p:stCondLst>
                                        </p:cTn>
                                        <p:tgtEl>
                                          <p:spTgt spid="81"/>
                                        </p:tgtEl>
                                        <p:attrNameLst>
                                          <p:attrName>style.visibility</p:attrName>
                                        </p:attrNameLst>
                                      </p:cBhvr>
                                      <p:to>
                                        <p:strVal val="visible"/>
                                      </p:to>
                                    </p:set>
                                    <p:anim calcmode="lin" valueType="num">
                                      <p:cBhvr>
                                        <p:cTn id="52" dur="1000" fill="hold"/>
                                        <p:tgtEl>
                                          <p:spTgt spid="81"/>
                                        </p:tgtEl>
                                        <p:attrNameLst>
                                          <p:attrName>ppt_w</p:attrName>
                                        </p:attrNameLst>
                                      </p:cBhvr>
                                      <p:tavLst>
                                        <p:tav tm="0">
                                          <p:val>
                                            <p:fltVal val="0"/>
                                          </p:val>
                                        </p:tav>
                                        <p:tav tm="100000">
                                          <p:val>
                                            <p:strVal val="#ppt_w"/>
                                          </p:val>
                                        </p:tav>
                                      </p:tavLst>
                                    </p:anim>
                                    <p:anim calcmode="lin" valueType="num">
                                      <p:cBhvr>
                                        <p:cTn id="53" dur="1000" fill="hold"/>
                                        <p:tgtEl>
                                          <p:spTgt spid="81"/>
                                        </p:tgtEl>
                                        <p:attrNameLst>
                                          <p:attrName>ppt_h</p:attrName>
                                        </p:attrNameLst>
                                      </p:cBhvr>
                                      <p:tavLst>
                                        <p:tav tm="0">
                                          <p:val>
                                            <p:fltVal val="0"/>
                                          </p:val>
                                        </p:tav>
                                        <p:tav tm="100000">
                                          <p:val>
                                            <p:strVal val="#ppt_h"/>
                                          </p:val>
                                        </p:tav>
                                      </p:tavLst>
                                    </p:anim>
                                    <p:animEffect transition="in" filter="fade">
                                      <p:cBhvr>
                                        <p:cTn id="54" dur="1000"/>
                                        <p:tgtEl>
                                          <p:spTgt spid="81"/>
                                        </p:tgtEl>
                                      </p:cBhvr>
                                    </p:animEffect>
                                  </p:childTnLst>
                                </p:cTn>
                              </p:par>
                              <p:par>
                                <p:cTn id="55" presetID="53" presetClass="entr" presetSubtype="16" fill="hold" grpId="0" nodeType="withEffect" nodePh="1">
                                  <p:stCondLst>
                                    <p:cond delay="800"/>
                                  </p:stCondLst>
                                  <p:endCondLst>
                                    <p:cond evt="begin" delay="0">
                                      <p:tn val="55"/>
                                    </p:cond>
                                  </p:endCondLst>
                                  <p:childTnLst>
                                    <p:set>
                                      <p:cBhvr>
                                        <p:cTn id="56" dur="1" fill="hold">
                                          <p:stCondLst>
                                            <p:cond delay="0"/>
                                          </p:stCondLst>
                                        </p:cTn>
                                        <p:tgtEl>
                                          <p:spTgt spid="82"/>
                                        </p:tgtEl>
                                        <p:attrNameLst>
                                          <p:attrName>style.visibility</p:attrName>
                                        </p:attrNameLst>
                                      </p:cBhvr>
                                      <p:to>
                                        <p:strVal val="visible"/>
                                      </p:to>
                                    </p:set>
                                    <p:anim calcmode="lin" valueType="num">
                                      <p:cBhvr>
                                        <p:cTn id="57" dur="1000" fill="hold"/>
                                        <p:tgtEl>
                                          <p:spTgt spid="82"/>
                                        </p:tgtEl>
                                        <p:attrNameLst>
                                          <p:attrName>ppt_w</p:attrName>
                                        </p:attrNameLst>
                                      </p:cBhvr>
                                      <p:tavLst>
                                        <p:tav tm="0">
                                          <p:val>
                                            <p:fltVal val="0"/>
                                          </p:val>
                                        </p:tav>
                                        <p:tav tm="100000">
                                          <p:val>
                                            <p:strVal val="#ppt_w"/>
                                          </p:val>
                                        </p:tav>
                                      </p:tavLst>
                                    </p:anim>
                                    <p:anim calcmode="lin" valueType="num">
                                      <p:cBhvr>
                                        <p:cTn id="58" dur="1000" fill="hold"/>
                                        <p:tgtEl>
                                          <p:spTgt spid="82"/>
                                        </p:tgtEl>
                                        <p:attrNameLst>
                                          <p:attrName>ppt_h</p:attrName>
                                        </p:attrNameLst>
                                      </p:cBhvr>
                                      <p:tavLst>
                                        <p:tav tm="0">
                                          <p:val>
                                            <p:fltVal val="0"/>
                                          </p:val>
                                        </p:tav>
                                        <p:tav tm="100000">
                                          <p:val>
                                            <p:strVal val="#ppt_h"/>
                                          </p:val>
                                        </p:tav>
                                      </p:tavLst>
                                    </p:anim>
                                    <p:animEffect transition="in" filter="fade">
                                      <p:cBhvr>
                                        <p:cTn id="59" dur="1000"/>
                                        <p:tgtEl>
                                          <p:spTgt spid="82"/>
                                        </p:tgtEl>
                                      </p:cBhvr>
                                    </p:animEffect>
                                  </p:childTnLst>
                                </p:cTn>
                              </p:par>
                              <p:par>
                                <p:cTn id="60" presetID="53" presetClass="entr" presetSubtype="16" fill="hold" grpId="0" nodeType="withEffect" nodePh="1">
                                  <p:stCondLst>
                                    <p:cond delay="800"/>
                                  </p:stCondLst>
                                  <p:endCondLst>
                                    <p:cond evt="begin" delay="0">
                                      <p:tn val="60"/>
                                    </p:cond>
                                  </p:endCondLst>
                                  <p:childTnLst>
                                    <p:set>
                                      <p:cBhvr>
                                        <p:cTn id="61" dur="1" fill="hold">
                                          <p:stCondLst>
                                            <p:cond delay="0"/>
                                          </p:stCondLst>
                                        </p:cTn>
                                        <p:tgtEl>
                                          <p:spTgt spid="83"/>
                                        </p:tgtEl>
                                        <p:attrNameLst>
                                          <p:attrName>style.visibility</p:attrName>
                                        </p:attrNameLst>
                                      </p:cBhvr>
                                      <p:to>
                                        <p:strVal val="visible"/>
                                      </p:to>
                                    </p:set>
                                    <p:anim calcmode="lin" valueType="num">
                                      <p:cBhvr>
                                        <p:cTn id="62" dur="1000" fill="hold"/>
                                        <p:tgtEl>
                                          <p:spTgt spid="83"/>
                                        </p:tgtEl>
                                        <p:attrNameLst>
                                          <p:attrName>ppt_w</p:attrName>
                                        </p:attrNameLst>
                                      </p:cBhvr>
                                      <p:tavLst>
                                        <p:tav tm="0">
                                          <p:val>
                                            <p:fltVal val="0"/>
                                          </p:val>
                                        </p:tav>
                                        <p:tav tm="100000">
                                          <p:val>
                                            <p:strVal val="#ppt_w"/>
                                          </p:val>
                                        </p:tav>
                                      </p:tavLst>
                                    </p:anim>
                                    <p:anim calcmode="lin" valueType="num">
                                      <p:cBhvr>
                                        <p:cTn id="63" dur="1000" fill="hold"/>
                                        <p:tgtEl>
                                          <p:spTgt spid="83"/>
                                        </p:tgtEl>
                                        <p:attrNameLst>
                                          <p:attrName>ppt_h</p:attrName>
                                        </p:attrNameLst>
                                      </p:cBhvr>
                                      <p:tavLst>
                                        <p:tav tm="0">
                                          <p:val>
                                            <p:fltVal val="0"/>
                                          </p:val>
                                        </p:tav>
                                        <p:tav tm="100000">
                                          <p:val>
                                            <p:strVal val="#ppt_h"/>
                                          </p:val>
                                        </p:tav>
                                      </p:tavLst>
                                    </p:anim>
                                    <p:animEffect transition="in" filter="fade">
                                      <p:cBhvr>
                                        <p:cTn id="64" dur="1000"/>
                                        <p:tgtEl>
                                          <p:spTgt spid="83"/>
                                        </p:tgtEl>
                                      </p:cBhvr>
                                    </p:animEffect>
                                  </p:childTnLst>
                                </p:cTn>
                              </p:par>
                              <p:par>
                                <p:cTn id="65" presetID="53" presetClass="entr" presetSubtype="16" fill="hold" grpId="0" nodeType="withEffect" nodePh="1">
                                  <p:stCondLst>
                                    <p:cond delay="800"/>
                                  </p:stCondLst>
                                  <p:endCondLst>
                                    <p:cond evt="begin" delay="0">
                                      <p:tn val="65"/>
                                    </p:cond>
                                  </p:endCondLst>
                                  <p:childTnLst>
                                    <p:set>
                                      <p:cBhvr>
                                        <p:cTn id="66" dur="1" fill="hold">
                                          <p:stCondLst>
                                            <p:cond delay="0"/>
                                          </p:stCondLst>
                                        </p:cTn>
                                        <p:tgtEl>
                                          <p:spTgt spid="84"/>
                                        </p:tgtEl>
                                        <p:attrNameLst>
                                          <p:attrName>style.visibility</p:attrName>
                                        </p:attrNameLst>
                                      </p:cBhvr>
                                      <p:to>
                                        <p:strVal val="visible"/>
                                      </p:to>
                                    </p:set>
                                    <p:anim calcmode="lin" valueType="num">
                                      <p:cBhvr>
                                        <p:cTn id="67" dur="1000" fill="hold"/>
                                        <p:tgtEl>
                                          <p:spTgt spid="84"/>
                                        </p:tgtEl>
                                        <p:attrNameLst>
                                          <p:attrName>ppt_w</p:attrName>
                                        </p:attrNameLst>
                                      </p:cBhvr>
                                      <p:tavLst>
                                        <p:tav tm="0">
                                          <p:val>
                                            <p:fltVal val="0"/>
                                          </p:val>
                                        </p:tav>
                                        <p:tav tm="100000">
                                          <p:val>
                                            <p:strVal val="#ppt_w"/>
                                          </p:val>
                                        </p:tav>
                                      </p:tavLst>
                                    </p:anim>
                                    <p:anim calcmode="lin" valueType="num">
                                      <p:cBhvr>
                                        <p:cTn id="68" dur="1000" fill="hold"/>
                                        <p:tgtEl>
                                          <p:spTgt spid="84"/>
                                        </p:tgtEl>
                                        <p:attrNameLst>
                                          <p:attrName>ppt_h</p:attrName>
                                        </p:attrNameLst>
                                      </p:cBhvr>
                                      <p:tavLst>
                                        <p:tav tm="0">
                                          <p:val>
                                            <p:fltVal val="0"/>
                                          </p:val>
                                        </p:tav>
                                        <p:tav tm="100000">
                                          <p:val>
                                            <p:strVal val="#ppt_h"/>
                                          </p:val>
                                        </p:tav>
                                      </p:tavLst>
                                    </p:anim>
                                    <p:animEffect transition="in" filter="fade">
                                      <p:cBhvr>
                                        <p:cTn id="69" dur="1000"/>
                                        <p:tgtEl>
                                          <p:spTgt spid="84"/>
                                        </p:tgtEl>
                                      </p:cBhvr>
                                    </p:animEffect>
                                  </p:childTnLst>
                                </p:cTn>
                              </p:par>
                              <p:par>
                                <p:cTn id="70" presetID="53" presetClass="entr" presetSubtype="16" fill="hold" grpId="0" nodeType="withEffect" nodePh="1">
                                  <p:stCondLst>
                                    <p:cond delay="800"/>
                                  </p:stCondLst>
                                  <p:endCondLst>
                                    <p:cond evt="begin" delay="0">
                                      <p:tn val="70"/>
                                    </p:cond>
                                  </p:endCondLst>
                                  <p:childTnLst>
                                    <p:set>
                                      <p:cBhvr>
                                        <p:cTn id="71" dur="1" fill="hold">
                                          <p:stCondLst>
                                            <p:cond delay="0"/>
                                          </p:stCondLst>
                                        </p:cTn>
                                        <p:tgtEl>
                                          <p:spTgt spid="85"/>
                                        </p:tgtEl>
                                        <p:attrNameLst>
                                          <p:attrName>style.visibility</p:attrName>
                                        </p:attrNameLst>
                                      </p:cBhvr>
                                      <p:to>
                                        <p:strVal val="visible"/>
                                      </p:to>
                                    </p:set>
                                    <p:anim calcmode="lin" valueType="num">
                                      <p:cBhvr>
                                        <p:cTn id="72" dur="1000" fill="hold"/>
                                        <p:tgtEl>
                                          <p:spTgt spid="85"/>
                                        </p:tgtEl>
                                        <p:attrNameLst>
                                          <p:attrName>ppt_w</p:attrName>
                                        </p:attrNameLst>
                                      </p:cBhvr>
                                      <p:tavLst>
                                        <p:tav tm="0">
                                          <p:val>
                                            <p:fltVal val="0"/>
                                          </p:val>
                                        </p:tav>
                                        <p:tav tm="100000">
                                          <p:val>
                                            <p:strVal val="#ppt_w"/>
                                          </p:val>
                                        </p:tav>
                                      </p:tavLst>
                                    </p:anim>
                                    <p:anim calcmode="lin" valueType="num">
                                      <p:cBhvr>
                                        <p:cTn id="73" dur="1000" fill="hold"/>
                                        <p:tgtEl>
                                          <p:spTgt spid="85"/>
                                        </p:tgtEl>
                                        <p:attrNameLst>
                                          <p:attrName>ppt_h</p:attrName>
                                        </p:attrNameLst>
                                      </p:cBhvr>
                                      <p:tavLst>
                                        <p:tav tm="0">
                                          <p:val>
                                            <p:fltVal val="0"/>
                                          </p:val>
                                        </p:tav>
                                        <p:tav tm="100000">
                                          <p:val>
                                            <p:strVal val="#ppt_h"/>
                                          </p:val>
                                        </p:tav>
                                      </p:tavLst>
                                    </p:anim>
                                    <p:animEffect transition="in" filter="fade">
                                      <p:cBhvr>
                                        <p:cTn id="74" dur="1000"/>
                                        <p:tgtEl>
                                          <p:spTgt spid="85"/>
                                        </p:tgtEl>
                                      </p:cBhvr>
                                    </p:animEffect>
                                  </p:childTnLst>
                                </p:cTn>
                              </p:par>
                              <p:par>
                                <p:cTn id="75" presetID="53" presetClass="entr" presetSubtype="16" fill="hold" grpId="0" nodeType="withEffect" nodePh="1">
                                  <p:stCondLst>
                                    <p:cond delay="800"/>
                                  </p:stCondLst>
                                  <p:endCondLst>
                                    <p:cond evt="begin" delay="0">
                                      <p:tn val="75"/>
                                    </p:cond>
                                  </p:endCondLst>
                                  <p:childTnLst>
                                    <p:set>
                                      <p:cBhvr>
                                        <p:cTn id="76" dur="1" fill="hold">
                                          <p:stCondLst>
                                            <p:cond delay="0"/>
                                          </p:stCondLst>
                                        </p:cTn>
                                        <p:tgtEl>
                                          <p:spTgt spid="86"/>
                                        </p:tgtEl>
                                        <p:attrNameLst>
                                          <p:attrName>style.visibility</p:attrName>
                                        </p:attrNameLst>
                                      </p:cBhvr>
                                      <p:to>
                                        <p:strVal val="visible"/>
                                      </p:to>
                                    </p:set>
                                    <p:anim calcmode="lin" valueType="num">
                                      <p:cBhvr>
                                        <p:cTn id="77" dur="1000" fill="hold"/>
                                        <p:tgtEl>
                                          <p:spTgt spid="86"/>
                                        </p:tgtEl>
                                        <p:attrNameLst>
                                          <p:attrName>ppt_w</p:attrName>
                                        </p:attrNameLst>
                                      </p:cBhvr>
                                      <p:tavLst>
                                        <p:tav tm="0">
                                          <p:val>
                                            <p:fltVal val="0"/>
                                          </p:val>
                                        </p:tav>
                                        <p:tav tm="100000">
                                          <p:val>
                                            <p:strVal val="#ppt_w"/>
                                          </p:val>
                                        </p:tav>
                                      </p:tavLst>
                                    </p:anim>
                                    <p:anim calcmode="lin" valueType="num">
                                      <p:cBhvr>
                                        <p:cTn id="78" dur="1000" fill="hold"/>
                                        <p:tgtEl>
                                          <p:spTgt spid="86"/>
                                        </p:tgtEl>
                                        <p:attrNameLst>
                                          <p:attrName>ppt_h</p:attrName>
                                        </p:attrNameLst>
                                      </p:cBhvr>
                                      <p:tavLst>
                                        <p:tav tm="0">
                                          <p:val>
                                            <p:fltVal val="0"/>
                                          </p:val>
                                        </p:tav>
                                        <p:tav tm="100000">
                                          <p:val>
                                            <p:strVal val="#ppt_h"/>
                                          </p:val>
                                        </p:tav>
                                      </p:tavLst>
                                    </p:anim>
                                    <p:animEffect transition="in" filter="fade">
                                      <p:cBhvr>
                                        <p:cTn id="79" dur="1000"/>
                                        <p:tgtEl>
                                          <p:spTgt spid="86"/>
                                        </p:tgtEl>
                                      </p:cBhvr>
                                    </p:animEffect>
                                  </p:childTnLst>
                                </p:cTn>
                              </p:par>
                              <p:par>
                                <p:cTn id="80" presetID="53" presetClass="entr" presetSubtype="16" fill="hold" grpId="0" nodeType="withEffect" nodePh="1">
                                  <p:stCondLst>
                                    <p:cond delay="800"/>
                                  </p:stCondLst>
                                  <p:endCondLst>
                                    <p:cond evt="begin" delay="0">
                                      <p:tn val="80"/>
                                    </p:cond>
                                  </p:endCondLst>
                                  <p:childTnLst>
                                    <p:set>
                                      <p:cBhvr>
                                        <p:cTn id="81" dur="1" fill="hold">
                                          <p:stCondLst>
                                            <p:cond delay="0"/>
                                          </p:stCondLst>
                                        </p:cTn>
                                        <p:tgtEl>
                                          <p:spTgt spid="87"/>
                                        </p:tgtEl>
                                        <p:attrNameLst>
                                          <p:attrName>style.visibility</p:attrName>
                                        </p:attrNameLst>
                                      </p:cBhvr>
                                      <p:to>
                                        <p:strVal val="visible"/>
                                      </p:to>
                                    </p:set>
                                    <p:anim calcmode="lin" valueType="num">
                                      <p:cBhvr>
                                        <p:cTn id="82" dur="1000" fill="hold"/>
                                        <p:tgtEl>
                                          <p:spTgt spid="87"/>
                                        </p:tgtEl>
                                        <p:attrNameLst>
                                          <p:attrName>ppt_w</p:attrName>
                                        </p:attrNameLst>
                                      </p:cBhvr>
                                      <p:tavLst>
                                        <p:tav tm="0">
                                          <p:val>
                                            <p:fltVal val="0"/>
                                          </p:val>
                                        </p:tav>
                                        <p:tav tm="100000">
                                          <p:val>
                                            <p:strVal val="#ppt_w"/>
                                          </p:val>
                                        </p:tav>
                                      </p:tavLst>
                                    </p:anim>
                                    <p:anim calcmode="lin" valueType="num">
                                      <p:cBhvr>
                                        <p:cTn id="83" dur="1000" fill="hold"/>
                                        <p:tgtEl>
                                          <p:spTgt spid="87"/>
                                        </p:tgtEl>
                                        <p:attrNameLst>
                                          <p:attrName>ppt_h</p:attrName>
                                        </p:attrNameLst>
                                      </p:cBhvr>
                                      <p:tavLst>
                                        <p:tav tm="0">
                                          <p:val>
                                            <p:fltVal val="0"/>
                                          </p:val>
                                        </p:tav>
                                        <p:tav tm="100000">
                                          <p:val>
                                            <p:strVal val="#ppt_h"/>
                                          </p:val>
                                        </p:tav>
                                      </p:tavLst>
                                    </p:anim>
                                    <p:animEffect transition="in" filter="fade">
                                      <p:cBhvr>
                                        <p:cTn id="84" dur="1000"/>
                                        <p:tgtEl>
                                          <p:spTgt spid="87"/>
                                        </p:tgtEl>
                                      </p:cBhvr>
                                    </p:animEffect>
                                  </p:childTnLst>
                                </p:cTn>
                              </p:par>
                              <p:par>
                                <p:cTn id="85" presetID="53" presetClass="entr" presetSubtype="16" fill="hold" grpId="0" nodeType="withEffect" nodePh="1">
                                  <p:stCondLst>
                                    <p:cond delay="800"/>
                                  </p:stCondLst>
                                  <p:endCondLst>
                                    <p:cond evt="begin" delay="0">
                                      <p:tn val="85"/>
                                    </p:cond>
                                  </p:endCondLst>
                                  <p:childTnLst>
                                    <p:set>
                                      <p:cBhvr>
                                        <p:cTn id="86" dur="1" fill="hold">
                                          <p:stCondLst>
                                            <p:cond delay="0"/>
                                          </p:stCondLst>
                                        </p:cTn>
                                        <p:tgtEl>
                                          <p:spTgt spid="88"/>
                                        </p:tgtEl>
                                        <p:attrNameLst>
                                          <p:attrName>style.visibility</p:attrName>
                                        </p:attrNameLst>
                                      </p:cBhvr>
                                      <p:to>
                                        <p:strVal val="visible"/>
                                      </p:to>
                                    </p:set>
                                    <p:anim calcmode="lin" valueType="num">
                                      <p:cBhvr>
                                        <p:cTn id="87" dur="1000" fill="hold"/>
                                        <p:tgtEl>
                                          <p:spTgt spid="88"/>
                                        </p:tgtEl>
                                        <p:attrNameLst>
                                          <p:attrName>ppt_w</p:attrName>
                                        </p:attrNameLst>
                                      </p:cBhvr>
                                      <p:tavLst>
                                        <p:tav tm="0">
                                          <p:val>
                                            <p:fltVal val="0"/>
                                          </p:val>
                                        </p:tav>
                                        <p:tav tm="100000">
                                          <p:val>
                                            <p:strVal val="#ppt_w"/>
                                          </p:val>
                                        </p:tav>
                                      </p:tavLst>
                                    </p:anim>
                                    <p:anim calcmode="lin" valueType="num">
                                      <p:cBhvr>
                                        <p:cTn id="88" dur="1000" fill="hold"/>
                                        <p:tgtEl>
                                          <p:spTgt spid="88"/>
                                        </p:tgtEl>
                                        <p:attrNameLst>
                                          <p:attrName>ppt_h</p:attrName>
                                        </p:attrNameLst>
                                      </p:cBhvr>
                                      <p:tavLst>
                                        <p:tav tm="0">
                                          <p:val>
                                            <p:fltVal val="0"/>
                                          </p:val>
                                        </p:tav>
                                        <p:tav tm="100000">
                                          <p:val>
                                            <p:strVal val="#ppt_h"/>
                                          </p:val>
                                        </p:tav>
                                      </p:tavLst>
                                    </p:anim>
                                    <p:animEffect transition="in" filter="fade">
                                      <p:cBhvr>
                                        <p:cTn id="89" dur="1000"/>
                                        <p:tgtEl>
                                          <p:spTgt spid="88"/>
                                        </p:tgtEl>
                                      </p:cBhvr>
                                    </p:animEffect>
                                  </p:childTnLst>
                                </p:cTn>
                              </p:par>
                              <p:par>
                                <p:cTn id="90" presetID="53" presetClass="entr" presetSubtype="16" fill="hold" grpId="0" nodeType="withEffect" nodePh="1">
                                  <p:stCondLst>
                                    <p:cond delay="800"/>
                                  </p:stCondLst>
                                  <p:endCondLst>
                                    <p:cond evt="begin" delay="0">
                                      <p:tn val="90"/>
                                    </p:cond>
                                  </p:endCondLst>
                                  <p:childTnLst>
                                    <p:set>
                                      <p:cBhvr>
                                        <p:cTn id="91" dur="1" fill="hold">
                                          <p:stCondLst>
                                            <p:cond delay="0"/>
                                          </p:stCondLst>
                                        </p:cTn>
                                        <p:tgtEl>
                                          <p:spTgt spid="89"/>
                                        </p:tgtEl>
                                        <p:attrNameLst>
                                          <p:attrName>style.visibility</p:attrName>
                                        </p:attrNameLst>
                                      </p:cBhvr>
                                      <p:to>
                                        <p:strVal val="visible"/>
                                      </p:to>
                                    </p:set>
                                    <p:anim calcmode="lin" valueType="num">
                                      <p:cBhvr>
                                        <p:cTn id="92" dur="1000" fill="hold"/>
                                        <p:tgtEl>
                                          <p:spTgt spid="89"/>
                                        </p:tgtEl>
                                        <p:attrNameLst>
                                          <p:attrName>ppt_w</p:attrName>
                                        </p:attrNameLst>
                                      </p:cBhvr>
                                      <p:tavLst>
                                        <p:tav tm="0">
                                          <p:val>
                                            <p:fltVal val="0"/>
                                          </p:val>
                                        </p:tav>
                                        <p:tav tm="100000">
                                          <p:val>
                                            <p:strVal val="#ppt_w"/>
                                          </p:val>
                                        </p:tav>
                                      </p:tavLst>
                                    </p:anim>
                                    <p:anim calcmode="lin" valueType="num">
                                      <p:cBhvr>
                                        <p:cTn id="93" dur="1000" fill="hold"/>
                                        <p:tgtEl>
                                          <p:spTgt spid="89"/>
                                        </p:tgtEl>
                                        <p:attrNameLst>
                                          <p:attrName>ppt_h</p:attrName>
                                        </p:attrNameLst>
                                      </p:cBhvr>
                                      <p:tavLst>
                                        <p:tav tm="0">
                                          <p:val>
                                            <p:fltVal val="0"/>
                                          </p:val>
                                        </p:tav>
                                        <p:tav tm="100000">
                                          <p:val>
                                            <p:strVal val="#ppt_h"/>
                                          </p:val>
                                        </p:tav>
                                      </p:tavLst>
                                    </p:anim>
                                    <p:animEffect transition="in" filter="fade">
                                      <p:cBhvr>
                                        <p:cTn id="94" dur="1000"/>
                                        <p:tgtEl>
                                          <p:spTgt spid="89"/>
                                        </p:tgtEl>
                                      </p:cBhvr>
                                    </p:animEffect>
                                  </p:childTnLst>
                                </p:cTn>
                              </p:par>
                              <p:par>
                                <p:cTn id="95" presetID="53" presetClass="entr" presetSubtype="16" fill="hold" grpId="0" nodeType="withEffect" nodePh="1">
                                  <p:stCondLst>
                                    <p:cond delay="800"/>
                                  </p:stCondLst>
                                  <p:endCondLst>
                                    <p:cond evt="begin" delay="0">
                                      <p:tn val="95"/>
                                    </p:cond>
                                  </p:endCondLst>
                                  <p:childTnLst>
                                    <p:set>
                                      <p:cBhvr>
                                        <p:cTn id="96" dur="1" fill="hold">
                                          <p:stCondLst>
                                            <p:cond delay="0"/>
                                          </p:stCondLst>
                                        </p:cTn>
                                        <p:tgtEl>
                                          <p:spTgt spid="90"/>
                                        </p:tgtEl>
                                        <p:attrNameLst>
                                          <p:attrName>style.visibility</p:attrName>
                                        </p:attrNameLst>
                                      </p:cBhvr>
                                      <p:to>
                                        <p:strVal val="visible"/>
                                      </p:to>
                                    </p:set>
                                    <p:anim calcmode="lin" valueType="num">
                                      <p:cBhvr>
                                        <p:cTn id="97" dur="1000" fill="hold"/>
                                        <p:tgtEl>
                                          <p:spTgt spid="90"/>
                                        </p:tgtEl>
                                        <p:attrNameLst>
                                          <p:attrName>ppt_w</p:attrName>
                                        </p:attrNameLst>
                                      </p:cBhvr>
                                      <p:tavLst>
                                        <p:tav tm="0">
                                          <p:val>
                                            <p:fltVal val="0"/>
                                          </p:val>
                                        </p:tav>
                                        <p:tav tm="100000">
                                          <p:val>
                                            <p:strVal val="#ppt_w"/>
                                          </p:val>
                                        </p:tav>
                                      </p:tavLst>
                                    </p:anim>
                                    <p:anim calcmode="lin" valueType="num">
                                      <p:cBhvr>
                                        <p:cTn id="98" dur="1000" fill="hold"/>
                                        <p:tgtEl>
                                          <p:spTgt spid="90"/>
                                        </p:tgtEl>
                                        <p:attrNameLst>
                                          <p:attrName>ppt_h</p:attrName>
                                        </p:attrNameLst>
                                      </p:cBhvr>
                                      <p:tavLst>
                                        <p:tav tm="0">
                                          <p:val>
                                            <p:fltVal val="0"/>
                                          </p:val>
                                        </p:tav>
                                        <p:tav tm="100000">
                                          <p:val>
                                            <p:strVal val="#ppt_h"/>
                                          </p:val>
                                        </p:tav>
                                      </p:tavLst>
                                    </p:anim>
                                    <p:animEffect transition="in" filter="fade">
                                      <p:cBhvr>
                                        <p:cTn id="99" dur="1000"/>
                                        <p:tgtEl>
                                          <p:spTgt spid="90"/>
                                        </p:tgtEl>
                                      </p:cBhvr>
                                    </p:animEffect>
                                  </p:childTnLst>
                                </p:cTn>
                              </p:par>
                              <p:par>
                                <p:cTn id="100" presetID="53" presetClass="entr" presetSubtype="16" fill="hold" grpId="0" nodeType="withEffect" nodePh="1">
                                  <p:stCondLst>
                                    <p:cond delay="800"/>
                                  </p:stCondLst>
                                  <p:endCondLst>
                                    <p:cond evt="begin" delay="0">
                                      <p:tn val="100"/>
                                    </p:cond>
                                  </p:endCondLst>
                                  <p:childTnLst>
                                    <p:set>
                                      <p:cBhvr>
                                        <p:cTn id="101" dur="1" fill="hold">
                                          <p:stCondLst>
                                            <p:cond delay="0"/>
                                          </p:stCondLst>
                                        </p:cTn>
                                        <p:tgtEl>
                                          <p:spTgt spid="91"/>
                                        </p:tgtEl>
                                        <p:attrNameLst>
                                          <p:attrName>style.visibility</p:attrName>
                                        </p:attrNameLst>
                                      </p:cBhvr>
                                      <p:to>
                                        <p:strVal val="visible"/>
                                      </p:to>
                                    </p:set>
                                    <p:anim calcmode="lin" valueType="num">
                                      <p:cBhvr>
                                        <p:cTn id="102" dur="1000" fill="hold"/>
                                        <p:tgtEl>
                                          <p:spTgt spid="91"/>
                                        </p:tgtEl>
                                        <p:attrNameLst>
                                          <p:attrName>ppt_w</p:attrName>
                                        </p:attrNameLst>
                                      </p:cBhvr>
                                      <p:tavLst>
                                        <p:tav tm="0">
                                          <p:val>
                                            <p:fltVal val="0"/>
                                          </p:val>
                                        </p:tav>
                                        <p:tav tm="100000">
                                          <p:val>
                                            <p:strVal val="#ppt_w"/>
                                          </p:val>
                                        </p:tav>
                                      </p:tavLst>
                                    </p:anim>
                                    <p:anim calcmode="lin" valueType="num">
                                      <p:cBhvr>
                                        <p:cTn id="103" dur="1000" fill="hold"/>
                                        <p:tgtEl>
                                          <p:spTgt spid="91"/>
                                        </p:tgtEl>
                                        <p:attrNameLst>
                                          <p:attrName>ppt_h</p:attrName>
                                        </p:attrNameLst>
                                      </p:cBhvr>
                                      <p:tavLst>
                                        <p:tav tm="0">
                                          <p:val>
                                            <p:fltVal val="0"/>
                                          </p:val>
                                        </p:tav>
                                        <p:tav tm="100000">
                                          <p:val>
                                            <p:strVal val="#ppt_h"/>
                                          </p:val>
                                        </p:tav>
                                      </p:tavLst>
                                    </p:anim>
                                    <p:animEffect transition="in" filter="fade">
                                      <p:cBhvr>
                                        <p:cTn id="104" dur="1000"/>
                                        <p:tgtEl>
                                          <p:spTgt spid="91"/>
                                        </p:tgtEl>
                                      </p:cBhvr>
                                    </p:animEffect>
                                  </p:childTnLst>
                                </p:cTn>
                              </p:par>
                              <p:par>
                                <p:cTn id="105" presetID="53" presetClass="entr" presetSubtype="16" fill="hold" grpId="0" nodeType="withEffect" nodePh="1">
                                  <p:stCondLst>
                                    <p:cond delay="800"/>
                                  </p:stCondLst>
                                  <p:endCondLst>
                                    <p:cond evt="begin" delay="0">
                                      <p:tn val="105"/>
                                    </p:cond>
                                  </p:endCondLst>
                                  <p:childTnLst>
                                    <p:set>
                                      <p:cBhvr>
                                        <p:cTn id="106" dur="1" fill="hold">
                                          <p:stCondLst>
                                            <p:cond delay="0"/>
                                          </p:stCondLst>
                                        </p:cTn>
                                        <p:tgtEl>
                                          <p:spTgt spid="92"/>
                                        </p:tgtEl>
                                        <p:attrNameLst>
                                          <p:attrName>style.visibility</p:attrName>
                                        </p:attrNameLst>
                                      </p:cBhvr>
                                      <p:to>
                                        <p:strVal val="visible"/>
                                      </p:to>
                                    </p:set>
                                    <p:anim calcmode="lin" valueType="num">
                                      <p:cBhvr>
                                        <p:cTn id="107" dur="1000" fill="hold"/>
                                        <p:tgtEl>
                                          <p:spTgt spid="92"/>
                                        </p:tgtEl>
                                        <p:attrNameLst>
                                          <p:attrName>ppt_w</p:attrName>
                                        </p:attrNameLst>
                                      </p:cBhvr>
                                      <p:tavLst>
                                        <p:tav tm="0">
                                          <p:val>
                                            <p:fltVal val="0"/>
                                          </p:val>
                                        </p:tav>
                                        <p:tav tm="100000">
                                          <p:val>
                                            <p:strVal val="#ppt_w"/>
                                          </p:val>
                                        </p:tav>
                                      </p:tavLst>
                                    </p:anim>
                                    <p:anim calcmode="lin" valueType="num">
                                      <p:cBhvr>
                                        <p:cTn id="108" dur="1000" fill="hold"/>
                                        <p:tgtEl>
                                          <p:spTgt spid="92"/>
                                        </p:tgtEl>
                                        <p:attrNameLst>
                                          <p:attrName>ppt_h</p:attrName>
                                        </p:attrNameLst>
                                      </p:cBhvr>
                                      <p:tavLst>
                                        <p:tav tm="0">
                                          <p:val>
                                            <p:fltVal val="0"/>
                                          </p:val>
                                        </p:tav>
                                        <p:tav tm="100000">
                                          <p:val>
                                            <p:strVal val="#ppt_h"/>
                                          </p:val>
                                        </p:tav>
                                      </p:tavLst>
                                    </p:anim>
                                    <p:animEffect transition="in" filter="fade">
                                      <p:cBhvr>
                                        <p:cTn id="109" dur="1000"/>
                                        <p:tgtEl>
                                          <p:spTgt spid="92"/>
                                        </p:tgtEl>
                                      </p:cBhvr>
                                    </p:animEffect>
                                  </p:childTnLst>
                                </p:cTn>
                              </p:par>
                              <p:par>
                                <p:cTn id="110" presetID="10" presetClass="entr" presetSubtype="0" fill="hold" grpId="0" nodeType="withEffect">
                                  <p:stCondLst>
                                    <p:cond delay="800"/>
                                  </p:stCondLst>
                                  <p:childTnLst>
                                    <p:set>
                                      <p:cBhvr>
                                        <p:cTn id="111" dur="1" fill="hold">
                                          <p:stCondLst>
                                            <p:cond delay="0"/>
                                          </p:stCondLst>
                                        </p:cTn>
                                        <p:tgtEl>
                                          <p:spTgt spid="93">
                                            <p:txEl>
                                              <p:pRg st="0" end="0"/>
                                            </p:txEl>
                                          </p:spTgt>
                                        </p:tgtEl>
                                        <p:attrNameLst>
                                          <p:attrName>style.visibility</p:attrName>
                                        </p:attrNameLst>
                                      </p:cBhvr>
                                      <p:to>
                                        <p:strVal val="visible"/>
                                      </p:to>
                                    </p:set>
                                    <p:animEffect transition="in" filter="fade">
                                      <p:cBhvr>
                                        <p:cTn id="112" dur="500"/>
                                        <p:tgtEl>
                                          <p:spTgt spid="93">
                                            <p:txEl>
                                              <p:pRg st="0" end="0"/>
                                            </p:txEl>
                                          </p:spTgt>
                                        </p:tgtEl>
                                      </p:cBhvr>
                                    </p:animEffect>
                                  </p:childTnLst>
                                </p:cTn>
                              </p:par>
                              <p:par>
                                <p:cTn id="113" presetID="42" presetClass="entr" presetSubtype="0" fill="hold" grpId="0" nodeType="withEffect">
                                  <p:stCondLst>
                                    <p:cond delay="200"/>
                                  </p:stCondLst>
                                  <p:childTnLst>
                                    <p:set>
                                      <p:cBhvr>
                                        <p:cTn id="114" dur="1" fill="hold">
                                          <p:stCondLst>
                                            <p:cond delay="0"/>
                                          </p:stCondLst>
                                        </p:cTn>
                                        <p:tgtEl>
                                          <p:spTgt spid="94">
                                            <p:txEl>
                                              <p:pRg st="0" end="0"/>
                                            </p:txEl>
                                          </p:spTgt>
                                        </p:tgtEl>
                                        <p:attrNameLst>
                                          <p:attrName>style.visibility</p:attrName>
                                        </p:attrNameLst>
                                      </p:cBhvr>
                                      <p:to>
                                        <p:strVal val="visible"/>
                                      </p:to>
                                    </p:set>
                                    <p:animEffect transition="in" filter="fade">
                                      <p:cBhvr>
                                        <p:cTn id="115" dur="400"/>
                                        <p:tgtEl>
                                          <p:spTgt spid="94">
                                            <p:txEl>
                                              <p:pRg st="0" end="0"/>
                                            </p:txEl>
                                          </p:spTgt>
                                        </p:tgtEl>
                                      </p:cBhvr>
                                    </p:animEffect>
                                    <p:anim calcmode="lin" valueType="num">
                                      <p:cBhvr>
                                        <p:cTn id="116" dur="400" fill="hold"/>
                                        <p:tgtEl>
                                          <p:spTgt spid="94">
                                            <p:txEl>
                                              <p:pRg st="0" end="0"/>
                                            </p:txEl>
                                          </p:spTgt>
                                        </p:tgtEl>
                                        <p:attrNameLst>
                                          <p:attrName>ppt_x</p:attrName>
                                        </p:attrNameLst>
                                      </p:cBhvr>
                                      <p:tavLst>
                                        <p:tav tm="0">
                                          <p:val>
                                            <p:strVal val="#ppt_x"/>
                                          </p:val>
                                        </p:tav>
                                        <p:tav tm="100000">
                                          <p:val>
                                            <p:strVal val="#ppt_x"/>
                                          </p:val>
                                        </p:tav>
                                      </p:tavLst>
                                    </p:anim>
                                    <p:anim calcmode="lin" valueType="num">
                                      <p:cBhvr>
                                        <p:cTn id="117" dur="400" fill="hold"/>
                                        <p:tgtEl>
                                          <p:spTgt spid="9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73"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P spid="91" grpId="0"/>
      <p:bldP spid="92" grpId="0"/>
      <p:bldP spid="93" grpId="0" build="p">
        <p:tmplLst>
          <p:tmpl lvl="1">
            <p:tnLst>
              <p:par>
                <p:cTn presetID="10" presetClass="entr" presetSubtype="0" fill="hold" nodeType="withEffect">
                  <p:stCondLst>
                    <p:cond delay="80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build="p">
        <p:tmplLst>
          <p:tmpl lvl="1">
            <p:tnLst>
              <p:par>
                <p:cTn presetID="42" presetClass="entr" presetSubtype="0" fill="hold" nodeType="withEffect">
                  <p:stCondLst>
                    <p:cond delay="200"/>
                  </p:stCondLst>
                  <p:childTnLst>
                    <p:set>
                      <p:cBhvr>
                        <p:cTn dur="1" fill="hold">
                          <p:stCondLst>
                            <p:cond delay="0"/>
                          </p:stCondLst>
                        </p:cTn>
                        <p:tgtEl>
                          <p:spTgt spid="94"/>
                        </p:tgtEl>
                        <p:attrNameLst>
                          <p:attrName>style.visibility</p:attrName>
                        </p:attrNameLst>
                      </p:cBhvr>
                      <p:to>
                        <p:strVal val="visible"/>
                      </p:to>
                    </p:set>
                    <p:animEffect transition="in" filter="fade">
                      <p:cBhvr>
                        <p:cTn dur="400"/>
                        <p:tgtEl>
                          <p:spTgt spid="94"/>
                        </p:tgtEl>
                      </p:cBhvr>
                    </p:animEffect>
                    <p:anim calcmode="lin" valueType="num">
                      <p:cBhvr>
                        <p:cTn dur="400" fill="hold"/>
                        <p:tgtEl>
                          <p:spTgt spid="94"/>
                        </p:tgtEl>
                        <p:attrNameLst>
                          <p:attrName>ppt_x</p:attrName>
                        </p:attrNameLst>
                      </p:cBhvr>
                      <p:tavLst>
                        <p:tav tm="0">
                          <p:val>
                            <p:strVal val="#ppt_x"/>
                          </p:val>
                        </p:tav>
                        <p:tav tm="100000">
                          <p:val>
                            <p:strVal val="#ppt_x"/>
                          </p:val>
                        </p:tav>
                      </p:tavLst>
                    </p:anim>
                    <p:anim calcmode="lin" valueType="num">
                      <p:cBhvr>
                        <p:cTn dur="400" fill="hold"/>
                        <p:tgtEl>
                          <p:spTgt spid="9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showMasterSp="0" userDrawn="1">
  <p:cSld name="Tiles images slide 2">
    <p:spTree>
      <p:nvGrpSpPr>
        <p:cNvPr id="1" name=""/>
        <p:cNvGrpSpPr/>
        <p:nvPr/>
      </p:nvGrpSpPr>
      <p:grpSpPr>
        <a:xfrm>
          <a:off x="0" y="0"/>
          <a:ext cx="0" cy="0"/>
          <a:chOff x="0" y="0"/>
          <a:chExt cx="0" cy="0"/>
        </a:xfrm>
      </p:grpSpPr>
      <p:sp>
        <p:nvSpPr>
          <p:cNvPr id="22" name="Picture Placeholder 2"/>
          <p:cNvSpPr>
            <a:spLocks noGrp="1" noChangeAspect="1"/>
          </p:cNvSpPr>
          <p:nvPr>
            <p:ph type="pic" sz="quarter" idx="48"/>
          </p:nvPr>
        </p:nvSpPr>
        <p:spPr>
          <a:xfrm>
            <a:off x="165100" y="190500"/>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3" name="Picture Placeholder 2"/>
          <p:cNvSpPr>
            <a:spLocks noGrp="1" noChangeAspect="1"/>
          </p:cNvSpPr>
          <p:nvPr>
            <p:ph type="pic" sz="quarter" idx="49"/>
          </p:nvPr>
        </p:nvSpPr>
        <p:spPr>
          <a:xfrm>
            <a:off x="1664297" y="190500"/>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4" name="Picture Placeholder 2"/>
          <p:cNvSpPr>
            <a:spLocks noGrp="1" noChangeAspect="1"/>
          </p:cNvSpPr>
          <p:nvPr>
            <p:ph type="pic" sz="quarter" idx="50"/>
          </p:nvPr>
        </p:nvSpPr>
        <p:spPr>
          <a:xfrm>
            <a:off x="3163494" y="190500"/>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9" name="Picture Placeholder 2"/>
          <p:cNvSpPr>
            <a:spLocks noGrp="1" noChangeAspect="1"/>
          </p:cNvSpPr>
          <p:nvPr>
            <p:ph type="pic" sz="quarter" idx="55"/>
          </p:nvPr>
        </p:nvSpPr>
        <p:spPr>
          <a:xfrm>
            <a:off x="165100" y="1562696"/>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0" name="Picture Placeholder 2"/>
          <p:cNvSpPr>
            <a:spLocks noGrp="1" noChangeAspect="1"/>
          </p:cNvSpPr>
          <p:nvPr>
            <p:ph type="pic" sz="quarter" idx="56"/>
          </p:nvPr>
        </p:nvSpPr>
        <p:spPr>
          <a:xfrm>
            <a:off x="1664297" y="1562696"/>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1" name="Picture Placeholder 2"/>
          <p:cNvSpPr>
            <a:spLocks noGrp="1" noChangeAspect="1"/>
          </p:cNvSpPr>
          <p:nvPr>
            <p:ph type="pic" sz="quarter" idx="57"/>
          </p:nvPr>
        </p:nvSpPr>
        <p:spPr>
          <a:xfrm>
            <a:off x="3163494" y="1562696"/>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6" name="Picture Placeholder 2"/>
          <p:cNvSpPr>
            <a:spLocks noGrp="1" noChangeAspect="1"/>
          </p:cNvSpPr>
          <p:nvPr>
            <p:ph type="pic" sz="quarter" idx="62"/>
          </p:nvPr>
        </p:nvSpPr>
        <p:spPr>
          <a:xfrm>
            <a:off x="165100" y="2934892"/>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7" name="Picture Placeholder 2"/>
          <p:cNvSpPr>
            <a:spLocks noGrp="1" noChangeAspect="1"/>
          </p:cNvSpPr>
          <p:nvPr>
            <p:ph type="pic" sz="quarter" idx="63"/>
          </p:nvPr>
        </p:nvSpPr>
        <p:spPr>
          <a:xfrm>
            <a:off x="1664297" y="2934892"/>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8" name="Picture Placeholder 2"/>
          <p:cNvSpPr>
            <a:spLocks noGrp="1" noChangeAspect="1"/>
          </p:cNvSpPr>
          <p:nvPr>
            <p:ph type="pic" sz="quarter" idx="64"/>
          </p:nvPr>
        </p:nvSpPr>
        <p:spPr>
          <a:xfrm>
            <a:off x="3163494" y="2934892"/>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5" name="Picture Placeholder 2"/>
          <p:cNvSpPr>
            <a:spLocks noGrp="1" noChangeAspect="1"/>
          </p:cNvSpPr>
          <p:nvPr>
            <p:ph type="pic" sz="quarter" idx="70"/>
          </p:nvPr>
        </p:nvSpPr>
        <p:spPr>
          <a:xfrm>
            <a:off x="165100" y="4319788"/>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6" name="Picture Placeholder 2"/>
          <p:cNvSpPr>
            <a:spLocks noGrp="1" noChangeAspect="1"/>
          </p:cNvSpPr>
          <p:nvPr>
            <p:ph type="pic" sz="quarter" idx="71"/>
          </p:nvPr>
        </p:nvSpPr>
        <p:spPr>
          <a:xfrm>
            <a:off x="1664297" y="4319788"/>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7" name="Picture Placeholder 2"/>
          <p:cNvSpPr>
            <a:spLocks noGrp="1" noChangeAspect="1"/>
          </p:cNvSpPr>
          <p:nvPr>
            <p:ph type="pic" sz="quarter" idx="72"/>
          </p:nvPr>
        </p:nvSpPr>
        <p:spPr>
          <a:xfrm>
            <a:off x="3163494" y="4319788"/>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2" name="Text Placeholder 7"/>
          <p:cNvSpPr>
            <a:spLocks noGrp="1"/>
          </p:cNvSpPr>
          <p:nvPr>
            <p:ph type="body" sz="quarter" idx="10" hasCustomPrompt="1"/>
          </p:nvPr>
        </p:nvSpPr>
        <p:spPr>
          <a:xfrm>
            <a:off x="4778374" y="250548"/>
            <a:ext cx="3903663"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33" name="Text Placeholder 7"/>
          <p:cNvSpPr>
            <a:spLocks noGrp="1"/>
          </p:cNvSpPr>
          <p:nvPr>
            <p:ph type="body" sz="quarter" idx="11" hasCustomPrompt="1"/>
          </p:nvPr>
        </p:nvSpPr>
        <p:spPr>
          <a:xfrm>
            <a:off x="4778374" y="669317"/>
            <a:ext cx="39036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4" name="Text Placeholder 7"/>
          <p:cNvSpPr>
            <a:spLocks noGrp="1"/>
          </p:cNvSpPr>
          <p:nvPr>
            <p:ph type="body" sz="quarter" idx="40" hasCustomPrompt="1"/>
          </p:nvPr>
        </p:nvSpPr>
        <p:spPr>
          <a:xfrm>
            <a:off x="4763028" y="1203196"/>
            <a:ext cx="3925015"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smtClean="0"/>
              <a:t>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35" name="Text Placeholder 7"/>
          <p:cNvSpPr>
            <a:spLocks noGrp="1"/>
          </p:cNvSpPr>
          <p:nvPr>
            <p:ph type="body" sz="quarter" idx="41" hasCustomPrompt="1"/>
          </p:nvPr>
        </p:nvSpPr>
        <p:spPr>
          <a:xfrm>
            <a:off x="4763028" y="1605028"/>
            <a:ext cx="3925017"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36" name="Text Placeholder 2"/>
          <p:cNvSpPr>
            <a:spLocks noGrp="1"/>
          </p:cNvSpPr>
          <p:nvPr>
            <p:ph type="body" sz="quarter" idx="42" hasCustomPrompt="1"/>
          </p:nvPr>
        </p:nvSpPr>
        <p:spPr>
          <a:xfrm>
            <a:off x="4778374" y="1880840"/>
            <a:ext cx="3903663" cy="3653876"/>
          </a:xfrm>
          <a:prstGeom prst="rect">
            <a:avLst/>
          </a:prstGeom>
        </p:spPr>
        <p:txBody>
          <a:bodyPr vert="horz" lIns="0" tIns="0" rIns="0" bIns="0"/>
          <a:lstStyle>
            <a:lvl1pPr marL="0" marR="0" indent="0" algn="just" defTabSz="405130" rtl="0" eaLnBrk="1" fontAlgn="auto" latinLnBrk="0" hangingPunct="1">
              <a:lnSpc>
                <a:spcPct val="130000"/>
              </a:lnSpc>
              <a:spcBef>
                <a:spcPct val="20000"/>
              </a:spcBef>
              <a:spcAft>
                <a:spcPts val="0"/>
              </a:spcAft>
              <a:buClrTx/>
              <a:buSzTx/>
              <a:buFont typeface="Arial" panose="020B0604020202020204"/>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a:p>
            <a:pPr lvl="0"/>
            <a:endParaRPr lang="en-US" dirty="0" smtClean="0"/>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nodePh="1">
                                  <p:stCondLst>
                                    <p:cond delay="800"/>
                                  </p:stCondLst>
                                  <p:endCondLst>
                                    <p:cond evt="begin" delay="0">
                                      <p:tn val="5"/>
                                    </p:cond>
                                  </p:end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Effect transition="in" filter="fade">
                                      <p:cBhvr>
                                        <p:cTn id="9" dur="1000"/>
                                        <p:tgtEl>
                                          <p:spTgt spid="22"/>
                                        </p:tgtEl>
                                      </p:cBhvr>
                                    </p:animEffect>
                                  </p:childTnLst>
                                </p:cTn>
                              </p:par>
                              <p:par>
                                <p:cTn id="10" presetID="53" presetClass="entr" presetSubtype="16" fill="hold" grpId="0" nodeType="withEffect" nodePh="1">
                                  <p:stCondLst>
                                    <p:cond delay="800"/>
                                  </p:stCondLst>
                                  <p:endCondLst>
                                    <p:cond evt="begin" delay="0">
                                      <p:tn val="10"/>
                                    </p:cond>
                                  </p:endCondLst>
                                  <p:childTnLst>
                                    <p:set>
                                      <p:cBhvr>
                                        <p:cTn id="11" dur="1" fill="hold">
                                          <p:stCondLst>
                                            <p:cond delay="0"/>
                                          </p:stCondLst>
                                        </p:cTn>
                                        <p:tgtEl>
                                          <p:spTgt spid="73"/>
                                        </p:tgtEl>
                                        <p:attrNameLst>
                                          <p:attrName>style.visibility</p:attrName>
                                        </p:attrNameLst>
                                      </p:cBhvr>
                                      <p:to>
                                        <p:strVal val="visible"/>
                                      </p:to>
                                    </p:set>
                                    <p:anim calcmode="lin" valueType="num">
                                      <p:cBhvr>
                                        <p:cTn id="12" dur="1000" fill="hold"/>
                                        <p:tgtEl>
                                          <p:spTgt spid="73"/>
                                        </p:tgtEl>
                                        <p:attrNameLst>
                                          <p:attrName>ppt_w</p:attrName>
                                        </p:attrNameLst>
                                      </p:cBhvr>
                                      <p:tavLst>
                                        <p:tav tm="0">
                                          <p:val>
                                            <p:fltVal val="0"/>
                                          </p:val>
                                        </p:tav>
                                        <p:tav tm="100000">
                                          <p:val>
                                            <p:strVal val="#ppt_w"/>
                                          </p:val>
                                        </p:tav>
                                      </p:tavLst>
                                    </p:anim>
                                    <p:anim calcmode="lin" valueType="num">
                                      <p:cBhvr>
                                        <p:cTn id="13" dur="1000" fill="hold"/>
                                        <p:tgtEl>
                                          <p:spTgt spid="73"/>
                                        </p:tgtEl>
                                        <p:attrNameLst>
                                          <p:attrName>ppt_h</p:attrName>
                                        </p:attrNameLst>
                                      </p:cBhvr>
                                      <p:tavLst>
                                        <p:tav tm="0">
                                          <p:val>
                                            <p:fltVal val="0"/>
                                          </p:val>
                                        </p:tav>
                                        <p:tav tm="100000">
                                          <p:val>
                                            <p:strVal val="#ppt_h"/>
                                          </p:val>
                                        </p:tav>
                                      </p:tavLst>
                                    </p:anim>
                                    <p:animEffect transition="in" filter="fade">
                                      <p:cBhvr>
                                        <p:cTn id="14" dur="1000"/>
                                        <p:tgtEl>
                                          <p:spTgt spid="73"/>
                                        </p:tgtEl>
                                      </p:cBhvr>
                                    </p:animEffect>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74"/>
                                        </p:tgtEl>
                                        <p:attrNameLst>
                                          <p:attrName>style.visibility</p:attrName>
                                        </p:attrNameLst>
                                      </p:cBhvr>
                                      <p:to>
                                        <p:strVal val="visible"/>
                                      </p:to>
                                    </p:set>
                                    <p:anim calcmode="lin" valueType="num">
                                      <p:cBhvr>
                                        <p:cTn id="17" dur="1000" fill="hold"/>
                                        <p:tgtEl>
                                          <p:spTgt spid="74"/>
                                        </p:tgtEl>
                                        <p:attrNameLst>
                                          <p:attrName>ppt_w</p:attrName>
                                        </p:attrNameLst>
                                      </p:cBhvr>
                                      <p:tavLst>
                                        <p:tav tm="0">
                                          <p:val>
                                            <p:fltVal val="0"/>
                                          </p:val>
                                        </p:tav>
                                        <p:tav tm="100000">
                                          <p:val>
                                            <p:strVal val="#ppt_w"/>
                                          </p:val>
                                        </p:tav>
                                      </p:tavLst>
                                    </p:anim>
                                    <p:anim calcmode="lin" valueType="num">
                                      <p:cBhvr>
                                        <p:cTn id="18" dur="1000" fill="hold"/>
                                        <p:tgtEl>
                                          <p:spTgt spid="74"/>
                                        </p:tgtEl>
                                        <p:attrNameLst>
                                          <p:attrName>ppt_h</p:attrName>
                                        </p:attrNameLst>
                                      </p:cBhvr>
                                      <p:tavLst>
                                        <p:tav tm="0">
                                          <p:val>
                                            <p:fltVal val="0"/>
                                          </p:val>
                                        </p:tav>
                                        <p:tav tm="100000">
                                          <p:val>
                                            <p:strVal val="#ppt_h"/>
                                          </p:val>
                                        </p:tav>
                                      </p:tavLst>
                                    </p:anim>
                                    <p:animEffect transition="in" filter="fade">
                                      <p:cBhvr>
                                        <p:cTn id="19" dur="1000"/>
                                        <p:tgtEl>
                                          <p:spTgt spid="74"/>
                                        </p:tgtEl>
                                      </p:cBhvr>
                                    </p:animEffect>
                                  </p:childTnLst>
                                </p:cTn>
                              </p:par>
                              <p:par>
                                <p:cTn id="20" presetID="53" presetClass="entr" presetSubtype="16" fill="hold" grpId="0" nodeType="withEffect" nodePh="1">
                                  <p:stCondLst>
                                    <p:cond delay="800"/>
                                  </p:stCondLst>
                                  <p:endCondLst>
                                    <p:cond evt="begin" delay="0">
                                      <p:tn val="20"/>
                                    </p:cond>
                                  </p:endCondLst>
                                  <p:childTnLst>
                                    <p:set>
                                      <p:cBhvr>
                                        <p:cTn id="21" dur="1" fill="hold">
                                          <p:stCondLst>
                                            <p:cond delay="0"/>
                                          </p:stCondLst>
                                        </p:cTn>
                                        <p:tgtEl>
                                          <p:spTgt spid="79"/>
                                        </p:tgtEl>
                                        <p:attrNameLst>
                                          <p:attrName>style.visibility</p:attrName>
                                        </p:attrNameLst>
                                      </p:cBhvr>
                                      <p:to>
                                        <p:strVal val="visible"/>
                                      </p:to>
                                    </p:set>
                                    <p:anim calcmode="lin" valueType="num">
                                      <p:cBhvr>
                                        <p:cTn id="22" dur="1000" fill="hold"/>
                                        <p:tgtEl>
                                          <p:spTgt spid="79"/>
                                        </p:tgtEl>
                                        <p:attrNameLst>
                                          <p:attrName>ppt_w</p:attrName>
                                        </p:attrNameLst>
                                      </p:cBhvr>
                                      <p:tavLst>
                                        <p:tav tm="0">
                                          <p:val>
                                            <p:fltVal val="0"/>
                                          </p:val>
                                        </p:tav>
                                        <p:tav tm="100000">
                                          <p:val>
                                            <p:strVal val="#ppt_w"/>
                                          </p:val>
                                        </p:tav>
                                      </p:tavLst>
                                    </p:anim>
                                    <p:anim calcmode="lin" valueType="num">
                                      <p:cBhvr>
                                        <p:cTn id="23" dur="1000" fill="hold"/>
                                        <p:tgtEl>
                                          <p:spTgt spid="79"/>
                                        </p:tgtEl>
                                        <p:attrNameLst>
                                          <p:attrName>ppt_h</p:attrName>
                                        </p:attrNameLst>
                                      </p:cBhvr>
                                      <p:tavLst>
                                        <p:tav tm="0">
                                          <p:val>
                                            <p:fltVal val="0"/>
                                          </p:val>
                                        </p:tav>
                                        <p:tav tm="100000">
                                          <p:val>
                                            <p:strVal val="#ppt_h"/>
                                          </p:val>
                                        </p:tav>
                                      </p:tavLst>
                                    </p:anim>
                                    <p:animEffect transition="in" filter="fade">
                                      <p:cBhvr>
                                        <p:cTn id="24" dur="1000"/>
                                        <p:tgtEl>
                                          <p:spTgt spid="79"/>
                                        </p:tgtEl>
                                      </p:cBhvr>
                                    </p:animEffect>
                                  </p:childTnLst>
                                </p:cTn>
                              </p:par>
                              <p:par>
                                <p:cTn id="25" presetID="53" presetClass="entr" presetSubtype="16" fill="hold" grpId="0" nodeType="withEffect" nodePh="1">
                                  <p:stCondLst>
                                    <p:cond delay="800"/>
                                  </p:stCondLst>
                                  <p:endCondLst>
                                    <p:cond evt="begin" delay="0">
                                      <p:tn val="25"/>
                                    </p:cond>
                                  </p:endCondLst>
                                  <p:childTnLst>
                                    <p:set>
                                      <p:cBhvr>
                                        <p:cTn id="26" dur="1" fill="hold">
                                          <p:stCondLst>
                                            <p:cond delay="0"/>
                                          </p:stCondLst>
                                        </p:cTn>
                                        <p:tgtEl>
                                          <p:spTgt spid="80"/>
                                        </p:tgtEl>
                                        <p:attrNameLst>
                                          <p:attrName>style.visibility</p:attrName>
                                        </p:attrNameLst>
                                      </p:cBhvr>
                                      <p:to>
                                        <p:strVal val="visible"/>
                                      </p:to>
                                    </p:set>
                                    <p:anim calcmode="lin" valueType="num">
                                      <p:cBhvr>
                                        <p:cTn id="27" dur="1000" fill="hold"/>
                                        <p:tgtEl>
                                          <p:spTgt spid="80"/>
                                        </p:tgtEl>
                                        <p:attrNameLst>
                                          <p:attrName>ppt_w</p:attrName>
                                        </p:attrNameLst>
                                      </p:cBhvr>
                                      <p:tavLst>
                                        <p:tav tm="0">
                                          <p:val>
                                            <p:fltVal val="0"/>
                                          </p:val>
                                        </p:tav>
                                        <p:tav tm="100000">
                                          <p:val>
                                            <p:strVal val="#ppt_w"/>
                                          </p:val>
                                        </p:tav>
                                      </p:tavLst>
                                    </p:anim>
                                    <p:anim calcmode="lin" valueType="num">
                                      <p:cBhvr>
                                        <p:cTn id="28" dur="1000" fill="hold"/>
                                        <p:tgtEl>
                                          <p:spTgt spid="80"/>
                                        </p:tgtEl>
                                        <p:attrNameLst>
                                          <p:attrName>ppt_h</p:attrName>
                                        </p:attrNameLst>
                                      </p:cBhvr>
                                      <p:tavLst>
                                        <p:tav tm="0">
                                          <p:val>
                                            <p:fltVal val="0"/>
                                          </p:val>
                                        </p:tav>
                                        <p:tav tm="100000">
                                          <p:val>
                                            <p:strVal val="#ppt_h"/>
                                          </p:val>
                                        </p:tav>
                                      </p:tavLst>
                                    </p:anim>
                                    <p:animEffect transition="in" filter="fade">
                                      <p:cBhvr>
                                        <p:cTn id="29" dur="1000"/>
                                        <p:tgtEl>
                                          <p:spTgt spid="80"/>
                                        </p:tgtEl>
                                      </p:cBhvr>
                                    </p:animEffect>
                                  </p:childTnLst>
                                </p:cTn>
                              </p:par>
                              <p:par>
                                <p:cTn id="30" presetID="53" presetClass="entr" presetSubtype="16" fill="hold" grpId="0" nodeType="withEffect" nodePh="1">
                                  <p:stCondLst>
                                    <p:cond delay="800"/>
                                  </p:stCondLst>
                                  <p:endCondLst>
                                    <p:cond evt="begin" delay="0">
                                      <p:tn val="30"/>
                                    </p:cond>
                                  </p:endCondLst>
                                  <p:childTnLst>
                                    <p:set>
                                      <p:cBhvr>
                                        <p:cTn id="31" dur="1" fill="hold">
                                          <p:stCondLst>
                                            <p:cond delay="0"/>
                                          </p:stCondLst>
                                        </p:cTn>
                                        <p:tgtEl>
                                          <p:spTgt spid="81"/>
                                        </p:tgtEl>
                                        <p:attrNameLst>
                                          <p:attrName>style.visibility</p:attrName>
                                        </p:attrNameLst>
                                      </p:cBhvr>
                                      <p:to>
                                        <p:strVal val="visible"/>
                                      </p:to>
                                    </p:set>
                                    <p:anim calcmode="lin" valueType="num">
                                      <p:cBhvr>
                                        <p:cTn id="32" dur="1000" fill="hold"/>
                                        <p:tgtEl>
                                          <p:spTgt spid="81"/>
                                        </p:tgtEl>
                                        <p:attrNameLst>
                                          <p:attrName>ppt_w</p:attrName>
                                        </p:attrNameLst>
                                      </p:cBhvr>
                                      <p:tavLst>
                                        <p:tav tm="0">
                                          <p:val>
                                            <p:fltVal val="0"/>
                                          </p:val>
                                        </p:tav>
                                        <p:tav tm="100000">
                                          <p:val>
                                            <p:strVal val="#ppt_w"/>
                                          </p:val>
                                        </p:tav>
                                      </p:tavLst>
                                    </p:anim>
                                    <p:anim calcmode="lin" valueType="num">
                                      <p:cBhvr>
                                        <p:cTn id="33" dur="1000" fill="hold"/>
                                        <p:tgtEl>
                                          <p:spTgt spid="81"/>
                                        </p:tgtEl>
                                        <p:attrNameLst>
                                          <p:attrName>ppt_h</p:attrName>
                                        </p:attrNameLst>
                                      </p:cBhvr>
                                      <p:tavLst>
                                        <p:tav tm="0">
                                          <p:val>
                                            <p:fltVal val="0"/>
                                          </p:val>
                                        </p:tav>
                                        <p:tav tm="100000">
                                          <p:val>
                                            <p:strVal val="#ppt_h"/>
                                          </p:val>
                                        </p:tav>
                                      </p:tavLst>
                                    </p:anim>
                                    <p:animEffect transition="in" filter="fade">
                                      <p:cBhvr>
                                        <p:cTn id="34" dur="1000"/>
                                        <p:tgtEl>
                                          <p:spTgt spid="81"/>
                                        </p:tgtEl>
                                      </p:cBhvr>
                                    </p:animEffect>
                                  </p:childTnLst>
                                </p:cTn>
                              </p:par>
                              <p:par>
                                <p:cTn id="35" presetID="53" presetClass="entr" presetSubtype="16" fill="hold" grpId="0" nodeType="withEffect" nodePh="1">
                                  <p:stCondLst>
                                    <p:cond delay="800"/>
                                  </p:stCondLst>
                                  <p:endCondLst>
                                    <p:cond evt="begin" delay="0">
                                      <p:tn val="35"/>
                                    </p:cond>
                                  </p:endCondLst>
                                  <p:childTnLst>
                                    <p:set>
                                      <p:cBhvr>
                                        <p:cTn id="36" dur="1" fill="hold">
                                          <p:stCondLst>
                                            <p:cond delay="0"/>
                                          </p:stCondLst>
                                        </p:cTn>
                                        <p:tgtEl>
                                          <p:spTgt spid="86"/>
                                        </p:tgtEl>
                                        <p:attrNameLst>
                                          <p:attrName>style.visibility</p:attrName>
                                        </p:attrNameLst>
                                      </p:cBhvr>
                                      <p:to>
                                        <p:strVal val="visible"/>
                                      </p:to>
                                    </p:set>
                                    <p:anim calcmode="lin" valueType="num">
                                      <p:cBhvr>
                                        <p:cTn id="37" dur="1000" fill="hold"/>
                                        <p:tgtEl>
                                          <p:spTgt spid="86"/>
                                        </p:tgtEl>
                                        <p:attrNameLst>
                                          <p:attrName>ppt_w</p:attrName>
                                        </p:attrNameLst>
                                      </p:cBhvr>
                                      <p:tavLst>
                                        <p:tav tm="0">
                                          <p:val>
                                            <p:fltVal val="0"/>
                                          </p:val>
                                        </p:tav>
                                        <p:tav tm="100000">
                                          <p:val>
                                            <p:strVal val="#ppt_w"/>
                                          </p:val>
                                        </p:tav>
                                      </p:tavLst>
                                    </p:anim>
                                    <p:anim calcmode="lin" valueType="num">
                                      <p:cBhvr>
                                        <p:cTn id="38" dur="1000" fill="hold"/>
                                        <p:tgtEl>
                                          <p:spTgt spid="86"/>
                                        </p:tgtEl>
                                        <p:attrNameLst>
                                          <p:attrName>ppt_h</p:attrName>
                                        </p:attrNameLst>
                                      </p:cBhvr>
                                      <p:tavLst>
                                        <p:tav tm="0">
                                          <p:val>
                                            <p:fltVal val="0"/>
                                          </p:val>
                                        </p:tav>
                                        <p:tav tm="100000">
                                          <p:val>
                                            <p:strVal val="#ppt_h"/>
                                          </p:val>
                                        </p:tav>
                                      </p:tavLst>
                                    </p:anim>
                                    <p:animEffect transition="in" filter="fade">
                                      <p:cBhvr>
                                        <p:cTn id="39" dur="1000"/>
                                        <p:tgtEl>
                                          <p:spTgt spid="86"/>
                                        </p:tgtEl>
                                      </p:cBhvr>
                                    </p:animEffect>
                                  </p:childTnLst>
                                </p:cTn>
                              </p:par>
                              <p:par>
                                <p:cTn id="40" presetID="53" presetClass="entr" presetSubtype="16" fill="hold" grpId="0" nodeType="withEffect" nodePh="1">
                                  <p:stCondLst>
                                    <p:cond delay="800"/>
                                  </p:stCondLst>
                                  <p:endCondLst>
                                    <p:cond evt="begin" delay="0">
                                      <p:tn val="40"/>
                                    </p:cond>
                                  </p:endCondLst>
                                  <p:childTnLst>
                                    <p:set>
                                      <p:cBhvr>
                                        <p:cTn id="41" dur="1" fill="hold">
                                          <p:stCondLst>
                                            <p:cond delay="0"/>
                                          </p:stCondLst>
                                        </p:cTn>
                                        <p:tgtEl>
                                          <p:spTgt spid="87"/>
                                        </p:tgtEl>
                                        <p:attrNameLst>
                                          <p:attrName>style.visibility</p:attrName>
                                        </p:attrNameLst>
                                      </p:cBhvr>
                                      <p:to>
                                        <p:strVal val="visible"/>
                                      </p:to>
                                    </p:set>
                                    <p:anim calcmode="lin" valueType="num">
                                      <p:cBhvr>
                                        <p:cTn id="42" dur="1000" fill="hold"/>
                                        <p:tgtEl>
                                          <p:spTgt spid="87"/>
                                        </p:tgtEl>
                                        <p:attrNameLst>
                                          <p:attrName>ppt_w</p:attrName>
                                        </p:attrNameLst>
                                      </p:cBhvr>
                                      <p:tavLst>
                                        <p:tav tm="0">
                                          <p:val>
                                            <p:fltVal val="0"/>
                                          </p:val>
                                        </p:tav>
                                        <p:tav tm="100000">
                                          <p:val>
                                            <p:strVal val="#ppt_w"/>
                                          </p:val>
                                        </p:tav>
                                      </p:tavLst>
                                    </p:anim>
                                    <p:anim calcmode="lin" valueType="num">
                                      <p:cBhvr>
                                        <p:cTn id="43" dur="1000" fill="hold"/>
                                        <p:tgtEl>
                                          <p:spTgt spid="87"/>
                                        </p:tgtEl>
                                        <p:attrNameLst>
                                          <p:attrName>ppt_h</p:attrName>
                                        </p:attrNameLst>
                                      </p:cBhvr>
                                      <p:tavLst>
                                        <p:tav tm="0">
                                          <p:val>
                                            <p:fltVal val="0"/>
                                          </p:val>
                                        </p:tav>
                                        <p:tav tm="100000">
                                          <p:val>
                                            <p:strVal val="#ppt_h"/>
                                          </p:val>
                                        </p:tav>
                                      </p:tavLst>
                                    </p:anim>
                                    <p:animEffect transition="in" filter="fade">
                                      <p:cBhvr>
                                        <p:cTn id="44" dur="1000"/>
                                        <p:tgtEl>
                                          <p:spTgt spid="87"/>
                                        </p:tgtEl>
                                      </p:cBhvr>
                                    </p:animEffect>
                                  </p:childTnLst>
                                </p:cTn>
                              </p:par>
                              <p:par>
                                <p:cTn id="45" presetID="53" presetClass="entr" presetSubtype="16" fill="hold" grpId="0" nodeType="withEffect" nodePh="1">
                                  <p:stCondLst>
                                    <p:cond delay="800"/>
                                  </p:stCondLst>
                                  <p:endCondLst>
                                    <p:cond evt="begin" delay="0">
                                      <p:tn val="45"/>
                                    </p:cond>
                                  </p:endCondLst>
                                  <p:childTnLst>
                                    <p:set>
                                      <p:cBhvr>
                                        <p:cTn id="46" dur="1" fill="hold">
                                          <p:stCondLst>
                                            <p:cond delay="0"/>
                                          </p:stCondLst>
                                        </p:cTn>
                                        <p:tgtEl>
                                          <p:spTgt spid="88"/>
                                        </p:tgtEl>
                                        <p:attrNameLst>
                                          <p:attrName>style.visibility</p:attrName>
                                        </p:attrNameLst>
                                      </p:cBhvr>
                                      <p:to>
                                        <p:strVal val="visible"/>
                                      </p:to>
                                    </p:set>
                                    <p:anim calcmode="lin" valueType="num">
                                      <p:cBhvr>
                                        <p:cTn id="47" dur="1000" fill="hold"/>
                                        <p:tgtEl>
                                          <p:spTgt spid="88"/>
                                        </p:tgtEl>
                                        <p:attrNameLst>
                                          <p:attrName>ppt_w</p:attrName>
                                        </p:attrNameLst>
                                      </p:cBhvr>
                                      <p:tavLst>
                                        <p:tav tm="0">
                                          <p:val>
                                            <p:fltVal val="0"/>
                                          </p:val>
                                        </p:tav>
                                        <p:tav tm="100000">
                                          <p:val>
                                            <p:strVal val="#ppt_w"/>
                                          </p:val>
                                        </p:tav>
                                      </p:tavLst>
                                    </p:anim>
                                    <p:anim calcmode="lin" valueType="num">
                                      <p:cBhvr>
                                        <p:cTn id="48" dur="1000" fill="hold"/>
                                        <p:tgtEl>
                                          <p:spTgt spid="88"/>
                                        </p:tgtEl>
                                        <p:attrNameLst>
                                          <p:attrName>ppt_h</p:attrName>
                                        </p:attrNameLst>
                                      </p:cBhvr>
                                      <p:tavLst>
                                        <p:tav tm="0">
                                          <p:val>
                                            <p:fltVal val="0"/>
                                          </p:val>
                                        </p:tav>
                                        <p:tav tm="100000">
                                          <p:val>
                                            <p:strVal val="#ppt_h"/>
                                          </p:val>
                                        </p:tav>
                                      </p:tavLst>
                                    </p:anim>
                                    <p:animEffect transition="in" filter="fade">
                                      <p:cBhvr>
                                        <p:cTn id="49" dur="1000"/>
                                        <p:tgtEl>
                                          <p:spTgt spid="88"/>
                                        </p:tgtEl>
                                      </p:cBhvr>
                                    </p:animEffect>
                                  </p:childTnLst>
                                </p:cTn>
                              </p:par>
                              <p:par>
                                <p:cTn id="50" presetID="53" presetClass="entr" presetSubtype="16" fill="hold" grpId="0" nodeType="withEffect" nodePh="1">
                                  <p:stCondLst>
                                    <p:cond delay="800"/>
                                  </p:stCondLst>
                                  <p:endCondLst>
                                    <p:cond evt="begin" delay="0">
                                      <p:tn val="50"/>
                                    </p:cond>
                                  </p:endCondLst>
                                  <p:childTnLst>
                                    <p:set>
                                      <p:cBhvr>
                                        <p:cTn id="51" dur="1" fill="hold">
                                          <p:stCondLst>
                                            <p:cond delay="0"/>
                                          </p:stCondLst>
                                        </p:cTn>
                                        <p:tgtEl>
                                          <p:spTgt spid="25"/>
                                        </p:tgtEl>
                                        <p:attrNameLst>
                                          <p:attrName>style.visibility</p:attrName>
                                        </p:attrNameLst>
                                      </p:cBhvr>
                                      <p:to>
                                        <p:strVal val="visible"/>
                                      </p:to>
                                    </p:set>
                                    <p:anim calcmode="lin" valueType="num">
                                      <p:cBhvr>
                                        <p:cTn id="52" dur="1000" fill="hold"/>
                                        <p:tgtEl>
                                          <p:spTgt spid="25"/>
                                        </p:tgtEl>
                                        <p:attrNameLst>
                                          <p:attrName>ppt_w</p:attrName>
                                        </p:attrNameLst>
                                      </p:cBhvr>
                                      <p:tavLst>
                                        <p:tav tm="0">
                                          <p:val>
                                            <p:fltVal val="0"/>
                                          </p:val>
                                        </p:tav>
                                        <p:tav tm="100000">
                                          <p:val>
                                            <p:strVal val="#ppt_w"/>
                                          </p:val>
                                        </p:tav>
                                      </p:tavLst>
                                    </p:anim>
                                    <p:anim calcmode="lin" valueType="num">
                                      <p:cBhvr>
                                        <p:cTn id="53" dur="1000" fill="hold"/>
                                        <p:tgtEl>
                                          <p:spTgt spid="25"/>
                                        </p:tgtEl>
                                        <p:attrNameLst>
                                          <p:attrName>ppt_h</p:attrName>
                                        </p:attrNameLst>
                                      </p:cBhvr>
                                      <p:tavLst>
                                        <p:tav tm="0">
                                          <p:val>
                                            <p:fltVal val="0"/>
                                          </p:val>
                                        </p:tav>
                                        <p:tav tm="100000">
                                          <p:val>
                                            <p:strVal val="#ppt_h"/>
                                          </p:val>
                                        </p:tav>
                                      </p:tavLst>
                                    </p:anim>
                                    <p:animEffect transition="in" filter="fade">
                                      <p:cBhvr>
                                        <p:cTn id="54" dur="1000"/>
                                        <p:tgtEl>
                                          <p:spTgt spid="25"/>
                                        </p:tgtEl>
                                      </p:cBhvr>
                                    </p:animEffect>
                                  </p:childTnLst>
                                </p:cTn>
                              </p:par>
                              <p:par>
                                <p:cTn id="55" presetID="53" presetClass="entr" presetSubtype="16" fill="hold" grpId="0" nodeType="withEffect" nodePh="1">
                                  <p:stCondLst>
                                    <p:cond delay="800"/>
                                  </p:stCondLst>
                                  <p:endCondLst>
                                    <p:cond evt="begin" delay="0">
                                      <p:tn val="55"/>
                                    </p:cond>
                                  </p:endCondLst>
                                  <p:childTnLst>
                                    <p:set>
                                      <p:cBhvr>
                                        <p:cTn id="56" dur="1" fill="hold">
                                          <p:stCondLst>
                                            <p:cond delay="0"/>
                                          </p:stCondLst>
                                        </p:cTn>
                                        <p:tgtEl>
                                          <p:spTgt spid="26"/>
                                        </p:tgtEl>
                                        <p:attrNameLst>
                                          <p:attrName>style.visibility</p:attrName>
                                        </p:attrNameLst>
                                      </p:cBhvr>
                                      <p:to>
                                        <p:strVal val="visible"/>
                                      </p:to>
                                    </p:set>
                                    <p:anim calcmode="lin" valueType="num">
                                      <p:cBhvr>
                                        <p:cTn id="57" dur="1000" fill="hold"/>
                                        <p:tgtEl>
                                          <p:spTgt spid="26"/>
                                        </p:tgtEl>
                                        <p:attrNameLst>
                                          <p:attrName>ppt_w</p:attrName>
                                        </p:attrNameLst>
                                      </p:cBhvr>
                                      <p:tavLst>
                                        <p:tav tm="0">
                                          <p:val>
                                            <p:fltVal val="0"/>
                                          </p:val>
                                        </p:tav>
                                        <p:tav tm="100000">
                                          <p:val>
                                            <p:strVal val="#ppt_w"/>
                                          </p:val>
                                        </p:tav>
                                      </p:tavLst>
                                    </p:anim>
                                    <p:anim calcmode="lin" valueType="num">
                                      <p:cBhvr>
                                        <p:cTn id="58" dur="1000" fill="hold"/>
                                        <p:tgtEl>
                                          <p:spTgt spid="26"/>
                                        </p:tgtEl>
                                        <p:attrNameLst>
                                          <p:attrName>ppt_h</p:attrName>
                                        </p:attrNameLst>
                                      </p:cBhvr>
                                      <p:tavLst>
                                        <p:tav tm="0">
                                          <p:val>
                                            <p:fltVal val="0"/>
                                          </p:val>
                                        </p:tav>
                                        <p:tav tm="100000">
                                          <p:val>
                                            <p:strVal val="#ppt_h"/>
                                          </p:val>
                                        </p:tav>
                                      </p:tavLst>
                                    </p:anim>
                                    <p:animEffect transition="in" filter="fade">
                                      <p:cBhvr>
                                        <p:cTn id="59" dur="1000"/>
                                        <p:tgtEl>
                                          <p:spTgt spid="26"/>
                                        </p:tgtEl>
                                      </p:cBhvr>
                                    </p:animEffect>
                                  </p:childTnLst>
                                </p:cTn>
                              </p:par>
                              <p:par>
                                <p:cTn id="60" presetID="53" presetClass="entr" presetSubtype="16" fill="hold" grpId="0" nodeType="withEffect" nodePh="1">
                                  <p:stCondLst>
                                    <p:cond delay="800"/>
                                  </p:stCondLst>
                                  <p:endCondLst>
                                    <p:cond evt="begin" delay="0">
                                      <p:tn val="60"/>
                                    </p:cond>
                                  </p:endCondLst>
                                  <p:childTnLst>
                                    <p:set>
                                      <p:cBhvr>
                                        <p:cTn id="61" dur="1" fill="hold">
                                          <p:stCondLst>
                                            <p:cond delay="0"/>
                                          </p:stCondLst>
                                        </p:cTn>
                                        <p:tgtEl>
                                          <p:spTgt spid="27"/>
                                        </p:tgtEl>
                                        <p:attrNameLst>
                                          <p:attrName>style.visibility</p:attrName>
                                        </p:attrNameLst>
                                      </p:cBhvr>
                                      <p:to>
                                        <p:strVal val="visible"/>
                                      </p:to>
                                    </p:set>
                                    <p:anim calcmode="lin" valueType="num">
                                      <p:cBhvr>
                                        <p:cTn id="62" dur="1000" fill="hold"/>
                                        <p:tgtEl>
                                          <p:spTgt spid="27"/>
                                        </p:tgtEl>
                                        <p:attrNameLst>
                                          <p:attrName>ppt_w</p:attrName>
                                        </p:attrNameLst>
                                      </p:cBhvr>
                                      <p:tavLst>
                                        <p:tav tm="0">
                                          <p:val>
                                            <p:fltVal val="0"/>
                                          </p:val>
                                        </p:tav>
                                        <p:tav tm="100000">
                                          <p:val>
                                            <p:strVal val="#ppt_w"/>
                                          </p:val>
                                        </p:tav>
                                      </p:tavLst>
                                    </p:anim>
                                    <p:anim calcmode="lin" valueType="num">
                                      <p:cBhvr>
                                        <p:cTn id="63" dur="1000" fill="hold"/>
                                        <p:tgtEl>
                                          <p:spTgt spid="27"/>
                                        </p:tgtEl>
                                        <p:attrNameLst>
                                          <p:attrName>ppt_h</p:attrName>
                                        </p:attrNameLst>
                                      </p:cBhvr>
                                      <p:tavLst>
                                        <p:tav tm="0">
                                          <p:val>
                                            <p:fltVal val="0"/>
                                          </p:val>
                                        </p:tav>
                                        <p:tav tm="100000">
                                          <p:val>
                                            <p:strVal val="#ppt_h"/>
                                          </p:val>
                                        </p:tav>
                                      </p:tavLst>
                                    </p:anim>
                                    <p:animEffect transition="in" filter="fade">
                                      <p:cBhvr>
                                        <p:cTn id="64" dur="1000"/>
                                        <p:tgtEl>
                                          <p:spTgt spid="27"/>
                                        </p:tgtEl>
                                      </p:cBhvr>
                                    </p:animEffect>
                                  </p:childTnLst>
                                </p:cTn>
                              </p:par>
                              <p:par>
                                <p:cTn id="65" presetID="42" presetClass="entr" presetSubtype="0" fill="hold" grpId="0" nodeType="withEffect">
                                  <p:stCondLst>
                                    <p:cond delay="200"/>
                                  </p:stCondLst>
                                  <p:childTnLst>
                                    <p:set>
                                      <p:cBhvr>
                                        <p:cTn id="66" dur="1" fill="hold">
                                          <p:stCondLst>
                                            <p:cond delay="0"/>
                                          </p:stCondLst>
                                        </p:cTn>
                                        <p:tgtEl>
                                          <p:spTgt spid="32">
                                            <p:txEl>
                                              <p:pRg st="0" end="0"/>
                                            </p:txEl>
                                          </p:spTgt>
                                        </p:tgtEl>
                                        <p:attrNameLst>
                                          <p:attrName>style.visibility</p:attrName>
                                        </p:attrNameLst>
                                      </p:cBhvr>
                                      <p:to>
                                        <p:strVal val="visible"/>
                                      </p:to>
                                    </p:set>
                                    <p:animEffect transition="in" filter="fade">
                                      <p:cBhvr>
                                        <p:cTn id="67" dur="400"/>
                                        <p:tgtEl>
                                          <p:spTgt spid="32">
                                            <p:txEl>
                                              <p:pRg st="0" end="0"/>
                                            </p:txEl>
                                          </p:spTgt>
                                        </p:tgtEl>
                                      </p:cBhvr>
                                    </p:animEffect>
                                    <p:anim calcmode="lin" valueType="num">
                                      <p:cBhvr>
                                        <p:cTn id="68"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69" dur="400" fill="hold"/>
                                        <p:tgtEl>
                                          <p:spTgt spid="32">
                                            <p:txEl>
                                              <p:pRg st="0" end="0"/>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33">
                                            <p:txEl>
                                              <p:pRg st="0" end="0"/>
                                            </p:txEl>
                                          </p:spTgt>
                                        </p:tgtEl>
                                        <p:attrNameLst>
                                          <p:attrName>style.visibility</p:attrName>
                                        </p:attrNameLst>
                                      </p:cBhvr>
                                      <p:to>
                                        <p:strVal val="visible"/>
                                      </p:to>
                                    </p:set>
                                    <p:animEffect transition="in" filter="fade">
                                      <p:cBhvr>
                                        <p:cTn id="72" dur="500"/>
                                        <p:tgtEl>
                                          <p:spTgt spid="33">
                                            <p:txEl>
                                              <p:pRg st="0" end="0"/>
                                            </p:txEl>
                                          </p:spTgt>
                                        </p:tgtEl>
                                      </p:cBhvr>
                                    </p:animEffect>
                                    <p:anim calcmode="lin" valueType="num">
                                      <p:cBhvr>
                                        <p:cTn id="73"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33">
                                            <p:txEl>
                                              <p:pRg st="0" end="0"/>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34">
                                            <p:txEl>
                                              <p:pRg st="0" end="0"/>
                                            </p:txEl>
                                          </p:spTgt>
                                        </p:tgtEl>
                                        <p:attrNameLst>
                                          <p:attrName>style.visibility</p:attrName>
                                        </p:attrNameLst>
                                      </p:cBhvr>
                                      <p:to>
                                        <p:strVal val="visible"/>
                                      </p:to>
                                    </p:set>
                                    <p:animEffect transition="in" filter="fade">
                                      <p:cBhvr>
                                        <p:cTn id="77" dur="400"/>
                                        <p:tgtEl>
                                          <p:spTgt spid="34">
                                            <p:txEl>
                                              <p:pRg st="0" end="0"/>
                                            </p:txEl>
                                          </p:spTgt>
                                        </p:tgtEl>
                                      </p:cBhvr>
                                    </p:animEffect>
                                    <p:anim calcmode="lin" valueType="num">
                                      <p:cBhvr>
                                        <p:cTn id="78"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79" dur="400" fill="hold"/>
                                        <p:tgtEl>
                                          <p:spTgt spid="34">
                                            <p:txEl>
                                              <p:pRg st="0" end="0"/>
                                            </p:txEl>
                                          </p:spTgt>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0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fade">
                                      <p:cBhvr>
                                        <p:cTn id="82" dur="500"/>
                                        <p:tgtEl>
                                          <p:spTgt spid="35">
                                            <p:txEl>
                                              <p:pRg st="0" end="0"/>
                                            </p:txEl>
                                          </p:spTgt>
                                        </p:tgtEl>
                                      </p:cBhvr>
                                    </p:animEffect>
                                    <p:anim calcmode="lin" valueType="num">
                                      <p:cBhvr>
                                        <p:cTn id="8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84" dur="500" fill="hold"/>
                                        <p:tgtEl>
                                          <p:spTgt spid="35">
                                            <p:txEl>
                                              <p:pRg st="0" end="0"/>
                                            </p:txEl>
                                          </p:spTgt>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800"/>
                                  </p:stCondLst>
                                  <p:childTnLst>
                                    <p:set>
                                      <p:cBhvr>
                                        <p:cTn id="86" dur="1" fill="hold">
                                          <p:stCondLst>
                                            <p:cond delay="0"/>
                                          </p:stCondLst>
                                        </p:cTn>
                                        <p:tgtEl>
                                          <p:spTgt spid="36">
                                            <p:txEl>
                                              <p:pRg st="0" end="0"/>
                                            </p:txEl>
                                          </p:spTgt>
                                        </p:tgtEl>
                                        <p:attrNameLst>
                                          <p:attrName>style.visibility</p:attrName>
                                        </p:attrNameLst>
                                      </p:cBhvr>
                                      <p:to>
                                        <p:strVal val="visible"/>
                                      </p:to>
                                    </p:set>
                                    <p:animEffect transition="in" filter="fade">
                                      <p:cBhvr>
                                        <p:cTn id="87" dur="500"/>
                                        <p:tgtEl>
                                          <p:spTgt spid="36">
                                            <p:txEl>
                                              <p:pRg st="0" end="0"/>
                                            </p:txEl>
                                          </p:spTgt>
                                        </p:tgtEl>
                                      </p:cBhvr>
                                    </p:animEffect>
                                  </p:childTnLst>
                                </p:cTn>
                              </p:par>
                              <p:par>
                                <p:cTn id="88" presetID="10" presetClass="entr" presetSubtype="0" fill="hold" grpId="0" nodeType="withEffect">
                                  <p:stCondLst>
                                    <p:cond delay="800"/>
                                  </p:stCondLst>
                                  <p:childTnLst>
                                    <p:set>
                                      <p:cBhvr>
                                        <p:cTn id="89" dur="1" fill="hold">
                                          <p:stCondLst>
                                            <p:cond delay="0"/>
                                          </p:stCondLst>
                                        </p:cTn>
                                        <p:tgtEl>
                                          <p:spTgt spid="36">
                                            <p:txEl>
                                              <p:pRg st="2" end="2"/>
                                            </p:txEl>
                                          </p:spTgt>
                                        </p:tgtEl>
                                        <p:attrNameLst>
                                          <p:attrName>style.visibility</p:attrName>
                                        </p:attrNameLst>
                                      </p:cBhvr>
                                      <p:to>
                                        <p:strVal val="visible"/>
                                      </p:to>
                                    </p:set>
                                    <p:animEffect transition="in" filter="fade">
                                      <p:cBhvr>
                                        <p:cTn id="90" dur="500"/>
                                        <p:tgtEl>
                                          <p:spTgt spid="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73" grpId="0"/>
      <p:bldP spid="74" grpId="0"/>
      <p:bldP spid="79" grpId="0"/>
      <p:bldP spid="80" grpId="0"/>
      <p:bldP spid="81" grpId="0"/>
      <p:bldP spid="86" grpId="0"/>
      <p:bldP spid="87" grpId="0"/>
      <p:bldP spid="88" grpId="0"/>
      <p:bldP spid="25" grpId="0"/>
      <p:bldP spid="26" grpId="0"/>
      <p:bldP spid="27" grpId="0"/>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anim calcmode="lin" valueType="num">
                      <p:cBhvr>
                        <p:cTn dur="500" fill="hold"/>
                        <p:tgtEl>
                          <p:spTgt spid="33"/>
                        </p:tgtEl>
                        <p:attrNameLst>
                          <p:attrName>ppt_x</p:attrName>
                        </p:attrNameLst>
                      </p:cBhvr>
                      <p:tavLst>
                        <p:tav tm="0">
                          <p:val>
                            <p:strVal val="#ppt_x"/>
                          </p:val>
                        </p:tav>
                        <p:tav tm="100000">
                          <p:val>
                            <p:strVal val="#ppt_x"/>
                          </p:val>
                        </p:tav>
                      </p:tavLst>
                    </p:anim>
                    <p:anim calcmode="lin" valueType="num">
                      <p:cBhvr>
                        <p:cTn dur="5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showMasterSp="0" userDrawn="1">
  <p:cSld name="1_Tex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 name="Text Placeholder 2"/>
          <p:cNvSpPr>
            <a:spLocks noGrp="1"/>
          </p:cNvSpPr>
          <p:nvPr>
            <p:ph type="body" sz="quarter" idx="16" hasCustomPrompt="1"/>
          </p:nvPr>
        </p:nvSpPr>
        <p:spPr>
          <a:xfrm>
            <a:off x="452438" y="1161914"/>
            <a:ext cx="8229600" cy="3812253"/>
          </a:xfrm>
          <a:prstGeom prst="rect">
            <a:avLst/>
          </a:prstGeom>
        </p:spPr>
        <p:txBody>
          <a:bodyPr vert="horz" lIns="95057" tIns="47529" rIns="95057" bIns="47529"/>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endParaRPr lang="en-US" dirty="0" smtClean="0"/>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endParaRPr lang="en-US" dirty="0" smtClean="0"/>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2" end="2"/>
                                            </p:txEl>
                                          </p:spTgt>
                                        </p:tgtEl>
                                        <p:attrNameLst>
                                          <p:attrName>style.visibility</p:attrName>
                                        </p:attrNameLst>
                                      </p:cBhvr>
                                      <p:to>
                                        <p:strVal val="visible"/>
                                      </p:to>
                                    </p:set>
                                    <p:animEffect transition="in" filter="fade">
                                      <p:cBhvr>
                                        <p:cTn id="20" dur="500"/>
                                        <p:tgtEl>
                                          <p:spTgt spid="7">
                                            <p:txEl>
                                              <p:pRg st="2" end="2"/>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nodePh="1">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showMasterSp="0" userDrawn="1">
  <p:cSld name="Two Columns Text">
    <p:spTree>
      <p:nvGrpSpPr>
        <p:cNvPr id="1" name=""/>
        <p:cNvGrpSpPr/>
        <p:nvPr/>
      </p:nvGrpSpPr>
      <p:grpSpPr>
        <a:xfrm>
          <a:off x="0" y="0"/>
          <a:ext cx="0" cy="0"/>
          <a:chOff x="0" y="0"/>
          <a:chExt cx="0" cy="0"/>
        </a:xfrm>
      </p:grpSpPr>
      <p:sp>
        <p:nvSpPr>
          <p:cNvPr id="5" name="Text Placeholder 2"/>
          <p:cNvSpPr>
            <a:spLocks noGrp="1"/>
          </p:cNvSpPr>
          <p:nvPr>
            <p:ph type="body" sz="quarter" idx="16" hasCustomPrompt="1"/>
          </p:nvPr>
        </p:nvSpPr>
        <p:spPr>
          <a:xfrm>
            <a:off x="452438" y="1140748"/>
            <a:ext cx="8229600" cy="4074720"/>
          </a:xfrm>
          <a:prstGeom prst="rect">
            <a:avLst/>
          </a:prstGeom>
        </p:spPr>
        <p:txBody>
          <a:bodyPr vert="horz" lIns="95057" tIns="47529" rIns="95057" bIns="47529" numCol="2" spcCol="280728"/>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endParaRPr lang="en-US" dirty="0" smtClean="0"/>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endParaRPr lang="en-US" dirty="0" smtClean="0"/>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endParaRPr lang="en-US" dirty="0" smtClean="0"/>
          </a:p>
        </p:txBody>
      </p:sp>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8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4" end="4"/>
                                            </p:txEl>
                                          </p:spTgt>
                                        </p:tgtEl>
                                        <p:attrNameLst>
                                          <p:attrName>style.visibility</p:attrName>
                                        </p:attrNameLst>
                                      </p:cBhvr>
                                      <p:to>
                                        <p:strVal val="visible"/>
                                      </p:to>
                                    </p:set>
                                    <p:animEffect transition="in" filter="fade">
                                      <p:cBhvr>
                                        <p:cTn id="13" dur="500"/>
                                        <p:tgtEl>
                                          <p:spTgt spid="5">
                                            <p:txEl>
                                              <p:pRg st="4" end="4"/>
                                            </p:txEl>
                                          </p:spTgt>
                                        </p:tgtEl>
                                      </p:cBhvr>
                                    </p:animEffect>
                                  </p:childTnLst>
                                </p:cTn>
                              </p:par>
                              <p:par>
                                <p:cTn id="14" presetID="42" presetClass="entr" presetSubtype="0" fill="hold" grpId="0" nodeType="withEffect">
                                  <p:stCondLst>
                                    <p:cond delay="20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fade">
                                      <p:cBhvr>
                                        <p:cTn id="16" dur="400"/>
                                        <p:tgtEl>
                                          <p:spTgt spid="6">
                                            <p:txEl>
                                              <p:pRg st="0" end="0"/>
                                            </p:txEl>
                                          </p:spTgt>
                                        </p:tgtEl>
                                      </p:cBhvr>
                                    </p:animEffect>
                                    <p:anim calcmode="lin" valueType="num">
                                      <p:cBhvr>
                                        <p:cTn id="17"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6">
                                            <p:txEl>
                                              <p:pRg st="0" end="0"/>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0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500"/>
                                        <p:tgtEl>
                                          <p:spTgt spid="8">
                                            <p:txEl>
                                              <p:pRg st="0" end="0"/>
                                            </p:txEl>
                                          </p:spTgt>
                                        </p:tgtEl>
                                      </p:cBhvr>
                                    </p:animEffect>
                                    <p:anim calcmode="lin" valueType="num">
                                      <p:cBhvr>
                                        <p:cTn id="2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3"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10" presetClass="entr" presetSubtype="0" fill="hold" nodeType="withEffect" nodePh="1">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Side image with color bar">
    <p:spTree>
      <p:nvGrpSpPr>
        <p:cNvPr id="1" name=""/>
        <p:cNvGrpSpPr/>
        <p:nvPr/>
      </p:nvGrpSpPr>
      <p:grpSpPr>
        <a:xfrm>
          <a:off x="0" y="0"/>
          <a:ext cx="0" cy="0"/>
          <a:chOff x="0" y="0"/>
          <a:chExt cx="0" cy="0"/>
        </a:xfrm>
      </p:grpSpPr>
      <p:sp>
        <p:nvSpPr>
          <p:cNvPr id="2" name="Rectangle 1"/>
          <p:cNvSpPr/>
          <p:nvPr userDrawn="1"/>
        </p:nvSpPr>
        <p:spPr>
          <a:xfrm>
            <a:off x="4538133" y="1278122"/>
            <a:ext cx="4605867" cy="3090677"/>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Picture Placeholder 2"/>
          <p:cNvSpPr>
            <a:spLocks noGrp="1"/>
          </p:cNvSpPr>
          <p:nvPr>
            <p:ph type="pic" sz="quarter" idx="17"/>
          </p:nvPr>
        </p:nvSpPr>
        <p:spPr>
          <a:xfrm>
            <a:off x="0" y="1278122"/>
            <a:ext cx="4741333" cy="3090677"/>
          </a:xfrm>
          <a:custGeom>
            <a:avLst/>
            <a:gdLst/>
            <a:ahLst/>
            <a:cxnLst/>
            <a:rect l="l" t="t" r="r" b="b"/>
            <a:pathLst>
              <a:path w="4741333" h="3090677">
                <a:moveTo>
                  <a:pt x="0" y="0"/>
                </a:moveTo>
                <a:lnTo>
                  <a:pt x="4538133" y="0"/>
                </a:lnTo>
                <a:lnTo>
                  <a:pt x="4538133" y="1312678"/>
                </a:lnTo>
                <a:lnTo>
                  <a:pt x="4741333" y="1515878"/>
                </a:lnTo>
                <a:lnTo>
                  <a:pt x="4538133" y="1719078"/>
                </a:lnTo>
                <a:lnTo>
                  <a:pt x="4538133" y="3090677"/>
                </a:lnTo>
                <a:lnTo>
                  <a:pt x="0" y="3090677"/>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1" y="4616287"/>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
        <p:nvSpPr>
          <p:cNvPr id="10" name="Text Placeholder 7"/>
          <p:cNvSpPr>
            <a:spLocks noGrp="1"/>
          </p:cNvSpPr>
          <p:nvPr>
            <p:ph type="body" sz="quarter" idx="18" hasCustomPrompt="1"/>
          </p:nvPr>
        </p:nvSpPr>
        <p:spPr>
          <a:xfrm>
            <a:off x="5004328" y="1883258"/>
            <a:ext cx="3669772"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11" name="Text Placeholder 7"/>
          <p:cNvSpPr>
            <a:spLocks noGrp="1"/>
          </p:cNvSpPr>
          <p:nvPr>
            <p:ph type="body" sz="quarter" idx="19" hasCustomPrompt="1"/>
          </p:nvPr>
        </p:nvSpPr>
        <p:spPr>
          <a:xfrm>
            <a:off x="5004328" y="2302027"/>
            <a:ext cx="366977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2" name="Text Placeholder 2"/>
          <p:cNvSpPr>
            <a:spLocks noGrp="1"/>
          </p:cNvSpPr>
          <p:nvPr>
            <p:ph type="body" sz="quarter" idx="20" hasCustomPrompt="1"/>
          </p:nvPr>
        </p:nvSpPr>
        <p:spPr>
          <a:xfrm>
            <a:off x="5004328" y="2601224"/>
            <a:ext cx="3669772" cy="1310380"/>
          </a:xfrm>
          <a:prstGeom prst="rect">
            <a:avLst/>
          </a:prstGeom>
        </p:spPr>
        <p:txBody>
          <a:bodyPr vert="horz" lIns="0" tIns="0" rIns="0" bIns="0"/>
          <a:lstStyle>
            <a:lvl1pPr marL="0" indent="0" algn="just">
              <a:lnSpc>
                <a:spcPct val="130000"/>
              </a:lnSpc>
              <a:buNone/>
              <a:defRPr sz="900">
                <a:solidFill>
                  <a:schemeClr val="bg1">
                    <a:lumMod val="95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nodePh="1">
                                  <p:stCondLst>
                                    <p:cond delay="800"/>
                                  </p:stCondLst>
                                  <p:endCondLst>
                                    <p:cond evt="begin" delay="0">
                                      <p:tn val="15"/>
                                    </p:cond>
                                  </p:end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7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42" presetClass="entr" presetSubtype="0" fill="hold" grpId="0" nodeType="withEffect">
                                  <p:stCondLst>
                                    <p:cond delay="20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400"/>
                                        <p:tgtEl>
                                          <p:spTgt spid="10">
                                            <p:txEl>
                                              <p:pRg st="0" end="0"/>
                                            </p:txEl>
                                          </p:spTgt>
                                        </p:tgtEl>
                                      </p:cBhvr>
                                    </p:animEffect>
                                    <p:anim calcmode="lin" valueType="num">
                                      <p:cBhvr>
                                        <p:cTn id="2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200"/>
                                  </p:stCondLst>
                                  <p:childTnLst>
                                    <p:set>
                                      <p:cBhvr>
                                        <p:cTn id="28" dur="1" fill="hold">
                                          <p:stCondLst>
                                            <p:cond delay="0"/>
                                          </p:stCondLst>
                                        </p:cTn>
                                        <p:tgtEl>
                                          <p:spTgt spid="11">
                                            <p:txEl>
                                              <p:pRg st="0" end="0"/>
                                            </p:txEl>
                                          </p:spTgt>
                                        </p:tgtEl>
                                        <p:attrNameLst>
                                          <p:attrName>style.visibility</p:attrName>
                                        </p:attrNameLst>
                                      </p:cBhvr>
                                      <p:to>
                                        <p:strVal val="visible"/>
                                      </p:to>
                                    </p:set>
                                    <p:animEffect transition="in" filter="fade">
                                      <p:cBhvr>
                                        <p:cTn id="29" dur="500"/>
                                        <p:tgtEl>
                                          <p:spTgt spid="11">
                                            <p:txEl>
                                              <p:pRg st="0" end="0"/>
                                            </p:txEl>
                                          </p:spTgt>
                                        </p:tgtEl>
                                      </p:cBhvr>
                                    </p:animEffect>
                                    <p:anim calcmode="lin" valueType="num">
                                      <p:cBhvr>
                                        <p:cTn id="3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12">
                                            <p:txEl>
                                              <p:pRg st="0" end="0"/>
                                            </p:txEl>
                                          </p:spTgt>
                                        </p:tgtEl>
                                        <p:attrNameLst>
                                          <p:attrName>style.visibility</p:attrName>
                                        </p:attrNameLst>
                                      </p:cBhvr>
                                      <p:to>
                                        <p:strVal val="visible"/>
                                      </p:to>
                                    </p:set>
                                    <p:animEffect transition="in" filter="fade">
                                      <p:cBhvr>
                                        <p:cTn id="34" dur="500"/>
                                        <p:tgtEl>
                                          <p:spTgt spid="12">
                                            <p:txEl>
                                              <p:pRg st="0" end="0"/>
                                            </p:txEl>
                                          </p:spTgt>
                                        </p:tgtEl>
                                      </p:cBhvr>
                                    </p:animEffect>
                                  </p:childTnLst>
                                </p:cTn>
                              </p:par>
                              <p:par>
                                <p:cTn id="35" presetID="10" presetClass="entr" presetSubtype="0" fill="hold" grpId="0" nodeType="withEffect">
                                  <p:stCondLst>
                                    <p:cond delay="80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showMasterSp="0" userDrawn="1">
  <p:cSld name="Three Columns Text">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 name="Text Placeholder 2"/>
          <p:cNvSpPr>
            <a:spLocks noGrp="1"/>
          </p:cNvSpPr>
          <p:nvPr>
            <p:ph type="body" sz="quarter" idx="16" hasCustomPrompt="1"/>
          </p:nvPr>
        </p:nvSpPr>
        <p:spPr>
          <a:xfrm>
            <a:off x="452438" y="1172498"/>
            <a:ext cx="8229600" cy="4093770"/>
          </a:xfrm>
          <a:prstGeom prst="rect">
            <a:avLst/>
          </a:prstGeom>
        </p:spPr>
        <p:txBody>
          <a:bodyPr vert="horz" lIns="95057" tIns="47529" rIns="95057" bIns="47529" numCol="3" spcCol="280728"/>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endParaRPr lang="en-US" dirty="0" smtClean="0"/>
          </a:p>
          <a:p>
            <a:pPr lvl="0"/>
            <a:endParaRPr lang="en-US" dirty="0" smtClean="0"/>
          </a:p>
          <a:p>
            <a:pPr lvl="0"/>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endParaRPr lang="en-US" dirty="0" smtClean="0"/>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endParaRPr lang="en-US" dirty="0" smtClean="0"/>
          </a:p>
          <a:p>
            <a:pPr lvl="0"/>
            <a:endParaRPr lang="en-US" dirty="0" smtClean="0"/>
          </a:p>
          <a:p>
            <a:pPr lvl="0"/>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400"/>
                                        <p:tgtEl>
                                          <p:spTgt spid="6">
                                            <p:txEl>
                                              <p:pRg st="0" end="0"/>
                                            </p:txEl>
                                          </p:spTgt>
                                        </p:tgtEl>
                                      </p:cBhvr>
                                    </p:animEffect>
                                    <p:anim calcmode="lin" valueType="num">
                                      <p:cBhvr>
                                        <p:cTn id="8"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9">
                                            <p:txEl>
                                              <p:pRg st="2" end="2"/>
                                            </p:txEl>
                                          </p:spTgt>
                                        </p:tgtEl>
                                        <p:attrNameLst>
                                          <p:attrName>style.visibility</p:attrName>
                                        </p:attrNameLst>
                                      </p:cBhvr>
                                      <p:to>
                                        <p:strVal val="visible"/>
                                      </p:to>
                                    </p:set>
                                    <p:animEffect transition="in" filter="fade">
                                      <p:cBhvr>
                                        <p:cTn id="20" dur="500"/>
                                        <p:tgtEl>
                                          <p:spTgt spid="9">
                                            <p:txEl>
                                              <p:pRg st="2" end="2"/>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4" end="4"/>
                                            </p:txEl>
                                          </p:spTgt>
                                        </p:tgtEl>
                                        <p:attrNameLst>
                                          <p:attrName>style.visibility</p:attrName>
                                        </p:attrNameLst>
                                      </p:cBhvr>
                                      <p:to>
                                        <p:strVal val="visible"/>
                                      </p:to>
                                    </p:set>
                                    <p:animEffect transition="in" filter="fade">
                                      <p:cBhvr>
                                        <p:cTn id="23" dur="500"/>
                                        <p:tgtEl>
                                          <p:spTgt spid="9">
                                            <p:txEl>
                                              <p:pRg st="4" end="4"/>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9">
                                            <p:txEl>
                                              <p:pRg st="6" end="6"/>
                                            </p:txEl>
                                          </p:spTgt>
                                        </p:tgtEl>
                                        <p:attrNameLst>
                                          <p:attrName>style.visibility</p:attrName>
                                        </p:attrNameLst>
                                      </p:cBhvr>
                                      <p:to>
                                        <p:strVal val="visible"/>
                                      </p:to>
                                    </p:set>
                                    <p:animEffect transition="in" filter="fade">
                                      <p:cBhvr>
                                        <p:cTn id="26" dur="500"/>
                                        <p:tgtEl>
                                          <p:spTgt spid="9">
                                            <p:txEl>
                                              <p:pRg st="6" end="6"/>
                                            </p:txEl>
                                          </p:spTgt>
                                        </p:tgtEl>
                                      </p:cBhvr>
                                    </p:animEffect>
                                  </p:childTnLst>
                                </p:cTn>
                              </p:par>
                              <p:par>
                                <p:cTn id="27" presetID="10" presetClass="entr" presetSubtype="0" fill="hold" grpId="0" nodeType="withEffect">
                                  <p:stCondLst>
                                    <p:cond delay="800"/>
                                  </p:stCondLst>
                                  <p:childTnLst>
                                    <p:set>
                                      <p:cBhvr>
                                        <p:cTn id="28" dur="1" fill="hold">
                                          <p:stCondLst>
                                            <p:cond delay="0"/>
                                          </p:stCondLst>
                                        </p:cTn>
                                        <p:tgtEl>
                                          <p:spTgt spid="9">
                                            <p:txEl>
                                              <p:pRg st="7" end="7"/>
                                            </p:txEl>
                                          </p:spTgt>
                                        </p:tgtEl>
                                        <p:attrNameLst>
                                          <p:attrName>style.visibility</p:attrName>
                                        </p:attrNameLst>
                                      </p:cBhvr>
                                      <p:to>
                                        <p:strVal val="visible"/>
                                      </p:to>
                                    </p:set>
                                    <p:animEffect transition="in" filter="fade">
                                      <p:cBhvr>
                                        <p:cTn id="29"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304271"/>
            <a:ext cx="7886700" cy="110463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5296959"/>
            <a:ext cx="2057400" cy="304271"/>
          </a:xfrm>
          <a:prstGeom prst="rect">
            <a:avLst/>
          </a:prstGeom>
        </p:spPr>
        <p:txBody>
          <a:bodyPr/>
          <a:lstStyle>
            <a:lvl1pPr>
              <a:defRPr/>
            </a:lvl1pPr>
          </a:lstStyle>
          <a:p>
            <a:fld id="{A2B3F2F7-D8C9-4E43-8D7C-873B3821DA85}" type="datetime1">
              <a:rPr lang="zh-CN" altLang="en-US"/>
            </a:fld>
            <a:endParaRPr lang="zh-CN" altLang="en-US" sz="1400">
              <a:solidFill>
                <a:schemeClr val="tx1"/>
              </a:solidFill>
            </a:endParaRPr>
          </a:p>
        </p:txBody>
      </p:sp>
      <p:sp>
        <p:nvSpPr>
          <p:cNvPr id="4" name="页脚占位符 3"/>
          <p:cNvSpPr>
            <a:spLocks noGrp="1"/>
          </p:cNvSpPr>
          <p:nvPr>
            <p:ph type="ftr" sz="quarter" idx="11"/>
          </p:nvPr>
        </p:nvSpPr>
        <p:spPr>
          <a:xfrm>
            <a:off x="3028950" y="5296959"/>
            <a:ext cx="3086100" cy="304271"/>
          </a:xfrm>
          <a:prstGeom prst="rect">
            <a:avLst/>
          </a:prstGeom>
        </p:spPr>
        <p:txBody>
          <a:bodyPr/>
          <a:lstStyle>
            <a:lvl1pPr>
              <a:defRPr/>
            </a:lvl1pPr>
          </a:lstStyle>
          <a:p>
            <a:endParaRPr lang="zh-CN" altLang="zh-CN"/>
          </a:p>
        </p:txBody>
      </p:sp>
      <p:sp>
        <p:nvSpPr>
          <p:cNvPr id="5" name="灯片编号占位符 4"/>
          <p:cNvSpPr>
            <a:spLocks noGrp="1"/>
          </p:cNvSpPr>
          <p:nvPr>
            <p:ph type="sldNum" sz="quarter" idx="12"/>
          </p:nvPr>
        </p:nvSpPr>
        <p:spPr>
          <a:xfrm>
            <a:off x="6457950" y="5296959"/>
            <a:ext cx="2057400" cy="304271"/>
          </a:xfrm>
          <a:prstGeom prst="rect">
            <a:avLst/>
          </a:prstGeom>
        </p:spPr>
        <p:txBody>
          <a:bodyPr/>
          <a:lstStyle>
            <a:lvl1pPr>
              <a:defRPr/>
            </a:lvl1pPr>
          </a:lstStyle>
          <a:p>
            <a:fld id="{BE49A5DF-8B1F-43DD-BA44-60E67D5F9AA0}" type="slidenum">
              <a:rPr lang="zh-CN" altLang="en-US"/>
            </a:fld>
            <a:endParaRPr lang="zh-CN" altLang="en-US" sz="1400">
              <a:solidFill>
                <a:schemeClr val="tx1"/>
              </a:solidFill>
            </a:endParaRPr>
          </a:p>
        </p:txBody>
      </p:sp>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1" y="5296960"/>
            <a:ext cx="2133600" cy="304271"/>
          </a:xfrm>
          <a:prstGeom prst="rect">
            <a:avLst/>
          </a:prstGeom>
        </p:spPr>
        <p:txBody>
          <a:bodyPr/>
          <a:lstStyle/>
          <a:p>
            <a:fld id="{06DB1B64-DBBB-47C8-B605-FDCE552E155A}" type="datetimeFigureOut">
              <a:rPr lang="zh-CN" altLang="en-US" smtClean="0"/>
            </a:fld>
            <a:endParaRPr lang="zh-CN" altLang="en-US"/>
          </a:p>
        </p:txBody>
      </p:sp>
      <p:sp>
        <p:nvSpPr>
          <p:cNvPr id="3" name="页脚占位符 2"/>
          <p:cNvSpPr>
            <a:spLocks noGrp="1"/>
          </p:cNvSpPr>
          <p:nvPr>
            <p:ph type="ftr" sz="quarter" idx="11"/>
          </p:nvPr>
        </p:nvSpPr>
        <p:spPr>
          <a:xfrm>
            <a:off x="3124200" y="5296960"/>
            <a:ext cx="2895600" cy="304271"/>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5296960"/>
            <a:ext cx="2133600" cy="304271"/>
          </a:xfrm>
          <a:prstGeom prst="rect">
            <a:avLst/>
          </a:prstGeom>
        </p:spPr>
        <p:txBody>
          <a:bodyPr/>
          <a:lstStyle/>
          <a:p>
            <a:fld id="{03793D6F-412A-4ABA-AC8C-DAF45DDA03D8}"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obj"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333501"/>
            <a:ext cx="8229600" cy="3771636"/>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1" y="5296960"/>
            <a:ext cx="2133600" cy="304271"/>
          </a:xfrm>
          <a:prstGeom prst="rect">
            <a:avLst/>
          </a:prstGeom>
        </p:spPr>
        <p:txBody>
          <a:bodyPr/>
          <a:lstStyle/>
          <a:p>
            <a:fld id="{06DB1B64-DBBB-47C8-B605-FDCE552E155A}" type="datetimeFigureOut">
              <a:rPr lang="zh-CN" altLang="en-US" smtClean="0"/>
            </a:fld>
            <a:endParaRPr lang="zh-CN" altLang="en-US"/>
          </a:p>
        </p:txBody>
      </p:sp>
      <p:sp>
        <p:nvSpPr>
          <p:cNvPr id="5" name="页脚占位符 4"/>
          <p:cNvSpPr>
            <a:spLocks noGrp="1"/>
          </p:cNvSpPr>
          <p:nvPr>
            <p:ph type="ftr" sz="quarter" idx="11"/>
          </p:nvPr>
        </p:nvSpPr>
        <p:spPr>
          <a:xfrm>
            <a:off x="3124200" y="5296960"/>
            <a:ext cx="2895600" cy="30427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5296960"/>
            <a:ext cx="2133600" cy="304271"/>
          </a:xfrm>
          <a:prstGeom prst="rect">
            <a:avLst/>
          </a:prstGeom>
        </p:spPr>
        <p:txBody>
          <a:bodyPr/>
          <a:lstStyle/>
          <a:p>
            <a:fld id="{03793D6F-412A-4ABA-AC8C-DAF45DDA03D8}"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userDrawn="1">
  <p:cSld name="4_节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stretch>
            <a:fillRect/>
          </a:stretch>
        </p:blipFill>
        <p:spPr>
          <a:xfrm>
            <a:off x="0" y="1"/>
            <a:ext cx="9144000" cy="5714999"/>
          </a:xfrm>
          <a:prstGeom prst="rect">
            <a:avLst/>
          </a:prstGeom>
        </p:spPr>
      </p:pic>
      <p:cxnSp>
        <p:nvCxnSpPr>
          <p:cNvPr id="3" name="直接连接符 2"/>
          <p:cNvCxnSpPr/>
          <p:nvPr userDrawn="1"/>
        </p:nvCxnSpPr>
        <p:spPr>
          <a:xfrm>
            <a:off x="443753" y="693461"/>
            <a:ext cx="8209429"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 name="圆角矩形 3"/>
          <p:cNvSpPr/>
          <p:nvPr userDrawn="1"/>
        </p:nvSpPr>
        <p:spPr>
          <a:xfrm rot="18926425">
            <a:off x="575761" y="397125"/>
            <a:ext cx="162180" cy="180200"/>
          </a:xfrm>
          <a:prstGeom prst="roundRect">
            <a:avLst/>
          </a:prstGeom>
          <a:solidFill>
            <a:schemeClr val="tx1"/>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0" dirty="0">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1906670" y="359809"/>
            <a:ext cx="0" cy="2527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5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3_节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stretch>
            <a:fillRect/>
          </a:stretch>
        </p:blipFill>
        <p:spPr>
          <a:xfrm>
            <a:off x="0" y="1"/>
            <a:ext cx="9144000" cy="5714999"/>
          </a:xfrm>
          <a:prstGeom prst="rect">
            <a:avLst/>
          </a:prstGeom>
        </p:spPr>
      </p:pic>
      <p:cxnSp>
        <p:nvCxnSpPr>
          <p:cNvPr id="3" name="直接连接符 2"/>
          <p:cNvCxnSpPr/>
          <p:nvPr userDrawn="1"/>
        </p:nvCxnSpPr>
        <p:spPr>
          <a:xfrm>
            <a:off x="443753" y="693461"/>
            <a:ext cx="8209429"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 name="圆角矩形 3"/>
          <p:cNvSpPr/>
          <p:nvPr userDrawn="1"/>
        </p:nvSpPr>
        <p:spPr>
          <a:xfrm rot="18926425">
            <a:off x="575761" y="397125"/>
            <a:ext cx="162180" cy="180200"/>
          </a:xfrm>
          <a:prstGeom prst="roundRect">
            <a:avLst/>
          </a:prstGeom>
          <a:solidFill>
            <a:schemeClr val="tx1"/>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0" dirty="0">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1906670" y="359809"/>
            <a:ext cx="0" cy="2527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5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showMasterSp="0" userDrawn="1">
  <p:cSld name="Services slide 1">
    <p:spTree>
      <p:nvGrpSpPr>
        <p:cNvPr id="1" name=""/>
        <p:cNvGrpSpPr/>
        <p:nvPr/>
      </p:nvGrpSpPr>
      <p:grpSpPr>
        <a:xfrm>
          <a:off x="0" y="0"/>
          <a:ext cx="0" cy="0"/>
          <a:chOff x="0" y="0"/>
          <a:chExt cx="0" cy="0"/>
        </a:xfrm>
      </p:grpSpPr>
      <p:sp>
        <p:nvSpPr>
          <p:cNvPr id="2" name="Rectangle 1"/>
          <p:cNvSpPr/>
          <p:nvPr userDrawn="1"/>
        </p:nvSpPr>
        <p:spPr>
          <a:xfrm>
            <a:off x="1" y="1638300"/>
            <a:ext cx="9144000" cy="2334769"/>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7"/>
          <p:cNvSpPr>
            <a:spLocks noGrp="1"/>
          </p:cNvSpPr>
          <p:nvPr>
            <p:ph type="body" sz="quarter" idx="39" hasCustomPrompt="1"/>
          </p:nvPr>
        </p:nvSpPr>
        <p:spPr>
          <a:xfrm>
            <a:off x="906994"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2"/>
                </a:solidFill>
                <a:latin typeface="FontAwesome"/>
                <a:cs typeface="FontAwesome"/>
              </a:defRPr>
            </a:lvl1pPr>
          </a:lstStyle>
          <a:p>
            <a:pPr lvl="0"/>
            <a:r>
              <a:rPr lang="es-ES_tradnl" dirty="0" err="1" smtClean="0"/>
              <a:t>icon</a:t>
            </a:r>
            <a:endParaRPr lang="es-ES_tradnl" dirty="0" smtClean="0"/>
          </a:p>
        </p:txBody>
      </p:sp>
      <p:sp>
        <p:nvSpPr>
          <p:cNvPr id="14" name="Text Placeholder 7"/>
          <p:cNvSpPr>
            <a:spLocks noGrp="1"/>
          </p:cNvSpPr>
          <p:nvPr>
            <p:ph type="body" sz="quarter" idx="18" hasCustomPrompt="1"/>
          </p:nvPr>
        </p:nvSpPr>
        <p:spPr>
          <a:xfrm>
            <a:off x="427037"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 name="Text Placeholder 2"/>
          <p:cNvSpPr>
            <a:spLocks noGrp="1"/>
          </p:cNvSpPr>
          <p:nvPr>
            <p:ph type="body" sz="quarter" idx="40" hasCustomPrompt="1"/>
          </p:nvPr>
        </p:nvSpPr>
        <p:spPr>
          <a:xfrm>
            <a:off x="414338"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6" name="Text Placeholder 7"/>
          <p:cNvSpPr>
            <a:spLocks noGrp="1"/>
          </p:cNvSpPr>
          <p:nvPr>
            <p:ph type="body" sz="quarter" idx="41" hasCustomPrompt="1"/>
          </p:nvPr>
        </p:nvSpPr>
        <p:spPr>
          <a:xfrm>
            <a:off x="3040594"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3"/>
                </a:solidFill>
                <a:latin typeface="FontAwesome"/>
                <a:cs typeface="FontAwesome"/>
              </a:defRPr>
            </a:lvl1pPr>
          </a:lstStyle>
          <a:p>
            <a:pPr lvl="0"/>
            <a:r>
              <a:rPr lang="es-ES_tradnl" dirty="0" err="1" smtClean="0"/>
              <a:t>icon</a:t>
            </a:r>
            <a:endParaRPr lang="es-ES_tradnl" dirty="0" smtClean="0"/>
          </a:p>
        </p:txBody>
      </p:sp>
      <p:sp>
        <p:nvSpPr>
          <p:cNvPr id="17" name="Text Placeholder 7"/>
          <p:cNvSpPr>
            <a:spLocks noGrp="1"/>
          </p:cNvSpPr>
          <p:nvPr>
            <p:ph type="body" sz="quarter" idx="42" hasCustomPrompt="1"/>
          </p:nvPr>
        </p:nvSpPr>
        <p:spPr>
          <a:xfrm>
            <a:off x="2560637"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8" name="Text Placeholder 2"/>
          <p:cNvSpPr>
            <a:spLocks noGrp="1"/>
          </p:cNvSpPr>
          <p:nvPr>
            <p:ph type="body" sz="quarter" idx="43" hasCustomPrompt="1"/>
          </p:nvPr>
        </p:nvSpPr>
        <p:spPr>
          <a:xfrm>
            <a:off x="2547938"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9" name="Text Placeholder 7"/>
          <p:cNvSpPr>
            <a:spLocks noGrp="1"/>
          </p:cNvSpPr>
          <p:nvPr>
            <p:ph type="body" sz="quarter" idx="44" hasCustomPrompt="1"/>
          </p:nvPr>
        </p:nvSpPr>
        <p:spPr>
          <a:xfrm>
            <a:off x="5199594"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4"/>
                </a:solidFill>
                <a:latin typeface="FontAwesome"/>
                <a:cs typeface="FontAwesome"/>
              </a:defRPr>
            </a:lvl1pPr>
          </a:lstStyle>
          <a:p>
            <a:pPr lvl="0"/>
            <a:r>
              <a:rPr lang="es-ES_tradnl" dirty="0" err="1" smtClean="0"/>
              <a:t>icon</a:t>
            </a:r>
            <a:endParaRPr lang="es-ES_tradnl" dirty="0" smtClean="0"/>
          </a:p>
        </p:txBody>
      </p:sp>
      <p:sp>
        <p:nvSpPr>
          <p:cNvPr id="20" name="Text Placeholder 7"/>
          <p:cNvSpPr>
            <a:spLocks noGrp="1"/>
          </p:cNvSpPr>
          <p:nvPr>
            <p:ph type="body" sz="quarter" idx="45" hasCustomPrompt="1"/>
          </p:nvPr>
        </p:nvSpPr>
        <p:spPr>
          <a:xfrm>
            <a:off x="4719637"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1" name="Text Placeholder 2"/>
          <p:cNvSpPr>
            <a:spLocks noGrp="1"/>
          </p:cNvSpPr>
          <p:nvPr>
            <p:ph type="body" sz="quarter" idx="46" hasCustomPrompt="1"/>
          </p:nvPr>
        </p:nvSpPr>
        <p:spPr>
          <a:xfrm>
            <a:off x="4706938"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2" name="Text Placeholder 7"/>
          <p:cNvSpPr>
            <a:spLocks noGrp="1"/>
          </p:cNvSpPr>
          <p:nvPr>
            <p:ph type="body" sz="quarter" idx="47" hasCustomPrompt="1"/>
          </p:nvPr>
        </p:nvSpPr>
        <p:spPr>
          <a:xfrm>
            <a:off x="7366533"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5"/>
                </a:solidFill>
                <a:latin typeface="FontAwesome"/>
                <a:cs typeface="FontAwesome"/>
              </a:defRPr>
            </a:lvl1pPr>
          </a:lstStyle>
          <a:p>
            <a:pPr lvl="0"/>
            <a:r>
              <a:rPr lang="es-ES_tradnl" dirty="0" err="1" smtClean="0"/>
              <a:t>icon</a:t>
            </a:r>
            <a:endParaRPr lang="es-ES_tradnl" dirty="0" smtClean="0"/>
          </a:p>
        </p:txBody>
      </p:sp>
      <p:sp>
        <p:nvSpPr>
          <p:cNvPr id="23" name="Text Placeholder 7"/>
          <p:cNvSpPr>
            <a:spLocks noGrp="1"/>
          </p:cNvSpPr>
          <p:nvPr>
            <p:ph type="body" sz="quarter" idx="48" hasCustomPrompt="1"/>
          </p:nvPr>
        </p:nvSpPr>
        <p:spPr>
          <a:xfrm>
            <a:off x="6886576"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4" name="Text Placeholder 2"/>
          <p:cNvSpPr>
            <a:spLocks noGrp="1"/>
          </p:cNvSpPr>
          <p:nvPr>
            <p:ph type="body" sz="quarter" idx="49" hasCustomPrompt="1"/>
          </p:nvPr>
        </p:nvSpPr>
        <p:spPr>
          <a:xfrm>
            <a:off x="6873877"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5" name="Text Placeholder 2"/>
          <p:cNvSpPr>
            <a:spLocks noGrp="1"/>
          </p:cNvSpPr>
          <p:nvPr>
            <p:ph type="body" sz="quarter" idx="16" hasCustomPrompt="1"/>
          </p:nvPr>
        </p:nvSpPr>
        <p:spPr>
          <a:xfrm>
            <a:off x="443971" y="4463887"/>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10"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1200"/>
                            </p:stCondLst>
                            <p:childTnLst>
                              <p:par>
                                <p:cTn id="20" presetID="53" presetClass="entr" presetSubtype="16" fill="hold" grpId="0" nodeType="after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 calcmode="lin" valueType="num">
                                      <p:cBhvr>
                                        <p:cTn id="22"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3"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4" dur="300"/>
                                        <p:tgtEl>
                                          <p:spTgt spid="13">
                                            <p:txEl>
                                              <p:pRg st="0" end="0"/>
                                            </p:txEl>
                                          </p:spTgt>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400"/>
                                        <p:tgtEl>
                                          <p:spTgt spid="14">
                                            <p:txEl>
                                              <p:pRg st="0" end="0"/>
                                            </p:txEl>
                                          </p:spTgt>
                                        </p:tgtEl>
                                      </p:cBhvr>
                                    </p:animEffect>
                                    <p:anim calcmode="lin" valueType="num">
                                      <p:cBhvr>
                                        <p:cTn id="28"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29"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fade">
                                      <p:cBhvr>
                                        <p:cTn id="32" dur="500"/>
                                        <p:tgtEl>
                                          <p:spTgt spid="15">
                                            <p:txEl>
                                              <p:pRg st="0" end="0"/>
                                            </p:txEl>
                                          </p:spTgt>
                                        </p:tgtEl>
                                      </p:cBhvr>
                                    </p:animEffect>
                                  </p:childTnLst>
                                </p:cTn>
                              </p:par>
                            </p:childTnLst>
                          </p:cTn>
                        </p:par>
                        <p:par>
                          <p:cTn id="33" fill="hold">
                            <p:stCondLst>
                              <p:cond delay="1700"/>
                            </p:stCondLst>
                            <p:childTnLst>
                              <p:par>
                                <p:cTn id="34" presetID="53" presetClass="entr" presetSubtype="16" fill="hold" grpId="0" nodeType="after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 calcmode="lin" valueType="num">
                                      <p:cBhvr>
                                        <p:cTn id="36" dur="3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37" dur="3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38" dur="300"/>
                                        <p:tgtEl>
                                          <p:spTgt spid="16">
                                            <p:txEl>
                                              <p:pRg st="0" end="0"/>
                                            </p:txEl>
                                          </p:spTgt>
                                        </p:tgtEl>
                                      </p:cBhvr>
                                    </p:animEffect>
                                  </p:childTnLst>
                                </p:cTn>
                              </p:par>
                              <p:par>
                                <p:cTn id="39" presetID="42" presetClass="entr" presetSubtype="0" fill="hold" grpId="0" nodeType="withEffect">
                                  <p:stCondLst>
                                    <p:cond delay="2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fade">
                                      <p:cBhvr>
                                        <p:cTn id="41" dur="400"/>
                                        <p:tgtEl>
                                          <p:spTgt spid="17">
                                            <p:txEl>
                                              <p:pRg st="0" end="0"/>
                                            </p:txEl>
                                          </p:spTgt>
                                        </p:tgtEl>
                                      </p:cBhvr>
                                    </p:animEffect>
                                    <p:anim calcmode="lin" valueType="num">
                                      <p:cBhvr>
                                        <p:cTn id="42" dur="4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43" dur="400" fill="hold"/>
                                        <p:tgtEl>
                                          <p:spTgt spid="17">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18">
                                            <p:txEl>
                                              <p:pRg st="0" end="0"/>
                                            </p:txEl>
                                          </p:spTgt>
                                        </p:tgtEl>
                                        <p:attrNameLst>
                                          <p:attrName>style.visibility</p:attrName>
                                        </p:attrNameLst>
                                      </p:cBhvr>
                                      <p:to>
                                        <p:strVal val="visible"/>
                                      </p:to>
                                    </p:set>
                                    <p:animEffect transition="in" filter="fade">
                                      <p:cBhvr>
                                        <p:cTn id="46" dur="500"/>
                                        <p:tgtEl>
                                          <p:spTgt spid="18">
                                            <p:txEl>
                                              <p:pRg st="0" end="0"/>
                                            </p:txEl>
                                          </p:spTgt>
                                        </p:tgtEl>
                                      </p:cBhvr>
                                    </p:animEffect>
                                  </p:childTnLst>
                                </p:cTn>
                              </p:par>
                            </p:childTnLst>
                          </p:cTn>
                        </p:par>
                        <p:par>
                          <p:cTn id="47" fill="hold">
                            <p:stCondLst>
                              <p:cond delay="2200"/>
                            </p:stCondLst>
                            <p:childTnLst>
                              <p:par>
                                <p:cTn id="48" presetID="53" presetClass="entr" presetSubtype="16" fill="hold" grpId="0" nodeType="afterEffect">
                                  <p:stCondLst>
                                    <p:cond delay="0"/>
                                  </p:stCondLst>
                                  <p:childTnLst>
                                    <p:set>
                                      <p:cBhvr>
                                        <p:cTn id="49" dur="1" fill="hold">
                                          <p:stCondLst>
                                            <p:cond delay="0"/>
                                          </p:stCondLst>
                                        </p:cTn>
                                        <p:tgtEl>
                                          <p:spTgt spid="19">
                                            <p:txEl>
                                              <p:pRg st="0" end="0"/>
                                            </p:txEl>
                                          </p:spTgt>
                                        </p:tgtEl>
                                        <p:attrNameLst>
                                          <p:attrName>style.visibility</p:attrName>
                                        </p:attrNameLst>
                                      </p:cBhvr>
                                      <p:to>
                                        <p:strVal val="visible"/>
                                      </p:to>
                                    </p:set>
                                    <p:anim calcmode="lin" valueType="num">
                                      <p:cBhvr>
                                        <p:cTn id="50" dur="3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51" dur="3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52" dur="300"/>
                                        <p:tgtEl>
                                          <p:spTgt spid="19">
                                            <p:txEl>
                                              <p:pRg st="0" end="0"/>
                                            </p:txEl>
                                          </p:spTgt>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20">
                                            <p:txEl>
                                              <p:pRg st="0" end="0"/>
                                            </p:txEl>
                                          </p:spTgt>
                                        </p:tgtEl>
                                        <p:attrNameLst>
                                          <p:attrName>style.visibility</p:attrName>
                                        </p:attrNameLst>
                                      </p:cBhvr>
                                      <p:to>
                                        <p:strVal val="visible"/>
                                      </p:to>
                                    </p:set>
                                    <p:animEffect transition="in" filter="fade">
                                      <p:cBhvr>
                                        <p:cTn id="55" dur="400"/>
                                        <p:tgtEl>
                                          <p:spTgt spid="20">
                                            <p:txEl>
                                              <p:pRg st="0" end="0"/>
                                            </p:txEl>
                                          </p:spTgt>
                                        </p:tgtEl>
                                      </p:cBhvr>
                                    </p:animEffect>
                                    <p:anim calcmode="lin" valueType="num">
                                      <p:cBhvr>
                                        <p:cTn id="56"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57" dur="400" fill="hold"/>
                                        <p:tgtEl>
                                          <p:spTgt spid="20">
                                            <p:txEl>
                                              <p:pRg st="0" end="0"/>
                                            </p:txEl>
                                          </p:spTgt>
                                        </p:tgtEl>
                                        <p:attrNameLst>
                                          <p:attrName>ppt_y</p:attrName>
                                        </p:attrNameLst>
                                      </p:cBhvr>
                                      <p:tavLst>
                                        <p:tav tm="0">
                                          <p:val>
                                            <p:strVal val="#ppt_y+.1"/>
                                          </p:val>
                                        </p:tav>
                                        <p:tav tm="100000">
                                          <p:val>
                                            <p:strVal val="#ppt_y"/>
                                          </p:val>
                                        </p:tav>
                                      </p:tavLst>
                                    </p:anim>
                                  </p:childTnLst>
                                </p:cTn>
                              </p:par>
                              <p:par>
                                <p:cTn id="58" presetID="10" presetClass="entr" presetSubtype="0" fill="hold" grpId="0" nodeType="withEffect">
                                  <p:stCondLst>
                                    <p:cond delay="800"/>
                                  </p:stCondLst>
                                  <p:childTnLst>
                                    <p:set>
                                      <p:cBhvr>
                                        <p:cTn id="59" dur="1" fill="hold">
                                          <p:stCondLst>
                                            <p:cond delay="0"/>
                                          </p:stCondLst>
                                        </p:cTn>
                                        <p:tgtEl>
                                          <p:spTgt spid="21">
                                            <p:txEl>
                                              <p:pRg st="0" end="0"/>
                                            </p:txEl>
                                          </p:spTgt>
                                        </p:tgtEl>
                                        <p:attrNameLst>
                                          <p:attrName>style.visibility</p:attrName>
                                        </p:attrNameLst>
                                      </p:cBhvr>
                                      <p:to>
                                        <p:strVal val="visible"/>
                                      </p:to>
                                    </p:set>
                                    <p:animEffect transition="in" filter="fade">
                                      <p:cBhvr>
                                        <p:cTn id="60" dur="500"/>
                                        <p:tgtEl>
                                          <p:spTgt spid="21">
                                            <p:txEl>
                                              <p:pRg st="0" end="0"/>
                                            </p:txEl>
                                          </p:spTgt>
                                        </p:tgtEl>
                                      </p:cBhvr>
                                    </p:animEffect>
                                  </p:childTnLst>
                                </p:cTn>
                              </p:par>
                            </p:childTnLst>
                          </p:cTn>
                        </p:par>
                        <p:par>
                          <p:cTn id="61" fill="hold">
                            <p:stCondLst>
                              <p:cond delay="2700"/>
                            </p:stCondLst>
                            <p:childTnLst>
                              <p:par>
                                <p:cTn id="62" presetID="53" presetClass="entr" presetSubtype="16" fill="hold" grpId="0" nodeType="afterEffect">
                                  <p:stCondLst>
                                    <p:cond delay="0"/>
                                  </p:stCondLst>
                                  <p:childTnLst>
                                    <p:set>
                                      <p:cBhvr>
                                        <p:cTn id="63" dur="1" fill="hold">
                                          <p:stCondLst>
                                            <p:cond delay="0"/>
                                          </p:stCondLst>
                                        </p:cTn>
                                        <p:tgtEl>
                                          <p:spTgt spid="22">
                                            <p:txEl>
                                              <p:pRg st="0" end="0"/>
                                            </p:txEl>
                                          </p:spTgt>
                                        </p:tgtEl>
                                        <p:attrNameLst>
                                          <p:attrName>style.visibility</p:attrName>
                                        </p:attrNameLst>
                                      </p:cBhvr>
                                      <p:to>
                                        <p:strVal val="visible"/>
                                      </p:to>
                                    </p:set>
                                    <p:anim calcmode="lin" valueType="num">
                                      <p:cBhvr>
                                        <p:cTn id="64" dur="3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22">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fade">
                                      <p:cBhvr>
                                        <p:cTn id="69" dur="400"/>
                                        <p:tgtEl>
                                          <p:spTgt spid="23">
                                            <p:txEl>
                                              <p:pRg st="0" end="0"/>
                                            </p:txEl>
                                          </p:spTgt>
                                        </p:tgtEl>
                                      </p:cBhvr>
                                    </p:animEffect>
                                    <p:anim calcmode="lin" valueType="num">
                                      <p:cBhvr>
                                        <p:cTn id="70" dur="4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71" dur="400" fill="hold"/>
                                        <p:tgtEl>
                                          <p:spTgt spid="23">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24">
                                            <p:txEl>
                                              <p:pRg st="0" end="0"/>
                                            </p:txEl>
                                          </p:spTgt>
                                        </p:tgtEl>
                                        <p:attrNameLst>
                                          <p:attrName>style.visibility</p:attrName>
                                        </p:attrNameLst>
                                      </p:cBhvr>
                                      <p:to>
                                        <p:strVal val="visible"/>
                                      </p:to>
                                    </p:set>
                                    <p:animEffect transition="in" filter="fade">
                                      <p:cBhvr>
                                        <p:cTn id="74" dur="500"/>
                                        <p:tgtEl>
                                          <p:spTgt spid="24">
                                            <p:txEl>
                                              <p:pRg st="0" end="0"/>
                                            </p:txEl>
                                          </p:spTgt>
                                        </p:tgtEl>
                                      </p:cBhvr>
                                    </p:animEffect>
                                  </p:childTnLst>
                                </p:cTn>
                              </p:par>
                              <p:par>
                                <p:cTn id="75" presetID="10" presetClass="entr" presetSubtype="0" fill="hold" grpId="0" nodeType="withEffect">
                                  <p:stCondLst>
                                    <p:cond delay="800"/>
                                  </p:stCondLst>
                                  <p:childTnLst>
                                    <p:set>
                                      <p:cBhvr>
                                        <p:cTn id="76" dur="1" fill="hold">
                                          <p:stCondLst>
                                            <p:cond delay="0"/>
                                          </p:stCondLst>
                                        </p:cTn>
                                        <p:tgtEl>
                                          <p:spTgt spid="25">
                                            <p:txEl>
                                              <p:pRg st="0" end="0"/>
                                            </p:txEl>
                                          </p:spTgt>
                                        </p:tgtEl>
                                        <p:attrNameLst>
                                          <p:attrName>style.visibility</p:attrName>
                                        </p:attrNameLst>
                                      </p:cBhvr>
                                      <p:to>
                                        <p:strVal val="visible"/>
                                      </p:to>
                                    </p:set>
                                    <p:animEffect transition="in" filter="fade">
                                      <p:cBhvr>
                                        <p:cTn id="77"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10" presetClass="entr" presetSubtype="0" fill="hold" nodeType="withEffect">
                  <p:stCondLst>
                    <p:cond delay="8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53" presetClass="entr" presetSubtype="16"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300" fill="hold"/>
                        <p:tgtEl>
                          <p:spTgt spid="16"/>
                        </p:tgtEl>
                        <p:attrNameLst>
                          <p:attrName>ppt_w</p:attrName>
                        </p:attrNameLst>
                      </p:cBhvr>
                      <p:tavLst>
                        <p:tav tm="0">
                          <p:val>
                            <p:fltVal val="0"/>
                          </p:val>
                        </p:tav>
                        <p:tav tm="100000">
                          <p:val>
                            <p:strVal val="#ppt_w"/>
                          </p:val>
                        </p:tav>
                      </p:tavLst>
                    </p:anim>
                    <p:anim calcmode="lin" valueType="num">
                      <p:cBhvr>
                        <p:cTn dur="300" fill="hold"/>
                        <p:tgtEl>
                          <p:spTgt spid="16"/>
                        </p:tgtEl>
                        <p:attrNameLst>
                          <p:attrName>ppt_h</p:attrName>
                        </p:attrNameLst>
                      </p:cBhvr>
                      <p:tavLst>
                        <p:tav tm="0">
                          <p:val>
                            <p:fltVal val="0"/>
                          </p:val>
                        </p:tav>
                        <p:tav tm="100000">
                          <p:val>
                            <p:strVal val="#ppt_h"/>
                          </p:val>
                        </p:tav>
                      </p:tavLst>
                    </p:anim>
                    <p:animEffect transition="in" filter="fade">
                      <p:cBhvr>
                        <p:cTn dur="300"/>
                        <p:tgtEl>
                          <p:spTgt spid="16"/>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400"/>
                        <p:tgtEl>
                          <p:spTgt spid="17"/>
                        </p:tgtEl>
                      </p:cBhvr>
                    </p:animEffect>
                    <p:anim calcmode="lin" valueType="num">
                      <p:cBhvr>
                        <p:cTn dur="400" fill="hold"/>
                        <p:tgtEl>
                          <p:spTgt spid="17"/>
                        </p:tgtEl>
                        <p:attrNameLst>
                          <p:attrName>ppt_x</p:attrName>
                        </p:attrNameLst>
                      </p:cBhvr>
                      <p:tavLst>
                        <p:tav tm="0">
                          <p:val>
                            <p:strVal val="#ppt_x"/>
                          </p:val>
                        </p:tav>
                        <p:tav tm="100000">
                          <p:val>
                            <p:strVal val="#ppt_x"/>
                          </p:val>
                        </p:tav>
                      </p:tavLst>
                    </p:anim>
                    <p:anim calcmode="lin" valueType="num">
                      <p:cBhvr>
                        <p:cTn dur="4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53" presetClass="entr" presetSubtype="16"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p:cTn dur="300" fill="hold"/>
                        <p:tgtEl>
                          <p:spTgt spid="19"/>
                        </p:tgtEl>
                        <p:attrNameLst>
                          <p:attrName>ppt_w</p:attrName>
                        </p:attrNameLst>
                      </p:cBhvr>
                      <p:tavLst>
                        <p:tav tm="0">
                          <p:val>
                            <p:fltVal val="0"/>
                          </p:val>
                        </p:tav>
                        <p:tav tm="100000">
                          <p:val>
                            <p:strVal val="#ppt_w"/>
                          </p:val>
                        </p:tav>
                      </p:tavLst>
                    </p:anim>
                    <p:anim calcmode="lin" valueType="num">
                      <p:cBhvr>
                        <p:cTn dur="300" fill="hold"/>
                        <p:tgtEl>
                          <p:spTgt spid="19"/>
                        </p:tgtEl>
                        <p:attrNameLst>
                          <p:attrName>ppt_h</p:attrName>
                        </p:attrNameLst>
                      </p:cBhvr>
                      <p:tavLst>
                        <p:tav tm="0">
                          <p:val>
                            <p:fltVal val="0"/>
                          </p:val>
                        </p:tav>
                        <p:tav tm="100000">
                          <p:val>
                            <p:strVal val="#ppt_h"/>
                          </p:val>
                        </p:tav>
                      </p:tavLst>
                    </p:anim>
                    <p:animEffect transition="in" filter="fade">
                      <p:cBhvr>
                        <p:cTn dur="300"/>
                        <p:tgtEl>
                          <p:spTgt spid="19"/>
                        </p:tgtEl>
                      </p:cBhvr>
                    </p:animEffect>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53" presetClass="entr" presetSubtype="16"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300" fill="hold"/>
                        <p:tgtEl>
                          <p:spTgt spid="22"/>
                        </p:tgtEl>
                        <p:attrNameLst>
                          <p:attrName>ppt_w</p:attrName>
                        </p:attrNameLst>
                      </p:cBhvr>
                      <p:tavLst>
                        <p:tav tm="0">
                          <p:val>
                            <p:fltVal val="0"/>
                          </p:val>
                        </p:tav>
                        <p:tav tm="100000">
                          <p:val>
                            <p:strVal val="#ppt_w"/>
                          </p:val>
                        </p:tav>
                      </p:tavLst>
                    </p:anim>
                    <p:anim calcmode="lin" valueType="num">
                      <p:cBhvr>
                        <p:cTn dur="300" fill="hold"/>
                        <p:tgtEl>
                          <p:spTgt spid="22"/>
                        </p:tgtEl>
                        <p:attrNameLst>
                          <p:attrName>ppt_h</p:attrName>
                        </p:attrNameLst>
                      </p:cBhvr>
                      <p:tavLst>
                        <p:tav tm="0">
                          <p:val>
                            <p:fltVal val="0"/>
                          </p:val>
                        </p:tav>
                        <p:tav tm="100000">
                          <p:val>
                            <p:strVal val="#ppt_h"/>
                          </p:val>
                        </p:tav>
                      </p:tavLst>
                    </p:anim>
                    <p:animEffect transition="in" filter="fade">
                      <p:cBhvr>
                        <p:cTn dur="300"/>
                        <p:tgtEl>
                          <p:spTgt spid="22"/>
                        </p:tgtEl>
                      </p:cBhvr>
                    </p:animEffect>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400"/>
                        <p:tgtEl>
                          <p:spTgt spid="23"/>
                        </p:tgtEl>
                      </p:cBhvr>
                    </p:animEffect>
                    <p:anim calcmode="lin" valueType="num">
                      <p:cBhvr>
                        <p:cTn dur="400" fill="hold"/>
                        <p:tgtEl>
                          <p:spTgt spid="23"/>
                        </p:tgtEl>
                        <p:attrNameLst>
                          <p:attrName>ppt_x</p:attrName>
                        </p:attrNameLst>
                      </p:cBhvr>
                      <p:tavLst>
                        <p:tav tm="0">
                          <p:val>
                            <p:strVal val="#ppt_x"/>
                          </p:val>
                        </p:tav>
                        <p:tav tm="100000">
                          <p:val>
                            <p:strVal val="#ppt_x"/>
                          </p:val>
                        </p:tav>
                      </p:tavLst>
                    </p:anim>
                    <p:anim calcmode="lin" valueType="num">
                      <p:cBhvr>
                        <p:cTn dur="4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8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userDrawn="1">
  <p:cSld name="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52438" y="1429481"/>
            <a:ext cx="652462"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14675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354138" y="14294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354139"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28" name="Rounded Rectangle 27"/>
          <p:cNvSpPr/>
          <p:nvPr userDrawn="1"/>
        </p:nvSpPr>
        <p:spPr>
          <a:xfrm>
            <a:off x="4689476" y="1429481"/>
            <a:ext cx="652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 Placeholder 7"/>
          <p:cNvSpPr>
            <a:spLocks noGrp="1"/>
          </p:cNvSpPr>
          <p:nvPr>
            <p:ph type="body" sz="quarter" idx="40" hasCustomPrompt="1"/>
          </p:nvPr>
        </p:nvSpPr>
        <p:spPr>
          <a:xfrm>
            <a:off x="4750332" y="14675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30" name="Text Placeholder 7"/>
          <p:cNvSpPr>
            <a:spLocks noGrp="1"/>
          </p:cNvSpPr>
          <p:nvPr>
            <p:ph type="body" sz="quarter" idx="41" hasCustomPrompt="1"/>
          </p:nvPr>
        </p:nvSpPr>
        <p:spPr>
          <a:xfrm>
            <a:off x="5591176" y="14294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42" hasCustomPrompt="1"/>
          </p:nvPr>
        </p:nvSpPr>
        <p:spPr>
          <a:xfrm>
            <a:off x="5591177"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32" name="Rounded Rectangle 31"/>
          <p:cNvSpPr/>
          <p:nvPr userDrawn="1"/>
        </p:nvSpPr>
        <p:spPr>
          <a:xfrm>
            <a:off x="452438" y="2661381"/>
            <a:ext cx="652462" cy="65246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 Placeholder 7"/>
          <p:cNvSpPr>
            <a:spLocks noGrp="1"/>
          </p:cNvSpPr>
          <p:nvPr>
            <p:ph type="body" sz="quarter" idx="43" hasCustomPrompt="1"/>
          </p:nvPr>
        </p:nvSpPr>
        <p:spPr>
          <a:xfrm>
            <a:off x="513294" y="26994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354138" y="26613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354139"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36" name="Rounded Rectangle 35"/>
          <p:cNvSpPr/>
          <p:nvPr userDrawn="1"/>
        </p:nvSpPr>
        <p:spPr>
          <a:xfrm>
            <a:off x="4689476" y="2661381"/>
            <a:ext cx="652462"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 Placeholder 7"/>
          <p:cNvSpPr>
            <a:spLocks noGrp="1"/>
          </p:cNvSpPr>
          <p:nvPr>
            <p:ph type="body" sz="quarter" idx="46" hasCustomPrompt="1"/>
          </p:nvPr>
        </p:nvSpPr>
        <p:spPr>
          <a:xfrm>
            <a:off x="4750332" y="26994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38" name="Text Placeholder 7"/>
          <p:cNvSpPr>
            <a:spLocks noGrp="1"/>
          </p:cNvSpPr>
          <p:nvPr>
            <p:ph type="body" sz="quarter" idx="47" hasCustomPrompt="1"/>
          </p:nvPr>
        </p:nvSpPr>
        <p:spPr>
          <a:xfrm>
            <a:off x="5591176" y="26613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48" hasCustomPrompt="1"/>
          </p:nvPr>
        </p:nvSpPr>
        <p:spPr>
          <a:xfrm>
            <a:off x="5591177"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40" name="Rounded Rectangle 39"/>
          <p:cNvSpPr/>
          <p:nvPr userDrawn="1"/>
        </p:nvSpPr>
        <p:spPr>
          <a:xfrm>
            <a:off x="452438" y="3893281"/>
            <a:ext cx="652462" cy="652462"/>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49" hasCustomPrompt="1"/>
          </p:nvPr>
        </p:nvSpPr>
        <p:spPr>
          <a:xfrm>
            <a:off x="513294" y="39313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354138" y="38932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354139"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44" name="Rounded Rectangle 43"/>
          <p:cNvSpPr/>
          <p:nvPr userDrawn="1"/>
        </p:nvSpPr>
        <p:spPr>
          <a:xfrm>
            <a:off x="4689476" y="3893281"/>
            <a:ext cx="652462" cy="652462"/>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 Placeholder 7"/>
          <p:cNvSpPr>
            <a:spLocks noGrp="1"/>
          </p:cNvSpPr>
          <p:nvPr>
            <p:ph type="body" sz="quarter" idx="52" hasCustomPrompt="1"/>
          </p:nvPr>
        </p:nvSpPr>
        <p:spPr>
          <a:xfrm>
            <a:off x="4750332" y="39313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46" name="Text Placeholder 7"/>
          <p:cNvSpPr>
            <a:spLocks noGrp="1"/>
          </p:cNvSpPr>
          <p:nvPr>
            <p:ph type="body" sz="quarter" idx="53" hasCustomPrompt="1"/>
          </p:nvPr>
        </p:nvSpPr>
        <p:spPr>
          <a:xfrm>
            <a:off x="5591176" y="38932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7" name="Text Placeholder 2"/>
          <p:cNvSpPr>
            <a:spLocks noGrp="1"/>
          </p:cNvSpPr>
          <p:nvPr>
            <p:ph type="body" sz="quarter" idx="54" hasCustomPrompt="1"/>
          </p:nvPr>
        </p:nvSpPr>
        <p:spPr>
          <a:xfrm>
            <a:off x="5591177"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1700"/>
                            </p:stCondLst>
                            <p:childTnLst>
                              <p:par>
                                <p:cTn id="36" presetID="53" presetClass="entr" presetSubtype="16"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400" fill="hold"/>
                                        <p:tgtEl>
                                          <p:spTgt spid="28"/>
                                        </p:tgtEl>
                                        <p:attrNameLst>
                                          <p:attrName>ppt_w</p:attrName>
                                        </p:attrNameLst>
                                      </p:cBhvr>
                                      <p:tavLst>
                                        <p:tav tm="0">
                                          <p:val>
                                            <p:fltVal val="0"/>
                                          </p:val>
                                        </p:tav>
                                        <p:tav tm="100000">
                                          <p:val>
                                            <p:strVal val="#ppt_w"/>
                                          </p:val>
                                        </p:tav>
                                      </p:tavLst>
                                    </p:anim>
                                    <p:anim calcmode="lin" valueType="num">
                                      <p:cBhvr>
                                        <p:cTn id="39" dur="400" fill="hold"/>
                                        <p:tgtEl>
                                          <p:spTgt spid="28"/>
                                        </p:tgtEl>
                                        <p:attrNameLst>
                                          <p:attrName>ppt_h</p:attrName>
                                        </p:attrNameLst>
                                      </p:cBhvr>
                                      <p:tavLst>
                                        <p:tav tm="0">
                                          <p:val>
                                            <p:fltVal val="0"/>
                                          </p:val>
                                        </p:tav>
                                        <p:tav tm="100000">
                                          <p:val>
                                            <p:strVal val="#ppt_h"/>
                                          </p:val>
                                        </p:tav>
                                      </p:tavLst>
                                    </p:anim>
                                    <p:animEffect transition="in" filter="fade">
                                      <p:cBhvr>
                                        <p:cTn id="40" dur="400"/>
                                        <p:tgtEl>
                                          <p:spTgt spid="28"/>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29">
                                            <p:txEl>
                                              <p:pRg st="0" end="0"/>
                                            </p:txEl>
                                          </p:spTgt>
                                        </p:tgtEl>
                                        <p:attrNameLst>
                                          <p:attrName>style.visibility</p:attrName>
                                        </p:attrNameLst>
                                      </p:cBhvr>
                                      <p:to>
                                        <p:strVal val="visible"/>
                                      </p:to>
                                    </p:set>
                                    <p:anim calcmode="lin" valueType="num">
                                      <p:cBhvr>
                                        <p:cTn id="44" dur="3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29">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0">
                                            <p:txEl>
                                              <p:pRg st="0" end="0"/>
                                            </p:txEl>
                                          </p:spTgt>
                                        </p:tgtEl>
                                        <p:attrNameLst>
                                          <p:attrName>style.visibility</p:attrName>
                                        </p:attrNameLst>
                                      </p:cBhvr>
                                      <p:to>
                                        <p:strVal val="visible"/>
                                      </p:to>
                                    </p:set>
                                    <p:animEffect transition="in" filter="fade">
                                      <p:cBhvr>
                                        <p:cTn id="49" dur="500"/>
                                        <p:tgtEl>
                                          <p:spTgt spid="30">
                                            <p:txEl>
                                              <p:pRg st="0" end="0"/>
                                            </p:txEl>
                                          </p:spTgt>
                                        </p:tgtEl>
                                      </p:cBhvr>
                                    </p:animEffect>
                                    <p:anim calcmode="lin" valueType="num">
                                      <p:cBhvr>
                                        <p:cTn id="50"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0">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31">
                                            <p:txEl>
                                              <p:pRg st="0" end="0"/>
                                            </p:txEl>
                                          </p:spTgt>
                                        </p:tgtEl>
                                        <p:attrNameLst>
                                          <p:attrName>style.visibility</p:attrName>
                                        </p:attrNameLst>
                                      </p:cBhvr>
                                      <p:to>
                                        <p:strVal val="visible"/>
                                      </p:to>
                                    </p:set>
                                    <p:animEffect transition="in" filter="fade">
                                      <p:cBhvr>
                                        <p:cTn id="54" dur="500"/>
                                        <p:tgtEl>
                                          <p:spTgt spid="31">
                                            <p:txEl>
                                              <p:pRg st="0" end="0"/>
                                            </p:txEl>
                                          </p:spTgt>
                                        </p:tgtEl>
                                      </p:cBhvr>
                                    </p:animEffect>
                                  </p:childTnLst>
                                </p:cTn>
                              </p:par>
                            </p:childTnLst>
                          </p:cTn>
                        </p:par>
                        <p:par>
                          <p:cTn id="55" fill="hold">
                            <p:stCondLst>
                              <p:cond delay="2700"/>
                            </p:stCondLst>
                            <p:childTnLst>
                              <p:par>
                                <p:cTn id="56" presetID="53" presetClass="entr" presetSubtype="16"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p:cTn id="58" dur="400" fill="hold"/>
                                        <p:tgtEl>
                                          <p:spTgt spid="32"/>
                                        </p:tgtEl>
                                        <p:attrNameLst>
                                          <p:attrName>ppt_w</p:attrName>
                                        </p:attrNameLst>
                                      </p:cBhvr>
                                      <p:tavLst>
                                        <p:tav tm="0">
                                          <p:val>
                                            <p:fltVal val="0"/>
                                          </p:val>
                                        </p:tav>
                                        <p:tav tm="100000">
                                          <p:val>
                                            <p:strVal val="#ppt_w"/>
                                          </p:val>
                                        </p:tav>
                                      </p:tavLst>
                                    </p:anim>
                                    <p:anim calcmode="lin" valueType="num">
                                      <p:cBhvr>
                                        <p:cTn id="59" dur="400" fill="hold"/>
                                        <p:tgtEl>
                                          <p:spTgt spid="32"/>
                                        </p:tgtEl>
                                        <p:attrNameLst>
                                          <p:attrName>ppt_h</p:attrName>
                                        </p:attrNameLst>
                                      </p:cBhvr>
                                      <p:tavLst>
                                        <p:tav tm="0">
                                          <p:val>
                                            <p:fltVal val="0"/>
                                          </p:val>
                                        </p:tav>
                                        <p:tav tm="100000">
                                          <p:val>
                                            <p:strVal val="#ppt_h"/>
                                          </p:val>
                                        </p:tav>
                                      </p:tavLst>
                                    </p:anim>
                                    <p:animEffect transition="in" filter="fade">
                                      <p:cBhvr>
                                        <p:cTn id="60" dur="400"/>
                                        <p:tgtEl>
                                          <p:spTgt spid="32"/>
                                        </p:tgtEl>
                                      </p:cBhvr>
                                    </p:animEffect>
                                  </p:childTnLst>
                                </p:cTn>
                              </p:par>
                            </p:childTnLst>
                          </p:cTn>
                        </p:par>
                        <p:par>
                          <p:cTn id="61" fill="hold">
                            <p:stCondLst>
                              <p:cond delay="3200"/>
                            </p:stCondLst>
                            <p:childTnLst>
                              <p:par>
                                <p:cTn id="62" presetID="53" presetClass="entr" presetSubtype="16" fill="hold" grpId="0" nodeType="afterEffect">
                                  <p:stCondLst>
                                    <p:cond delay="0"/>
                                  </p:stCondLst>
                                  <p:childTnLst>
                                    <p:set>
                                      <p:cBhvr>
                                        <p:cTn id="63" dur="1" fill="hold">
                                          <p:stCondLst>
                                            <p:cond delay="0"/>
                                          </p:stCondLst>
                                        </p:cTn>
                                        <p:tgtEl>
                                          <p:spTgt spid="33">
                                            <p:txEl>
                                              <p:pRg st="0" end="0"/>
                                            </p:txEl>
                                          </p:spTgt>
                                        </p:tgtEl>
                                        <p:attrNameLst>
                                          <p:attrName>style.visibility</p:attrName>
                                        </p:attrNameLst>
                                      </p:cBhvr>
                                      <p:to>
                                        <p:strVal val="visible"/>
                                      </p:to>
                                    </p:set>
                                    <p:anim calcmode="lin" valueType="num">
                                      <p:cBhvr>
                                        <p:cTn id="64"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33">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34">
                                            <p:txEl>
                                              <p:pRg st="0" end="0"/>
                                            </p:txEl>
                                          </p:spTgt>
                                        </p:tgtEl>
                                        <p:attrNameLst>
                                          <p:attrName>style.visibility</p:attrName>
                                        </p:attrNameLst>
                                      </p:cBhvr>
                                      <p:to>
                                        <p:strVal val="visible"/>
                                      </p:to>
                                    </p:set>
                                    <p:animEffect transition="in" filter="fade">
                                      <p:cBhvr>
                                        <p:cTn id="69" dur="500"/>
                                        <p:tgtEl>
                                          <p:spTgt spid="34">
                                            <p:txEl>
                                              <p:pRg st="0" end="0"/>
                                            </p:txEl>
                                          </p:spTgt>
                                        </p:tgtEl>
                                      </p:cBhvr>
                                    </p:animEffect>
                                    <p:anim calcmode="lin" valueType="num">
                                      <p:cBhvr>
                                        <p:cTn id="70"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34">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35">
                                            <p:txEl>
                                              <p:pRg st="0" end="0"/>
                                            </p:txEl>
                                          </p:spTgt>
                                        </p:tgtEl>
                                        <p:attrNameLst>
                                          <p:attrName>style.visibility</p:attrName>
                                        </p:attrNameLst>
                                      </p:cBhvr>
                                      <p:to>
                                        <p:strVal val="visible"/>
                                      </p:to>
                                    </p:set>
                                    <p:animEffect transition="in" filter="fade">
                                      <p:cBhvr>
                                        <p:cTn id="74" dur="500"/>
                                        <p:tgtEl>
                                          <p:spTgt spid="35">
                                            <p:txEl>
                                              <p:pRg st="0" end="0"/>
                                            </p:txEl>
                                          </p:spTgt>
                                        </p:tgtEl>
                                      </p:cBhvr>
                                    </p:animEffect>
                                  </p:childTnLst>
                                </p:cTn>
                              </p:par>
                            </p:childTnLst>
                          </p:cTn>
                        </p:par>
                        <p:par>
                          <p:cTn id="75" fill="hold">
                            <p:stCondLst>
                              <p:cond delay="3700"/>
                            </p:stCondLst>
                            <p:childTnLst>
                              <p:par>
                                <p:cTn id="76" presetID="53" presetClass="entr" presetSubtype="16" fill="hold" grpId="0" nodeType="afterEffect">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cBhvr>
                                        <p:cTn id="78" dur="400" fill="hold"/>
                                        <p:tgtEl>
                                          <p:spTgt spid="36"/>
                                        </p:tgtEl>
                                        <p:attrNameLst>
                                          <p:attrName>ppt_w</p:attrName>
                                        </p:attrNameLst>
                                      </p:cBhvr>
                                      <p:tavLst>
                                        <p:tav tm="0">
                                          <p:val>
                                            <p:fltVal val="0"/>
                                          </p:val>
                                        </p:tav>
                                        <p:tav tm="100000">
                                          <p:val>
                                            <p:strVal val="#ppt_w"/>
                                          </p:val>
                                        </p:tav>
                                      </p:tavLst>
                                    </p:anim>
                                    <p:anim calcmode="lin" valueType="num">
                                      <p:cBhvr>
                                        <p:cTn id="79" dur="400" fill="hold"/>
                                        <p:tgtEl>
                                          <p:spTgt spid="36"/>
                                        </p:tgtEl>
                                        <p:attrNameLst>
                                          <p:attrName>ppt_h</p:attrName>
                                        </p:attrNameLst>
                                      </p:cBhvr>
                                      <p:tavLst>
                                        <p:tav tm="0">
                                          <p:val>
                                            <p:fltVal val="0"/>
                                          </p:val>
                                        </p:tav>
                                        <p:tav tm="100000">
                                          <p:val>
                                            <p:strVal val="#ppt_h"/>
                                          </p:val>
                                        </p:tav>
                                      </p:tavLst>
                                    </p:anim>
                                    <p:animEffect transition="in" filter="fade">
                                      <p:cBhvr>
                                        <p:cTn id="80" dur="400"/>
                                        <p:tgtEl>
                                          <p:spTgt spid="36"/>
                                        </p:tgtEl>
                                      </p:cBhvr>
                                    </p:animEffect>
                                  </p:childTnLst>
                                </p:cTn>
                              </p:par>
                            </p:childTnLst>
                          </p:cTn>
                        </p:par>
                        <p:par>
                          <p:cTn id="81" fill="hold">
                            <p:stCondLst>
                              <p:cond delay="4200"/>
                            </p:stCondLst>
                            <p:childTnLst>
                              <p:par>
                                <p:cTn id="82" presetID="53" presetClass="entr" presetSubtype="16" fill="hold" grpId="0" nodeType="afterEffect">
                                  <p:stCondLst>
                                    <p:cond delay="0"/>
                                  </p:stCondLst>
                                  <p:childTnLst>
                                    <p:set>
                                      <p:cBhvr>
                                        <p:cTn id="83" dur="1" fill="hold">
                                          <p:stCondLst>
                                            <p:cond delay="0"/>
                                          </p:stCondLst>
                                        </p:cTn>
                                        <p:tgtEl>
                                          <p:spTgt spid="37">
                                            <p:txEl>
                                              <p:pRg st="0" end="0"/>
                                            </p:txEl>
                                          </p:spTgt>
                                        </p:tgtEl>
                                        <p:attrNameLst>
                                          <p:attrName>style.visibility</p:attrName>
                                        </p:attrNameLst>
                                      </p:cBhvr>
                                      <p:to>
                                        <p:strVal val="visible"/>
                                      </p:to>
                                    </p:set>
                                    <p:anim calcmode="lin" valueType="num">
                                      <p:cBhvr>
                                        <p:cTn id="84"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5"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6" dur="300"/>
                                        <p:tgtEl>
                                          <p:spTgt spid="37">
                                            <p:txEl>
                                              <p:pRg st="0" end="0"/>
                                            </p:txEl>
                                          </p:spTgt>
                                        </p:tgtEl>
                                      </p:cBhvr>
                                    </p:animEffect>
                                  </p:childTnLst>
                                </p:cTn>
                              </p:par>
                              <p:par>
                                <p:cTn id="87" presetID="42" presetClass="entr" presetSubtype="0" fill="hold" grpId="0" nodeType="withEffect">
                                  <p:stCondLst>
                                    <p:cond delay="200"/>
                                  </p:stCondLst>
                                  <p:childTnLst>
                                    <p:set>
                                      <p:cBhvr>
                                        <p:cTn id="88" dur="1" fill="hold">
                                          <p:stCondLst>
                                            <p:cond delay="0"/>
                                          </p:stCondLst>
                                        </p:cTn>
                                        <p:tgtEl>
                                          <p:spTgt spid="38">
                                            <p:txEl>
                                              <p:pRg st="0" end="0"/>
                                            </p:txEl>
                                          </p:spTgt>
                                        </p:tgtEl>
                                        <p:attrNameLst>
                                          <p:attrName>style.visibility</p:attrName>
                                        </p:attrNameLst>
                                      </p:cBhvr>
                                      <p:to>
                                        <p:strVal val="visible"/>
                                      </p:to>
                                    </p:set>
                                    <p:animEffect transition="in" filter="fade">
                                      <p:cBhvr>
                                        <p:cTn id="89" dur="500"/>
                                        <p:tgtEl>
                                          <p:spTgt spid="38">
                                            <p:txEl>
                                              <p:pRg st="0" end="0"/>
                                            </p:txEl>
                                          </p:spTgt>
                                        </p:tgtEl>
                                      </p:cBhvr>
                                    </p:animEffect>
                                    <p:anim calcmode="lin" valueType="num">
                                      <p:cBhvr>
                                        <p:cTn id="90"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38">
                                            <p:txEl>
                                              <p:pRg st="0" end="0"/>
                                            </p:txEl>
                                          </p:spTgt>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800"/>
                                  </p:stCondLst>
                                  <p:childTnLst>
                                    <p:set>
                                      <p:cBhvr>
                                        <p:cTn id="93" dur="1" fill="hold">
                                          <p:stCondLst>
                                            <p:cond delay="0"/>
                                          </p:stCondLst>
                                        </p:cTn>
                                        <p:tgtEl>
                                          <p:spTgt spid="39">
                                            <p:txEl>
                                              <p:pRg st="0" end="0"/>
                                            </p:txEl>
                                          </p:spTgt>
                                        </p:tgtEl>
                                        <p:attrNameLst>
                                          <p:attrName>style.visibility</p:attrName>
                                        </p:attrNameLst>
                                      </p:cBhvr>
                                      <p:to>
                                        <p:strVal val="visible"/>
                                      </p:to>
                                    </p:set>
                                    <p:animEffect transition="in" filter="fade">
                                      <p:cBhvr>
                                        <p:cTn id="94" dur="500"/>
                                        <p:tgtEl>
                                          <p:spTgt spid="39">
                                            <p:txEl>
                                              <p:pRg st="0" end="0"/>
                                            </p:txEl>
                                          </p:spTgt>
                                        </p:tgtEl>
                                      </p:cBhvr>
                                    </p:animEffect>
                                  </p:childTnLst>
                                </p:cTn>
                              </p:par>
                            </p:childTnLst>
                          </p:cTn>
                        </p:par>
                        <p:par>
                          <p:cTn id="95" fill="hold">
                            <p:stCondLst>
                              <p:cond delay="4700"/>
                            </p:stCondLst>
                            <p:childTnLst>
                              <p:par>
                                <p:cTn id="96" presetID="53" presetClass="entr" presetSubtype="16"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cBhvr>
                                        <p:cTn id="98" dur="400" fill="hold"/>
                                        <p:tgtEl>
                                          <p:spTgt spid="40"/>
                                        </p:tgtEl>
                                        <p:attrNameLst>
                                          <p:attrName>ppt_w</p:attrName>
                                        </p:attrNameLst>
                                      </p:cBhvr>
                                      <p:tavLst>
                                        <p:tav tm="0">
                                          <p:val>
                                            <p:fltVal val="0"/>
                                          </p:val>
                                        </p:tav>
                                        <p:tav tm="100000">
                                          <p:val>
                                            <p:strVal val="#ppt_w"/>
                                          </p:val>
                                        </p:tav>
                                      </p:tavLst>
                                    </p:anim>
                                    <p:anim calcmode="lin" valueType="num">
                                      <p:cBhvr>
                                        <p:cTn id="99" dur="400" fill="hold"/>
                                        <p:tgtEl>
                                          <p:spTgt spid="40"/>
                                        </p:tgtEl>
                                        <p:attrNameLst>
                                          <p:attrName>ppt_h</p:attrName>
                                        </p:attrNameLst>
                                      </p:cBhvr>
                                      <p:tavLst>
                                        <p:tav tm="0">
                                          <p:val>
                                            <p:fltVal val="0"/>
                                          </p:val>
                                        </p:tav>
                                        <p:tav tm="100000">
                                          <p:val>
                                            <p:strVal val="#ppt_h"/>
                                          </p:val>
                                        </p:tav>
                                      </p:tavLst>
                                    </p:anim>
                                    <p:animEffect transition="in" filter="fade">
                                      <p:cBhvr>
                                        <p:cTn id="100" dur="400"/>
                                        <p:tgtEl>
                                          <p:spTgt spid="40"/>
                                        </p:tgtEl>
                                      </p:cBhvr>
                                    </p:animEffect>
                                  </p:childTnLst>
                                </p:cTn>
                              </p:par>
                            </p:childTnLst>
                          </p:cTn>
                        </p:par>
                        <p:par>
                          <p:cTn id="101" fill="hold">
                            <p:stCondLst>
                              <p:cond delay="5200"/>
                            </p:stCondLst>
                            <p:childTnLst>
                              <p:par>
                                <p:cTn id="102" presetID="53" presetClass="entr" presetSubtype="16" fill="hold" grpId="0" nodeType="afterEffect">
                                  <p:stCondLst>
                                    <p:cond delay="0"/>
                                  </p:stCondLst>
                                  <p:childTnLst>
                                    <p:set>
                                      <p:cBhvr>
                                        <p:cTn id="103" dur="1" fill="hold">
                                          <p:stCondLst>
                                            <p:cond delay="0"/>
                                          </p:stCondLst>
                                        </p:cTn>
                                        <p:tgtEl>
                                          <p:spTgt spid="41">
                                            <p:txEl>
                                              <p:pRg st="0" end="0"/>
                                            </p:txEl>
                                          </p:spTgt>
                                        </p:tgtEl>
                                        <p:attrNameLst>
                                          <p:attrName>style.visibility</p:attrName>
                                        </p:attrNameLst>
                                      </p:cBhvr>
                                      <p:to>
                                        <p:strVal val="visible"/>
                                      </p:to>
                                    </p:set>
                                    <p:anim calcmode="lin" valueType="num">
                                      <p:cBhvr>
                                        <p:cTn id="104"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5"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6" dur="300"/>
                                        <p:tgtEl>
                                          <p:spTgt spid="41">
                                            <p:txEl>
                                              <p:pRg st="0" end="0"/>
                                            </p:txEl>
                                          </p:spTgt>
                                        </p:tgtEl>
                                      </p:cBhvr>
                                    </p:animEffect>
                                  </p:childTnLst>
                                </p:cTn>
                              </p:par>
                              <p:par>
                                <p:cTn id="107" presetID="42" presetClass="entr" presetSubtype="0" fill="hold" grpId="0" nodeType="withEffect">
                                  <p:stCondLst>
                                    <p:cond delay="200"/>
                                  </p:stCondLst>
                                  <p:childTnLst>
                                    <p:set>
                                      <p:cBhvr>
                                        <p:cTn id="108" dur="1" fill="hold">
                                          <p:stCondLst>
                                            <p:cond delay="0"/>
                                          </p:stCondLst>
                                        </p:cTn>
                                        <p:tgtEl>
                                          <p:spTgt spid="42">
                                            <p:txEl>
                                              <p:pRg st="0" end="0"/>
                                            </p:txEl>
                                          </p:spTgt>
                                        </p:tgtEl>
                                        <p:attrNameLst>
                                          <p:attrName>style.visibility</p:attrName>
                                        </p:attrNameLst>
                                      </p:cBhvr>
                                      <p:to>
                                        <p:strVal val="visible"/>
                                      </p:to>
                                    </p:set>
                                    <p:animEffect transition="in" filter="fade">
                                      <p:cBhvr>
                                        <p:cTn id="109" dur="500"/>
                                        <p:tgtEl>
                                          <p:spTgt spid="42">
                                            <p:txEl>
                                              <p:pRg st="0" end="0"/>
                                            </p:txEl>
                                          </p:spTgt>
                                        </p:tgtEl>
                                      </p:cBhvr>
                                    </p:animEffect>
                                    <p:anim calcmode="lin" valueType="num">
                                      <p:cBhvr>
                                        <p:cTn id="110"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42">
                                            <p:txEl>
                                              <p:pRg st="0" end="0"/>
                                            </p:txEl>
                                          </p:spTgt>
                                        </p:tgtEl>
                                        <p:attrNameLst>
                                          <p:attrName>ppt_y</p:attrName>
                                        </p:attrNameLst>
                                      </p:cBhvr>
                                      <p:tavLst>
                                        <p:tav tm="0">
                                          <p:val>
                                            <p:strVal val="#ppt_y+.1"/>
                                          </p:val>
                                        </p:tav>
                                        <p:tav tm="100000">
                                          <p:val>
                                            <p:strVal val="#ppt_y"/>
                                          </p:val>
                                        </p:tav>
                                      </p:tavLst>
                                    </p:anim>
                                  </p:childTnLst>
                                </p:cTn>
                              </p:par>
                              <p:par>
                                <p:cTn id="112" presetID="10" presetClass="entr" presetSubtype="0" fill="hold" grpId="0" nodeType="withEffect">
                                  <p:stCondLst>
                                    <p:cond delay="800"/>
                                  </p:stCondLst>
                                  <p:childTnLst>
                                    <p:set>
                                      <p:cBhvr>
                                        <p:cTn id="113" dur="1" fill="hold">
                                          <p:stCondLst>
                                            <p:cond delay="0"/>
                                          </p:stCondLst>
                                        </p:cTn>
                                        <p:tgtEl>
                                          <p:spTgt spid="43">
                                            <p:txEl>
                                              <p:pRg st="0" end="0"/>
                                            </p:txEl>
                                          </p:spTgt>
                                        </p:tgtEl>
                                        <p:attrNameLst>
                                          <p:attrName>style.visibility</p:attrName>
                                        </p:attrNameLst>
                                      </p:cBhvr>
                                      <p:to>
                                        <p:strVal val="visible"/>
                                      </p:to>
                                    </p:set>
                                    <p:animEffect transition="in" filter="fade">
                                      <p:cBhvr>
                                        <p:cTn id="114" dur="500"/>
                                        <p:tgtEl>
                                          <p:spTgt spid="43">
                                            <p:txEl>
                                              <p:pRg st="0" end="0"/>
                                            </p:txEl>
                                          </p:spTgt>
                                        </p:tgtEl>
                                      </p:cBhvr>
                                    </p:animEffect>
                                  </p:childTnLst>
                                </p:cTn>
                              </p:par>
                            </p:childTnLst>
                          </p:cTn>
                        </p:par>
                        <p:par>
                          <p:cTn id="115" fill="hold">
                            <p:stCondLst>
                              <p:cond delay="5700"/>
                            </p:stCondLst>
                            <p:childTnLst>
                              <p:par>
                                <p:cTn id="116" presetID="53" presetClass="entr" presetSubtype="16" fill="hold" grpId="0" nodeType="afterEffect">
                                  <p:stCondLst>
                                    <p:cond delay="0"/>
                                  </p:stCondLst>
                                  <p:childTnLst>
                                    <p:set>
                                      <p:cBhvr>
                                        <p:cTn id="117" dur="1" fill="hold">
                                          <p:stCondLst>
                                            <p:cond delay="0"/>
                                          </p:stCondLst>
                                        </p:cTn>
                                        <p:tgtEl>
                                          <p:spTgt spid="44"/>
                                        </p:tgtEl>
                                        <p:attrNameLst>
                                          <p:attrName>style.visibility</p:attrName>
                                        </p:attrNameLst>
                                      </p:cBhvr>
                                      <p:to>
                                        <p:strVal val="visible"/>
                                      </p:to>
                                    </p:set>
                                    <p:anim calcmode="lin" valueType="num">
                                      <p:cBhvr>
                                        <p:cTn id="118" dur="400" fill="hold"/>
                                        <p:tgtEl>
                                          <p:spTgt spid="44"/>
                                        </p:tgtEl>
                                        <p:attrNameLst>
                                          <p:attrName>ppt_w</p:attrName>
                                        </p:attrNameLst>
                                      </p:cBhvr>
                                      <p:tavLst>
                                        <p:tav tm="0">
                                          <p:val>
                                            <p:fltVal val="0"/>
                                          </p:val>
                                        </p:tav>
                                        <p:tav tm="100000">
                                          <p:val>
                                            <p:strVal val="#ppt_w"/>
                                          </p:val>
                                        </p:tav>
                                      </p:tavLst>
                                    </p:anim>
                                    <p:anim calcmode="lin" valueType="num">
                                      <p:cBhvr>
                                        <p:cTn id="119" dur="400" fill="hold"/>
                                        <p:tgtEl>
                                          <p:spTgt spid="44"/>
                                        </p:tgtEl>
                                        <p:attrNameLst>
                                          <p:attrName>ppt_h</p:attrName>
                                        </p:attrNameLst>
                                      </p:cBhvr>
                                      <p:tavLst>
                                        <p:tav tm="0">
                                          <p:val>
                                            <p:fltVal val="0"/>
                                          </p:val>
                                        </p:tav>
                                        <p:tav tm="100000">
                                          <p:val>
                                            <p:strVal val="#ppt_h"/>
                                          </p:val>
                                        </p:tav>
                                      </p:tavLst>
                                    </p:anim>
                                    <p:animEffect transition="in" filter="fade">
                                      <p:cBhvr>
                                        <p:cTn id="120" dur="400"/>
                                        <p:tgtEl>
                                          <p:spTgt spid="44"/>
                                        </p:tgtEl>
                                      </p:cBhvr>
                                    </p:animEffect>
                                  </p:childTnLst>
                                </p:cTn>
                              </p:par>
                            </p:childTnLst>
                          </p:cTn>
                        </p:par>
                        <p:par>
                          <p:cTn id="121" fill="hold">
                            <p:stCondLst>
                              <p:cond delay="6200"/>
                            </p:stCondLst>
                            <p:childTnLst>
                              <p:par>
                                <p:cTn id="122" presetID="53" presetClass="entr" presetSubtype="16" fill="hold" grpId="0" nodeType="afterEffect">
                                  <p:stCondLst>
                                    <p:cond delay="0"/>
                                  </p:stCondLst>
                                  <p:childTnLst>
                                    <p:set>
                                      <p:cBhvr>
                                        <p:cTn id="123" dur="1" fill="hold">
                                          <p:stCondLst>
                                            <p:cond delay="0"/>
                                          </p:stCondLst>
                                        </p:cTn>
                                        <p:tgtEl>
                                          <p:spTgt spid="45">
                                            <p:txEl>
                                              <p:pRg st="0" end="0"/>
                                            </p:txEl>
                                          </p:spTgt>
                                        </p:tgtEl>
                                        <p:attrNameLst>
                                          <p:attrName>style.visibility</p:attrName>
                                        </p:attrNameLst>
                                      </p:cBhvr>
                                      <p:to>
                                        <p:strVal val="visible"/>
                                      </p:to>
                                    </p:set>
                                    <p:anim calcmode="lin" valueType="num">
                                      <p:cBhvr>
                                        <p:cTn id="124" dur="3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25" dur="3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26" dur="300"/>
                                        <p:tgtEl>
                                          <p:spTgt spid="45">
                                            <p:txEl>
                                              <p:pRg st="0" end="0"/>
                                            </p:txEl>
                                          </p:spTgt>
                                        </p:tgtEl>
                                      </p:cBhvr>
                                    </p:animEffect>
                                  </p:childTnLst>
                                </p:cTn>
                              </p:par>
                              <p:par>
                                <p:cTn id="127" presetID="42" presetClass="entr" presetSubtype="0" fill="hold" grpId="0" nodeType="withEffect">
                                  <p:stCondLst>
                                    <p:cond delay="200"/>
                                  </p:stCondLst>
                                  <p:childTnLst>
                                    <p:set>
                                      <p:cBhvr>
                                        <p:cTn id="128" dur="1" fill="hold">
                                          <p:stCondLst>
                                            <p:cond delay="0"/>
                                          </p:stCondLst>
                                        </p:cTn>
                                        <p:tgtEl>
                                          <p:spTgt spid="46">
                                            <p:txEl>
                                              <p:pRg st="0" end="0"/>
                                            </p:txEl>
                                          </p:spTgt>
                                        </p:tgtEl>
                                        <p:attrNameLst>
                                          <p:attrName>style.visibility</p:attrName>
                                        </p:attrNameLst>
                                      </p:cBhvr>
                                      <p:to>
                                        <p:strVal val="visible"/>
                                      </p:to>
                                    </p:set>
                                    <p:animEffect transition="in" filter="fade">
                                      <p:cBhvr>
                                        <p:cTn id="129" dur="500"/>
                                        <p:tgtEl>
                                          <p:spTgt spid="46">
                                            <p:txEl>
                                              <p:pRg st="0" end="0"/>
                                            </p:txEl>
                                          </p:spTgt>
                                        </p:tgtEl>
                                      </p:cBhvr>
                                    </p:animEffect>
                                    <p:anim calcmode="lin" valueType="num">
                                      <p:cBhvr>
                                        <p:cTn id="130"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31" dur="500" fill="hold"/>
                                        <p:tgtEl>
                                          <p:spTgt spid="46">
                                            <p:txEl>
                                              <p:pRg st="0" end="0"/>
                                            </p:txEl>
                                          </p:spTgt>
                                        </p:tgtEl>
                                        <p:attrNameLst>
                                          <p:attrName>ppt_y</p:attrName>
                                        </p:attrNameLst>
                                      </p:cBhvr>
                                      <p:tavLst>
                                        <p:tav tm="0">
                                          <p:val>
                                            <p:strVal val="#ppt_y+.1"/>
                                          </p:val>
                                        </p:tav>
                                        <p:tav tm="100000">
                                          <p:val>
                                            <p:strVal val="#ppt_y"/>
                                          </p:val>
                                        </p:tav>
                                      </p:tavLst>
                                    </p:anim>
                                  </p:childTnLst>
                                </p:cTn>
                              </p:par>
                              <p:par>
                                <p:cTn id="132" presetID="10" presetClass="entr" presetSubtype="0" fill="hold" grpId="0" nodeType="withEffect">
                                  <p:stCondLst>
                                    <p:cond delay="800"/>
                                  </p:stCondLst>
                                  <p:childTnLst>
                                    <p:set>
                                      <p:cBhvr>
                                        <p:cTn id="133" dur="1" fill="hold">
                                          <p:stCondLst>
                                            <p:cond delay="0"/>
                                          </p:stCondLst>
                                        </p:cTn>
                                        <p:tgtEl>
                                          <p:spTgt spid="47">
                                            <p:txEl>
                                              <p:pRg st="0" end="0"/>
                                            </p:txEl>
                                          </p:spTgt>
                                        </p:tgtEl>
                                        <p:attrNameLst>
                                          <p:attrName>style.visibility</p:attrName>
                                        </p:attrNameLst>
                                      </p:cBhvr>
                                      <p:to>
                                        <p:strVal val="visible"/>
                                      </p:to>
                                    </p:set>
                                    <p:animEffect transition="in" filter="fade">
                                      <p:cBhvr>
                                        <p:cTn id="134"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lvl="1">
            <p:tnLst>
              <p:par>
                <p:cTn presetID="53" presetClass="entr" presetSubtype="16"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p:cTn dur="300" fill="hold"/>
                        <p:tgtEl>
                          <p:spTgt spid="29"/>
                        </p:tgtEl>
                        <p:attrNameLst>
                          <p:attrName>ppt_w</p:attrName>
                        </p:attrNameLst>
                      </p:cBhvr>
                      <p:tavLst>
                        <p:tav tm="0">
                          <p:val>
                            <p:fltVal val="0"/>
                          </p:val>
                        </p:tav>
                        <p:tav tm="100000">
                          <p:val>
                            <p:strVal val="#ppt_w"/>
                          </p:val>
                        </p:tav>
                      </p:tavLst>
                    </p:anim>
                    <p:anim calcmode="lin" valueType="num">
                      <p:cBhvr>
                        <p:cTn dur="300" fill="hold"/>
                        <p:tgtEl>
                          <p:spTgt spid="29"/>
                        </p:tgtEl>
                        <p:attrNameLst>
                          <p:attrName>ppt_h</p:attrName>
                        </p:attrNameLst>
                      </p:cBhvr>
                      <p:tavLst>
                        <p:tav tm="0">
                          <p:val>
                            <p:fltVal val="0"/>
                          </p:val>
                        </p:tav>
                        <p:tav tm="100000">
                          <p:val>
                            <p:strVal val="#ppt_h"/>
                          </p:val>
                        </p:tav>
                      </p:tavLst>
                    </p:anim>
                    <p:animEffect transition="in" filter="fade">
                      <p:cBhvr>
                        <p:cTn dur="300"/>
                        <p:tgtEl>
                          <p:spTgt spid="29"/>
                        </p:tgtEl>
                      </p:cBhvr>
                    </p:animEffect>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animBg="1"/>
      <p:bldP spid="45" grpId="0" build="p">
        <p:tmplLst>
          <p:tmpl lvl="1">
            <p:tnLst>
              <p:par>
                <p:cTn presetID="53" presetClass="entr" presetSubtype="16"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300" fill="hold"/>
                        <p:tgtEl>
                          <p:spTgt spid="45"/>
                        </p:tgtEl>
                        <p:attrNameLst>
                          <p:attrName>ppt_w</p:attrName>
                        </p:attrNameLst>
                      </p:cBhvr>
                      <p:tavLst>
                        <p:tav tm="0">
                          <p:val>
                            <p:fltVal val="0"/>
                          </p:val>
                        </p:tav>
                        <p:tav tm="100000">
                          <p:val>
                            <p:strVal val="#ppt_w"/>
                          </p:val>
                        </p:tav>
                      </p:tavLst>
                    </p:anim>
                    <p:anim calcmode="lin" valueType="num">
                      <p:cBhvr>
                        <p:cTn dur="300" fill="hold"/>
                        <p:tgtEl>
                          <p:spTgt spid="45"/>
                        </p:tgtEl>
                        <p:attrNameLst>
                          <p:attrName>ppt_h</p:attrName>
                        </p:attrNameLst>
                      </p:cBhvr>
                      <p:tavLst>
                        <p:tav tm="0">
                          <p:val>
                            <p:fltVal val="0"/>
                          </p:val>
                        </p:tav>
                        <p:tav tm="100000">
                          <p:val>
                            <p:strVal val="#ppt_h"/>
                          </p:val>
                        </p:tav>
                      </p:tavLst>
                    </p:anim>
                    <p:animEffect transition="in" filter="fade">
                      <p:cBhvr>
                        <p:cTn dur="300"/>
                        <p:tgtEl>
                          <p:spTgt spid="45"/>
                        </p:tgtEl>
                      </p:cBhvr>
                    </p:animEffect>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10" presetClass="entr" presetSubtype="0" fill="hold" nodeType="withEffect">
                  <p:stCondLst>
                    <p:cond delay="8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047970" y="51230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tx1">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模板下载：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www.1ppt.com/moban/     </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行业</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模板：</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www.1ppt.com/hangye/ </a:t>
            </a:r>
            <a:endParaRPr kumimoji="0" lang="en-US" altLang="zh-CN" sz="100" b="0" i="0" u="none" strike="noStrike" kern="0" cap="none" spc="0" normalizeH="0" baseline="0" noProof="0" dirty="0" smtClean="0">
              <a:ln>
                <a:noFill/>
              </a:ln>
              <a:solidFill>
                <a:schemeClr val="tx1">
                  <a:lumMod val="75000"/>
                  <a:lumOff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tx1">
                    <a:lumMod val="75000"/>
                    <a:lumOff val="25000"/>
                  </a:schemeClr>
                </a:solidFill>
                <a:effectLst/>
                <a:uLnTx/>
                <a:uFillTx/>
              </a:rPr>
              <a:t>节日</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模板：</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www.1ppt.com/jieri/           PPT</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素材下载：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www.1ppt.com/sucai/</a:t>
            </a:r>
            <a:endParaRPr kumimoji="0" lang="en-US" altLang="zh-CN" sz="100" b="0" i="0" u="none" strike="noStrike" kern="0" cap="none" spc="0" normalizeH="0" baseline="0" noProof="0" dirty="0" smtClean="0">
              <a:ln>
                <a:noFill/>
              </a:ln>
              <a:solidFill>
                <a:schemeClr val="tx1">
                  <a:lumMod val="75000"/>
                  <a:lumOff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tx1">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背景图片：</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www.1ppt.com/beijing/      PPT</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图表下载：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www.1ppt.com/tubiao/      </a:t>
            </a:r>
            <a:endParaRPr kumimoji="0" lang="en-US" altLang="zh-CN" sz="100" b="0" i="0" u="none" strike="noStrike" kern="0" cap="none" spc="0" normalizeH="0" baseline="0" noProof="0" dirty="0" smtClean="0">
              <a:ln>
                <a:noFill/>
              </a:ln>
              <a:solidFill>
                <a:schemeClr val="tx1">
                  <a:lumMod val="75000"/>
                  <a:lumOff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tx1">
                    <a:lumMod val="75000"/>
                    <a:lumOff val="25000"/>
                  </a:schemeClr>
                </a:solidFill>
                <a:effectLst/>
                <a:uLnTx/>
                <a:uFillTx/>
              </a:rPr>
              <a:t>优秀</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www.1ppt.com/xiazai/        PPT</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教程： </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www.1ppt.com/powerpoint/      </a:t>
            </a:r>
            <a:endParaRPr kumimoji="0" lang="en-US" altLang="zh-CN" sz="100" b="0" i="0" u="none" strike="noStrike" kern="0" cap="none" spc="0" normalizeH="0" baseline="0" noProof="0" dirty="0" smtClean="0">
              <a:ln>
                <a:noFill/>
              </a:ln>
              <a:solidFill>
                <a:schemeClr val="tx1">
                  <a:lumMod val="75000"/>
                  <a:lumOff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tx1">
                    <a:lumMod val="75000"/>
                    <a:lumOff val="25000"/>
                  </a:schemeClr>
                </a:solidFill>
                <a:effectLst/>
                <a:uLnTx/>
                <a:uFillTx/>
              </a:rPr>
              <a:t>Word</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教程： </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www.1ppt.com/word/              Excel</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教程：</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www.1ppt.com/excel/  </a:t>
            </a:r>
            <a:endParaRPr kumimoji="0" lang="en-US" altLang="zh-CN" sz="100" b="0" i="0" u="none" strike="noStrike" kern="0" cap="none" spc="0" normalizeH="0" baseline="0" noProof="0" dirty="0" smtClean="0">
              <a:ln>
                <a:noFill/>
              </a:ln>
              <a:solidFill>
                <a:schemeClr val="tx1">
                  <a:lumMod val="75000"/>
                  <a:lumOff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tx1">
                    <a:lumMod val="75000"/>
                    <a:lumOff val="25000"/>
                  </a:schemeClr>
                </a:solidFill>
                <a:effectLst/>
                <a:uLnTx/>
                <a:uFillTx/>
              </a:rPr>
              <a:t>资料下载：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www.1ppt.com/ziliao/                PPT</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课件下载：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www.1ppt.com/kejian/ </a:t>
            </a:r>
            <a:endParaRPr kumimoji="0" lang="en-US" altLang="zh-CN" sz="100" b="0" i="0" u="none" strike="noStrike" kern="0" cap="none" spc="0" normalizeH="0" baseline="0" noProof="0" dirty="0" smtClean="0">
              <a:ln>
                <a:noFill/>
              </a:ln>
              <a:solidFill>
                <a:schemeClr val="tx1">
                  <a:lumMod val="75000"/>
                  <a:lumOff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tx1">
                    <a:lumMod val="75000"/>
                    <a:lumOff val="25000"/>
                  </a:schemeClr>
                </a:solidFill>
                <a:effectLst/>
                <a:uLnTx/>
                <a:uFillTx/>
              </a:rPr>
              <a:t>范文下载：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www.1ppt.com/fanwen/             </a:t>
            </a:r>
            <a:r>
              <a:rPr kumimoji="0" lang="zh-CN" altLang="en-US" sz="100" b="0" i="0" u="none" strike="noStrike" kern="0" cap="none" spc="0" normalizeH="0" baseline="0" noProof="0" dirty="0" smtClean="0">
                <a:ln>
                  <a:noFill/>
                </a:ln>
                <a:solidFill>
                  <a:schemeClr val="tx1">
                    <a:lumMod val="75000"/>
                    <a:lumOff val="25000"/>
                  </a:schemeClr>
                </a:solidFill>
                <a:effectLst/>
                <a:uLnTx/>
                <a:uFillTx/>
              </a:rPr>
              <a:t>试卷下载：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www.1ppt.com/shiti/  </a:t>
            </a:r>
            <a:endParaRPr kumimoji="0" lang="en-US" altLang="zh-CN" sz="100" b="0" i="0" u="none" strike="noStrike" kern="0" cap="none" spc="0" normalizeH="0" baseline="0" noProof="0" dirty="0" smtClean="0">
              <a:ln>
                <a:noFill/>
              </a:ln>
              <a:solidFill>
                <a:schemeClr val="tx1">
                  <a:lumMod val="75000"/>
                  <a:lumOff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tx1">
                    <a:lumMod val="75000"/>
                    <a:lumOff val="25000"/>
                  </a:schemeClr>
                </a:solidFill>
                <a:effectLst/>
                <a:uLnTx/>
                <a:uFillTx/>
              </a:rPr>
              <a:t>教案下载：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www.1ppt.com/jiaoan/        </a:t>
            </a:r>
            <a:endParaRPr kumimoji="0" lang="en-US" altLang="zh-CN" sz="100" b="0" i="0" u="none" strike="noStrike" kern="0" cap="none" spc="0" normalizeH="0" baseline="0" noProof="0" dirty="0" smtClean="0">
              <a:ln>
                <a:noFill/>
              </a:ln>
              <a:solidFill>
                <a:schemeClr val="tx1">
                  <a:lumMod val="75000"/>
                  <a:lumOff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tx1">
                    <a:lumMod val="75000"/>
                    <a:lumOff val="25000"/>
                  </a:schemeClr>
                </a:solidFill>
                <a:effectLst/>
                <a:uLnTx/>
                <a:uFillTx/>
              </a:rPr>
              <a:t>字体下载：</a:t>
            </a:r>
            <a:r>
              <a:rPr kumimoji="0" lang="en-US" altLang="zh-CN" sz="100" b="0" i="0" u="none" strike="noStrike" kern="0" cap="none" spc="0" normalizeH="0" baseline="0" noProof="0" dirty="0" smtClean="0">
                <a:ln>
                  <a:noFill/>
                </a:ln>
                <a:solidFill>
                  <a:schemeClr val="tx1">
                    <a:lumMod val="75000"/>
                    <a:lumOff val="25000"/>
                  </a:schemeClr>
                </a:solidFill>
                <a:effectLst/>
                <a:uLnTx/>
                <a:uFillTx/>
              </a:rPr>
              <a:t>www.1ppt.com/ziti/</a:t>
            </a:r>
            <a:endParaRPr kumimoji="0" lang="en-US" altLang="zh-CN" sz="100" b="0" i="0" u="none" strike="noStrike" kern="0" cap="none" spc="0" normalizeH="0" baseline="0" noProof="0" dirty="0" smtClean="0">
              <a:ln>
                <a:noFill/>
              </a:ln>
              <a:solidFill>
                <a:schemeClr val="tx1">
                  <a:lumMod val="75000"/>
                  <a:lumOff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tx1">
                    <a:lumMod val="75000"/>
                    <a:lumOff val="25000"/>
                  </a:schemeClr>
                </a:solidFill>
                <a:effectLst/>
                <a:uLnTx/>
                <a:uFillTx/>
              </a:rPr>
              <a:t> </a:t>
            </a:r>
            <a:endParaRPr kumimoji="0" lang="zh-CN" altLang="en-US" sz="100" b="0" i="0" u="none" strike="noStrike" kern="0" cap="none" spc="0" normalizeH="0" baseline="0" noProof="0" dirty="0" smtClean="0">
              <a:ln>
                <a:noFill/>
              </a:ln>
              <a:solidFill>
                <a:schemeClr val="tx1">
                  <a:lumMod val="75000"/>
                  <a:lumOff val="25000"/>
                </a:schemeClr>
              </a:solidFill>
              <a:effectLst/>
              <a:uLnTx/>
              <a:uFillTx/>
            </a:endParaRPr>
          </a:p>
        </p:txBody>
      </p:sp>
      <p:sp>
        <p:nvSpPr>
          <p:cNvPr id="5"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 name="Rounded Rectangle 2"/>
          <p:cNvSpPr/>
          <p:nvPr userDrawn="1"/>
        </p:nvSpPr>
        <p:spPr>
          <a:xfrm>
            <a:off x="452438" y="1429481"/>
            <a:ext cx="652462"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39" hasCustomPrompt="1"/>
          </p:nvPr>
        </p:nvSpPr>
        <p:spPr>
          <a:xfrm>
            <a:off x="513294" y="14675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9" name="Text Placeholder 7"/>
          <p:cNvSpPr>
            <a:spLocks noGrp="1"/>
          </p:cNvSpPr>
          <p:nvPr>
            <p:ph type="body" sz="quarter" idx="19" hasCustomPrompt="1"/>
          </p:nvPr>
        </p:nvSpPr>
        <p:spPr>
          <a:xfrm>
            <a:off x="1354138" y="14294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 name="Text Placeholder 2"/>
          <p:cNvSpPr>
            <a:spLocks noGrp="1"/>
          </p:cNvSpPr>
          <p:nvPr>
            <p:ph type="body" sz="quarter" idx="16" hasCustomPrompt="1"/>
          </p:nvPr>
        </p:nvSpPr>
        <p:spPr>
          <a:xfrm>
            <a:off x="1354139"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11" name="Rounded Rectangle 27"/>
          <p:cNvSpPr/>
          <p:nvPr userDrawn="1"/>
        </p:nvSpPr>
        <p:spPr>
          <a:xfrm>
            <a:off x="4689476" y="1429481"/>
            <a:ext cx="652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 Placeholder 7"/>
          <p:cNvSpPr>
            <a:spLocks noGrp="1"/>
          </p:cNvSpPr>
          <p:nvPr>
            <p:ph type="body" sz="quarter" idx="40" hasCustomPrompt="1"/>
          </p:nvPr>
        </p:nvSpPr>
        <p:spPr>
          <a:xfrm>
            <a:off x="4750332" y="14675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13" name="Text Placeholder 7"/>
          <p:cNvSpPr>
            <a:spLocks noGrp="1"/>
          </p:cNvSpPr>
          <p:nvPr>
            <p:ph type="body" sz="quarter" idx="41" hasCustomPrompt="1"/>
          </p:nvPr>
        </p:nvSpPr>
        <p:spPr>
          <a:xfrm>
            <a:off x="5591176" y="14294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 name="Text Placeholder 2"/>
          <p:cNvSpPr>
            <a:spLocks noGrp="1"/>
          </p:cNvSpPr>
          <p:nvPr>
            <p:ph type="body" sz="quarter" idx="42" hasCustomPrompt="1"/>
          </p:nvPr>
        </p:nvSpPr>
        <p:spPr>
          <a:xfrm>
            <a:off x="5591177"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15" name="Rounded Rectangle 31"/>
          <p:cNvSpPr/>
          <p:nvPr userDrawn="1"/>
        </p:nvSpPr>
        <p:spPr>
          <a:xfrm>
            <a:off x="452438" y="2661381"/>
            <a:ext cx="652462" cy="65246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 Placeholder 7"/>
          <p:cNvSpPr>
            <a:spLocks noGrp="1"/>
          </p:cNvSpPr>
          <p:nvPr>
            <p:ph type="body" sz="quarter" idx="43" hasCustomPrompt="1"/>
          </p:nvPr>
        </p:nvSpPr>
        <p:spPr>
          <a:xfrm>
            <a:off x="513294" y="26994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17" name="Text Placeholder 7"/>
          <p:cNvSpPr>
            <a:spLocks noGrp="1"/>
          </p:cNvSpPr>
          <p:nvPr>
            <p:ph type="body" sz="quarter" idx="44" hasCustomPrompt="1"/>
          </p:nvPr>
        </p:nvSpPr>
        <p:spPr>
          <a:xfrm>
            <a:off x="1354138" y="26613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45" hasCustomPrompt="1"/>
          </p:nvPr>
        </p:nvSpPr>
        <p:spPr>
          <a:xfrm>
            <a:off x="1354139"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19" name="Rounded Rectangle 35"/>
          <p:cNvSpPr/>
          <p:nvPr userDrawn="1"/>
        </p:nvSpPr>
        <p:spPr>
          <a:xfrm>
            <a:off x="4689476" y="2661381"/>
            <a:ext cx="652462"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 Placeholder 7"/>
          <p:cNvSpPr>
            <a:spLocks noGrp="1"/>
          </p:cNvSpPr>
          <p:nvPr>
            <p:ph type="body" sz="quarter" idx="46" hasCustomPrompt="1"/>
          </p:nvPr>
        </p:nvSpPr>
        <p:spPr>
          <a:xfrm>
            <a:off x="4750332" y="26994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21" name="Text Placeholder 7"/>
          <p:cNvSpPr>
            <a:spLocks noGrp="1"/>
          </p:cNvSpPr>
          <p:nvPr>
            <p:ph type="body" sz="quarter" idx="47" hasCustomPrompt="1"/>
          </p:nvPr>
        </p:nvSpPr>
        <p:spPr>
          <a:xfrm>
            <a:off x="5591176" y="26613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Text Placeholder 2"/>
          <p:cNvSpPr>
            <a:spLocks noGrp="1"/>
          </p:cNvSpPr>
          <p:nvPr>
            <p:ph type="body" sz="quarter" idx="48" hasCustomPrompt="1"/>
          </p:nvPr>
        </p:nvSpPr>
        <p:spPr>
          <a:xfrm>
            <a:off x="5591177"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23" name="Rounded Rectangle 39"/>
          <p:cNvSpPr/>
          <p:nvPr userDrawn="1"/>
        </p:nvSpPr>
        <p:spPr>
          <a:xfrm>
            <a:off x="452438" y="3893281"/>
            <a:ext cx="652462" cy="652462"/>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 Placeholder 7"/>
          <p:cNvSpPr>
            <a:spLocks noGrp="1"/>
          </p:cNvSpPr>
          <p:nvPr>
            <p:ph type="body" sz="quarter" idx="49" hasCustomPrompt="1"/>
          </p:nvPr>
        </p:nvSpPr>
        <p:spPr>
          <a:xfrm>
            <a:off x="513294" y="39313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25" name="Text Placeholder 7"/>
          <p:cNvSpPr>
            <a:spLocks noGrp="1"/>
          </p:cNvSpPr>
          <p:nvPr>
            <p:ph type="body" sz="quarter" idx="50" hasCustomPrompt="1"/>
          </p:nvPr>
        </p:nvSpPr>
        <p:spPr>
          <a:xfrm>
            <a:off x="1354138" y="38932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6" name="Text Placeholder 2"/>
          <p:cNvSpPr>
            <a:spLocks noGrp="1"/>
          </p:cNvSpPr>
          <p:nvPr>
            <p:ph type="body" sz="quarter" idx="51" hasCustomPrompt="1"/>
          </p:nvPr>
        </p:nvSpPr>
        <p:spPr>
          <a:xfrm>
            <a:off x="1354139"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
        <p:nvSpPr>
          <p:cNvPr id="27" name="Rounded Rectangle 43"/>
          <p:cNvSpPr/>
          <p:nvPr userDrawn="1"/>
        </p:nvSpPr>
        <p:spPr>
          <a:xfrm>
            <a:off x="4689476" y="3893281"/>
            <a:ext cx="652462" cy="652462"/>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 Placeholder 7"/>
          <p:cNvSpPr>
            <a:spLocks noGrp="1"/>
          </p:cNvSpPr>
          <p:nvPr>
            <p:ph type="body" sz="quarter" idx="52" hasCustomPrompt="1"/>
          </p:nvPr>
        </p:nvSpPr>
        <p:spPr>
          <a:xfrm>
            <a:off x="4750332" y="39313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29" name="Text Placeholder 7"/>
          <p:cNvSpPr>
            <a:spLocks noGrp="1"/>
          </p:cNvSpPr>
          <p:nvPr>
            <p:ph type="body" sz="quarter" idx="53" hasCustomPrompt="1"/>
          </p:nvPr>
        </p:nvSpPr>
        <p:spPr>
          <a:xfrm>
            <a:off x="5591176" y="38932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0" name="Text Placeholder 2"/>
          <p:cNvSpPr>
            <a:spLocks noGrp="1"/>
          </p:cNvSpPr>
          <p:nvPr>
            <p:ph type="body" sz="quarter" idx="54" hasCustomPrompt="1"/>
          </p:nvPr>
        </p:nvSpPr>
        <p:spPr>
          <a:xfrm>
            <a:off x="5591177"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400" fill="hold"/>
                                        <p:tgtEl>
                                          <p:spTgt spid="7"/>
                                        </p:tgtEl>
                                        <p:attrNameLst>
                                          <p:attrName>ppt_w</p:attrName>
                                        </p:attrNameLst>
                                      </p:cBhvr>
                                      <p:tavLst>
                                        <p:tav tm="0">
                                          <p:val>
                                            <p:fltVal val="0"/>
                                          </p:val>
                                        </p:tav>
                                        <p:tav tm="100000">
                                          <p:val>
                                            <p:strVal val="#ppt_w"/>
                                          </p:val>
                                        </p:tav>
                                      </p:tavLst>
                                    </p:anim>
                                    <p:anim calcmode="lin" valueType="num">
                                      <p:cBhvr>
                                        <p:cTn id="19" dur="400" fill="hold"/>
                                        <p:tgtEl>
                                          <p:spTgt spid="7"/>
                                        </p:tgtEl>
                                        <p:attrNameLst>
                                          <p:attrName>ppt_h</p:attrName>
                                        </p:attrNameLst>
                                      </p:cBhvr>
                                      <p:tavLst>
                                        <p:tav tm="0">
                                          <p:val>
                                            <p:fltVal val="0"/>
                                          </p:val>
                                        </p:tav>
                                        <p:tav tm="100000">
                                          <p:val>
                                            <p:strVal val="#ppt_h"/>
                                          </p:val>
                                        </p:tav>
                                      </p:tavLst>
                                    </p:anim>
                                    <p:animEffect transition="in" filter="fade">
                                      <p:cBhvr>
                                        <p:cTn id="20" dur="400"/>
                                        <p:tgtEl>
                                          <p:spTgt spid="7"/>
                                        </p:tgtEl>
                                      </p:cBhvr>
                                    </p:animEffect>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p:cTn id="24" dur="3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8">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fade">
                                      <p:cBhvr>
                                        <p:cTn id="29" dur="500"/>
                                        <p:tgtEl>
                                          <p:spTgt spid="9">
                                            <p:txEl>
                                              <p:pRg st="0" end="0"/>
                                            </p:txEl>
                                          </p:spTgt>
                                        </p:tgtEl>
                                      </p:cBhvr>
                                    </p:animEffect>
                                    <p:anim calcmode="lin" valueType="num">
                                      <p:cBhvr>
                                        <p:cTn id="3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9">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par>
                          <p:cTn id="35" fill="hold">
                            <p:stCondLst>
                              <p:cond delay="1700"/>
                            </p:stCondLst>
                            <p:childTnLst>
                              <p:par>
                                <p:cTn id="36" presetID="53" presetClass="entr" presetSubtype="16"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400" fill="hold"/>
                                        <p:tgtEl>
                                          <p:spTgt spid="11"/>
                                        </p:tgtEl>
                                        <p:attrNameLst>
                                          <p:attrName>ppt_w</p:attrName>
                                        </p:attrNameLst>
                                      </p:cBhvr>
                                      <p:tavLst>
                                        <p:tav tm="0">
                                          <p:val>
                                            <p:fltVal val="0"/>
                                          </p:val>
                                        </p:tav>
                                        <p:tav tm="100000">
                                          <p:val>
                                            <p:strVal val="#ppt_w"/>
                                          </p:val>
                                        </p:tav>
                                      </p:tavLst>
                                    </p:anim>
                                    <p:anim calcmode="lin" valueType="num">
                                      <p:cBhvr>
                                        <p:cTn id="39" dur="400" fill="hold"/>
                                        <p:tgtEl>
                                          <p:spTgt spid="11"/>
                                        </p:tgtEl>
                                        <p:attrNameLst>
                                          <p:attrName>ppt_h</p:attrName>
                                        </p:attrNameLst>
                                      </p:cBhvr>
                                      <p:tavLst>
                                        <p:tav tm="0">
                                          <p:val>
                                            <p:fltVal val="0"/>
                                          </p:val>
                                        </p:tav>
                                        <p:tav tm="100000">
                                          <p:val>
                                            <p:strVal val="#ppt_h"/>
                                          </p:val>
                                        </p:tav>
                                      </p:tavLst>
                                    </p:anim>
                                    <p:animEffect transition="in" filter="fade">
                                      <p:cBhvr>
                                        <p:cTn id="40" dur="400"/>
                                        <p:tgtEl>
                                          <p:spTgt spid="11"/>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12">
                                            <p:txEl>
                                              <p:pRg st="0" end="0"/>
                                            </p:txEl>
                                          </p:spTgt>
                                        </p:tgtEl>
                                        <p:attrNameLst>
                                          <p:attrName>style.visibility</p:attrName>
                                        </p:attrNameLst>
                                      </p:cBhvr>
                                      <p:to>
                                        <p:strVal val="visible"/>
                                      </p:to>
                                    </p:set>
                                    <p:anim calcmode="lin" valueType="num">
                                      <p:cBhvr>
                                        <p:cTn id="44" dur="3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12">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13">
                                            <p:txEl>
                                              <p:pRg st="0" end="0"/>
                                            </p:txEl>
                                          </p:spTgt>
                                        </p:tgtEl>
                                        <p:attrNameLst>
                                          <p:attrName>style.visibility</p:attrName>
                                        </p:attrNameLst>
                                      </p:cBhvr>
                                      <p:to>
                                        <p:strVal val="visible"/>
                                      </p:to>
                                    </p:set>
                                    <p:animEffect transition="in" filter="fade">
                                      <p:cBhvr>
                                        <p:cTn id="49" dur="500"/>
                                        <p:tgtEl>
                                          <p:spTgt spid="13">
                                            <p:txEl>
                                              <p:pRg st="0" end="0"/>
                                            </p:txEl>
                                          </p:spTgt>
                                        </p:tgtEl>
                                      </p:cBhvr>
                                    </p:animEffect>
                                    <p:anim calcmode="lin" valueType="num">
                                      <p:cBhvr>
                                        <p:cTn id="5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13">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14">
                                            <p:txEl>
                                              <p:pRg st="0" end="0"/>
                                            </p:txEl>
                                          </p:spTgt>
                                        </p:tgtEl>
                                        <p:attrNameLst>
                                          <p:attrName>style.visibility</p:attrName>
                                        </p:attrNameLst>
                                      </p:cBhvr>
                                      <p:to>
                                        <p:strVal val="visible"/>
                                      </p:to>
                                    </p:set>
                                    <p:animEffect transition="in" filter="fade">
                                      <p:cBhvr>
                                        <p:cTn id="54" dur="500"/>
                                        <p:tgtEl>
                                          <p:spTgt spid="14">
                                            <p:txEl>
                                              <p:pRg st="0" end="0"/>
                                            </p:txEl>
                                          </p:spTgt>
                                        </p:tgtEl>
                                      </p:cBhvr>
                                    </p:animEffect>
                                  </p:childTnLst>
                                </p:cTn>
                              </p:par>
                            </p:childTnLst>
                          </p:cTn>
                        </p:par>
                        <p:par>
                          <p:cTn id="55" fill="hold">
                            <p:stCondLst>
                              <p:cond delay="2700"/>
                            </p:stCondLst>
                            <p:childTnLst>
                              <p:par>
                                <p:cTn id="56" presetID="53" presetClass="entr" presetSubtype="16"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400" fill="hold"/>
                                        <p:tgtEl>
                                          <p:spTgt spid="15"/>
                                        </p:tgtEl>
                                        <p:attrNameLst>
                                          <p:attrName>ppt_w</p:attrName>
                                        </p:attrNameLst>
                                      </p:cBhvr>
                                      <p:tavLst>
                                        <p:tav tm="0">
                                          <p:val>
                                            <p:fltVal val="0"/>
                                          </p:val>
                                        </p:tav>
                                        <p:tav tm="100000">
                                          <p:val>
                                            <p:strVal val="#ppt_w"/>
                                          </p:val>
                                        </p:tav>
                                      </p:tavLst>
                                    </p:anim>
                                    <p:anim calcmode="lin" valueType="num">
                                      <p:cBhvr>
                                        <p:cTn id="59" dur="400" fill="hold"/>
                                        <p:tgtEl>
                                          <p:spTgt spid="15"/>
                                        </p:tgtEl>
                                        <p:attrNameLst>
                                          <p:attrName>ppt_h</p:attrName>
                                        </p:attrNameLst>
                                      </p:cBhvr>
                                      <p:tavLst>
                                        <p:tav tm="0">
                                          <p:val>
                                            <p:fltVal val="0"/>
                                          </p:val>
                                        </p:tav>
                                        <p:tav tm="100000">
                                          <p:val>
                                            <p:strVal val="#ppt_h"/>
                                          </p:val>
                                        </p:tav>
                                      </p:tavLst>
                                    </p:anim>
                                    <p:animEffect transition="in" filter="fade">
                                      <p:cBhvr>
                                        <p:cTn id="60" dur="400"/>
                                        <p:tgtEl>
                                          <p:spTgt spid="15"/>
                                        </p:tgtEl>
                                      </p:cBhvr>
                                    </p:animEffect>
                                  </p:childTnLst>
                                </p:cTn>
                              </p:par>
                            </p:childTnLst>
                          </p:cTn>
                        </p:par>
                        <p:par>
                          <p:cTn id="61" fill="hold">
                            <p:stCondLst>
                              <p:cond delay="3200"/>
                            </p:stCondLst>
                            <p:childTnLst>
                              <p:par>
                                <p:cTn id="62" presetID="53" presetClass="entr" presetSubtype="16" fill="hold" grpId="0" nodeType="afterEffect">
                                  <p:stCondLst>
                                    <p:cond delay="0"/>
                                  </p:stCondLst>
                                  <p:childTnLst>
                                    <p:set>
                                      <p:cBhvr>
                                        <p:cTn id="63" dur="1" fill="hold">
                                          <p:stCondLst>
                                            <p:cond delay="0"/>
                                          </p:stCondLst>
                                        </p:cTn>
                                        <p:tgtEl>
                                          <p:spTgt spid="16">
                                            <p:txEl>
                                              <p:pRg st="0" end="0"/>
                                            </p:txEl>
                                          </p:spTgt>
                                        </p:tgtEl>
                                        <p:attrNameLst>
                                          <p:attrName>style.visibility</p:attrName>
                                        </p:attrNameLst>
                                      </p:cBhvr>
                                      <p:to>
                                        <p:strVal val="visible"/>
                                      </p:to>
                                    </p:set>
                                    <p:anim calcmode="lin" valueType="num">
                                      <p:cBhvr>
                                        <p:cTn id="64" dur="3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16">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17">
                                            <p:txEl>
                                              <p:pRg st="0" end="0"/>
                                            </p:txEl>
                                          </p:spTgt>
                                        </p:tgtEl>
                                        <p:attrNameLst>
                                          <p:attrName>style.visibility</p:attrName>
                                        </p:attrNameLst>
                                      </p:cBhvr>
                                      <p:to>
                                        <p:strVal val="visible"/>
                                      </p:to>
                                    </p:set>
                                    <p:animEffect transition="in" filter="fade">
                                      <p:cBhvr>
                                        <p:cTn id="69" dur="500"/>
                                        <p:tgtEl>
                                          <p:spTgt spid="17">
                                            <p:txEl>
                                              <p:pRg st="0" end="0"/>
                                            </p:txEl>
                                          </p:spTgt>
                                        </p:tgtEl>
                                      </p:cBhvr>
                                    </p:animEffect>
                                    <p:anim calcmode="lin" valueType="num">
                                      <p:cBhvr>
                                        <p:cTn id="70"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17">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18">
                                            <p:txEl>
                                              <p:pRg st="0" end="0"/>
                                            </p:txEl>
                                          </p:spTgt>
                                        </p:tgtEl>
                                        <p:attrNameLst>
                                          <p:attrName>style.visibility</p:attrName>
                                        </p:attrNameLst>
                                      </p:cBhvr>
                                      <p:to>
                                        <p:strVal val="visible"/>
                                      </p:to>
                                    </p:set>
                                    <p:animEffect transition="in" filter="fade">
                                      <p:cBhvr>
                                        <p:cTn id="74" dur="500"/>
                                        <p:tgtEl>
                                          <p:spTgt spid="18">
                                            <p:txEl>
                                              <p:pRg st="0" end="0"/>
                                            </p:txEl>
                                          </p:spTgt>
                                        </p:tgtEl>
                                      </p:cBhvr>
                                    </p:animEffect>
                                  </p:childTnLst>
                                </p:cTn>
                              </p:par>
                            </p:childTnLst>
                          </p:cTn>
                        </p:par>
                        <p:par>
                          <p:cTn id="75" fill="hold">
                            <p:stCondLst>
                              <p:cond delay="3700"/>
                            </p:stCondLst>
                            <p:childTnLst>
                              <p:par>
                                <p:cTn id="76" presetID="53" presetClass="entr" presetSubtype="16"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p:cTn id="78" dur="400" fill="hold"/>
                                        <p:tgtEl>
                                          <p:spTgt spid="19"/>
                                        </p:tgtEl>
                                        <p:attrNameLst>
                                          <p:attrName>ppt_w</p:attrName>
                                        </p:attrNameLst>
                                      </p:cBhvr>
                                      <p:tavLst>
                                        <p:tav tm="0">
                                          <p:val>
                                            <p:fltVal val="0"/>
                                          </p:val>
                                        </p:tav>
                                        <p:tav tm="100000">
                                          <p:val>
                                            <p:strVal val="#ppt_w"/>
                                          </p:val>
                                        </p:tav>
                                      </p:tavLst>
                                    </p:anim>
                                    <p:anim calcmode="lin" valueType="num">
                                      <p:cBhvr>
                                        <p:cTn id="79" dur="400" fill="hold"/>
                                        <p:tgtEl>
                                          <p:spTgt spid="19"/>
                                        </p:tgtEl>
                                        <p:attrNameLst>
                                          <p:attrName>ppt_h</p:attrName>
                                        </p:attrNameLst>
                                      </p:cBhvr>
                                      <p:tavLst>
                                        <p:tav tm="0">
                                          <p:val>
                                            <p:fltVal val="0"/>
                                          </p:val>
                                        </p:tav>
                                        <p:tav tm="100000">
                                          <p:val>
                                            <p:strVal val="#ppt_h"/>
                                          </p:val>
                                        </p:tav>
                                      </p:tavLst>
                                    </p:anim>
                                    <p:animEffect transition="in" filter="fade">
                                      <p:cBhvr>
                                        <p:cTn id="80" dur="400"/>
                                        <p:tgtEl>
                                          <p:spTgt spid="19"/>
                                        </p:tgtEl>
                                      </p:cBhvr>
                                    </p:animEffect>
                                  </p:childTnLst>
                                </p:cTn>
                              </p:par>
                            </p:childTnLst>
                          </p:cTn>
                        </p:par>
                        <p:par>
                          <p:cTn id="81" fill="hold">
                            <p:stCondLst>
                              <p:cond delay="4200"/>
                            </p:stCondLst>
                            <p:childTnLst>
                              <p:par>
                                <p:cTn id="82" presetID="53" presetClass="entr" presetSubtype="16" fill="hold" grpId="0" nodeType="afterEffect">
                                  <p:stCondLst>
                                    <p:cond delay="0"/>
                                  </p:stCondLst>
                                  <p:childTnLst>
                                    <p:set>
                                      <p:cBhvr>
                                        <p:cTn id="83" dur="1" fill="hold">
                                          <p:stCondLst>
                                            <p:cond delay="0"/>
                                          </p:stCondLst>
                                        </p:cTn>
                                        <p:tgtEl>
                                          <p:spTgt spid="20">
                                            <p:txEl>
                                              <p:pRg st="0" end="0"/>
                                            </p:txEl>
                                          </p:spTgt>
                                        </p:tgtEl>
                                        <p:attrNameLst>
                                          <p:attrName>style.visibility</p:attrName>
                                        </p:attrNameLst>
                                      </p:cBhvr>
                                      <p:to>
                                        <p:strVal val="visible"/>
                                      </p:to>
                                    </p:set>
                                    <p:anim calcmode="lin" valueType="num">
                                      <p:cBhvr>
                                        <p:cTn id="84" dur="3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85" dur="3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86" dur="300"/>
                                        <p:tgtEl>
                                          <p:spTgt spid="20">
                                            <p:txEl>
                                              <p:pRg st="0" end="0"/>
                                            </p:txEl>
                                          </p:spTgt>
                                        </p:tgtEl>
                                      </p:cBhvr>
                                    </p:animEffect>
                                  </p:childTnLst>
                                </p:cTn>
                              </p:par>
                              <p:par>
                                <p:cTn id="87" presetID="42" presetClass="entr" presetSubtype="0" fill="hold" grpId="0" nodeType="withEffect">
                                  <p:stCondLst>
                                    <p:cond delay="200"/>
                                  </p:stCondLst>
                                  <p:childTnLst>
                                    <p:set>
                                      <p:cBhvr>
                                        <p:cTn id="88" dur="1" fill="hold">
                                          <p:stCondLst>
                                            <p:cond delay="0"/>
                                          </p:stCondLst>
                                        </p:cTn>
                                        <p:tgtEl>
                                          <p:spTgt spid="21">
                                            <p:txEl>
                                              <p:pRg st="0" end="0"/>
                                            </p:txEl>
                                          </p:spTgt>
                                        </p:tgtEl>
                                        <p:attrNameLst>
                                          <p:attrName>style.visibility</p:attrName>
                                        </p:attrNameLst>
                                      </p:cBhvr>
                                      <p:to>
                                        <p:strVal val="visible"/>
                                      </p:to>
                                    </p:set>
                                    <p:animEffect transition="in" filter="fade">
                                      <p:cBhvr>
                                        <p:cTn id="89" dur="500"/>
                                        <p:tgtEl>
                                          <p:spTgt spid="21">
                                            <p:txEl>
                                              <p:pRg st="0" end="0"/>
                                            </p:txEl>
                                          </p:spTgt>
                                        </p:tgtEl>
                                      </p:cBhvr>
                                    </p:animEffect>
                                    <p:anim calcmode="lin" valueType="num">
                                      <p:cBhvr>
                                        <p:cTn id="90"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21">
                                            <p:txEl>
                                              <p:pRg st="0" end="0"/>
                                            </p:txEl>
                                          </p:spTgt>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800"/>
                                  </p:stCondLst>
                                  <p:childTnLst>
                                    <p:set>
                                      <p:cBhvr>
                                        <p:cTn id="93" dur="1" fill="hold">
                                          <p:stCondLst>
                                            <p:cond delay="0"/>
                                          </p:stCondLst>
                                        </p:cTn>
                                        <p:tgtEl>
                                          <p:spTgt spid="22">
                                            <p:txEl>
                                              <p:pRg st="0" end="0"/>
                                            </p:txEl>
                                          </p:spTgt>
                                        </p:tgtEl>
                                        <p:attrNameLst>
                                          <p:attrName>style.visibility</p:attrName>
                                        </p:attrNameLst>
                                      </p:cBhvr>
                                      <p:to>
                                        <p:strVal val="visible"/>
                                      </p:to>
                                    </p:set>
                                    <p:animEffect transition="in" filter="fade">
                                      <p:cBhvr>
                                        <p:cTn id="94" dur="500"/>
                                        <p:tgtEl>
                                          <p:spTgt spid="22">
                                            <p:txEl>
                                              <p:pRg st="0" end="0"/>
                                            </p:txEl>
                                          </p:spTgt>
                                        </p:tgtEl>
                                      </p:cBhvr>
                                    </p:animEffect>
                                  </p:childTnLst>
                                </p:cTn>
                              </p:par>
                            </p:childTnLst>
                          </p:cTn>
                        </p:par>
                        <p:par>
                          <p:cTn id="95" fill="hold">
                            <p:stCondLst>
                              <p:cond delay="4700"/>
                            </p:stCondLst>
                            <p:childTnLst>
                              <p:par>
                                <p:cTn id="96" presetID="53" presetClass="entr" presetSubtype="16" fill="hold" grpId="0" nodeType="afterEffect">
                                  <p:stCondLst>
                                    <p:cond delay="0"/>
                                  </p:stCondLst>
                                  <p:childTnLst>
                                    <p:set>
                                      <p:cBhvr>
                                        <p:cTn id="97" dur="1" fill="hold">
                                          <p:stCondLst>
                                            <p:cond delay="0"/>
                                          </p:stCondLst>
                                        </p:cTn>
                                        <p:tgtEl>
                                          <p:spTgt spid="23"/>
                                        </p:tgtEl>
                                        <p:attrNameLst>
                                          <p:attrName>style.visibility</p:attrName>
                                        </p:attrNameLst>
                                      </p:cBhvr>
                                      <p:to>
                                        <p:strVal val="visible"/>
                                      </p:to>
                                    </p:set>
                                    <p:anim calcmode="lin" valueType="num">
                                      <p:cBhvr>
                                        <p:cTn id="98" dur="400" fill="hold"/>
                                        <p:tgtEl>
                                          <p:spTgt spid="23"/>
                                        </p:tgtEl>
                                        <p:attrNameLst>
                                          <p:attrName>ppt_w</p:attrName>
                                        </p:attrNameLst>
                                      </p:cBhvr>
                                      <p:tavLst>
                                        <p:tav tm="0">
                                          <p:val>
                                            <p:fltVal val="0"/>
                                          </p:val>
                                        </p:tav>
                                        <p:tav tm="100000">
                                          <p:val>
                                            <p:strVal val="#ppt_w"/>
                                          </p:val>
                                        </p:tav>
                                      </p:tavLst>
                                    </p:anim>
                                    <p:anim calcmode="lin" valueType="num">
                                      <p:cBhvr>
                                        <p:cTn id="99" dur="400" fill="hold"/>
                                        <p:tgtEl>
                                          <p:spTgt spid="23"/>
                                        </p:tgtEl>
                                        <p:attrNameLst>
                                          <p:attrName>ppt_h</p:attrName>
                                        </p:attrNameLst>
                                      </p:cBhvr>
                                      <p:tavLst>
                                        <p:tav tm="0">
                                          <p:val>
                                            <p:fltVal val="0"/>
                                          </p:val>
                                        </p:tav>
                                        <p:tav tm="100000">
                                          <p:val>
                                            <p:strVal val="#ppt_h"/>
                                          </p:val>
                                        </p:tav>
                                      </p:tavLst>
                                    </p:anim>
                                    <p:animEffect transition="in" filter="fade">
                                      <p:cBhvr>
                                        <p:cTn id="100" dur="400"/>
                                        <p:tgtEl>
                                          <p:spTgt spid="23"/>
                                        </p:tgtEl>
                                      </p:cBhvr>
                                    </p:animEffect>
                                  </p:childTnLst>
                                </p:cTn>
                              </p:par>
                            </p:childTnLst>
                          </p:cTn>
                        </p:par>
                        <p:par>
                          <p:cTn id="101" fill="hold">
                            <p:stCondLst>
                              <p:cond delay="5200"/>
                            </p:stCondLst>
                            <p:childTnLst>
                              <p:par>
                                <p:cTn id="102" presetID="53" presetClass="entr" presetSubtype="16" fill="hold" grpId="0" nodeType="afterEffect">
                                  <p:stCondLst>
                                    <p:cond delay="0"/>
                                  </p:stCondLst>
                                  <p:childTnLst>
                                    <p:set>
                                      <p:cBhvr>
                                        <p:cTn id="103" dur="1" fill="hold">
                                          <p:stCondLst>
                                            <p:cond delay="0"/>
                                          </p:stCondLst>
                                        </p:cTn>
                                        <p:tgtEl>
                                          <p:spTgt spid="24">
                                            <p:txEl>
                                              <p:pRg st="0" end="0"/>
                                            </p:txEl>
                                          </p:spTgt>
                                        </p:tgtEl>
                                        <p:attrNameLst>
                                          <p:attrName>style.visibility</p:attrName>
                                        </p:attrNameLst>
                                      </p:cBhvr>
                                      <p:to>
                                        <p:strVal val="visible"/>
                                      </p:to>
                                    </p:set>
                                    <p:anim calcmode="lin" valueType="num">
                                      <p:cBhvr>
                                        <p:cTn id="104" dur="3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105" dur="3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106" dur="300"/>
                                        <p:tgtEl>
                                          <p:spTgt spid="24">
                                            <p:txEl>
                                              <p:pRg st="0" end="0"/>
                                            </p:txEl>
                                          </p:spTgt>
                                        </p:tgtEl>
                                      </p:cBhvr>
                                    </p:animEffect>
                                  </p:childTnLst>
                                </p:cTn>
                              </p:par>
                              <p:par>
                                <p:cTn id="107" presetID="42" presetClass="entr" presetSubtype="0" fill="hold" grpId="0" nodeType="withEffect">
                                  <p:stCondLst>
                                    <p:cond delay="200"/>
                                  </p:stCondLst>
                                  <p:childTnLst>
                                    <p:set>
                                      <p:cBhvr>
                                        <p:cTn id="108" dur="1" fill="hold">
                                          <p:stCondLst>
                                            <p:cond delay="0"/>
                                          </p:stCondLst>
                                        </p:cTn>
                                        <p:tgtEl>
                                          <p:spTgt spid="25">
                                            <p:txEl>
                                              <p:pRg st="0" end="0"/>
                                            </p:txEl>
                                          </p:spTgt>
                                        </p:tgtEl>
                                        <p:attrNameLst>
                                          <p:attrName>style.visibility</p:attrName>
                                        </p:attrNameLst>
                                      </p:cBhvr>
                                      <p:to>
                                        <p:strVal val="visible"/>
                                      </p:to>
                                    </p:set>
                                    <p:animEffect transition="in" filter="fade">
                                      <p:cBhvr>
                                        <p:cTn id="109" dur="500"/>
                                        <p:tgtEl>
                                          <p:spTgt spid="25">
                                            <p:txEl>
                                              <p:pRg st="0" end="0"/>
                                            </p:txEl>
                                          </p:spTgt>
                                        </p:tgtEl>
                                      </p:cBhvr>
                                    </p:animEffect>
                                    <p:anim calcmode="lin" valueType="num">
                                      <p:cBhvr>
                                        <p:cTn id="110"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25">
                                            <p:txEl>
                                              <p:pRg st="0" end="0"/>
                                            </p:txEl>
                                          </p:spTgt>
                                        </p:tgtEl>
                                        <p:attrNameLst>
                                          <p:attrName>ppt_y</p:attrName>
                                        </p:attrNameLst>
                                      </p:cBhvr>
                                      <p:tavLst>
                                        <p:tav tm="0">
                                          <p:val>
                                            <p:strVal val="#ppt_y+.1"/>
                                          </p:val>
                                        </p:tav>
                                        <p:tav tm="100000">
                                          <p:val>
                                            <p:strVal val="#ppt_y"/>
                                          </p:val>
                                        </p:tav>
                                      </p:tavLst>
                                    </p:anim>
                                  </p:childTnLst>
                                </p:cTn>
                              </p:par>
                              <p:par>
                                <p:cTn id="112" presetID="10" presetClass="entr" presetSubtype="0" fill="hold" grpId="0" nodeType="withEffect">
                                  <p:stCondLst>
                                    <p:cond delay="800"/>
                                  </p:stCondLst>
                                  <p:childTnLst>
                                    <p:set>
                                      <p:cBhvr>
                                        <p:cTn id="113" dur="1" fill="hold">
                                          <p:stCondLst>
                                            <p:cond delay="0"/>
                                          </p:stCondLst>
                                        </p:cTn>
                                        <p:tgtEl>
                                          <p:spTgt spid="26">
                                            <p:txEl>
                                              <p:pRg st="0" end="0"/>
                                            </p:txEl>
                                          </p:spTgt>
                                        </p:tgtEl>
                                        <p:attrNameLst>
                                          <p:attrName>style.visibility</p:attrName>
                                        </p:attrNameLst>
                                      </p:cBhvr>
                                      <p:to>
                                        <p:strVal val="visible"/>
                                      </p:to>
                                    </p:set>
                                    <p:animEffect transition="in" filter="fade">
                                      <p:cBhvr>
                                        <p:cTn id="114" dur="500"/>
                                        <p:tgtEl>
                                          <p:spTgt spid="26">
                                            <p:txEl>
                                              <p:pRg st="0" end="0"/>
                                            </p:txEl>
                                          </p:spTgt>
                                        </p:tgtEl>
                                      </p:cBhvr>
                                    </p:animEffect>
                                  </p:childTnLst>
                                </p:cTn>
                              </p:par>
                            </p:childTnLst>
                          </p:cTn>
                        </p:par>
                        <p:par>
                          <p:cTn id="115" fill="hold">
                            <p:stCondLst>
                              <p:cond delay="5700"/>
                            </p:stCondLst>
                            <p:childTnLst>
                              <p:par>
                                <p:cTn id="116" presetID="53" presetClass="entr" presetSubtype="16" fill="hold" grpId="0" nodeType="afterEffect">
                                  <p:stCondLst>
                                    <p:cond delay="0"/>
                                  </p:stCondLst>
                                  <p:childTnLst>
                                    <p:set>
                                      <p:cBhvr>
                                        <p:cTn id="117" dur="1" fill="hold">
                                          <p:stCondLst>
                                            <p:cond delay="0"/>
                                          </p:stCondLst>
                                        </p:cTn>
                                        <p:tgtEl>
                                          <p:spTgt spid="27"/>
                                        </p:tgtEl>
                                        <p:attrNameLst>
                                          <p:attrName>style.visibility</p:attrName>
                                        </p:attrNameLst>
                                      </p:cBhvr>
                                      <p:to>
                                        <p:strVal val="visible"/>
                                      </p:to>
                                    </p:set>
                                    <p:anim calcmode="lin" valueType="num">
                                      <p:cBhvr>
                                        <p:cTn id="118" dur="400" fill="hold"/>
                                        <p:tgtEl>
                                          <p:spTgt spid="27"/>
                                        </p:tgtEl>
                                        <p:attrNameLst>
                                          <p:attrName>ppt_w</p:attrName>
                                        </p:attrNameLst>
                                      </p:cBhvr>
                                      <p:tavLst>
                                        <p:tav tm="0">
                                          <p:val>
                                            <p:fltVal val="0"/>
                                          </p:val>
                                        </p:tav>
                                        <p:tav tm="100000">
                                          <p:val>
                                            <p:strVal val="#ppt_w"/>
                                          </p:val>
                                        </p:tav>
                                      </p:tavLst>
                                    </p:anim>
                                    <p:anim calcmode="lin" valueType="num">
                                      <p:cBhvr>
                                        <p:cTn id="119" dur="400" fill="hold"/>
                                        <p:tgtEl>
                                          <p:spTgt spid="27"/>
                                        </p:tgtEl>
                                        <p:attrNameLst>
                                          <p:attrName>ppt_h</p:attrName>
                                        </p:attrNameLst>
                                      </p:cBhvr>
                                      <p:tavLst>
                                        <p:tav tm="0">
                                          <p:val>
                                            <p:fltVal val="0"/>
                                          </p:val>
                                        </p:tav>
                                        <p:tav tm="100000">
                                          <p:val>
                                            <p:strVal val="#ppt_h"/>
                                          </p:val>
                                        </p:tav>
                                      </p:tavLst>
                                    </p:anim>
                                    <p:animEffect transition="in" filter="fade">
                                      <p:cBhvr>
                                        <p:cTn id="120" dur="400"/>
                                        <p:tgtEl>
                                          <p:spTgt spid="27"/>
                                        </p:tgtEl>
                                      </p:cBhvr>
                                    </p:animEffect>
                                  </p:childTnLst>
                                </p:cTn>
                              </p:par>
                            </p:childTnLst>
                          </p:cTn>
                        </p:par>
                        <p:par>
                          <p:cTn id="121" fill="hold">
                            <p:stCondLst>
                              <p:cond delay="6200"/>
                            </p:stCondLst>
                            <p:childTnLst>
                              <p:par>
                                <p:cTn id="122" presetID="53" presetClass="entr" presetSubtype="16" fill="hold" grpId="0" nodeType="afterEffect">
                                  <p:stCondLst>
                                    <p:cond delay="0"/>
                                  </p:stCondLst>
                                  <p:childTnLst>
                                    <p:set>
                                      <p:cBhvr>
                                        <p:cTn id="123" dur="1" fill="hold">
                                          <p:stCondLst>
                                            <p:cond delay="0"/>
                                          </p:stCondLst>
                                        </p:cTn>
                                        <p:tgtEl>
                                          <p:spTgt spid="28">
                                            <p:txEl>
                                              <p:pRg st="0" end="0"/>
                                            </p:txEl>
                                          </p:spTgt>
                                        </p:tgtEl>
                                        <p:attrNameLst>
                                          <p:attrName>style.visibility</p:attrName>
                                        </p:attrNameLst>
                                      </p:cBhvr>
                                      <p:to>
                                        <p:strVal val="visible"/>
                                      </p:to>
                                    </p:set>
                                    <p:anim calcmode="lin" valueType="num">
                                      <p:cBhvr>
                                        <p:cTn id="124" dur="3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125" dur="3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126" dur="300"/>
                                        <p:tgtEl>
                                          <p:spTgt spid="28">
                                            <p:txEl>
                                              <p:pRg st="0" end="0"/>
                                            </p:txEl>
                                          </p:spTgt>
                                        </p:tgtEl>
                                      </p:cBhvr>
                                    </p:animEffect>
                                  </p:childTnLst>
                                </p:cTn>
                              </p:par>
                              <p:par>
                                <p:cTn id="127" presetID="42" presetClass="entr" presetSubtype="0" fill="hold" grpId="0" nodeType="withEffect">
                                  <p:stCondLst>
                                    <p:cond delay="200"/>
                                  </p:stCondLst>
                                  <p:childTnLst>
                                    <p:set>
                                      <p:cBhvr>
                                        <p:cTn id="128" dur="1" fill="hold">
                                          <p:stCondLst>
                                            <p:cond delay="0"/>
                                          </p:stCondLst>
                                        </p:cTn>
                                        <p:tgtEl>
                                          <p:spTgt spid="29">
                                            <p:txEl>
                                              <p:pRg st="0" end="0"/>
                                            </p:txEl>
                                          </p:spTgt>
                                        </p:tgtEl>
                                        <p:attrNameLst>
                                          <p:attrName>style.visibility</p:attrName>
                                        </p:attrNameLst>
                                      </p:cBhvr>
                                      <p:to>
                                        <p:strVal val="visible"/>
                                      </p:to>
                                    </p:set>
                                    <p:animEffect transition="in" filter="fade">
                                      <p:cBhvr>
                                        <p:cTn id="129" dur="500"/>
                                        <p:tgtEl>
                                          <p:spTgt spid="29">
                                            <p:txEl>
                                              <p:pRg st="0" end="0"/>
                                            </p:txEl>
                                          </p:spTgt>
                                        </p:tgtEl>
                                      </p:cBhvr>
                                    </p:animEffect>
                                    <p:anim calcmode="lin" valueType="num">
                                      <p:cBhvr>
                                        <p:cTn id="130"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131" dur="500" fill="hold"/>
                                        <p:tgtEl>
                                          <p:spTgt spid="29">
                                            <p:txEl>
                                              <p:pRg st="0" end="0"/>
                                            </p:txEl>
                                          </p:spTgt>
                                        </p:tgtEl>
                                        <p:attrNameLst>
                                          <p:attrName>ppt_y</p:attrName>
                                        </p:attrNameLst>
                                      </p:cBhvr>
                                      <p:tavLst>
                                        <p:tav tm="0">
                                          <p:val>
                                            <p:strVal val="#ppt_y+.1"/>
                                          </p:val>
                                        </p:tav>
                                        <p:tav tm="100000">
                                          <p:val>
                                            <p:strVal val="#ppt_y"/>
                                          </p:val>
                                        </p:tav>
                                      </p:tavLst>
                                    </p:anim>
                                  </p:childTnLst>
                                </p:cTn>
                              </p:par>
                              <p:par>
                                <p:cTn id="132" presetID="10" presetClass="entr" presetSubtype="0" fill="hold" grpId="0" nodeType="withEffect">
                                  <p:stCondLst>
                                    <p:cond delay="800"/>
                                  </p:stCondLst>
                                  <p:childTnLst>
                                    <p:set>
                                      <p:cBhvr>
                                        <p:cTn id="133" dur="1" fill="hold">
                                          <p:stCondLst>
                                            <p:cond delay="0"/>
                                          </p:stCondLst>
                                        </p:cTn>
                                        <p:tgtEl>
                                          <p:spTgt spid="30">
                                            <p:txEl>
                                              <p:pRg st="0" end="0"/>
                                            </p:txEl>
                                          </p:spTgt>
                                        </p:tgtEl>
                                        <p:attrNameLst>
                                          <p:attrName>style.visibility</p:attrName>
                                        </p:attrNameLst>
                                      </p:cBhvr>
                                      <p:to>
                                        <p:strVal val="visible"/>
                                      </p:to>
                                    </p:set>
                                    <p:animEffect transition="in" filter="fade">
                                      <p:cBhvr>
                                        <p:cTn id="134"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 grpId="0" animBg="1"/>
      <p:bldP spid="8" grpId="0" build="p">
        <p:tmplLst>
          <p:tmpl lvl="1">
            <p:tnLst>
              <p:par>
                <p:cTn presetID="53" presetClass="entr" presetSubtype="16"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p:cTn dur="300" fill="hold"/>
                        <p:tgtEl>
                          <p:spTgt spid="8"/>
                        </p:tgtEl>
                        <p:attrNameLst>
                          <p:attrName>ppt_w</p:attrName>
                        </p:attrNameLst>
                      </p:cBhvr>
                      <p:tavLst>
                        <p:tav tm="0">
                          <p:val>
                            <p:fltVal val="0"/>
                          </p:val>
                        </p:tav>
                        <p:tav tm="100000">
                          <p:val>
                            <p:strVal val="#ppt_w"/>
                          </p:val>
                        </p:tav>
                      </p:tavLst>
                    </p:anim>
                    <p:anim calcmode="lin" valueType="num">
                      <p:cBhvr>
                        <p:cTn dur="300" fill="hold"/>
                        <p:tgtEl>
                          <p:spTgt spid="8"/>
                        </p:tgtEl>
                        <p:attrNameLst>
                          <p:attrName>ppt_h</p:attrName>
                        </p:attrNameLst>
                      </p:cBhvr>
                      <p:tavLst>
                        <p:tav tm="0">
                          <p:val>
                            <p:fltVal val="0"/>
                          </p:val>
                        </p:tav>
                        <p:tav tm="100000">
                          <p:val>
                            <p:strVal val="#ppt_h"/>
                          </p:val>
                        </p:tav>
                      </p:tavLst>
                    </p:anim>
                    <p:animEffect transition="in" filter="fade">
                      <p:cBhvr>
                        <p:cTn dur="300"/>
                        <p:tgtEl>
                          <p:spTgt spid="8"/>
                        </p:tgtEl>
                      </p:cBhvr>
                    </p:animEffect>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build="p">
        <p:tmplLst>
          <p:tmpl lvl="1">
            <p:tnLst>
              <p:par>
                <p:cTn presetID="53" presetClass="entr" presetSubtype="16"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p:cTn dur="300" fill="hold"/>
                        <p:tgtEl>
                          <p:spTgt spid="12"/>
                        </p:tgtEl>
                        <p:attrNameLst>
                          <p:attrName>ppt_w</p:attrName>
                        </p:attrNameLst>
                      </p:cBhvr>
                      <p:tavLst>
                        <p:tav tm="0">
                          <p:val>
                            <p:fltVal val="0"/>
                          </p:val>
                        </p:tav>
                        <p:tav tm="100000">
                          <p:val>
                            <p:strVal val="#ppt_w"/>
                          </p:val>
                        </p:tav>
                      </p:tavLst>
                    </p:anim>
                    <p:anim calcmode="lin" valueType="num">
                      <p:cBhvr>
                        <p:cTn dur="300" fill="hold"/>
                        <p:tgtEl>
                          <p:spTgt spid="12"/>
                        </p:tgtEl>
                        <p:attrNameLst>
                          <p:attrName>ppt_h</p:attrName>
                        </p:attrNameLst>
                      </p:cBhvr>
                      <p:tavLst>
                        <p:tav tm="0">
                          <p:val>
                            <p:fltVal val="0"/>
                          </p:val>
                        </p:tav>
                        <p:tav tm="100000">
                          <p:val>
                            <p:strVal val="#ppt_h"/>
                          </p:val>
                        </p:tav>
                      </p:tavLst>
                    </p:anim>
                    <p:animEffect transition="in" filter="fade">
                      <p:cBhvr>
                        <p:cTn dur="300"/>
                        <p:tgtEl>
                          <p:spTgt spid="12"/>
                        </p:tgtEl>
                      </p:cBhvr>
                    </p:animEffect>
                  </p:childTnLst>
                </p:cTn>
              </p:par>
            </p:tnLst>
          </p:tmpl>
        </p:tmplLst>
      </p:bldP>
      <p:bldP spid="13" grpId="0" build="p">
        <p:tmplLst>
          <p:tmpl lvl="1">
            <p:tnLst>
              <p:par>
                <p:cTn presetID="42" presetClass="entr" presetSubtype="0"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10" presetClass="entr" presetSubtype="0" fill="hold" nodeType="withEffect">
                  <p:stCondLst>
                    <p:cond delay="8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build="p">
        <p:tmplLst>
          <p:tmpl lvl="1">
            <p:tnLst>
              <p:par>
                <p:cTn presetID="53" presetClass="entr" presetSubtype="16"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300" fill="hold"/>
                        <p:tgtEl>
                          <p:spTgt spid="16"/>
                        </p:tgtEl>
                        <p:attrNameLst>
                          <p:attrName>ppt_w</p:attrName>
                        </p:attrNameLst>
                      </p:cBhvr>
                      <p:tavLst>
                        <p:tav tm="0">
                          <p:val>
                            <p:fltVal val="0"/>
                          </p:val>
                        </p:tav>
                        <p:tav tm="100000">
                          <p:val>
                            <p:strVal val="#ppt_w"/>
                          </p:val>
                        </p:tav>
                      </p:tavLst>
                    </p:anim>
                    <p:anim calcmode="lin" valueType="num">
                      <p:cBhvr>
                        <p:cTn dur="300" fill="hold"/>
                        <p:tgtEl>
                          <p:spTgt spid="16"/>
                        </p:tgtEl>
                        <p:attrNameLst>
                          <p:attrName>ppt_h</p:attrName>
                        </p:attrNameLst>
                      </p:cBhvr>
                      <p:tavLst>
                        <p:tav tm="0">
                          <p:val>
                            <p:fltVal val="0"/>
                          </p:val>
                        </p:tav>
                        <p:tav tm="100000">
                          <p:val>
                            <p:strVal val="#ppt_h"/>
                          </p:val>
                        </p:tav>
                      </p:tavLst>
                    </p:anim>
                    <p:animEffect transition="in" filter="fade">
                      <p:cBhvr>
                        <p:cTn dur="300"/>
                        <p:tgtEl>
                          <p:spTgt spid="16"/>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53" presetClass="entr" presetSubtype="16"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p:cTn dur="300" fill="hold"/>
                        <p:tgtEl>
                          <p:spTgt spid="20"/>
                        </p:tgtEl>
                        <p:attrNameLst>
                          <p:attrName>ppt_w</p:attrName>
                        </p:attrNameLst>
                      </p:cBhvr>
                      <p:tavLst>
                        <p:tav tm="0">
                          <p:val>
                            <p:fltVal val="0"/>
                          </p:val>
                        </p:tav>
                        <p:tav tm="100000">
                          <p:val>
                            <p:strVal val="#ppt_w"/>
                          </p:val>
                        </p:tav>
                      </p:tavLst>
                    </p:anim>
                    <p:anim calcmode="lin" valueType="num">
                      <p:cBhvr>
                        <p:cTn dur="300" fill="hold"/>
                        <p:tgtEl>
                          <p:spTgt spid="20"/>
                        </p:tgtEl>
                        <p:attrNameLst>
                          <p:attrName>ppt_h</p:attrName>
                        </p:attrNameLst>
                      </p:cBhvr>
                      <p:tavLst>
                        <p:tav tm="0">
                          <p:val>
                            <p:fltVal val="0"/>
                          </p:val>
                        </p:tav>
                        <p:tav tm="100000">
                          <p:val>
                            <p:strVal val="#ppt_h"/>
                          </p:val>
                        </p:tav>
                      </p:tavLst>
                    </p:anim>
                    <p:animEffect transition="in" filter="fade">
                      <p:cBhvr>
                        <p:cTn dur="300"/>
                        <p:tgtEl>
                          <p:spTgt spid="20"/>
                        </p:tgtEl>
                      </p:cBhvr>
                    </p:animEffect>
                  </p:childTnLst>
                </p:cTn>
              </p:par>
            </p:tnLst>
          </p:tmpl>
        </p:tmplLst>
      </p:bldP>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10" presetClass="entr" presetSubtype="0" fill="hold" nodeType="withEffect">
                  <p:stCondLst>
                    <p:cond delay="8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build="p">
        <p:tmplLst>
          <p:tmpl lvl="1">
            <p:tnLst>
              <p:par>
                <p:cTn presetID="53" presetClass="entr" presetSubtype="16"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p:cTn dur="300" fill="hold"/>
                        <p:tgtEl>
                          <p:spTgt spid="24"/>
                        </p:tgtEl>
                        <p:attrNameLst>
                          <p:attrName>ppt_w</p:attrName>
                        </p:attrNameLst>
                      </p:cBhvr>
                      <p:tavLst>
                        <p:tav tm="0">
                          <p:val>
                            <p:fltVal val="0"/>
                          </p:val>
                        </p:tav>
                        <p:tav tm="100000">
                          <p:val>
                            <p:strVal val="#ppt_w"/>
                          </p:val>
                        </p:tav>
                      </p:tavLst>
                    </p:anim>
                    <p:anim calcmode="lin" valueType="num">
                      <p:cBhvr>
                        <p:cTn dur="300" fill="hold"/>
                        <p:tgtEl>
                          <p:spTgt spid="24"/>
                        </p:tgtEl>
                        <p:attrNameLst>
                          <p:attrName>ppt_h</p:attrName>
                        </p:attrNameLst>
                      </p:cBhvr>
                      <p:tavLst>
                        <p:tav tm="0">
                          <p:val>
                            <p:fltVal val="0"/>
                          </p:val>
                        </p:tav>
                        <p:tav tm="100000">
                          <p:val>
                            <p:strVal val="#ppt_h"/>
                          </p:val>
                        </p:tav>
                      </p:tavLst>
                    </p:anim>
                    <p:animEffect transition="in" filter="fade">
                      <p:cBhvr>
                        <p:cTn dur="3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10" presetClass="entr" presetSubtype="0" fill="hold" nodeType="withEffect">
                  <p:stCondLst>
                    <p:cond delay="8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animBg="1"/>
      <p:bldP spid="28" grpId="0" build="p">
        <p:tmplLst>
          <p:tmpl lvl="1">
            <p:tnLst>
              <p:par>
                <p:cTn presetID="53" presetClass="entr" presetSubtype="16"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p:cTn dur="300" fill="hold"/>
                        <p:tgtEl>
                          <p:spTgt spid="28"/>
                        </p:tgtEl>
                        <p:attrNameLst>
                          <p:attrName>ppt_w</p:attrName>
                        </p:attrNameLst>
                      </p:cBhvr>
                      <p:tavLst>
                        <p:tav tm="0">
                          <p:val>
                            <p:fltVal val="0"/>
                          </p:val>
                        </p:tav>
                        <p:tav tm="100000">
                          <p:val>
                            <p:strVal val="#ppt_w"/>
                          </p:val>
                        </p:tav>
                      </p:tavLst>
                    </p:anim>
                    <p:anim calcmode="lin" valueType="num">
                      <p:cBhvr>
                        <p:cTn dur="300" fill="hold"/>
                        <p:tgtEl>
                          <p:spTgt spid="28"/>
                        </p:tgtEl>
                        <p:attrNameLst>
                          <p:attrName>ppt_h</p:attrName>
                        </p:attrNameLst>
                      </p:cBhvr>
                      <p:tavLst>
                        <p:tav tm="0">
                          <p:val>
                            <p:fltVal val="0"/>
                          </p:val>
                        </p:tav>
                        <p:tav tm="100000">
                          <p:val>
                            <p:strVal val="#ppt_h"/>
                          </p:val>
                        </p:tav>
                      </p:tavLst>
                    </p:anim>
                    <p:animEffect transition="in" filter="fade">
                      <p:cBhvr>
                        <p:cTn dur="300"/>
                        <p:tgtEl>
                          <p:spTgt spid="28"/>
                        </p:tgtEl>
                      </p:cBhvr>
                    </p:animEffect>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10" presetClass="entr" presetSubtype="0" fill="hold" nodeType="withEffect">
                  <p:stCondLst>
                    <p:cond delay="8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showMasterSp="0" userDrawn="1">
  <p:cSld name="Iconic list 3">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1293285" y="1365562"/>
            <a:ext cx="652462"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1354141" y="1403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452438" y="2106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452439" y="2364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72" name="Rounded Rectangle 71"/>
          <p:cNvSpPr/>
          <p:nvPr userDrawn="1"/>
        </p:nvSpPr>
        <p:spPr>
          <a:xfrm>
            <a:off x="4252385" y="1365562"/>
            <a:ext cx="652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Text Placeholder 7"/>
          <p:cNvSpPr>
            <a:spLocks noGrp="1"/>
          </p:cNvSpPr>
          <p:nvPr>
            <p:ph type="body" sz="quarter" idx="40" hasCustomPrompt="1"/>
          </p:nvPr>
        </p:nvSpPr>
        <p:spPr>
          <a:xfrm>
            <a:off x="4313241" y="1403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74" name="Text Placeholder 7"/>
          <p:cNvSpPr>
            <a:spLocks noGrp="1"/>
          </p:cNvSpPr>
          <p:nvPr>
            <p:ph type="body" sz="quarter" idx="41" hasCustomPrompt="1"/>
          </p:nvPr>
        </p:nvSpPr>
        <p:spPr>
          <a:xfrm>
            <a:off x="3411538" y="2106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5" name="Text Placeholder 2"/>
          <p:cNvSpPr>
            <a:spLocks noGrp="1"/>
          </p:cNvSpPr>
          <p:nvPr>
            <p:ph type="body" sz="quarter" idx="42" hasCustomPrompt="1"/>
          </p:nvPr>
        </p:nvSpPr>
        <p:spPr>
          <a:xfrm>
            <a:off x="3411539" y="2364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76" name="Rounded Rectangle 75"/>
          <p:cNvSpPr/>
          <p:nvPr userDrawn="1"/>
        </p:nvSpPr>
        <p:spPr>
          <a:xfrm>
            <a:off x="7219423" y="1365562"/>
            <a:ext cx="652462" cy="65246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Text Placeholder 7"/>
          <p:cNvSpPr>
            <a:spLocks noGrp="1"/>
          </p:cNvSpPr>
          <p:nvPr>
            <p:ph type="body" sz="quarter" idx="43" hasCustomPrompt="1"/>
          </p:nvPr>
        </p:nvSpPr>
        <p:spPr>
          <a:xfrm>
            <a:off x="7280279" y="1403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78" name="Text Placeholder 7"/>
          <p:cNvSpPr>
            <a:spLocks noGrp="1"/>
          </p:cNvSpPr>
          <p:nvPr>
            <p:ph type="body" sz="quarter" idx="44" hasCustomPrompt="1"/>
          </p:nvPr>
        </p:nvSpPr>
        <p:spPr>
          <a:xfrm>
            <a:off x="6378576" y="2106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9" name="Text Placeholder 2"/>
          <p:cNvSpPr>
            <a:spLocks noGrp="1"/>
          </p:cNvSpPr>
          <p:nvPr>
            <p:ph type="body" sz="quarter" idx="45" hasCustomPrompt="1"/>
          </p:nvPr>
        </p:nvSpPr>
        <p:spPr>
          <a:xfrm>
            <a:off x="6378577" y="2364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80" name="Rounded Rectangle 79"/>
          <p:cNvSpPr/>
          <p:nvPr userDrawn="1"/>
        </p:nvSpPr>
        <p:spPr>
          <a:xfrm>
            <a:off x="1293285" y="3270562"/>
            <a:ext cx="652462"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Text Placeholder 7"/>
          <p:cNvSpPr>
            <a:spLocks noGrp="1"/>
          </p:cNvSpPr>
          <p:nvPr>
            <p:ph type="body" sz="quarter" idx="46" hasCustomPrompt="1"/>
          </p:nvPr>
        </p:nvSpPr>
        <p:spPr>
          <a:xfrm>
            <a:off x="1354141" y="3308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82" name="Text Placeholder 7"/>
          <p:cNvSpPr>
            <a:spLocks noGrp="1"/>
          </p:cNvSpPr>
          <p:nvPr>
            <p:ph type="body" sz="quarter" idx="47" hasCustomPrompt="1"/>
          </p:nvPr>
        </p:nvSpPr>
        <p:spPr>
          <a:xfrm>
            <a:off x="452438" y="4011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83" name="Text Placeholder 2"/>
          <p:cNvSpPr>
            <a:spLocks noGrp="1"/>
          </p:cNvSpPr>
          <p:nvPr>
            <p:ph type="body" sz="quarter" idx="48" hasCustomPrompt="1"/>
          </p:nvPr>
        </p:nvSpPr>
        <p:spPr>
          <a:xfrm>
            <a:off x="452439" y="4269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84" name="Rounded Rectangle 83"/>
          <p:cNvSpPr/>
          <p:nvPr userDrawn="1"/>
        </p:nvSpPr>
        <p:spPr>
          <a:xfrm>
            <a:off x="4252385" y="3270562"/>
            <a:ext cx="652462" cy="652462"/>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 Placeholder 7"/>
          <p:cNvSpPr>
            <a:spLocks noGrp="1"/>
          </p:cNvSpPr>
          <p:nvPr>
            <p:ph type="body" sz="quarter" idx="49" hasCustomPrompt="1"/>
          </p:nvPr>
        </p:nvSpPr>
        <p:spPr>
          <a:xfrm>
            <a:off x="4313241" y="3308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86" name="Text Placeholder 7"/>
          <p:cNvSpPr>
            <a:spLocks noGrp="1"/>
          </p:cNvSpPr>
          <p:nvPr>
            <p:ph type="body" sz="quarter" idx="50" hasCustomPrompt="1"/>
          </p:nvPr>
        </p:nvSpPr>
        <p:spPr>
          <a:xfrm>
            <a:off x="3411538" y="4011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87" name="Text Placeholder 2"/>
          <p:cNvSpPr>
            <a:spLocks noGrp="1"/>
          </p:cNvSpPr>
          <p:nvPr>
            <p:ph type="body" sz="quarter" idx="51" hasCustomPrompt="1"/>
          </p:nvPr>
        </p:nvSpPr>
        <p:spPr>
          <a:xfrm>
            <a:off x="3411539" y="4269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
        <p:nvSpPr>
          <p:cNvPr id="88" name="Rounded Rectangle 87"/>
          <p:cNvSpPr/>
          <p:nvPr userDrawn="1"/>
        </p:nvSpPr>
        <p:spPr>
          <a:xfrm>
            <a:off x="7219423" y="3270562"/>
            <a:ext cx="652462" cy="652462"/>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Text Placeholder 7"/>
          <p:cNvSpPr>
            <a:spLocks noGrp="1"/>
          </p:cNvSpPr>
          <p:nvPr>
            <p:ph type="body" sz="quarter" idx="52" hasCustomPrompt="1"/>
          </p:nvPr>
        </p:nvSpPr>
        <p:spPr>
          <a:xfrm>
            <a:off x="7280279" y="3308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smtClean="0"/>
              <a:t>icon</a:t>
            </a:r>
            <a:endParaRPr lang="es-ES_tradnl" dirty="0" smtClean="0"/>
          </a:p>
        </p:txBody>
      </p:sp>
      <p:sp>
        <p:nvSpPr>
          <p:cNvPr id="90" name="Text Placeholder 7"/>
          <p:cNvSpPr>
            <a:spLocks noGrp="1"/>
          </p:cNvSpPr>
          <p:nvPr>
            <p:ph type="body" sz="quarter" idx="53" hasCustomPrompt="1"/>
          </p:nvPr>
        </p:nvSpPr>
        <p:spPr>
          <a:xfrm>
            <a:off x="6378576" y="4011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1" name="Text Placeholder 2"/>
          <p:cNvSpPr>
            <a:spLocks noGrp="1"/>
          </p:cNvSpPr>
          <p:nvPr>
            <p:ph type="body" sz="quarter" idx="54" hasCustomPrompt="1"/>
          </p:nvPr>
        </p:nvSpPr>
        <p:spPr>
          <a:xfrm>
            <a:off x="6378577" y="4269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1700"/>
                            </p:stCondLst>
                            <p:childTnLst>
                              <p:par>
                                <p:cTn id="36" presetID="53" presetClass="entr" presetSubtype="16" fill="hold" grpId="0" nodeType="after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400" fill="hold"/>
                                        <p:tgtEl>
                                          <p:spTgt spid="72"/>
                                        </p:tgtEl>
                                        <p:attrNameLst>
                                          <p:attrName>ppt_w</p:attrName>
                                        </p:attrNameLst>
                                      </p:cBhvr>
                                      <p:tavLst>
                                        <p:tav tm="0">
                                          <p:val>
                                            <p:fltVal val="0"/>
                                          </p:val>
                                        </p:tav>
                                        <p:tav tm="100000">
                                          <p:val>
                                            <p:strVal val="#ppt_w"/>
                                          </p:val>
                                        </p:tav>
                                      </p:tavLst>
                                    </p:anim>
                                    <p:anim calcmode="lin" valueType="num">
                                      <p:cBhvr>
                                        <p:cTn id="39" dur="400" fill="hold"/>
                                        <p:tgtEl>
                                          <p:spTgt spid="72"/>
                                        </p:tgtEl>
                                        <p:attrNameLst>
                                          <p:attrName>ppt_h</p:attrName>
                                        </p:attrNameLst>
                                      </p:cBhvr>
                                      <p:tavLst>
                                        <p:tav tm="0">
                                          <p:val>
                                            <p:fltVal val="0"/>
                                          </p:val>
                                        </p:tav>
                                        <p:tav tm="100000">
                                          <p:val>
                                            <p:strVal val="#ppt_h"/>
                                          </p:val>
                                        </p:tav>
                                      </p:tavLst>
                                    </p:anim>
                                    <p:animEffect transition="in" filter="fade">
                                      <p:cBhvr>
                                        <p:cTn id="40" dur="400"/>
                                        <p:tgtEl>
                                          <p:spTgt spid="72"/>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73">
                                            <p:txEl>
                                              <p:pRg st="0" end="0"/>
                                            </p:txEl>
                                          </p:spTgt>
                                        </p:tgtEl>
                                        <p:attrNameLst>
                                          <p:attrName>style.visibility</p:attrName>
                                        </p:attrNameLst>
                                      </p:cBhvr>
                                      <p:to>
                                        <p:strVal val="visible"/>
                                      </p:to>
                                    </p:set>
                                    <p:anim calcmode="lin" valueType="num">
                                      <p:cBhvr>
                                        <p:cTn id="44"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7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74">
                                            <p:txEl>
                                              <p:pRg st="0" end="0"/>
                                            </p:txEl>
                                          </p:spTgt>
                                        </p:tgtEl>
                                        <p:attrNameLst>
                                          <p:attrName>style.visibility</p:attrName>
                                        </p:attrNameLst>
                                      </p:cBhvr>
                                      <p:to>
                                        <p:strVal val="visible"/>
                                      </p:to>
                                    </p:set>
                                    <p:animEffect transition="in" filter="fade">
                                      <p:cBhvr>
                                        <p:cTn id="49" dur="500"/>
                                        <p:tgtEl>
                                          <p:spTgt spid="74">
                                            <p:txEl>
                                              <p:pRg st="0" end="0"/>
                                            </p:txEl>
                                          </p:spTgt>
                                        </p:tgtEl>
                                      </p:cBhvr>
                                    </p:animEffect>
                                    <p:anim calcmode="lin" valueType="num">
                                      <p:cBhvr>
                                        <p:cTn id="50"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7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75">
                                            <p:txEl>
                                              <p:pRg st="0" end="0"/>
                                            </p:txEl>
                                          </p:spTgt>
                                        </p:tgtEl>
                                        <p:attrNameLst>
                                          <p:attrName>style.visibility</p:attrName>
                                        </p:attrNameLst>
                                      </p:cBhvr>
                                      <p:to>
                                        <p:strVal val="visible"/>
                                      </p:to>
                                    </p:set>
                                    <p:animEffect transition="in" filter="fade">
                                      <p:cBhvr>
                                        <p:cTn id="54" dur="500"/>
                                        <p:tgtEl>
                                          <p:spTgt spid="75">
                                            <p:txEl>
                                              <p:pRg st="0" end="0"/>
                                            </p:txEl>
                                          </p:spTgt>
                                        </p:tgtEl>
                                      </p:cBhvr>
                                    </p:animEffect>
                                  </p:childTnLst>
                                </p:cTn>
                              </p:par>
                            </p:childTnLst>
                          </p:cTn>
                        </p:par>
                        <p:par>
                          <p:cTn id="55" fill="hold">
                            <p:stCondLst>
                              <p:cond delay="2700"/>
                            </p:stCondLst>
                            <p:childTnLst>
                              <p:par>
                                <p:cTn id="56" presetID="53" presetClass="entr" presetSubtype="16"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childTnLst>
                                </p:cTn>
                              </p:par>
                            </p:childTnLst>
                          </p:cTn>
                        </p:par>
                        <p:par>
                          <p:cTn id="61" fill="hold">
                            <p:stCondLst>
                              <p:cond delay="3200"/>
                            </p:stCondLst>
                            <p:childTnLst>
                              <p:par>
                                <p:cTn id="62" presetID="53" presetClass="entr" presetSubtype="16" fill="hold" grpId="0" nodeType="afterEffect">
                                  <p:stCondLst>
                                    <p:cond delay="0"/>
                                  </p:stCondLst>
                                  <p:childTnLst>
                                    <p:set>
                                      <p:cBhvr>
                                        <p:cTn id="63" dur="1" fill="hold">
                                          <p:stCondLst>
                                            <p:cond delay="0"/>
                                          </p:stCondLst>
                                        </p:cTn>
                                        <p:tgtEl>
                                          <p:spTgt spid="77">
                                            <p:txEl>
                                              <p:pRg st="0" end="0"/>
                                            </p:txEl>
                                          </p:spTgt>
                                        </p:tgtEl>
                                        <p:attrNameLst>
                                          <p:attrName>style.visibility</p:attrName>
                                        </p:attrNameLst>
                                      </p:cBhvr>
                                      <p:to>
                                        <p:strVal val="visible"/>
                                      </p:to>
                                    </p:set>
                                    <p:anim calcmode="lin" valueType="num">
                                      <p:cBhvr>
                                        <p:cTn id="64"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77">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78">
                                            <p:txEl>
                                              <p:pRg st="0" end="0"/>
                                            </p:txEl>
                                          </p:spTgt>
                                        </p:tgtEl>
                                        <p:attrNameLst>
                                          <p:attrName>style.visibility</p:attrName>
                                        </p:attrNameLst>
                                      </p:cBhvr>
                                      <p:to>
                                        <p:strVal val="visible"/>
                                      </p:to>
                                    </p:set>
                                    <p:animEffect transition="in" filter="fade">
                                      <p:cBhvr>
                                        <p:cTn id="69" dur="500"/>
                                        <p:tgtEl>
                                          <p:spTgt spid="78">
                                            <p:txEl>
                                              <p:pRg st="0" end="0"/>
                                            </p:txEl>
                                          </p:spTgt>
                                        </p:tgtEl>
                                      </p:cBhvr>
                                    </p:animEffect>
                                    <p:anim calcmode="lin" valueType="num">
                                      <p:cBhvr>
                                        <p:cTn id="7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79">
                                            <p:txEl>
                                              <p:pRg st="0" end="0"/>
                                            </p:txEl>
                                          </p:spTgt>
                                        </p:tgtEl>
                                        <p:attrNameLst>
                                          <p:attrName>style.visibility</p:attrName>
                                        </p:attrNameLst>
                                      </p:cBhvr>
                                      <p:to>
                                        <p:strVal val="visible"/>
                                      </p:to>
                                    </p:set>
                                    <p:animEffect transition="in" filter="fade">
                                      <p:cBhvr>
                                        <p:cTn id="74" dur="500"/>
                                        <p:tgtEl>
                                          <p:spTgt spid="79">
                                            <p:txEl>
                                              <p:pRg st="0" end="0"/>
                                            </p:txEl>
                                          </p:spTgt>
                                        </p:tgtEl>
                                      </p:cBhvr>
                                    </p:animEffect>
                                  </p:childTnLst>
                                </p:cTn>
                              </p:par>
                            </p:childTnLst>
                          </p:cTn>
                        </p:par>
                        <p:par>
                          <p:cTn id="75" fill="hold">
                            <p:stCondLst>
                              <p:cond delay="3700"/>
                            </p:stCondLst>
                            <p:childTnLst>
                              <p:par>
                                <p:cTn id="76" presetID="53" presetClass="entr" presetSubtype="16" fill="hold" grpId="0" nodeType="afterEffect">
                                  <p:stCondLst>
                                    <p:cond delay="0"/>
                                  </p:stCondLst>
                                  <p:childTnLst>
                                    <p:set>
                                      <p:cBhvr>
                                        <p:cTn id="77" dur="1" fill="hold">
                                          <p:stCondLst>
                                            <p:cond delay="0"/>
                                          </p:stCondLst>
                                        </p:cTn>
                                        <p:tgtEl>
                                          <p:spTgt spid="80"/>
                                        </p:tgtEl>
                                        <p:attrNameLst>
                                          <p:attrName>style.visibility</p:attrName>
                                        </p:attrNameLst>
                                      </p:cBhvr>
                                      <p:to>
                                        <p:strVal val="visible"/>
                                      </p:to>
                                    </p:set>
                                    <p:anim calcmode="lin" valueType="num">
                                      <p:cBhvr>
                                        <p:cTn id="78" dur="400" fill="hold"/>
                                        <p:tgtEl>
                                          <p:spTgt spid="80"/>
                                        </p:tgtEl>
                                        <p:attrNameLst>
                                          <p:attrName>ppt_w</p:attrName>
                                        </p:attrNameLst>
                                      </p:cBhvr>
                                      <p:tavLst>
                                        <p:tav tm="0">
                                          <p:val>
                                            <p:fltVal val="0"/>
                                          </p:val>
                                        </p:tav>
                                        <p:tav tm="100000">
                                          <p:val>
                                            <p:strVal val="#ppt_w"/>
                                          </p:val>
                                        </p:tav>
                                      </p:tavLst>
                                    </p:anim>
                                    <p:anim calcmode="lin" valueType="num">
                                      <p:cBhvr>
                                        <p:cTn id="79" dur="400" fill="hold"/>
                                        <p:tgtEl>
                                          <p:spTgt spid="80"/>
                                        </p:tgtEl>
                                        <p:attrNameLst>
                                          <p:attrName>ppt_h</p:attrName>
                                        </p:attrNameLst>
                                      </p:cBhvr>
                                      <p:tavLst>
                                        <p:tav tm="0">
                                          <p:val>
                                            <p:fltVal val="0"/>
                                          </p:val>
                                        </p:tav>
                                        <p:tav tm="100000">
                                          <p:val>
                                            <p:strVal val="#ppt_h"/>
                                          </p:val>
                                        </p:tav>
                                      </p:tavLst>
                                    </p:anim>
                                    <p:animEffect transition="in" filter="fade">
                                      <p:cBhvr>
                                        <p:cTn id="80" dur="400"/>
                                        <p:tgtEl>
                                          <p:spTgt spid="80"/>
                                        </p:tgtEl>
                                      </p:cBhvr>
                                    </p:animEffect>
                                  </p:childTnLst>
                                </p:cTn>
                              </p:par>
                            </p:childTnLst>
                          </p:cTn>
                        </p:par>
                        <p:par>
                          <p:cTn id="81" fill="hold">
                            <p:stCondLst>
                              <p:cond delay="4200"/>
                            </p:stCondLst>
                            <p:childTnLst>
                              <p:par>
                                <p:cTn id="82" presetID="53" presetClass="entr" presetSubtype="16" fill="hold" grpId="0" nodeType="afterEffect">
                                  <p:stCondLst>
                                    <p:cond delay="0"/>
                                  </p:stCondLst>
                                  <p:childTnLst>
                                    <p:set>
                                      <p:cBhvr>
                                        <p:cTn id="83" dur="1" fill="hold">
                                          <p:stCondLst>
                                            <p:cond delay="0"/>
                                          </p:stCondLst>
                                        </p:cTn>
                                        <p:tgtEl>
                                          <p:spTgt spid="81">
                                            <p:txEl>
                                              <p:pRg st="0" end="0"/>
                                            </p:txEl>
                                          </p:spTgt>
                                        </p:tgtEl>
                                        <p:attrNameLst>
                                          <p:attrName>style.visibility</p:attrName>
                                        </p:attrNameLst>
                                      </p:cBhvr>
                                      <p:to>
                                        <p:strVal val="visible"/>
                                      </p:to>
                                    </p:set>
                                    <p:anim calcmode="lin" valueType="num">
                                      <p:cBhvr>
                                        <p:cTn id="84" dur="300" fill="hold"/>
                                        <p:tgtEl>
                                          <p:spTgt spid="81">
                                            <p:txEl>
                                              <p:pRg st="0" end="0"/>
                                            </p:txEl>
                                          </p:spTgt>
                                        </p:tgtEl>
                                        <p:attrNameLst>
                                          <p:attrName>ppt_w</p:attrName>
                                        </p:attrNameLst>
                                      </p:cBhvr>
                                      <p:tavLst>
                                        <p:tav tm="0">
                                          <p:val>
                                            <p:fltVal val="0"/>
                                          </p:val>
                                        </p:tav>
                                        <p:tav tm="100000">
                                          <p:val>
                                            <p:strVal val="#ppt_w"/>
                                          </p:val>
                                        </p:tav>
                                      </p:tavLst>
                                    </p:anim>
                                    <p:anim calcmode="lin" valueType="num">
                                      <p:cBhvr>
                                        <p:cTn id="85" dur="300" fill="hold"/>
                                        <p:tgtEl>
                                          <p:spTgt spid="81">
                                            <p:txEl>
                                              <p:pRg st="0" end="0"/>
                                            </p:txEl>
                                          </p:spTgt>
                                        </p:tgtEl>
                                        <p:attrNameLst>
                                          <p:attrName>ppt_h</p:attrName>
                                        </p:attrNameLst>
                                      </p:cBhvr>
                                      <p:tavLst>
                                        <p:tav tm="0">
                                          <p:val>
                                            <p:fltVal val="0"/>
                                          </p:val>
                                        </p:tav>
                                        <p:tav tm="100000">
                                          <p:val>
                                            <p:strVal val="#ppt_h"/>
                                          </p:val>
                                        </p:tav>
                                      </p:tavLst>
                                    </p:anim>
                                    <p:animEffect transition="in" filter="fade">
                                      <p:cBhvr>
                                        <p:cTn id="86" dur="300"/>
                                        <p:tgtEl>
                                          <p:spTgt spid="81">
                                            <p:txEl>
                                              <p:pRg st="0" end="0"/>
                                            </p:txEl>
                                          </p:spTgt>
                                        </p:tgtEl>
                                      </p:cBhvr>
                                    </p:animEffect>
                                  </p:childTnLst>
                                </p:cTn>
                              </p:par>
                              <p:par>
                                <p:cTn id="87" presetID="42" presetClass="entr" presetSubtype="0" fill="hold" grpId="0" nodeType="withEffect">
                                  <p:stCondLst>
                                    <p:cond delay="200"/>
                                  </p:stCondLst>
                                  <p:childTnLst>
                                    <p:set>
                                      <p:cBhvr>
                                        <p:cTn id="88" dur="1" fill="hold">
                                          <p:stCondLst>
                                            <p:cond delay="0"/>
                                          </p:stCondLst>
                                        </p:cTn>
                                        <p:tgtEl>
                                          <p:spTgt spid="82">
                                            <p:txEl>
                                              <p:pRg st="0" end="0"/>
                                            </p:txEl>
                                          </p:spTgt>
                                        </p:tgtEl>
                                        <p:attrNameLst>
                                          <p:attrName>style.visibility</p:attrName>
                                        </p:attrNameLst>
                                      </p:cBhvr>
                                      <p:to>
                                        <p:strVal val="visible"/>
                                      </p:to>
                                    </p:set>
                                    <p:animEffect transition="in" filter="fade">
                                      <p:cBhvr>
                                        <p:cTn id="89" dur="500"/>
                                        <p:tgtEl>
                                          <p:spTgt spid="82">
                                            <p:txEl>
                                              <p:pRg st="0" end="0"/>
                                            </p:txEl>
                                          </p:spTgt>
                                        </p:tgtEl>
                                      </p:cBhvr>
                                    </p:animEffect>
                                    <p:anim calcmode="lin" valueType="num">
                                      <p:cBhvr>
                                        <p:cTn id="90" dur="500" fill="hold"/>
                                        <p:tgtEl>
                                          <p:spTgt spid="82">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82">
                                            <p:txEl>
                                              <p:pRg st="0" end="0"/>
                                            </p:txEl>
                                          </p:spTgt>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800"/>
                                  </p:stCondLst>
                                  <p:childTnLst>
                                    <p:set>
                                      <p:cBhvr>
                                        <p:cTn id="93" dur="1" fill="hold">
                                          <p:stCondLst>
                                            <p:cond delay="0"/>
                                          </p:stCondLst>
                                        </p:cTn>
                                        <p:tgtEl>
                                          <p:spTgt spid="83">
                                            <p:txEl>
                                              <p:pRg st="0" end="0"/>
                                            </p:txEl>
                                          </p:spTgt>
                                        </p:tgtEl>
                                        <p:attrNameLst>
                                          <p:attrName>style.visibility</p:attrName>
                                        </p:attrNameLst>
                                      </p:cBhvr>
                                      <p:to>
                                        <p:strVal val="visible"/>
                                      </p:to>
                                    </p:set>
                                    <p:animEffect transition="in" filter="fade">
                                      <p:cBhvr>
                                        <p:cTn id="94" dur="500"/>
                                        <p:tgtEl>
                                          <p:spTgt spid="83">
                                            <p:txEl>
                                              <p:pRg st="0" end="0"/>
                                            </p:txEl>
                                          </p:spTgt>
                                        </p:tgtEl>
                                      </p:cBhvr>
                                    </p:animEffect>
                                  </p:childTnLst>
                                </p:cTn>
                              </p:par>
                            </p:childTnLst>
                          </p:cTn>
                        </p:par>
                        <p:par>
                          <p:cTn id="95" fill="hold">
                            <p:stCondLst>
                              <p:cond delay="4700"/>
                            </p:stCondLst>
                            <p:childTnLst>
                              <p:par>
                                <p:cTn id="96" presetID="53" presetClass="entr" presetSubtype="16" fill="hold" grpId="0" nodeType="afterEffect">
                                  <p:stCondLst>
                                    <p:cond delay="0"/>
                                  </p:stCondLst>
                                  <p:childTnLst>
                                    <p:set>
                                      <p:cBhvr>
                                        <p:cTn id="97" dur="1" fill="hold">
                                          <p:stCondLst>
                                            <p:cond delay="0"/>
                                          </p:stCondLst>
                                        </p:cTn>
                                        <p:tgtEl>
                                          <p:spTgt spid="84"/>
                                        </p:tgtEl>
                                        <p:attrNameLst>
                                          <p:attrName>style.visibility</p:attrName>
                                        </p:attrNameLst>
                                      </p:cBhvr>
                                      <p:to>
                                        <p:strVal val="visible"/>
                                      </p:to>
                                    </p:set>
                                    <p:anim calcmode="lin" valueType="num">
                                      <p:cBhvr>
                                        <p:cTn id="98" dur="400" fill="hold"/>
                                        <p:tgtEl>
                                          <p:spTgt spid="84"/>
                                        </p:tgtEl>
                                        <p:attrNameLst>
                                          <p:attrName>ppt_w</p:attrName>
                                        </p:attrNameLst>
                                      </p:cBhvr>
                                      <p:tavLst>
                                        <p:tav tm="0">
                                          <p:val>
                                            <p:fltVal val="0"/>
                                          </p:val>
                                        </p:tav>
                                        <p:tav tm="100000">
                                          <p:val>
                                            <p:strVal val="#ppt_w"/>
                                          </p:val>
                                        </p:tav>
                                      </p:tavLst>
                                    </p:anim>
                                    <p:anim calcmode="lin" valueType="num">
                                      <p:cBhvr>
                                        <p:cTn id="99" dur="400" fill="hold"/>
                                        <p:tgtEl>
                                          <p:spTgt spid="84"/>
                                        </p:tgtEl>
                                        <p:attrNameLst>
                                          <p:attrName>ppt_h</p:attrName>
                                        </p:attrNameLst>
                                      </p:cBhvr>
                                      <p:tavLst>
                                        <p:tav tm="0">
                                          <p:val>
                                            <p:fltVal val="0"/>
                                          </p:val>
                                        </p:tav>
                                        <p:tav tm="100000">
                                          <p:val>
                                            <p:strVal val="#ppt_h"/>
                                          </p:val>
                                        </p:tav>
                                      </p:tavLst>
                                    </p:anim>
                                    <p:animEffect transition="in" filter="fade">
                                      <p:cBhvr>
                                        <p:cTn id="100" dur="400"/>
                                        <p:tgtEl>
                                          <p:spTgt spid="84"/>
                                        </p:tgtEl>
                                      </p:cBhvr>
                                    </p:animEffect>
                                  </p:childTnLst>
                                </p:cTn>
                              </p:par>
                            </p:childTnLst>
                          </p:cTn>
                        </p:par>
                        <p:par>
                          <p:cTn id="101" fill="hold">
                            <p:stCondLst>
                              <p:cond delay="5200"/>
                            </p:stCondLst>
                            <p:childTnLst>
                              <p:par>
                                <p:cTn id="102" presetID="53" presetClass="entr" presetSubtype="16" fill="hold" grpId="0" nodeType="afterEffect">
                                  <p:stCondLst>
                                    <p:cond delay="0"/>
                                  </p:stCondLst>
                                  <p:childTnLst>
                                    <p:set>
                                      <p:cBhvr>
                                        <p:cTn id="103" dur="1" fill="hold">
                                          <p:stCondLst>
                                            <p:cond delay="0"/>
                                          </p:stCondLst>
                                        </p:cTn>
                                        <p:tgtEl>
                                          <p:spTgt spid="85">
                                            <p:txEl>
                                              <p:pRg st="0" end="0"/>
                                            </p:txEl>
                                          </p:spTgt>
                                        </p:tgtEl>
                                        <p:attrNameLst>
                                          <p:attrName>style.visibility</p:attrName>
                                        </p:attrNameLst>
                                      </p:cBhvr>
                                      <p:to>
                                        <p:strVal val="visible"/>
                                      </p:to>
                                    </p:set>
                                    <p:anim calcmode="lin" valueType="num">
                                      <p:cBhvr>
                                        <p:cTn id="104" dur="300" fill="hold"/>
                                        <p:tgtEl>
                                          <p:spTgt spid="85">
                                            <p:txEl>
                                              <p:pRg st="0" end="0"/>
                                            </p:txEl>
                                          </p:spTgt>
                                        </p:tgtEl>
                                        <p:attrNameLst>
                                          <p:attrName>ppt_w</p:attrName>
                                        </p:attrNameLst>
                                      </p:cBhvr>
                                      <p:tavLst>
                                        <p:tav tm="0">
                                          <p:val>
                                            <p:fltVal val="0"/>
                                          </p:val>
                                        </p:tav>
                                        <p:tav tm="100000">
                                          <p:val>
                                            <p:strVal val="#ppt_w"/>
                                          </p:val>
                                        </p:tav>
                                      </p:tavLst>
                                    </p:anim>
                                    <p:anim calcmode="lin" valueType="num">
                                      <p:cBhvr>
                                        <p:cTn id="105" dur="300" fill="hold"/>
                                        <p:tgtEl>
                                          <p:spTgt spid="85">
                                            <p:txEl>
                                              <p:pRg st="0" end="0"/>
                                            </p:txEl>
                                          </p:spTgt>
                                        </p:tgtEl>
                                        <p:attrNameLst>
                                          <p:attrName>ppt_h</p:attrName>
                                        </p:attrNameLst>
                                      </p:cBhvr>
                                      <p:tavLst>
                                        <p:tav tm="0">
                                          <p:val>
                                            <p:fltVal val="0"/>
                                          </p:val>
                                        </p:tav>
                                        <p:tav tm="100000">
                                          <p:val>
                                            <p:strVal val="#ppt_h"/>
                                          </p:val>
                                        </p:tav>
                                      </p:tavLst>
                                    </p:anim>
                                    <p:animEffect transition="in" filter="fade">
                                      <p:cBhvr>
                                        <p:cTn id="106" dur="300"/>
                                        <p:tgtEl>
                                          <p:spTgt spid="85">
                                            <p:txEl>
                                              <p:pRg st="0" end="0"/>
                                            </p:txEl>
                                          </p:spTgt>
                                        </p:tgtEl>
                                      </p:cBhvr>
                                    </p:animEffect>
                                  </p:childTnLst>
                                </p:cTn>
                              </p:par>
                              <p:par>
                                <p:cTn id="107" presetID="42" presetClass="entr" presetSubtype="0" fill="hold" grpId="0" nodeType="withEffect">
                                  <p:stCondLst>
                                    <p:cond delay="200"/>
                                  </p:stCondLst>
                                  <p:childTnLst>
                                    <p:set>
                                      <p:cBhvr>
                                        <p:cTn id="108" dur="1" fill="hold">
                                          <p:stCondLst>
                                            <p:cond delay="0"/>
                                          </p:stCondLst>
                                        </p:cTn>
                                        <p:tgtEl>
                                          <p:spTgt spid="86">
                                            <p:txEl>
                                              <p:pRg st="0" end="0"/>
                                            </p:txEl>
                                          </p:spTgt>
                                        </p:tgtEl>
                                        <p:attrNameLst>
                                          <p:attrName>style.visibility</p:attrName>
                                        </p:attrNameLst>
                                      </p:cBhvr>
                                      <p:to>
                                        <p:strVal val="visible"/>
                                      </p:to>
                                    </p:set>
                                    <p:animEffect transition="in" filter="fade">
                                      <p:cBhvr>
                                        <p:cTn id="109" dur="500"/>
                                        <p:tgtEl>
                                          <p:spTgt spid="86">
                                            <p:txEl>
                                              <p:pRg st="0" end="0"/>
                                            </p:txEl>
                                          </p:spTgt>
                                        </p:tgtEl>
                                      </p:cBhvr>
                                    </p:animEffect>
                                    <p:anim calcmode="lin" valueType="num">
                                      <p:cBhvr>
                                        <p:cTn id="110" dur="500" fill="hold"/>
                                        <p:tgtEl>
                                          <p:spTgt spid="86">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86">
                                            <p:txEl>
                                              <p:pRg st="0" end="0"/>
                                            </p:txEl>
                                          </p:spTgt>
                                        </p:tgtEl>
                                        <p:attrNameLst>
                                          <p:attrName>ppt_y</p:attrName>
                                        </p:attrNameLst>
                                      </p:cBhvr>
                                      <p:tavLst>
                                        <p:tav tm="0">
                                          <p:val>
                                            <p:strVal val="#ppt_y+.1"/>
                                          </p:val>
                                        </p:tav>
                                        <p:tav tm="100000">
                                          <p:val>
                                            <p:strVal val="#ppt_y"/>
                                          </p:val>
                                        </p:tav>
                                      </p:tavLst>
                                    </p:anim>
                                  </p:childTnLst>
                                </p:cTn>
                              </p:par>
                              <p:par>
                                <p:cTn id="112" presetID="10" presetClass="entr" presetSubtype="0" fill="hold" grpId="0" nodeType="withEffect">
                                  <p:stCondLst>
                                    <p:cond delay="800"/>
                                  </p:stCondLst>
                                  <p:childTnLst>
                                    <p:set>
                                      <p:cBhvr>
                                        <p:cTn id="113" dur="1" fill="hold">
                                          <p:stCondLst>
                                            <p:cond delay="0"/>
                                          </p:stCondLst>
                                        </p:cTn>
                                        <p:tgtEl>
                                          <p:spTgt spid="87">
                                            <p:txEl>
                                              <p:pRg st="0" end="0"/>
                                            </p:txEl>
                                          </p:spTgt>
                                        </p:tgtEl>
                                        <p:attrNameLst>
                                          <p:attrName>style.visibility</p:attrName>
                                        </p:attrNameLst>
                                      </p:cBhvr>
                                      <p:to>
                                        <p:strVal val="visible"/>
                                      </p:to>
                                    </p:set>
                                    <p:animEffect transition="in" filter="fade">
                                      <p:cBhvr>
                                        <p:cTn id="114" dur="500"/>
                                        <p:tgtEl>
                                          <p:spTgt spid="87">
                                            <p:txEl>
                                              <p:pRg st="0" end="0"/>
                                            </p:txEl>
                                          </p:spTgt>
                                        </p:tgtEl>
                                      </p:cBhvr>
                                    </p:animEffect>
                                  </p:childTnLst>
                                </p:cTn>
                              </p:par>
                            </p:childTnLst>
                          </p:cTn>
                        </p:par>
                        <p:par>
                          <p:cTn id="115" fill="hold">
                            <p:stCondLst>
                              <p:cond delay="5700"/>
                            </p:stCondLst>
                            <p:childTnLst>
                              <p:par>
                                <p:cTn id="116" presetID="53" presetClass="entr" presetSubtype="16" fill="hold" grpId="0" nodeType="afterEffect">
                                  <p:stCondLst>
                                    <p:cond delay="0"/>
                                  </p:stCondLst>
                                  <p:childTnLst>
                                    <p:set>
                                      <p:cBhvr>
                                        <p:cTn id="117" dur="1" fill="hold">
                                          <p:stCondLst>
                                            <p:cond delay="0"/>
                                          </p:stCondLst>
                                        </p:cTn>
                                        <p:tgtEl>
                                          <p:spTgt spid="88"/>
                                        </p:tgtEl>
                                        <p:attrNameLst>
                                          <p:attrName>style.visibility</p:attrName>
                                        </p:attrNameLst>
                                      </p:cBhvr>
                                      <p:to>
                                        <p:strVal val="visible"/>
                                      </p:to>
                                    </p:set>
                                    <p:anim calcmode="lin" valueType="num">
                                      <p:cBhvr>
                                        <p:cTn id="118" dur="400" fill="hold"/>
                                        <p:tgtEl>
                                          <p:spTgt spid="88"/>
                                        </p:tgtEl>
                                        <p:attrNameLst>
                                          <p:attrName>ppt_w</p:attrName>
                                        </p:attrNameLst>
                                      </p:cBhvr>
                                      <p:tavLst>
                                        <p:tav tm="0">
                                          <p:val>
                                            <p:fltVal val="0"/>
                                          </p:val>
                                        </p:tav>
                                        <p:tav tm="100000">
                                          <p:val>
                                            <p:strVal val="#ppt_w"/>
                                          </p:val>
                                        </p:tav>
                                      </p:tavLst>
                                    </p:anim>
                                    <p:anim calcmode="lin" valueType="num">
                                      <p:cBhvr>
                                        <p:cTn id="119" dur="400" fill="hold"/>
                                        <p:tgtEl>
                                          <p:spTgt spid="88"/>
                                        </p:tgtEl>
                                        <p:attrNameLst>
                                          <p:attrName>ppt_h</p:attrName>
                                        </p:attrNameLst>
                                      </p:cBhvr>
                                      <p:tavLst>
                                        <p:tav tm="0">
                                          <p:val>
                                            <p:fltVal val="0"/>
                                          </p:val>
                                        </p:tav>
                                        <p:tav tm="100000">
                                          <p:val>
                                            <p:strVal val="#ppt_h"/>
                                          </p:val>
                                        </p:tav>
                                      </p:tavLst>
                                    </p:anim>
                                    <p:animEffect transition="in" filter="fade">
                                      <p:cBhvr>
                                        <p:cTn id="120" dur="400"/>
                                        <p:tgtEl>
                                          <p:spTgt spid="88"/>
                                        </p:tgtEl>
                                      </p:cBhvr>
                                    </p:animEffect>
                                  </p:childTnLst>
                                </p:cTn>
                              </p:par>
                            </p:childTnLst>
                          </p:cTn>
                        </p:par>
                        <p:par>
                          <p:cTn id="121" fill="hold">
                            <p:stCondLst>
                              <p:cond delay="6200"/>
                            </p:stCondLst>
                            <p:childTnLst>
                              <p:par>
                                <p:cTn id="122" presetID="53" presetClass="entr" presetSubtype="16" fill="hold" grpId="0" nodeType="afterEffect">
                                  <p:stCondLst>
                                    <p:cond delay="0"/>
                                  </p:stCondLst>
                                  <p:childTnLst>
                                    <p:set>
                                      <p:cBhvr>
                                        <p:cTn id="123" dur="1" fill="hold">
                                          <p:stCondLst>
                                            <p:cond delay="0"/>
                                          </p:stCondLst>
                                        </p:cTn>
                                        <p:tgtEl>
                                          <p:spTgt spid="89">
                                            <p:txEl>
                                              <p:pRg st="0" end="0"/>
                                            </p:txEl>
                                          </p:spTgt>
                                        </p:tgtEl>
                                        <p:attrNameLst>
                                          <p:attrName>style.visibility</p:attrName>
                                        </p:attrNameLst>
                                      </p:cBhvr>
                                      <p:to>
                                        <p:strVal val="visible"/>
                                      </p:to>
                                    </p:set>
                                    <p:anim calcmode="lin" valueType="num">
                                      <p:cBhvr>
                                        <p:cTn id="124" dur="300" fill="hold"/>
                                        <p:tgtEl>
                                          <p:spTgt spid="89">
                                            <p:txEl>
                                              <p:pRg st="0" end="0"/>
                                            </p:txEl>
                                          </p:spTgt>
                                        </p:tgtEl>
                                        <p:attrNameLst>
                                          <p:attrName>ppt_w</p:attrName>
                                        </p:attrNameLst>
                                      </p:cBhvr>
                                      <p:tavLst>
                                        <p:tav tm="0">
                                          <p:val>
                                            <p:fltVal val="0"/>
                                          </p:val>
                                        </p:tav>
                                        <p:tav tm="100000">
                                          <p:val>
                                            <p:strVal val="#ppt_w"/>
                                          </p:val>
                                        </p:tav>
                                      </p:tavLst>
                                    </p:anim>
                                    <p:anim calcmode="lin" valueType="num">
                                      <p:cBhvr>
                                        <p:cTn id="125" dur="300" fill="hold"/>
                                        <p:tgtEl>
                                          <p:spTgt spid="89">
                                            <p:txEl>
                                              <p:pRg st="0" end="0"/>
                                            </p:txEl>
                                          </p:spTgt>
                                        </p:tgtEl>
                                        <p:attrNameLst>
                                          <p:attrName>ppt_h</p:attrName>
                                        </p:attrNameLst>
                                      </p:cBhvr>
                                      <p:tavLst>
                                        <p:tav tm="0">
                                          <p:val>
                                            <p:fltVal val="0"/>
                                          </p:val>
                                        </p:tav>
                                        <p:tav tm="100000">
                                          <p:val>
                                            <p:strVal val="#ppt_h"/>
                                          </p:val>
                                        </p:tav>
                                      </p:tavLst>
                                    </p:anim>
                                    <p:animEffect transition="in" filter="fade">
                                      <p:cBhvr>
                                        <p:cTn id="126" dur="300"/>
                                        <p:tgtEl>
                                          <p:spTgt spid="89">
                                            <p:txEl>
                                              <p:pRg st="0" end="0"/>
                                            </p:txEl>
                                          </p:spTgt>
                                        </p:tgtEl>
                                      </p:cBhvr>
                                    </p:animEffect>
                                  </p:childTnLst>
                                </p:cTn>
                              </p:par>
                              <p:par>
                                <p:cTn id="127" presetID="42" presetClass="entr" presetSubtype="0" fill="hold" grpId="0" nodeType="withEffect">
                                  <p:stCondLst>
                                    <p:cond delay="200"/>
                                  </p:stCondLst>
                                  <p:childTnLst>
                                    <p:set>
                                      <p:cBhvr>
                                        <p:cTn id="128" dur="1" fill="hold">
                                          <p:stCondLst>
                                            <p:cond delay="0"/>
                                          </p:stCondLst>
                                        </p:cTn>
                                        <p:tgtEl>
                                          <p:spTgt spid="90">
                                            <p:txEl>
                                              <p:pRg st="0" end="0"/>
                                            </p:txEl>
                                          </p:spTgt>
                                        </p:tgtEl>
                                        <p:attrNameLst>
                                          <p:attrName>style.visibility</p:attrName>
                                        </p:attrNameLst>
                                      </p:cBhvr>
                                      <p:to>
                                        <p:strVal val="visible"/>
                                      </p:to>
                                    </p:set>
                                    <p:animEffect transition="in" filter="fade">
                                      <p:cBhvr>
                                        <p:cTn id="129" dur="500"/>
                                        <p:tgtEl>
                                          <p:spTgt spid="90">
                                            <p:txEl>
                                              <p:pRg st="0" end="0"/>
                                            </p:txEl>
                                          </p:spTgt>
                                        </p:tgtEl>
                                      </p:cBhvr>
                                    </p:animEffect>
                                    <p:anim calcmode="lin" valueType="num">
                                      <p:cBhvr>
                                        <p:cTn id="130" dur="500" fill="hold"/>
                                        <p:tgtEl>
                                          <p:spTgt spid="90">
                                            <p:txEl>
                                              <p:pRg st="0" end="0"/>
                                            </p:txEl>
                                          </p:spTgt>
                                        </p:tgtEl>
                                        <p:attrNameLst>
                                          <p:attrName>ppt_x</p:attrName>
                                        </p:attrNameLst>
                                      </p:cBhvr>
                                      <p:tavLst>
                                        <p:tav tm="0">
                                          <p:val>
                                            <p:strVal val="#ppt_x"/>
                                          </p:val>
                                        </p:tav>
                                        <p:tav tm="100000">
                                          <p:val>
                                            <p:strVal val="#ppt_x"/>
                                          </p:val>
                                        </p:tav>
                                      </p:tavLst>
                                    </p:anim>
                                    <p:anim calcmode="lin" valueType="num">
                                      <p:cBhvr>
                                        <p:cTn id="131" dur="500" fill="hold"/>
                                        <p:tgtEl>
                                          <p:spTgt spid="90">
                                            <p:txEl>
                                              <p:pRg st="0" end="0"/>
                                            </p:txEl>
                                          </p:spTgt>
                                        </p:tgtEl>
                                        <p:attrNameLst>
                                          <p:attrName>ppt_y</p:attrName>
                                        </p:attrNameLst>
                                      </p:cBhvr>
                                      <p:tavLst>
                                        <p:tav tm="0">
                                          <p:val>
                                            <p:strVal val="#ppt_y+.1"/>
                                          </p:val>
                                        </p:tav>
                                        <p:tav tm="100000">
                                          <p:val>
                                            <p:strVal val="#ppt_y"/>
                                          </p:val>
                                        </p:tav>
                                      </p:tavLst>
                                    </p:anim>
                                  </p:childTnLst>
                                </p:cTn>
                              </p:par>
                              <p:par>
                                <p:cTn id="132" presetID="10" presetClass="entr" presetSubtype="0" fill="hold" grpId="0" nodeType="withEffect">
                                  <p:stCondLst>
                                    <p:cond delay="800"/>
                                  </p:stCondLst>
                                  <p:childTnLst>
                                    <p:set>
                                      <p:cBhvr>
                                        <p:cTn id="133" dur="1" fill="hold">
                                          <p:stCondLst>
                                            <p:cond delay="0"/>
                                          </p:stCondLst>
                                        </p:cTn>
                                        <p:tgtEl>
                                          <p:spTgt spid="91">
                                            <p:txEl>
                                              <p:pRg st="0" end="0"/>
                                            </p:txEl>
                                          </p:spTgt>
                                        </p:tgtEl>
                                        <p:attrNameLst>
                                          <p:attrName>style.visibility</p:attrName>
                                        </p:attrNameLst>
                                      </p:cBhvr>
                                      <p:to>
                                        <p:strVal val="visible"/>
                                      </p:to>
                                    </p:set>
                                    <p:animEffect transition="in" filter="fade">
                                      <p:cBhvr>
                                        <p:cTn id="134" dur="500"/>
                                        <p:tgtEl>
                                          <p:spTgt spid="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animBg="1"/>
      <p:bldP spid="81" grpId="0" build="p">
        <p:tmplLst>
          <p:tmpl lvl="1">
            <p:tnLst>
              <p:par>
                <p:cTn presetID="53" presetClass="entr" presetSubtype="16" fill="hold" nodeType="afterEffect">
                  <p:stCondLst>
                    <p:cond delay="0"/>
                  </p:stCondLst>
                  <p:childTnLst>
                    <p:set>
                      <p:cBhvr>
                        <p:cTn dur="1" fill="hold">
                          <p:stCondLst>
                            <p:cond delay="0"/>
                          </p:stCondLst>
                        </p:cTn>
                        <p:tgtEl>
                          <p:spTgt spid="81"/>
                        </p:tgtEl>
                        <p:attrNameLst>
                          <p:attrName>style.visibility</p:attrName>
                        </p:attrNameLst>
                      </p:cBhvr>
                      <p:to>
                        <p:strVal val="visible"/>
                      </p:to>
                    </p:set>
                    <p:anim calcmode="lin" valueType="num">
                      <p:cBhvr>
                        <p:cTn dur="300" fill="hold"/>
                        <p:tgtEl>
                          <p:spTgt spid="81"/>
                        </p:tgtEl>
                        <p:attrNameLst>
                          <p:attrName>ppt_w</p:attrName>
                        </p:attrNameLst>
                      </p:cBhvr>
                      <p:tavLst>
                        <p:tav tm="0">
                          <p:val>
                            <p:fltVal val="0"/>
                          </p:val>
                        </p:tav>
                        <p:tav tm="100000">
                          <p:val>
                            <p:strVal val="#ppt_w"/>
                          </p:val>
                        </p:tav>
                      </p:tavLst>
                    </p:anim>
                    <p:anim calcmode="lin" valueType="num">
                      <p:cBhvr>
                        <p:cTn dur="300" fill="hold"/>
                        <p:tgtEl>
                          <p:spTgt spid="81"/>
                        </p:tgtEl>
                        <p:attrNameLst>
                          <p:attrName>ppt_h</p:attrName>
                        </p:attrNameLst>
                      </p:cBhvr>
                      <p:tavLst>
                        <p:tav tm="0">
                          <p:val>
                            <p:fltVal val="0"/>
                          </p:val>
                        </p:tav>
                        <p:tav tm="100000">
                          <p:val>
                            <p:strVal val="#ppt_h"/>
                          </p:val>
                        </p:tav>
                      </p:tavLst>
                    </p:anim>
                    <p:animEffect transition="in" filter="fade">
                      <p:cBhvr>
                        <p:cTn dur="300"/>
                        <p:tgtEl>
                          <p:spTgt spid="81"/>
                        </p:tgtEl>
                      </p:cBhvr>
                    </p:animEffect>
                  </p:childTnLst>
                </p:cTn>
              </p:par>
            </p:tnLst>
          </p:tmpl>
        </p:tmplLst>
      </p:bldP>
      <p:bldP spid="82" grpId="0" build="p">
        <p:tmplLst>
          <p:tmpl lvl="1">
            <p:tnLst>
              <p:par>
                <p:cTn presetID="42" presetClass="entr" presetSubtype="0" fill="hold" nodeType="withEffect">
                  <p:stCondLst>
                    <p:cond delay="20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anim calcmode="lin" valueType="num">
                      <p:cBhvr>
                        <p:cTn dur="500" fill="hold"/>
                        <p:tgtEl>
                          <p:spTgt spid="82"/>
                        </p:tgtEl>
                        <p:attrNameLst>
                          <p:attrName>ppt_x</p:attrName>
                        </p:attrNameLst>
                      </p:cBhvr>
                      <p:tavLst>
                        <p:tav tm="0">
                          <p:val>
                            <p:strVal val="#ppt_x"/>
                          </p:val>
                        </p:tav>
                        <p:tav tm="100000">
                          <p:val>
                            <p:strVal val="#ppt_x"/>
                          </p:val>
                        </p:tav>
                      </p:tavLst>
                    </p:anim>
                    <p:anim calcmode="lin" valueType="num">
                      <p:cBhvr>
                        <p:cTn dur="500" fill="hold"/>
                        <p:tgtEl>
                          <p:spTgt spid="82"/>
                        </p:tgtEl>
                        <p:attrNameLst>
                          <p:attrName>ppt_y</p:attrName>
                        </p:attrNameLst>
                      </p:cBhvr>
                      <p:tavLst>
                        <p:tav tm="0">
                          <p:val>
                            <p:strVal val="#ppt_y+.1"/>
                          </p:val>
                        </p:tav>
                        <p:tav tm="100000">
                          <p:val>
                            <p:strVal val="#ppt_y"/>
                          </p:val>
                        </p:tav>
                      </p:tavLst>
                    </p:anim>
                  </p:childTnLst>
                </p:cTn>
              </p:par>
            </p:tnLst>
          </p:tmpl>
        </p:tmplLst>
      </p:bldP>
      <p:bldP spid="83" grpId="0" build="p">
        <p:tmplLst>
          <p:tmpl lvl="1">
            <p:tnLst>
              <p:par>
                <p:cTn presetID="10" presetClass="entr" presetSubtype="0" fill="hold" nodeType="withEffect">
                  <p:stCondLst>
                    <p:cond delay="80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animBg="1"/>
      <p:bldP spid="85" grpId="0" build="p">
        <p:tmplLst>
          <p:tmpl lvl="1">
            <p:tnLst>
              <p:par>
                <p:cTn presetID="53" presetClass="entr" presetSubtype="16"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p:cTn dur="300" fill="hold"/>
                        <p:tgtEl>
                          <p:spTgt spid="85"/>
                        </p:tgtEl>
                        <p:attrNameLst>
                          <p:attrName>ppt_w</p:attrName>
                        </p:attrNameLst>
                      </p:cBhvr>
                      <p:tavLst>
                        <p:tav tm="0">
                          <p:val>
                            <p:fltVal val="0"/>
                          </p:val>
                        </p:tav>
                        <p:tav tm="100000">
                          <p:val>
                            <p:strVal val="#ppt_w"/>
                          </p:val>
                        </p:tav>
                      </p:tavLst>
                    </p:anim>
                    <p:anim calcmode="lin" valueType="num">
                      <p:cBhvr>
                        <p:cTn dur="300" fill="hold"/>
                        <p:tgtEl>
                          <p:spTgt spid="85"/>
                        </p:tgtEl>
                        <p:attrNameLst>
                          <p:attrName>ppt_h</p:attrName>
                        </p:attrNameLst>
                      </p:cBhvr>
                      <p:tavLst>
                        <p:tav tm="0">
                          <p:val>
                            <p:fltVal val="0"/>
                          </p:val>
                        </p:tav>
                        <p:tav tm="100000">
                          <p:val>
                            <p:strVal val="#ppt_h"/>
                          </p:val>
                        </p:tav>
                      </p:tavLst>
                    </p:anim>
                    <p:animEffect transition="in" filter="fade">
                      <p:cBhvr>
                        <p:cTn dur="300"/>
                        <p:tgtEl>
                          <p:spTgt spid="85"/>
                        </p:tgtEl>
                      </p:cBhvr>
                    </p:animEffect>
                  </p:childTnLst>
                </p:cTn>
              </p:par>
            </p:tnLst>
          </p:tmpl>
        </p:tmplLst>
      </p:bldP>
      <p:bldP spid="86" grpId="0" build="p">
        <p:tmplLst>
          <p:tmpl lvl="1">
            <p:tnLst>
              <p:par>
                <p:cTn presetID="42" presetClass="entr" presetSubtype="0" fill="hold" nodeType="withEffect">
                  <p:stCondLst>
                    <p:cond delay="2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anim calcmode="lin" valueType="num">
                      <p:cBhvr>
                        <p:cTn dur="500" fill="hold"/>
                        <p:tgtEl>
                          <p:spTgt spid="86"/>
                        </p:tgtEl>
                        <p:attrNameLst>
                          <p:attrName>ppt_x</p:attrName>
                        </p:attrNameLst>
                      </p:cBhvr>
                      <p:tavLst>
                        <p:tav tm="0">
                          <p:val>
                            <p:strVal val="#ppt_x"/>
                          </p:val>
                        </p:tav>
                        <p:tav tm="100000">
                          <p:val>
                            <p:strVal val="#ppt_x"/>
                          </p:val>
                        </p:tav>
                      </p:tavLst>
                    </p:anim>
                    <p:anim calcmode="lin" valueType="num">
                      <p:cBhvr>
                        <p:cTn dur="500" fill="hold"/>
                        <p:tgtEl>
                          <p:spTgt spid="86"/>
                        </p:tgtEl>
                        <p:attrNameLst>
                          <p:attrName>ppt_y</p:attrName>
                        </p:attrNameLst>
                      </p:cBhvr>
                      <p:tavLst>
                        <p:tav tm="0">
                          <p:val>
                            <p:strVal val="#ppt_y+.1"/>
                          </p:val>
                        </p:tav>
                        <p:tav tm="100000">
                          <p:val>
                            <p:strVal val="#ppt_y"/>
                          </p:val>
                        </p:tav>
                      </p:tavLst>
                    </p:anim>
                  </p:childTnLst>
                </p:cTn>
              </p:par>
            </p:tnLst>
          </p:tmpl>
        </p:tmplLst>
      </p:bldP>
      <p:bldP spid="87" grpId="0" build="p">
        <p:tmplLst>
          <p:tmpl lvl="1">
            <p:tnLst>
              <p:par>
                <p:cTn presetID="10" presetClass="entr" presetSubtype="0" fill="hold" nodeType="withEffect">
                  <p:stCondLst>
                    <p:cond delay="80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animBg="1"/>
      <p:bldP spid="89" grpId="0" build="p">
        <p:tmplLst>
          <p:tmpl lvl="1">
            <p:tnLst>
              <p:par>
                <p:cTn presetID="53" presetClass="entr" presetSubtype="16" fill="hold" nodeType="afterEffect">
                  <p:stCondLst>
                    <p:cond delay="0"/>
                  </p:stCondLst>
                  <p:childTnLst>
                    <p:set>
                      <p:cBhvr>
                        <p:cTn dur="1" fill="hold">
                          <p:stCondLst>
                            <p:cond delay="0"/>
                          </p:stCondLst>
                        </p:cTn>
                        <p:tgtEl>
                          <p:spTgt spid="89"/>
                        </p:tgtEl>
                        <p:attrNameLst>
                          <p:attrName>style.visibility</p:attrName>
                        </p:attrNameLst>
                      </p:cBhvr>
                      <p:to>
                        <p:strVal val="visible"/>
                      </p:to>
                    </p:set>
                    <p:anim calcmode="lin" valueType="num">
                      <p:cBhvr>
                        <p:cTn dur="300" fill="hold"/>
                        <p:tgtEl>
                          <p:spTgt spid="89"/>
                        </p:tgtEl>
                        <p:attrNameLst>
                          <p:attrName>ppt_w</p:attrName>
                        </p:attrNameLst>
                      </p:cBhvr>
                      <p:tavLst>
                        <p:tav tm="0">
                          <p:val>
                            <p:fltVal val="0"/>
                          </p:val>
                        </p:tav>
                        <p:tav tm="100000">
                          <p:val>
                            <p:strVal val="#ppt_w"/>
                          </p:val>
                        </p:tav>
                      </p:tavLst>
                    </p:anim>
                    <p:anim calcmode="lin" valueType="num">
                      <p:cBhvr>
                        <p:cTn dur="300" fill="hold"/>
                        <p:tgtEl>
                          <p:spTgt spid="89"/>
                        </p:tgtEl>
                        <p:attrNameLst>
                          <p:attrName>ppt_h</p:attrName>
                        </p:attrNameLst>
                      </p:cBhvr>
                      <p:tavLst>
                        <p:tav tm="0">
                          <p:val>
                            <p:fltVal val="0"/>
                          </p:val>
                        </p:tav>
                        <p:tav tm="100000">
                          <p:val>
                            <p:strVal val="#ppt_h"/>
                          </p:val>
                        </p:tav>
                      </p:tavLst>
                    </p:anim>
                    <p:animEffect transition="in" filter="fade">
                      <p:cBhvr>
                        <p:cTn dur="300"/>
                        <p:tgtEl>
                          <p:spTgt spid="89"/>
                        </p:tgtEl>
                      </p:cBhvr>
                    </p:animEffect>
                  </p:childTnLst>
                </p:cTn>
              </p:par>
            </p:tnLst>
          </p:tmpl>
        </p:tmplLst>
      </p:bldP>
      <p:bldP spid="90" grpId="0" build="p">
        <p:tmplLst>
          <p:tmpl lvl="1">
            <p:tnLst>
              <p:par>
                <p:cTn presetID="42" presetClass="entr" presetSubtype="0" fill="hold" nodeType="withEffect">
                  <p:stCondLst>
                    <p:cond delay="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anim calcmode="lin" valueType="num">
                      <p:cBhvr>
                        <p:cTn dur="500" fill="hold"/>
                        <p:tgtEl>
                          <p:spTgt spid="90"/>
                        </p:tgtEl>
                        <p:attrNameLst>
                          <p:attrName>ppt_x</p:attrName>
                        </p:attrNameLst>
                      </p:cBhvr>
                      <p:tavLst>
                        <p:tav tm="0">
                          <p:val>
                            <p:strVal val="#ppt_x"/>
                          </p:val>
                        </p:tav>
                        <p:tav tm="100000">
                          <p:val>
                            <p:strVal val="#ppt_x"/>
                          </p:val>
                        </p:tav>
                      </p:tavLst>
                    </p:anim>
                    <p:anim calcmode="lin" valueType="num">
                      <p:cBhvr>
                        <p:cTn dur="500" fill="hold"/>
                        <p:tgtEl>
                          <p:spTgt spid="90"/>
                        </p:tgtEl>
                        <p:attrNameLst>
                          <p:attrName>ppt_y</p:attrName>
                        </p:attrNameLst>
                      </p:cBhvr>
                      <p:tavLst>
                        <p:tav tm="0">
                          <p:val>
                            <p:strVal val="#ppt_y+.1"/>
                          </p:val>
                        </p:tav>
                        <p:tav tm="100000">
                          <p:val>
                            <p:strVal val="#ppt_y"/>
                          </p:val>
                        </p:tav>
                      </p:tavLst>
                    </p:anim>
                  </p:childTnLst>
                </p:cTn>
              </p:par>
            </p:tnLst>
          </p:tmpl>
        </p:tmplLst>
      </p:bldP>
      <p:bldP spid="91" grpId="0" build="p">
        <p:tmplLst>
          <p:tmpl lvl="1">
            <p:tnLst>
              <p:par>
                <p:cTn presetID="10" presetClass="entr" presetSubtype="0" fill="hold" nodeType="withEffect">
                  <p:stCondLst>
                    <p:cond delay="8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7" Type="http://schemas.openxmlformats.org/officeDocument/2006/relationships/theme" Target="../theme/theme1.xml"/><Relationship Id="rId56" Type="http://schemas.openxmlformats.org/officeDocument/2006/relationships/image" Target="../media/image2.jpeg"/><Relationship Id="rId55" Type="http://schemas.openxmlformats.org/officeDocument/2006/relationships/slideLayout" Target="../slideLayouts/slideLayout55.xml"/><Relationship Id="rId54" Type="http://schemas.openxmlformats.org/officeDocument/2006/relationships/slideLayout" Target="../slideLayouts/slideLayout54.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6"/>
          <a:srcRect/>
          <a:stretch>
            <a:fillRect/>
          </a:stretch>
        </a:blipFill>
        <a:effectLst/>
      </p:bgPr>
    </p:bg>
    <p:spTree>
      <p:nvGrpSpPr>
        <p:cNvPr id="1" name=""/>
        <p:cNvGrpSpPr/>
        <p:nvPr/>
      </p:nvGrpSpPr>
      <p:grpSpPr>
        <a:xfrm>
          <a:off x="0" y="0"/>
          <a:ext cx="0" cy="0"/>
          <a:chOff x="0" y="0"/>
          <a:chExt cx="0" cy="0"/>
        </a:xfrm>
      </p:grpSpPr>
      <p:sp>
        <p:nvSpPr>
          <p:cNvPr id="2" name="Rounded Rectangle 1"/>
          <p:cNvSpPr/>
          <p:nvPr userDrawn="1"/>
        </p:nvSpPr>
        <p:spPr>
          <a:xfrm>
            <a:off x="8680453" y="270483"/>
            <a:ext cx="274638" cy="237193"/>
          </a:xfrm>
          <a:prstGeom prst="roundRect">
            <a:avLst>
              <a:gd name="adj" fmla="val 21739"/>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5057" tIns="47529" rIns="95057" bIns="47529" rtlCol="0" anchor="ctr"/>
          <a:lstStyle/>
          <a:p>
            <a:pPr algn="ctr"/>
            <a:endParaRPr lang="en-US" dirty="0">
              <a:solidFill>
                <a:srgbClr val="7F7F7F"/>
              </a:solidFill>
            </a:endParaRPr>
          </a:p>
        </p:txBody>
      </p:sp>
      <p:sp>
        <p:nvSpPr>
          <p:cNvPr id="3" name="TextBox 2"/>
          <p:cNvSpPr txBox="1"/>
          <p:nvPr userDrawn="1"/>
        </p:nvSpPr>
        <p:spPr>
          <a:xfrm flipH="1">
            <a:off x="8744211" y="263429"/>
            <a:ext cx="145790" cy="244248"/>
          </a:xfrm>
          <a:prstGeom prst="rect">
            <a:avLst/>
          </a:prstGeom>
          <a:noFill/>
        </p:spPr>
        <p:txBody>
          <a:bodyPr wrap="none" lIns="0" tIns="0" rIns="0" bIns="0" rtlCol="0" anchor="ctr" anchorCtr="1">
            <a:normAutofit/>
          </a:bodyPr>
          <a:lstStyle/>
          <a:p>
            <a:pPr algn="ctr">
              <a:lnSpc>
                <a:spcPct val="100000"/>
              </a:lnSpc>
            </a:pPr>
            <a:fld id="{FCEE2C88-6C8F-484D-AF69-578F576B1F44}" type="slidenum">
              <a:rPr lang="en-US" sz="900" smtClean="0">
                <a:solidFill>
                  <a:schemeClr val="bg1"/>
                </a:solidFill>
                <a:latin typeface="Arial" panose="020B0604020202020204"/>
                <a:cs typeface="Arial" panose="020B0604020202020204"/>
              </a:rPr>
            </a:fld>
            <a:endParaRPr lang="en-US" sz="900" dirty="0">
              <a:solidFill>
                <a:schemeClr val="bg1"/>
              </a:solidFill>
              <a:latin typeface="Arial" panose="020B0604020202020204"/>
              <a:cs typeface="Arial" panose="020B0604020202020204"/>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transition="in" filter="fade">
                                      <p:cBhvr>
                                        <p:cTn id="9" dur="3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hf hdr="0" ftr="0" dt="0"/>
  <p:txStyles>
    <p:titleStyle>
      <a:lvl1pPr algn="ctr" defTabSz="405130" rtl="0" eaLnBrk="1" latinLnBrk="0" hangingPunct="1">
        <a:spcBef>
          <a:spcPct val="0"/>
        </a:spcBef>
        <a:buNone/>
        <a:defRPr sz="3900" kern="1200">
          <a:solidFill>
            <a:schemeClr val="tx1"/>
          </a:solidFill>
          <a:latin typeface="+mj-lt"/>
          <a:ea typeface="+mj-ea"/>
          <a:cs typeface="+mj-cs"/>
        </a:defRPr>
      </a:lvl1pPr>
    </p:titleStyle>
    <p:bodyStyle>
      <a:lvl1pPr marL="303530" indent="-303530" algn="l" defTabSz="405130" rtl="0" eaLnBrk="1" latinLnBrk="0" hangingPunct="1">
        <a:spcBef>
          <a:spcPct val="20000"/>
        </a:spcBef>
        <a:buFont typeface="Arial" panose="020B0604020202020204"/>
        <a:buChar char="•"/>
        <a:defRPr sz="2800" kern="1200">
          <a:solidFill>
            <a:schemeClr val="tx1"/>
          </a:solidFill>
          <a:latin typeface="+mn-lt"/>
          <a:ea typeface="+mn-ea"/>
          <a:cs typeface="+mn-cs"/>
        </a:defRPr>
      </a:lvl1pPr>
      <a:lvl2pPr marL="658495" indent="-253365" algn="l" defTabSz="405130" rtl="0" eaLnBrk="1" latinLnBrk="0" hangingPunct="1">
        <a:spcBef>
          <a:spcPct val="20000"/>
        </a:spcBef>
        <a:buFont typeface="Arial" panose="020B0604020202020204"/>
        <a:buChar char="–"/>
        <a:defRPr sz="2500" kern="1200">
          <a:solidFill>
            <a:schemeClr val="tx1"/>
          </a:solidFill>
          <a:latin typeface="+mn-lt"/>
          <a:ea typeface="+mn-ea"/>
          <a:cs typeface="+mn-cs"/>
        </a:defRPr>
      </a:lvl2pPr>
      <a:lvl3pPr marL="1012825" indent="-202565" algn="l" defTabSz="405130" rtl="0" eaLnBrk="1" latinLnBrk="0" hangingPunct="1">
        <a:spcBef>
          <a:spcPct val="20000"/>
        </a:spcBef>
        <a:buFont typeface="Arial" panose="020B0604020202020204"/>
        <a:buChar char="•"/>
        <a:defRPr sz="2100" kern="1200">
          <a:solidFill>
            <a:schemeClr val="tx1"/>
          </a:solidFill>
          <a:latin typeface="+mn-lt"/>
          <a:ea typeface="+mn-ea"/>
          <a:cs typeface="+mn-cs"/>
        </a:defRPr>
      </a:lvl3pPr>
      <a:lvl4pPr marL="1417320" indent="-202565" algn="l" defTabSz="405130" rtl="0" eaLnBrk="1" latinLnBrk="0" hangingPunct="1">
        <a:spcBef>
          <a:spcPct val="20000"/>
        </a:spcBef>
        <a:buFont typeface="Arial" panose="020B0604020202020204"/>
        <a:buChar char="–"/>
        <a:defRPr sz="1800" kern="1200">
          <a:solidFill>
            <a:schemeClr val="tx1"/>
          </a:solidFill>
          <a:latin typeface="+mn-lt"/>
          <a:ea typeface="+mn-ea"/>
          <a:cs typeface="+mn-cs"/>
        </a:defRPr>
      </a:lvl4pPr>
      <a:lvl5pPr marL="1822450" indent="-202565" algn="l" defTabSz="405130" rtl="0" eaLnBrk="1" latinLnBrk="0" hangingPunct="1">
        <a:spcBef>
          <a:spcPct val="20000"/>
        </a:spcBef>
        <a:buFont typeface="Arial" panose="020B0604020202020204"/>
        <a:buChar char="»"/>
        <a:defRPr sz="1800" kern="1200">
          <a:solidFill>
            <a:schemeClr val="tx1"/>
          </a:solidFill>
          <a:latin typeface="+mn-lt"/>
          <a:ea typeface="+mn-ea"/>
          <a:cs typeface="+mn-cs"/>
        </a:defRPr>
      </a:lvl5pPr>
      <a:lvl6pPr marL="2227580" indent="-202565" algn="l" defTabSz="405130" rtl="0" eaLnBrk="1" latinLnBrk="0" hangingPunct="1">
        <a:spcBef>
          <a:spcPct val="20000"/>
        </a:spcBef>
        <a:buFont typeface="Arial" panose="020B0604020202020204"/>
        <a:buChar char="•"/>
        <a:defRPr sz="1800" kern="1200">
          <a:solidFill>
            <a:schemeClr val="tx1"/>
          </a:solidFill>
          <a:latin typeface="+mn-lt"/>
          <a:ea typeface="+mn-ea"/>
          <a:cs typeface="+mn-cs"/>
        </a:defRPr>
      </a:lvl6pPr>
      <a:lvl7pPr marL="2632710" indent="-202565" algn="l" defTabSz="405130" rtl="0" eaLnBrk="1" latinLnBrk="0" hangingPunct="1">
        <a:spcBef>
          <a:spcPct val="20000"/>
        </a:spcBef>
        <a:buFont typeface="Arial" panose="020B0604020202020204"/>
        <a:buChar char="•"/>
        <a:defRPr sz="1800" kern="1200">
          <a:solidFill>
            <a:schemeClr val="tx1"/>
          </a:solidFill>
          <a:latin typeface="+mn-lt"/>
          <a:ea typeface="+mn-ea"/>
          <a:cs typeface="+mn-cs"/>
        </a:defRPr>
      </a:lvl7pPr>
      <a:lvl8pPr marL="3037840" indent="-202565" algn="l" defTabSz="405130" rtl="0" eaLnBrk="1" latinLnBrk="0" hangingPunct="1">
        <a:spcBef>
          <a:spcPct val="20000"/>
        </a:spcBef>
        <a:buFont typeface="Arial" panose="020B0604020202020204"/>
        <a:buChar char="•"/>
        <a:defRPr sz="1800" kern="1200">
          <a:solidFill>
            <a:schemeClr val="tx1"/>
          </a:solidFill>
          <a:latin typeface="+mn-lt"/>
          <a:ea typeface="+mn-ea"/>
          <a:cs typeface="+mn-cs"/>
        </a:defRPr>
      </a:lvl8pPr>
      <a:lvl9pPr marL="3442970" indent="-202565" algn="l" defTabSz="405130" rtl="0" eaLnBrk="1" latinLnBrk="0" hangingPunct="1">
        <a:spcBef>
          <a:spcPct val="20000"/>
        </a:spcBef>
        <a:buFont typeface="Arial" panose="020B0604020202020204"/>
        <a:buChar char="•"/>
        <a:defRPr sz="1800" kern="1200">
          <a:solidFill>
            <a:schemeClr val="tx1"/>
          </a:solidFill>
          <a:latin typeface="+mn-lt"/>
          <a:ea typeface="+mn-ea"/>
          <a:cs typeface="+mn-cs"/>
        </a:defRPr>
      </a:lvl9pPr>
    </p:bodyStyle>
    <p:otherStyle>
      <a:defPPr>
        <a:defRPr lang="en-US"/>
      </a:defPPr>
      <a:lvl1pPr marL="0" algn="l" defTabSz="405130" rtl="0" eaLnBrk="1" latinLnBrk="0" hangingPunct="1">
        <a:defRPr sz="1600" kern="1200">
          <a:solidFill>
            <a:schemeClr val="tx1"/>
          </a:solidFill>
          <a:latin typeface="+mn-lt"/>
          <a:ea typeface="+mn-ea"/>
          <a:cs typeface="+mn-cs"/>
        </a:defRPr>
      </a:lvl1pPr>
      <a:lvl2pPr marL="405130" algn="l" defTabSz="405130" rtl="0" eaLnBrk="1" latinLnBrk="0" hangingPunct="1">
        <a:defRPr sz="1600" kern="1200">
          <a:solidFill>
            <a:schemeClr val="tx1"/>
          </a:solidFill>
          <a:latin typeface="+mn-lt"/>
          <a:ea typeface="+mn-ea"/>
          <a:cs typeface="+mn-cs"/>
        </a:defRPr>
      </a:lvl2pPr>
      <a:lvl3pPr marL="810260" algn="l" defTabSz="405130" rtl="0" eaLnBrk="1" latinLnBrk="0" hangingPunct="1">
        <a:defRPr sz="1600" kern="1200">
          <a:solidFill>
            <a:schemeClr val="tx1"/>
          </a:solidFill>
          <a:latin typeface="+mn-lt"/>
          <a:ea typeface="+mn-ea"/>
          <a:cs typeface="+mn-cs"/>
        </a:defRPr>
      </a:lvl3pPr>
      <a:lvl4pPr marL="1215390" algn="l" defTabSz="405130" rtl="0" eaLnBrk="1" latinLnBrk="0" hangingPunct="1">
        <a:defRPr sz="1600" kern="1200">
          <a:solidFill>
            <a:schemeClr val="tx1"/>
          </a:solidFill>
          <a:latin typeface="+mn-lt"/>
          <a:ea typeface="+mn-ea"/>
          <a:cs typeface="+mn-cs"/>
        </a:defRPr>
      </a:lvl4pPr>
      <a:lvl5pPr marL="1619885" algn="l" defTabSz="405130" rtl="0" eaLnBrk="1" latinLnBrk="0" hangingPunct="1">
        <a:defRPr sz="1600" kern="1200">
          <a:solidFill>
            <a:schemeClr val="tx1"/>
          </a:solidFill>
          <a:latin typeface="+mn-lt"/>
          <a:ea typeface="+mn-ea"/>
          <a:cs typeface="+mn-cs"/>
        </a:defRPr>
      </a:lvl5pPr>
      <a:lvl6pPr marL="2025015" algn="l" defTabSz="405130" rtl="0" eaLnBrk="1" latinLnBrk="0" hangingPunct="1">
        <a:defRPr sz="1600" kern="1200">
          <a:solidFill>
            <a:schemeClr val="tx1"/>
          </a:solidFill>
          <a:latin typeface="+mn-lt"/>
          <a:ea typeface="+mn-ea"/>
          <a:cs typeface="+mn-cs"/>
        </a:defRPr>
      </a:lvl6pPr>
      <a:lvl7pPr marL="2430145" algn="l" defTabSz="405130" rtl="0" eaLnBrk="1" latinLnBrk="0" hangingPunct="1">
        <a:defRPr sz="1600" kern="1200">
          <a:solidFill>
            <a:schemeClr val="tx1"/>
          </a:solidFill>
          <a:latin typeface="+mn-lt"/>
          <a:ea typeface="+mn-ea"/>
          <a:cs typeface="+mn-cs"/>
        </a:defRPr>
      </a:lvl7pPr>
      <a:lvl8pPr marL="2835275" algn="l" defTabSz="405130" rtl="0" eaLnBrk="1" latinLnBrk="0" hangingPunct="1">
        <a:defRPr sz="1600" kern="1200">
          <a:solidFill>
            <a:schemeClr val="tx1"/>
          </a:solidFill>
          <a:latin typeface="+mn-lt"/>
          <a:ea typeface="+mn-ea"/>
          <a:cs typeface="+mn-cs"/>
        </a:defRPr>
      </a:lvl8pPr>
      <a:lvl9pPr marL="3240405" algn="l" defTabSz="405130"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9" Type="http://schemas.openxmlformats.org/officeDocument/2006/relationships/image" Target="../media/image21.png"/><Relationship Id="rId8" Type="http://schemas.openxmlformats.org/officeDocument/2006/relationships/image" Target="../media/image12.png"/><Relationship Id="rId7" Type="http://schemas.openxmlformats.org/officeDocument/2006/relationships/image" Target="../media/image9.png"/><Relationship Id="rId6" Type="http://schemas.openxmlformats.org/officeDocument/2006/relationships/image" Target="../media/image13.png"/><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5.png"/><Relationship Id="rId2" Type="http://schemas.openxmlformats.org/officeDocument/2006/relationships/image" Target="../media/image11.png"/><Relationship Id="rId11" Type="http://schemas.openxmlformats.org/officeDocument/2006/relationships/notesSlide" Target="../notesSlides/notesSlide10.xml"/><Relationship Id="rId10" Type="http://schemas.openxmlformats.org/officeDocument/2006/relationships/slideLayout" Target="../slideLayouts/slideLayout5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54.xml"/><Relationship Id="rId4" Type="http://schemas.openxmlformats.org/officeDocument/2006/relationships/image" Target="../media/image11.png"/><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5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png"/><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52.xml"/><Relationship Id="rId5" Type="http://schemas.openxmlformats.org/officeDocument/2006/relationships/image" Target="../media/image12.png"/><Relationship Id="rId4" Type="http://schemas.openxmlformats.org/officeDocument/2006/relationships/image" Target="../media/image7.png"/><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52.xml"/><Relationship Id="rId6" Type="http://schemas.openxmlformats.org/officeDocument/2006/relationships/image" Target="../media/image22.png"/><Relationship Id="rId5" Type="http://schemas.openxmlformats.org/officeDocument/2006/relationships/image" Target="../media/image5.png"/><Relationship Id="rId4" Type="http://schemas.openxmlformats.org/officeDocument/2006/relationships/image" Target="../media/image13.png"/><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52.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image" Target="../media/image11.png"/><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9" Type="http://schemas.openxmlformats.org/officeDocument/2006/relationships/image" Target="../media/image31.png"/><Relationship Id="rId80" Type="http://schemas.openxmlformats.org/officeDocument/2006/relationships/notesSlide" Target="../notesSlides/notesSlide16.xml"/><Relationship Id="rId8" Type="http://schemas.openxmlformats.org/officeDocument/2006/relationships/image" Target="../media/image30.png"/><Relationship Id="rId79" Type="http://schemas.openxmlformats.org/officeDocument/2006/relationships/slideLayout" Target="../slideLayouts/slideLayout52.xml"/><Relationship Id="rId78" Type="http://schemas.openxmlformats.org/officeDocument/2006/relationships/image" Target="../media/image12.png"/><Relationship Id="rId77" Type="http://schemas.openxmlformats.org/officeDocument/2006/relationships/image" Target="../media/image13.png"/><Relationship Id="rId76" Type="http://schemas.openxmlformats.org/officeDocument/2006/relationships/image" Target="../media/image9.png"/><Relationship Id="rId75" Type="http://schemas.openxmlformats.org/officeDocument/2006/relationships/image" Target="../media/image11.png"/><Relationship Id="rId74" Type="http://schemas.openxmlformats.org/officeDocument/2006/relationships/image" Target="../media/image5.png"/><Relationship Id="rId73" Type="http://schemas.openxmlformats.org/officeDocument/2006/relationships/image" Target="../media/image95.png"/><Relationship Id="rId72" Type="http://schemas.openxmlformats.org/officeDocument/2006/relationships/image" Target="../media/image94.png"/><Relationship Id="rId71" Type="http://schemas.openxmlformats.org/officeDocument/2006/relationships/image" Target="../media/image93.png"/><Relationship Id="rId70" Type="http://schemas.openxmlformats.org/officeDocument/2006/relationships/image" Target="../media/image92.png"/><Relationship Id="rId7" Type="http://schemas.openxmlformats.org/officeDocument/2006/relationships/image" Target="../media/image29.png"/><Relationship Id="rId69" Type="http://schemas.openxmlformats.org/officeDocument/2006/relationships/image" Target="../media/image91.png"/><Relationship Id="rId68" Type="http://schemas.openxmlformats.org/officeDocument/2006/relationships/image" Target="../media/image90.png"/><Relationship Id="rId67" Type="http://schemas.openxmlformats.org/officeDocument/2006/relationships/image" Target="../media/image89.png"/><Relationship Id="rId66" Type="http://schemas.openxmlformats.org/officeDocument/2006/relationships/image" Target="../media/image88.png"/><Relationship Id="rId65" Type="http://schemas.openxmlformats.org/officeDocument/2006/relationships/image" Target="../media/image87.png"/><Relationship Id="rId64" Type="http://schemas.openxmlformats.org/officeDocument/2006/relationships/image" Target="../media/image86.png"/><Relationship Id="rId63" Type="http://schemas.openxmlformats.org/officeDocument/2006/relationships/image" Target="../media/image85.png"/><Relationship Id="rId62" Type="http://schemas.openxmlformats.org/officeDocument/2006/relationships/image" Target="../media/image84.png"/><Relationship Id="rId61" Type="http://schemas.openxmlformats.org/officeDocument/2006/relationships/image" Target="../media/image83.png"/><Relationship Id="rId60" Type="http://schemas.openxmlformats.org/officeDocument/2006/relationships/image" Target="../media/image82.png"/><Relationship Id="rId6" Type="http://schemas.openxmlformats.org/officeDocument/2006/relationships/image" Target="../media/image28.png"/><Relationship Id="rId59" Type="http://schemas.openxmlformats.org/officeDocument/2006/relationships/image" Target="../media/image81.png"/><Relationship Id="rId58" Type="http://schemas.openxmlformats.org/officeDocument/2006/relationships/image" Target="../media/image80.png"/><Relationship Id="rId57" Type="http://schemas.openxmlformats.org/officeDocument/2006/relationships/image" Target="../media/image79.png"/><Relationship Id="rId56" Type="http://schemas.openxmlformats.org/officeDocument/2006/relationships/image" Target="../media/image78.png"/><Relationship Id="rId55" Type="http://schemas.openxmlformats.org/officeDocument/2006/relationships/image" Target="../media/image77.png"/><Relationship Id="rId54" Type="http://schemas.openxmlformats.org/officeDocument/2006/relationships/image" Target="../media/image76.png"/><Relationship Id="rId53" Type="http://schemas.openxmlformats.org/officeDocument/2006/relationships/image" Target="../media/image75.png"/><Relationship Id="rId52" Type="http://schemas.openxmlformats.org/officeDocument/2006/relationships/image" Target="../media/image74.png"/><Relationship Id="rId51" Type="http://schemas.openxmlformats.org/officeDocument/2006/relationships/image" Target="../media/image73.png"/><Relationship Id="rId50" Type="http://schemas.openxmlformats.org/officeDocument/2006/relationships/image" Target="../media/image72.png"/><Relationship Id="rId5" Type="http://schemas.openxmlformats.org/officeDocument/2006/relationships/image" Target="../media/image27.png"/><Relationship Id="rId49" Type="http://schemas.openxmlformats.org/officeDocument/2006/relationships/image" Target="../media/image71.png"/><Relationship Id="rId48" Type="http://schemas.openxmlformats.org/officeDocument/2006/relationships/image" Target="../media/image70.png"/><Relationship Id="rId47" Type="http://schemas.openxmlformats.org/officeDocument/2006/relationships/image" Target="../media/image69.png"/><Relationship Id="rId46" Type="http://schemas.openxmlformats.org/officeDocument/2006/relationships/image" Target="../media/image68.png"/><Relationship Id="rId45" Type="http://schemas.openxmlformats.org/officeDocument/2006/relationships/image" Target="../media/image67.png"/><Relationship Id="rId44" Type="http://schemas.openxmlformats.org/officeDocument/2006/relationships/image" Target="../media/image66.png"/><Relationship Id="rId43" Type="http://schemas.openxmlformats.org/officeDocument/2006/relationships/image" Target="../media/image65.png"/><Relationship Id="rId42" Type="http://schemas.openxmlformats.org/officeDocument/2006/relationships/image" Target="../media/image64.png"/><Relationship Id="rId41" Type="http://schemas.openxmlformats.org/officeDocument/2006/relationships/image" Target="../media/image63.png"/><Relationship Id="rId40" Type="http://schemas.openxmlformats.org/officeDocument/2006/relationships/image" Target="../media/image62.png"/><Relationship Id="rId4" Type="http://schemas.openxmlformats.org/officeDocument/2006/relationships/image" Target="../media/image26.png"/><Relationship Id="rId39" Type="http://schemas.openxmlformats.org/officeDocument/2006/relationships/image" Target="../media/image61.png"/><Relationship Id="rId38" Type="http://schemas.openxmlformats.org/officeDocument/2006/relationships/image" Target="../media/image60.png"/><Relationship Id="rId37" Type="http://schemas.openxmlformats.org/officeDocument/2006/relationships/image" Target="../media/image59.png"/><Relationship Id="rId36" Type="http://schemas.openxmlformats.org/officeDocument/2006/relationships/image" Target="../media/image58.png"/><Relationship Id="rId35" Type="http://schemas.openxmlformats.org/officeDocument/2006/relationships/image" Target="../media/image57.png"/><Relationship Id="rId34" Type="http://schemas.openxmlformats.org/officeDocument/2006/relationships/image" Target="../media/image56.png"/><Relationship Id="rId33" Type="http://schemas.openxmlformats.org/officeDocument/2006/relationships/image" Target="../media/image55.png"/><Relationship Id="rId32" Type="http://schemas.openxmlformats.org/officeDocument/2006/relationships/image" Target="../media/image54.png"/><Relationship Id="rId31" Type="http://schemas.openxmlformats.org/officeDocument/2006/relationships/image" Target="../media/image53.png"/><Relationship Id="rId30" Type="http://schemas.openxmlformats.org/officeDocument/2006/relationships/image" Target="../media/image52.png"/><Relationship Id="rId3" Type="http://schemas.openxmlformats.org/officeDocument/2006/relationships/image" Target="../media/image25.png"/><Relationship Id="rId29" Type="http://schemas.openxmlformats.org/officeDocument/2006/relationships/image" Target="../media/image51.png"/><Relationship Id="rId28" Type="http://schemas.openxmlformats.org/officeDocument/2006/relationships/image" Target="../media/image50.png"/><Relationship Id="rId27" Type="http://schemas.openxmlformats.org/officeDocument/2006/relationships/image" Target="../media/image49.png"/><Relationship Id="rId26" Type="http://schemas.openxmlformats.org/officeDocument/2006/relationships/image" Target="../media/image48.png"/><Relationship Id="rId25" Type="http://schemas.openxmlformats.org/officeDocument/2006/relationships/image" Target="../media/image47.png"/><Relationship Id="rId24" Type="http://schemas.openxmlformats.org/officeDocument/2006/relationships/image" Target="../media/image46.png"/><Relationship Id="rId23" Type="http://schemas.openxmlformats.org/officeDocument/2006/relationships/image" Target="../media/image45.png"/><Relationship Id="rId22" Type="http://schemas.openxmlformats.org/officeDocument/2006/relationships/image" Target="../media/image44.png"/><Relationship Id="rId21" Type="http://schemas.openxmlformats.org/officeDocument/2006/relationships/image" Target="../media/image43.png"/><Relationship Id="rId20" Type="http://schemas.openxmlformats.org/officeDocument/2006/relationships/image" Target="../media/image42.png"/><Relationship Id="rId2" Type="http://schemas.openxmlformats.org/officeDocument/2006/relationships/image" Target="../media/image24.png"/><Relationship Id="rId19" Type="http://schemas.openxmlformats.org/officeDocument/2006/relationships/image" Target="../media/image41.png"/><Relationship Id="rId18" Type="http://schemas.openxmlformats.org/officeDocument/2006/relationships/image" Target="../media/image40.png"/><Relationship Id="rId17" Type="http://schemas.openxmlformats.org/officeDocument/2006/relationships/image" Target="../media/image39.png"/><Relationship Id="rId16" Type="http://schemas.openxmlformats.org/officeDocument/2006/relationships/image" Target="../media/image38.png"/><Relationship Id="rId15" Type="http://schemas.openxmlformats.org/officeDocument/2006/relationships/image" Target="../media/image37.png"/><Relationship Id="rId14" Type="http://schemas.openxmlformats.org/officeDocument/2006/relationships/image" Target="../media/image36.png"/><Relationship Id="rId13" Type="http://schemas.openxmlformats.org/officeDocument/2006/relationships/image" Target="../media/image35.png"/><Relationship Id="rId12" Type="http://schemas.openxmlformats.org/officeDocument/2006/relationships/image" Target="../media/image34.png"/><Relationship Id="rId11" Type="http://schemas.openxmlformats.org/officeDocument/2006/relationships/image" Target="../media/image33.png"/><Relationship Id="rId10" Type="http://schemas.openxmlformats.org/officeDocument/2006/relationships/image" Target="../media/image32.png"/><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7.xml"/><Relationship Id="rId8" Type="http://schemas.openxmlformats.org/officeDocument/2006/relationships/slideLayout" Target="../slideLayouts/slideLayout52.xml"/><Relationship Id="rId7" Type="http://schemas.openxmlformats.org/officeDocument/2006/relationships/image" Target="../media/image98.png"/><Relationship Id="rId6" Type="http://schemas.openxmlformats.org/officeDocument/2006/relationships/image" Target="../media/image12.png"/><Relationship Id="rId5" Type="http://schemas.openxmlformats.org/officeDocument/2006/relationships/image" Target="../media/image97.png"/><Relationship Id="rId4" Type="http://schemas.openxmlformats.org/officeDocument/2006/relationships/image" Target="../media/image96.png"/><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9" Type="http://schemas.openxmlformats.org/officeDocument/2006/relationships/image" Target="../media/image107.png"/><Relationship Id="rId8" Type="http://schemas.openxmlformats.org/officeDocument/2006/relationships/image" Target="../media/image106.png"/><Relationship Id="rId7" Type="http://schemas.openxmlformats.org/officeDocument/2006/relationships/image" Target="../media/image105.png"/><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 Id="rId3" Type="http://schemas.openxmlformats.org/officeDocument/2006/relationships/image" Target="../media/image101.png"/><Relationship Id="rId2" Type="http://schemas.openxmlformats.org/officeDocument/2006/relationships/image" Target="../media/image100.png"/><Relationship Id="rId16" Type="http://schemas.openxmlformats.org/officeDocument/2006/relationships/notesSlide" Target="../notesSlides/notesSlide18.xml"/><Relationship Id="rId15" Type="http://schemas.openxmlformats.org/officeDocument/2006/relationships/slideLayout" Target="../slideLayouts/slideLayout53.xml"/><Relationship Id="rId14" Type="http://schemas.openxmlformats.org/officeDocument/2006/relationships/image" Target="../media/image12.png"/><Relationship Id="rId13" Type="http://schemas.openxmlformats.org/officeDocument/2006/relationships/image" Target="../media/image13.png"/><Relationship Id="rId12" Type="http://schemas.openxmlformats.org/officeDocument/2006/relationships/image" Target="../media/image7.png"/><Relationship Id="rId11" Type="http://schemas.openxmlformats.org/officeDocument/2006/relationships/image" Target="../media/image11.png"/><Relationship Id="rId10" Type="http://schemas.openxmlformats.org/officeDocument/2006/relationships/image" Target="../media/image108.png"/><Relationship Id="rId1" Type="http://schemas.openxmlformats.org/officeDocument/2006/relationships/image" Target="../media/image99.png"/></Relationships>
</file>

<file path=ppt/slides/_rels/slide19.xml.rels><?xml version="1.0" encoding="UTF-8" standalone="yes"?>
<Relationships xmlns="http://schemas.openxmlformats.org/package/2006/relationships"><Relationship Id="rId9" Type="http://schemas.openxmlformats.org/officeDocument/2006/relationships/image" Target="../media/image5.png"/><Relationship Id="rId8" Type="http://schemas.openxmlformats.org/officeDocument/2006/relationships/image" Target="../media/image112.png"/><Relationship Id="rId7" Type="http://schemas.openxmlformats.org/officeDocument/2006/relationships/image" Target="../media/image9.png"/><Relationship Id="rId6" Type="http://schemas.openxmlformats.org/officeDocument/2006/relationships/image" Target="../media/image111.png"/><Relationship Id="rId5" Type="http://schemas.openxmlformats.org/officeDocument/2006/relationships/image" Target="../media/image12.png"/><Relationship Id="rId4" Type="http://schemas.openxmlformats.org/officeDocument/2006/relationships/image" Target="../media/image110.png"/><Relationship Id="rId3" Type="http://schemas.openxmlformats.org/officeDocument/2006/relationships/image" Target="../media/image7.png"/><Relationship Id="rId2" Type="http://schemas.openxmlformats.org/officeDocument/2006/relationships/image" Target="../media/image109.png"/><Relationship Id="rId13" Type="http://schemas.openxmlformats.org/officeDocument/2006/relationships/notesSlide" Target="../notesSlides/notesSlide19.xml"/><Relationship Id="rId12" Type="http://schemas.openxmlformats.org/officeDocument/2006/relationships/slideLayout" Target="../slideLayouts/slideLayout55.xml"/><Relationship Id="rId11" Type="http://schemas.openxmlformats.org/officeDocument/2006/relationships/image" Target="../media/image13.png"/><Relationship Id="rId10" Type="http://schemas.openxmlformats.org/officeDocument/2006/relationships/image" Target="../media/image113.png"/><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52.xml"/><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52.xml"/><Relationship Id="rId6" Type="http://schemas.openxmlformats.org/officeDocument/2006/relationships/image" Target="../media/image114.png"/><Relationship Id="rId5" Type="http://schemas.openxmlformats.org/officeDocument/2006/relationships/image" Target="../media/image5.png"/><Relationship Id="rId4" Type="http://schemas.openxmlformats.org/officeDocument/2006/relationships/image" Target="../media/image13.png"/><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7" Type="http://schemas.openxmlformats.org/officeDocument/2006/relationships/slideLayout" Target="../slideLayouts/slideLayout52.xml"/><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12.png"/><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53.xml"/><Relationship Id="rId4" Type="http://schemas.openxmlformats.org/officeDocument/2006/relationships/image" Target="../media/image115.png"/><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image" Target="../media/image13.png"/></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52.xml"/><Relationship Id="rId5" Type="http://schemas.openxmlformats.org/officeDocument/2006/relationships/image" Target="../media/image116.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9" Type="http://schemas.openxmlformats.org/officeDocument/2006/relationships/image" Target="../media/image12.png"/><Relationship Id="rId8" Type="http://schemas.openxmlformats.org/officeDocument/2006/relationships/image" Target="../media/image121.png"/><Relationship Id="rId7" Type="http://schemas.openxmlformats.org/officeDocument/2006/relationships/image" Target="../media/image120.png"/><Relationship Id="rId6" Type="http://schemas.openxmlformats.org/officeDocument/2006/relationships/image" Target="../media/image119.png"/><Relationship Id="rId5" Type="http://schemas.openxmlformats.org/officeDocument/2006/relationships/image" Target="../media/image7.png"/><Relationship Id="rId4" Type="http://schemas.openxmlformats.org/officeDocument/2006/relationships/image" Target="../media/image13.png"/><Relationship Id="rId3" Type="http://schemas.openxmlformats.org/officeDocument/2006/relationships/image" Target="../media/image11.png"/><Relationship Id="rId2" Type="http://schemas.openxmlformats.org/officeDocument/2006/relationships/image" Target="../media/image118.png"/><Relationship Id="rId13" Type="http://schemas.openxmlformats.org/officeDocument/2006/relationships/notesSlide" Target="../notesSlides/notesSlide24.xml"/><Relationship Id="rId12" Type="http://schemas.openxmlformats.org/officeDocument/2006/relationships/slideLayout" Target="../slideLayouts/slideLayout52.xml"/><Relationship Id="rId11" Type="http://schemas.openxmlformats.org/officeDocument/2006/relationships/image" Target="../media/image122.png"/><Relationship Id="rId10" Type="http://schemas.openxmlformats.org/officeDocument/2006/relationships/image" Target="../media/image9.png"/><Relationship Id="rId1" Type="http://schemas.openxmlformats.org/officeDocument/2006/relationships/image" Target="../media/image11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1.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52.xml"/><Relationship Id="rId6" Type="http://schemas.openxmlformats.org/officeDocument/2006/relationships/image" Target="../media/image14.png"/><Relationship Id="rId5" Type="http://schemas.openxmlformats.org/officeDocument/2006/relationships/image" Target="../media/image5.png"/><Relationship Id="rId4" Type="http://schemas.openxmlformats.org/officeDocument/2006/relationships/image" Target="../media/image13.png"/><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53.xml"/><Relationship Id="rId5" Type="http://schemas.openxmlformats.org/officeDocument/2006/relationships/image" Target="../media/image15.png"/><Relationship Id="rId4" Type="http://schemas.openxmlformats.org/officeDocument/2006/relationships/image" Target="../media/image7.png"/><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52.xml"/><Relationship Id="rId5" Type="http://schemas.openxmlformats.org/officeDocument/2006/relationships/image" Target="../media/image16.png"/><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52.xml"/><Relationship Id="rId5" Type="http://schemas.openxmlformats.org/officeDocument/2006/relationships/image" Target="../media/image12.png"/><Relationship Id="rId4" Type="http://schemas.openxmlformats.org/officeDocument/2006/relationships/image" Target="../media/image5.png"/><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52.xml"/><Relationship Id="rId6" Type="http://schemas.openxmlformats.org/officeDocument/2006/relationships/image" Target="../media/image17.png"/><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52.xml"/><Relationship Id="rId5" Type="http://schemas.openxmlformats.org/officeDocument/2006/relationships/image" Target="../media/image12.png"/><Relationship Id="rId4" Type="http://schemas.openxmlformats.org/officeDocument/2006/relationships/image" Target="../media/image13.png"/><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52.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13.png"/><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6" name="Freeform 21"/>
          <p:cNvSpPr/>
          <p:nvPr/>
        </p:nvSpPr>
        <p:spPr bwMode="auto">
          <a:xfrm>
            <a:off x="15180684" y="11009910"/>
            <a:ext cx="992271" cy="635567"/>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82843" tIns="91422" rIns="182843" bIns="91422" numCol="1" anchor="t" anchorCtr="0" compatLnSpc="1"/>
          <a:lstStyle/>
          <a:p>
            <a:endParaRPr lang="id-ID" dirty="0">
              <a:latin typeface="Raleway Light"/>
            </a:endParaRPr>
          </a:p>
        </p:txBody>
      </p:sp>
      <p:pic>
        <p:nvPicPr>
          <p:cNvPr id="4" name="图片 3"/>
          <p:cNvPicPr>
            <a:picLocks noChangeAspect="1"/>
          </p:cNvPicPr>
          <p:nvPr/>
        </p:nvPicPr>
        <p:blipFill>
          <a:blip r:embed="rId1"/>
          <a:stretch>
            <a:fillRect/>
          </a:stretch>
        </p:blipFill>
        <p:spPr>
          <a:xfrm>
            <a:off x="1972256" y="1139356"/>
            <a:ext cx="6876546" cy="4400990"/>
          </a:xfrm>
          <a:prstGeom prst="rect">
            <a:avLst/>
          </a:prstGeom>
        </p:spPr>
      </p:pic>
      <p:sp>
        <p:nvSpPr>
          <p:cNvPr id="11" name="TextBox 29"/>
          <p:cNvSpPr txBox="1"/>
          <p:nvPr/>
        </p:nvSpPr>
        <p:spPr>
          <a:xfrm>
            <a:off x="689781" y="1477910"/>
            <a:ext cx="4830168" cy="523220"/>
          </a:xfrm>
          <a:prstGeom prst="rect">
            <a:avLst/>
          </a:prstGeom>
          <a:noFill/>
        </p:spPr>
        <p:txBody>
          <a:bodyPr wrap="non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教师公开课卡通</a:t>
            </a:r>
            <a:r>
              <a:rPr lang="zh-CN" altLang="en-US" sz="2800" b="1" dirty="0">
                <a:solidFill>
                  <a:schemeClr val="bg1"/>
                </a:solidFill>
                <a:latin typeface="微软雅黑" panose="020B0503020204020204" pitchFamily="34" charset="-122"/>
                <a:ea typeface="微软雅黑" panose="020B0503020204020204" pitchFamily="34" charset="-122"/>
              </a:rPr>
              <a:t>动态通用</a:t>
            </a:r>
            <a:r>
              <a:rPr lang="en-US" altLang="zh-CN" sz="2800" b="1" dirty="0" smtClean="0">
                <a:solidFill>
                  <a:schemeClr val="bg1"/>
                </a:solidFill>
                <a:latin typeface="微软雅黑" panose="020B0503020204020204" pitchFamily="34" charset="-122"/>
                <a:ea typeface="微软雅黑" panose="020B0503020204020204" pitchFamily="34" charset="-122"/>
              </a:rPr>
              <a:t>PPT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2" name="TextBox 30"/>
          <p:cNvSpPr txBox="1"/>
          <p:nvPr/>
        </p:nvSpPr>
        <p:spPr>
          <a:xfrm>
            <a:off x="689781" y="1183399"/>
            <a:ext cx="2992871" cy="338554"/>
          </a:xfrm>
          <a:prstGeom prst="rect">
            <a:avLst/>
          </a:prstGeom>
          <a:noFill/>
        </p:spPr>
        <p:txBody>
          <a:bodyPr wrap="none" rtlCol="0">
            <a:spAutoFit/>
          </a:bodyPr>
          <a:lstStyle/>
          <a:p>
            <a:pPr algn="ctr"/>
            <a:r>
              <a:rPr lang="en-US" altLang="zh-CN" dirty="0">
                <a:solidFill>
                  <a:schemeClr val="bg1"/>
                </a:solidFill>
                <a:latin typeface="Arial" panose="020B0604020202020204" pitchFamily="34" charset="0"/>
                <a:ea typeface="微软雅黑" panose="020B0503020204020204" pitchFamily="34" charset="-122"/>
                <a:cs typeface="Arial" panose="020B0604020202020204" pitchFamily="34" charset="0"/>
              </a:rPr>
              <a:t>BUSINESS ANNUAL REPORT</a:t>
            </a:r>
            <a:endPar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TextBox 7"/>
          <p:cNvSpPr>
            <a:spLocks noChangeArrowheads="1"/>
          </p:cNvSpPr>
          <p:nvPr/>
        </p:nvSpPr>
        <p:spPr bwMode="auto">
          <a:xfrm>
            <a:off x="815021" y="2030683"/>
            <a:ext cx="43924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2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这里输入关于什么的创业、商业计划书或公司团队名称</a:t>
            </a:r>
            <a:endPar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10000">
        <p15:prstTrans prst="pageCurlDouble"/>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5"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1"/>
                                        </p:tgtEl>
                                      </p:cBhvr>
                                    </p:animEffect>
                                  </p:childTnLst>
                                </p:cTn>
                              </p:par>
                              <p:par>
                                <p:cTn id="20" presetID="25"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25" dur="1000" fill="hold"/>
                                        <p:tgtEl>
                                          <p:spTgt spid="12"/>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12"/>
                                        </p:tgtEl>
                                      </p:cBhvr>
                                    </p:animEffect>
                                  </p:childTnLst>
                                </p:cTn>
                              </p:par>
                              <p:par>
                                <p:cTn id="30" presetID="25"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35" dur="1000" fill="hold"/>
                                        <p:tgtEl>
                                          <p:spTgt spid="14"/>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1000"/>
                                        <p:tgtEl>
                                          <p:spTgt spid="4"/>
                                        </p:tgtEl>
                                      </p:cBhvr>
                                    </p:animEffect>
                                    <p:anim calcmode="lin" valueType="num">
                                      <p:cBhvr>
                                        <p:cTn id="45" dur="1000" fill="hold"/>
                                        <p:tgtEl>
                                          <p:spTgt spid="4"/>
                                        </p:tgtEl>
                                        <p:attrNameLst>
                                          <p:attrName>ppt_x</p:attrName>
                                        </p:attrNameLst>
                                      </p:cBhvr>
                                      <p:tavLst>
                                        <p:tav tm="0">
                                          <p:val>
                                            <p:strVal val="#ppt_x"/>
                                          </p:val>
                                        </p:tav>
                                        <p:tav tm="100000">
                                          <p:val>
                                            <p:strVal val="#ppt_x"/>
                                          </p:val>
                                        </p:tav>
                                      </p:tavLst>
                                    </p:anim>
                                    <p:anim calcmode="lin" valueType="num">
                                      <p:cBhvr>
                                        <p:cTn id="4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11" grpId="0"/>
      <p:bldP spid="12"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1" name="组合 20"/>
          <p:cNvGrpSpPr/>
          <p:nvPr/>
        </p:nvGrpSpPr>
        <p:grpSpPr>
          <a:xfrm>
            <a:off x="1727234" y="3028405"/>
            <a:ext cx="1201763" cy="1083526"/>
            <a:chOff x="4702856" y="2924944"/>
            <a:chExt cx="1401009" cy="1263169"/>
          </a:xfrm>
          <a:blipFill dpi="0" rotWithShape="1">
            <a:blip r:embed="rId1">
              <a:extLst>
                <a:ext uri="{28A0092B-C50C-407E-A947-70E740481C1C}">
                  <a14:useLocalDpi xmlns:a14="http://schemas.microsoft.com/office/drawing/2010/main" val="0"/>
                </a:ext>
              </a:extLst>
            </a:blip>
            <a:srcRect/>
            <a:stretch>
              <a:fillRect/>
            </a:stretch>
          </a:blipFill>
        </p:grpSpPr>
        <p:grpSp>
          <p:nvGrpSpPr>
            <p:cNvPr id="22" name="组合 21"/>
            <p:cNvGrpSpPr/>
            <p:nvPr/>
          </p:nvGrpSpPr>
          <p:grpSpPr>
            <a:xfrm>
              <a:off x="4702856" y="2924944"/>
              <a:ext cx="1401009" cy="1263169"/>
              <a:chOff x="5424755" y="1340768"/>
              <a:chExt cx="670560" cy="604586"/>
            </a:xfrm>
            <a:grpFill/>
          </p:grpSpPr>
          <p:grpSp>
            <p:nvGrpSpPr>
              <p:cNvPr id="24" name="组合 23"/>
              <p:cNvGrpSpPr/>
              <p:nvPr/>
            </p:nvGrpSpPr>
            <p:grpSpPr>
              <a:xfrm>
                <a:off x="5424755" y="1340768"/>
                <a:ext cx="670560" cy="604586"/>
                <a:chOff x="3720691" y="2824413"/>
                <a:chExt cx="1341120" cy="1209172"/>
              </a:xfrm>
              <a:grpFill/>
            </p:grpSpPr>
            <p:sp>
              <p:nvSpPr>
                <p:cNvPr id="26"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27" name="Freeform 5"/>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25"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23" name="矩形 22"/>
            <p:cNvSpPr/>
            <p:nvPr/>
          </p:nvSpPr>
          <p:spPr>
            <a:xfrm>
              <a:off x="4801443" y="3356992"/>
              <a:ext cx="1296145" cy="295985"/>
            </a:xfrm>
            <a:prstGeom prst="rect">
              <a:avLst/>
            </a:prstGeom>
            <a:noFill/>
            <a:ln>
              <a:noFill/>
            </a:ln>
          </p:spPr>
          <p:txBody>
            <a:bodyPr wrap="square" lIns="68555" tIns="34278" rIns="68555" bIns="34278">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466315" y="1885646"/>
            <a:ext cx="1437918" cy="1296446"/>
            <a:chOff x="4702856" y="2924944"/>
            <a:chExt cx="1401009" cy="1263169"/>
          </a:xfrm>
          <a:blipFill dpi="0" rotWithShape="1">
            <a:blip r:embed="rId2">
              <a:extLst>
                <a:ext uri="{28A0092B-C50C-407E-A947-70E740481C1C}">
                  <a14:useLocalDpi xmlns:a14="http://schemas.microsoft.com/office/drawing/2010/main" val="0"/>
                </a:ext>
              </a:extLst>
            </a:blip>
            <a:srcRect/>
            <a:stretch>
              <a:fillRect/>
            </a:stretch>
          </a:blipFill>
        </p:grpSpPr>
        <p:grpSp>
          <p:nvGrpSpPr>
            <p:cNvPr id="29" name="组合 28"/>
            <p:cNvGrpSpPr/>
            <p:nvPr/>
          </p:nvGrpSpPr>
          <p:grpSpPr>
            <a:xfrm>
              <a:off x="4702856" y="2924944"/>
              <a:ext cx="1401009" cy="1263169"/>
              <a:chOff x="5424755" y="1340768"/>
              <a:chExt cx="670560" cy="604586"/>
            </a:xfrm>
            <a:grpFill/>
          </p:grpSpPr>
          <p:grpSp>
            <p:nvGrpSpPr>
              <p:cNvPr id="31" name="组合 30"/>
              <p:cNvGrpSpPr/>
              <p:nvPr/>
            </p:nvGrpSpPr>
            <p:grpSpPr>
              <a:xfrm>
                <a:off x="5424755" y="1340768"/>
                <a:ext cx="670560" cy="604586"/>
                <a:chOff x="3720691" y="2824413"/>
                <a:chExt cx="1341120" cy="1209172"/>
              </a:xfrm>
              <a:grpFill/>
            </p:grpSpPr>
            <p:sp>
              <p:nvSpPr>
                <p:cNvPr id="33"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34" name="Freeform 5"/>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32"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30" name="矩形 29"/>
            <p:cNvSpPr/>
            <p:nvPr/>
          </p:nvSpPr>
          <p:spPr>
            <a:xfrm>
              <a:off x="4768950" y="3444222"/>
              <a:ext cx="1296145" cy="247374"/>
            </a:xfrm>
            <a:prstGeom prst="rect">
              <a:avLst/>
            </a:prstGeom>
            <a:noFill/>
            <a:ln>
              <a:noFill/>
            </a:ln>
          </p:spPr>
          <p:txBody>
            <a:bodyPr wrap="square" lIns="68555" tIns="34278" rIns="68555" bIns="34278">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2408486" y="3682796"/>
            <a:ext cx="1753172" cy="425447"/>
          </a:xfrm>
          <a:prstGeom prst="line">
            <a:avLst/>
          </a:prstGeom>
          <a:ln>
            <a:no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403333" y="3822658"/>
            <a:ext cx="3188907" cy="0"/>
          </a:xfrm>
          <a:prstGeom prst="line">
            <a:avLst/>
          </a:prstGeom>
          <a:ln>
            <a:no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Freeform 6"/>
          <p:cNvSpPr/>
          <p:nvPr/>
        </p:nvSpPr>
        <p:spPr bwMode="auto">
          <a:xfrm>
            <a:off x="5617776" y="2541524"/>
            <a:ext cx="758496" cy="128113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blipFill dpi="0" rotWithShape="1">
            <a:blip r:embed="rId3"/>
            <a:srcRect/>
            <a:stretch>
              <a:fillRect/>
            </a:stretch>
          </a:blipFill>
          <a:ln>
            <a:noFill/>
          </a:ln>
          <a:effectLst/>
        </p:spPr>
        <p:txBody>
          <a:bodyPr vert="horz" wrap="square" lIns="68562" tIns="34281" rIns="68562" bIns="34281" numCol="1" anchor="t" anchorCtr="0" compatLnSpc="1"/>
          <a:lstStyle/>
          <a:p>
            <a:endParaRPr lang="zh-CN" altLang="en-US" sz="1200">
              <a:solidFill>
                <a:schemeClr val="tx1">
                  <a:lumMod val="65000"/>
                  <a:lumOff val="35000"/>
                </a:schemeClr>
              </a:solidFill>
            </a:endParaRPr>
          </a:p>
        </p:txBody>
      </p:sp>
      <p:sp>
        <p:nvSpPr>
          <p:cNvPr id="38" name="Freeform 7"/>
          <p:cNvSpPr/>
          <p:nvPr/>
        </p:nvSpPr>
        <p:spPr bwMode="auto">
          <a:xfrm>
            <a:off x="3688706" y="3302699"/>
            <a:ext cx="761176" cy="5199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blipFill dpi="0" rotWithShape="1">
            <a:blip r:embed="rId4" cstate="screen"/>
            <a:srcRect/>
            <a:stretch>
              <a:fillRect/>
            </a:stretch>
          </a:blipFill>
          <a:ln>
            <a:noFill/>
          </a:ln>
          <a:effectLst/>
        </p:spPr>
        <p:txBody>
          <a:bodyPr vert="horz" wrap="square" lIns="68562" tIns="34281" rIns="68562" bIns="34281" numCol="1" anchor="t" anchorCtr="0" compatLnSpc="1"/>
          <a:lstStyle/>
          <a:p>
            <a:endParaRPr lang="zh-CN" altLang="en-US" sz="1200">
              <a:solidFill>
                <a:schemeClr val="tx1">
                  <a:lumMod val="65000"/>
                  <a:lumOff val="35000"/>
                </a:schemeClr>
              </a:solidFill>
            </a:endParaRPr>
          </a:p>
        </p:txBody>
      </p:sp>
      <p:sp>
        <p:nvSpPr>
          <p:cNvPr id="39" name="Freeform 15"/>
          <p:cNvSpPr/>
          <p:nvPr/>
        </p:nvSpPr>
        <p:spPr bwMode="auto">
          <a:xfrm>
            <a:off x="4648530" y="3002309"/>
            <a:ext cx="761176" cy="820349"/>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blipFill dpi="0" rotWithShape="1">
            <a:blip r:embed="rId5" cstate="screen"/>
            <a:srcRect/>
            <a:stretch>
              <a:fillRect/>
            </a:stretch>
          </a:blipFill>
          <a:ln>
            <a:noFill/>
          </a:ln>
          <a:effectLst/>
        </p:spPr>
        <p:txBody>
          <a:bodyPr vert="horz" wrap="square" lIns="68562" tIns="34281" rIns="68562" bIns="34281" numCol="1" anchor="t" anchorCtr="0" compatLnSpc="1"/>
          <a:lstStyle/>
          <a:p>
            <a:endParaRPr lang="en-US" altLang="zh-CN" sz="1200" dirty="0">
              <a:solidFill>
                <a:schemeClr val="tx1">
                  <a:lumMod val="65000"/>
                  <a:lumOff val="35000"/>
                </a:schemeClr>
              </a:solidFill>
            </a:endParaRPr>
          </a:p>
        </p:txBody>
      </p:sp>
      <p:sp>
        <p:nvSpPr>
          <p:cNvPr id="40" name="TextBox 14"/>
          <p:cNvSpPr txBox="1"/>
          <p:nvPr/>
        </p:nvSpPr>
        <p:spPr>
          <a:xfrm>
            <a:off x="3644055" y="2986881"/>
            <a:ext cx="817853" cy="415370"/>
          </a:xfrm>
          <a:prstGeom prst="rect">
            <a:avLst/>
          </a:prstGeom>
          <a:noFill/>
          <a:ln>
            <a:noFill/>
          </a:ln>
        </p:spPr>
        <p:txBody>
          <a:bodyPr wrap="none" rtlCol="0" anchor="ctr">
            <a:spAutoFit/>
          </a:bodyPr>
          <a:lstStyle/>
          <a:p>
            <a:pPr lvl="0" algn="ctr"/>
            <a:r>
              <a:rPr lang="en-US" altLang="zh-CN" sz="2100"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sz="1200"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1" name="TextBox 18"/>
          <p:cNvSpPr txBox="1"/>
          <p:nvPr/>
        </p:nvSpPr>
        <p:spPr>
          <a:xfrm>
            <a:off x="4620192" y="2615227"/>
            <a:ext cx="817853" cy="415370"/>
          </a:xfrm>
          <a:prstGeom prst="rect">
            <a:avLst/>
          </a:prstGeom>
          <a:noFill/>
          <a:ln>
            <a:noFill/>
          </a:ln>
        </p:spPr>
        <p:txBody>
          <a:bodyPr wrap="none" rtlCol="0" anchor="ctr">
            <a:spAutoFit/>
          </a:bodyPr>
          <a:lstStyle/>
          <a:p>
            <a:pPr lvl="0" algn="ctr"/>
            <a:r>
              <a:rPr lang="en-US" altLang="zh-CN" sz="2100"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sz="1200"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2" name="TextBox 19"/>
          <p:cNvSpPr txBox="1"/>
          <p:nvPr/>
        </p:nvSpPr>
        <p:spPr>
          <a:xfrm>
            <a:off x="5588097" y="2171066"/>
            <a:ext cx="817853" cy="415370"/>
          </a:xfrm>
          <a:prstGeom prst="rect">
            <a:avLst/>
          </a:prstGeom>
          <a:noFill/>
          <a:ln>
            <a:noFill/>
          </a:ln>
        </p:spPr>
        <p:txBody>
          <a:bodyPr wrap="none" rtlCol="0" anchor="ctr">
            <a:spAutoFit/>
          </a:bodyPr>
          <a:lstStyle/>
          <a:p>
            <a:pPr lvl="0" algn="ctr"/>
            <a:r>
              <a:rPr lang="en-US" altLang="zh-CN" sz="2100"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sz="1200"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3" name="TextBox 29"/>
          <p:cNvSpPr txBox="1"/>
          <p:nvPr/>
        </p:nvSpPr>
        <p:spPr>
          <a:xfrm flipH="1">
            <a:off x="3403334" y="4019206"/>
            <a:ext cx="2089636" cy="258532"/>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spcBef>
                <a:spcPct val="0"/>
              </a:spcBef>
              <a:buFont typeface="Arial" panose="020B0604020202020204" pitchFamily="34" charset="0"/>
              <a:buNone/>
            </a:pPr>
            <a:r>
              <a:rPr lang="zh-CN" altLang="en-US" sz="1350" dirty="0">
                <a:solidFill>
                  <a:schemeClr val="bg1"/>
                </a:solidFill>
                <a:latin typeface="微软雅黑" panose="020B0503020204020204" pitchFamily="34" charset="-122"/>
                <a:cs typeface="Arial" panose="020B0604020202020204" pitchFamily="34" charset="0"/>
              </a:rPr>
              <a:t>点击输入标题</a:t>
            </a:r>
            <a:endParaRPr lang="zh-CN" altLang="en-US" sz="1350" dirty="0">
              <a:solidFill>
                <a:schemeClr val="bg1"/>
              </a:solidFill>
              <a:latin typeface="微软雅黑" panose="020B0503020204020204" pitchFamily="34" charset="-122"/>
              <a:cs typeface="Arial" panose="020B0604020202020204" pitchFamily="34" charset="0"/>
            </a:endParaRPr>
          </a:p>
        </p:txBody>
      </p:sp>
      <p:grpSp>
        <p:nvGrpSpPr>
          <p:cNvPr id="45" name="组合 44"/>
          <p:cNvGrpSpPr/>
          <p:nvPr/>
        </p:nvGrpSpPr>
        <p:grpSpPr>
          <a:xfrm>
            <a:off x="2605655" y="3302700"/>
            <a:ext cx="208734" cy="138347"/>
            <a:chOff x="9482595" y="2565731"/>
            <a:chExt cx="278384" cy="184511"/>
          </a:xfrm>
          <a:blipFill dpi="0" rotWithShape="1">
            <a:blip r:embed="rId6">
              <a:extLst>
                <a:ext uri="{28A0092B-C50C-407E-A947-70E740481C1C}">
                  <a14:useLocalDpi xmlns:a14="http://schemas.microsoft.com/office/drawing/2010/main" val="0"/>
                </a:ext>
              </a:extLst>
            </a:blip>
            <a:srcRect/>
            <a:stretch>
              <a:fillRect/>
            </a:stretch>
          </a:blipFill>
        </p:grpSpPr>
        <p:sp>
          <p:nvSpPr>
            <p:cNvPr id="46" name="椭圆 45"/>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7" name="椭圆 46"/>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48" name="组合 47"/>
          <p:cNvGrpSpPr/>
          <p:nvPr/>
        </p:nvGrpSpPr>
        <p:grpSpPr>
          <a:xfrm>
            <a:off x="1312599" y="2126928"/>
            <a:ext cx="1050483" cy="947130"/>
            <a:chOff x="4702856" y="2924944"/>
            <a:chExt cx="1401009" cy="1263169"/>
          </a:xfrm>
          <a:blipFill dpi="0" rotWithShape="1">
            <a:blip r:embed="rId7">
              <a:extLst>
                <a:ext uri="{28A0092B-C50C-407E-A947-70E740481C1C}">
                  <a14:useLocalDpi xmlns:a14="http://schemas.microsoft.com/office/drawing/2010/main" val="0"/>
                </a:ext>
              </a:extLst>
            </a:blip>
            <a:srcRect/>
            <a:stretch>
              <a:fillRect/>
            </a:stretch>
          </a:blipFill>
        </p:grpSpPr>
        <p:grpSp>
          <p:nvGrpSpPr>
            <p:cNvPr id="49" name="组合 48"/>
            <p:cNvGrpSpPr/>
            <p:nvPr/>
          </p:nvGrpSpPr>
          <p:grpSpPr>
            <a:xfrm>
              <a:off x="4702856" y="2924944"/>
              <a:ext cx="1401009" cy="1263169"/>
              <a:chOff x="5424755" y="1340768"/>
              <a:chExt cx="670560" cy="604586"/>
            </a:xfrm>
            <a:grpFill/>
          </p:grpSpPr>
          <p:grpSp>
            <p:nvGrpSpPr>
              <p:cNvPr id="51" name="组合 50"/>
              <p:cNvGrpSpPr/>
              <p:nvPr/>
            </p:nvGrpSpPr>
            <p:grpSpPr>
              <a:xfrm>
                <a:off x="5424755" y="1340768"/>
                <a:ext cx="670560" cy="604586"/>
                <a:chOff x="3720691" y="2824413"/>
                <a:chExt cx="1341120" cy="1209172"/>
              </a:xfrm>
              <a:grpFill/>
            </p:grpSpPr>
            <p:sp>
              <p:nvSpPr>
                <p:cNvPr id="53"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54" name="Freeform 5"/>
                <p:cNvSpPr/>
                <p:nvPr/>
              </p:nvSpPr>
              <p:spPr bwMode="auto">
                <a:xfrm rot="1855731">
                  <a:off x="3764579" y="2863368"/>
                  <a:ext cx="1264629"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52"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50" name="矩形 49"/>
            <p:cNvSpPr/>
            <p:nvPr/>
          </p:nvSpPr>
          <p:spPr>
            <a:xfrm>
              <a:off x="4801443" y="3356993"/>
              <a:ext cx="1296144" cy="338610"/>
            </a:xfrm>
            <a:prstGeom prst="rect">
              <a:avLst/>
            </a:prstGeom>
            <a:noFill/>
            <a:ln>
              <a:noFill/>
            </a:ln>
          </p:spPr>
          <p:txBody>
            <a:bodyPr wrap="square" lIns="68555" tIns="34278" rIns="68555" bIns="34278">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sp>
        <p:nvSpPr>
          <p:cNvPr id="44" name="TextBox 28"/>
          <p:cNvSpPr txBox="1"/>
          <p:nvPr/>
        </p:nvSpPr>
        <p:spPr>
          <a:xfrm>
            <a:off x="3403334" y="4255384"/>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55"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8"/>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56"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9"/>
          <a:stretch>
            <a:fillRect/>
          </a:stretch>
        </p:blipFill>
        <p:spPr>
          <a:xfrm>
            <a:off x="6136723" y="174171"/>
            <a:ext cx="2859873" cy="284738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80">
                                          <p:stCondLst>
                                            <p:cond delay="0"/>
                                          </p:stCondLst>
                                        </p:cTn>
                                        <p:tgtEl>
                                          <p:spTgt spid="55"/>
                                        </p:tgtEl>
                                      </p:cBhvr>
                                    </p:animEffect>
                                    <p:anim calcmode="lin" valueType="num">
                                      <p:cBhvr>
                                        <p:cTn id="8" dur="1822"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5"/>
                                        </p:tgtEl>
                                        <p:attrNameLst>
                                          <p:attrName>ppt_y</p:attrName>
                                        </p:attrNameLst>
                                      </p:cBhvr>
                                      <p:tavLst>
                                        <p:tav tm="0" fmla="#ppt_y-sin(pi*$)/81">
                                          <p:val>
                                            <p:fltVal val="0"/>
                                          </p:val>
                                        </p:tav>
                                        <p:tav tm="100000">
                                          <p:val>
                                            <p:fltVal val="1"/>
                                          </p:val>
                                        </p:tav>
                                      </p:tavLst>
                                    </p:anim>
                                    <p:animScale>
                                      <p:cBhvr>
                                        <p:cTn id="13" dur="26">
                                          <p:stCondLst>
                                            <p:cond delay="650"/>
                                          </p:stCondLst>
                                        </p:cTn>
                                        <p:tgtEl>
                                          <p:spTgt spid="55"/>
                                        </p:tgtEl>
                                      </p:cBhvr>
                                      <p:to x="100000" y="60000"/>
                                    </p:animScale>
                                    <p:animScale>
                                      <p:cBhvr>
                                        <p:cTn id="14" dur="166" decel="50000">
                                          <p:stCondLst>
                                            <p:cond delay="676"/>
                                          </p:stCondLst>
                                        </p:cTn>
                                        <p:tgtEl>
                                          <p:spTgt spid="55"/>
                                        </p:tgtEl>
                                      </p:cBhvr>
                                      <p:to x="100000" y="100000"/>
                                    </p:animScale>
                                    <p:animScale>
                                      <p:cBhvr>
                                        <p:cTn id="15" dur="26">
                                          <p:stCondLst>
                                            <p:cond delay="1312"/>
                                          </p:stCondLst>
                                        </p:cTn>
                                        <p:tgtEl>
                                          <p:spTgt spid="55"/>
                                        </p:tgtEl>
                                      </p:cBhvr>
                                      <p:to x="100000" y="80000"/>
                                    </p:animScale>
                                    <p:animScale>
                                      <p:cBhvr>
                                        <p:cTn id="16" dur="166" decel="50000">
                                          <p:stCondLst>
                                            <p:cond delay="1338"/>
                                          </p:stCondLst>
                                        </p:cTn>
                                        <p:tgtEl>
                                          <p:spTgt spid="55"/>
                                        </p:tgtEl>
                                      </p:cBhvr>
                                      <p:to x="100000" y="100000"/>
                                    </p:animScale>
                                    <p:animScale>
                                      <p:cBhvr>
                                        <p:cTn id="17" dur="26">
                                          <p:stCondLst>
                                            <p:cond delay="1642"/>
                                          </p:stCondLst>
                                        </p:cTn>
                                        <p:tgtEl>
                                          <p:spTgt spid="55"/>
                                        </p:tgtEl>
                                      </p:cBhvr>
                                      <p:to x="100000" y="90000"/>
                                    </p:animScale>
                                    <p:animScale>
                                      <p:cBhvr>
                                        <p:cTn id="18" dur="166" decel="50000">
                                          <p:stCondLst>
                                            <p:cond delay="1668"/>
                                          </p:stCondLst>
                                        </p:cTn>
                                        <p:tgtEl>
                                          <p:spTgt spid="55"/>
                                        </p:tgtEl>
                                      </p:cBhvr>
                                      <p:to x="100000" y="100000"/>
                                    </p:animScale>
                                    <p:animScale>
                                      <p:cBhvr>
                                        <p:cTn id="19" dur="26">
                                          <p:stCondLst>
                                            <p:cond delay="1808"/>
                                          </p:stCondLst>
                                        </p:cTn>
                                        <p:tgtEl>
                                          <p:spTgt spid="55"/>
                                        </p:tgtEl>
                                      </p:cBhvr>
                                      <p:to x="100000" y="95000"/>
                                    </p:animScale>
                                    <p:animScale>
                                      <p:cBhvr>
                                        <p:cTn id="20" dur="166" decel="50000">
                                          <p:stCondLst>
                                            <p:cond delay="1834"/>
                                          </p:stCondLst>
                                        </p:cTn>
                                        <p:tgtEl>
                                          <p:spTgt spid="55"/>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down)">
                                      <p:cBhvr>
                                        <p:cTn id="23" dur="580">
                                          <p:stCondLst>
                                            <p:cond delay="0"/>
                                          </p:stCondLst>
                                        </p:cTn>
                                        <p:tgtEl>
                                          <p:spTgt spid="56"/>
                                        </p:tgtEl>
                                      </p:cBhvr>
                                    </p:animEffect>
                                    <p:anim calcmode="lin" valueType="num">
                                      <p:cBhvr>
                                        <p:cTn id="24" dur="1822"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6"/>
                                        </p:tgtEl>
                                        <p:attrNameLst>
                                          <p:attrName>ppt_y</p:attrName>
                                        </p:attrNameLst>
                                      </p:cBhvr>
                                      <p:tavLst>
                                        <p:tav tm="0" fmla="#ppt_y-sin(pi*$)/81">
                                          <p:val>
                                            <p:fltVal val="0"/>
                                          </p:val>
                                        </p:tav>
                                        <p:tav tm="100000">
                                          <p:val>
                                            <p:fltVal val="1"/>
                                          </p:val>
                                        </p:tav>
                                      </p:tavLst>
                                    </p:anim>
                                    <p:animScale>
                                      <p:cBhvr>
                                        <p:cTn id="29" dur="26">
                                          <p:stCondLst>
                                            <p:cond delay="650"/>
                                          </p:stCondLst>
                                        </p:cTn>
                                        <p:tgtEl>
                                          <p:spTgt spid="56"/>
                                        </p:tgtEl>
                                      </p:cBhvr>
                                      <p:to x="100000" y="60000"/>
                                    </p:animScale>
                                    <p:animScale>
                                      <p:cBhvr>
                                        <p:cTn id="30" dur="166" decel="50000">
                                          <p:stCondLst>
                                            <p:cond delay="676"/>
                                          </p:stCondLst>
                                        </p:cTn>
                                        <p:tgtEl>
                                          <p:spTgt spid="56"/>
                                        </p:tgtEl>
                                      </p:cBhvr>
                                      <p:to x="100000" y="100000"/>
                                    </p:animScale>
                                    <p:animScale>
                                      <p:cBhvr>
                                        <p:cTn id="31" dur="26">
                                          <p:stCondLst>
                                            <p:cond delay="1312"/>
                                          </p:stCondLst>
                                        </p:cTn>
                                        <p:tgtEl>
                                          <p:spTgt spid="56"/>
                                        </p:tgtEl>
                                      </p:cBhvr>
                                      <p:to x="100000" y="80000"/>
                                    </p:animScale>
                                    <p:animScale>
                                      <p:cBhvr>
                                        <p:cTn id="32" dur="166" decel="50000">
                                          <p:stCondLst>
                                            <p:cond delay="1338"/>
                                          </p:stCondLst>
                                        </p:cTn>
                                        <p:tgtEl>
                                          <p:spTgt spid="56"/>
                                        </p:tgtEl>
                                      </p:cBhvr>
                                      <p:to x="100000" y="100000"/>
                                    </p:animScale>
                                    <p:animScale>
                                      <p:cBhvr>
                                        <p:cTn id="33" dur="26">
                                          <p:stCondLst>
                                            <p:cond delay="1642"/>
                                          </p:stCondLst>
                                        </p:cTn>
                                        <p:tgtEl>
                                          <p:spTgt spid="56"/>
                                        </p:tgtEl>
                                      </p:cBhvr>
                                      <p:to x="100000" y="90000"/>
                                    </p:animScale>
                                    <p:animScale>
                                      <p:cBhvr>
                                        <p:cTn id="34" dur="166" decel="50000">
                                          <p:stCondLst>
                                            <p:cond delay="1668"/>
                                          </p:stCondLst>
                                        </p:cTn>
                                        <p:tgtEl>
                                          <p:spTgt spid="56"/>
                                        </p:tgtEl>
                                      </p:cBhvr>
                                      <p:to x="100000" y="100000"/>
                                    </p:animScale>
                                    <p:animScale>
                                      <p:cBhvr>
                                        <p:cTn id="35" dur="26">
                                          <p:stCondLst>
                                            <p:cond delay="1808"/>
                                          </p:stCondLst>
                                        </p:cTn>
                                        <p:tgtEl>
                                          <p:spTgt spid="56"/>
                                        </p:tgtEl>
                                      </p:cBhvr>
                                      <p:to x="100000" y="95000"/>
                                    </p:animScale>
                                    <p:animScale>
                                      <p:cBhvr>
                                        <p:cTn id="36" dur="166" decel="50000">
                                          <p:stCondLst>
                                            <p:cond delay="1834"/>
                                          </p:stCondLst>
                                        </p:cTn>
                                        <p:tgtEl>
                                          <p:spTgt spid="56"/>
                                        </p:tgtEl>
                                      </p:cBhvr>
                                      <p:to x="100000" y="100000"/>
                                    </p:animScale>
                                  </p:childTnLst>
                                </p:cTn>
                              </p:par>
                            </p:childTnLst>
                          </p:cTn>
                        </p:par>
                        <p:par>
                          <p:cTn id="37" fill="hold">
                            <p:stCondLst>
                              <p:cond delay="2000"/>
                            </p:stCondLst>
                            <p:childTnLst>
                              <p:par>
                                <p:cTn id="38" presetID="2" presetClass="entr" presetSubtype="12"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additive="base">
                                        <p:cTn id="40" dur="500" fill="hold"/>
                                        <p:tgtEl>
                                          <p:spTgt spid="48"/>
                                        </p:tgtEl>
                                        <p:attrNameLst>
                                          <p:attrName>ppt_x</p:attrName>
                                        </p:attrNameLst>
                                      </p:cBhvr>
                                      <p:tavLst>
                                        <p:tav tm="0">
                                          <p:val>
                                            <p:strVal val="0-#ppt_w/2"/>
                                          </p:val>
                                        </p:tav>
                                        <p:tav tm="100000">
                                          <p:val>
                                            <p:strVal val="#ppt_x"/>
                                          </p:val>
                                        </p:tav>
                                      </p:tavLst>
                                    </p:anim>
                                    <p:anim calcmode="lin" valueType="num">
                                      <p:cBhvr additive="base">
                                        <p:cTn id="41" dur="500" fill="hold"/>
                                        <p:tgtEl>
                                          <p:spTgt spid="48"/>
                                        </p:tgtEl>
                                        <p:attrNameLst>
                                          <p:attrName>ppt_y</p:attrName>
                                        </p:attrNameLst>
                                      </p:cBhvr>
                                      <p:tavLst>
                                        <p:tav tm="0">
                                          <p:val>
                                            <p:strVal val="1+#ppt_h/2"/>
                                          </p:val>
                                        </p:tav>
                                        <p:tav tm="100000">
                                          <p:val>
                                            <p:strVal val="#ppt_y"/>
                                          </p:val>
                                        </p:tav>
                                      </p:tavLst>
                                    </p:anim>
                                  </p:childTnLst>
                                </p:cTn>
                              </p:par>
                              <p:par>
                                <p:cTn id="42" presetID="2" presetClass="entr" presetSubtype="12"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fill="hold"/>
                                        <p:tgtEl>
                                          <p:spTgt spid="21"/>
                                        </p:tgtEl>
                                        <p:attrNameLst>
                                          <p:attrName>ppt_x</p:attrName>
                                        </p:attrNameLst>
                                      </p:cBhvr>
                                      <p:tavLst>
                                        <p:tav tm="0">
                                          <p:val>
                                            <p:strVal val="0-#ppt_w/2"/>
                                          </p:val>
                                        </p:tav>
                                        <p:tav tm="100000">
                                          <p:val>
                                            <p:strVal val="#ppt_x"/>
                                          </p:val>
                                        </p:tav>
                                      </p:tavLst>
                                    </p:anim>
                                    <p:anim calcmode="lin" valueType="num">
                                      <p:cBhvr additive="base">
                                        <p:cTn id="45" dur="500" fill="hold"/>
                                        <p:tgtEl>
                                          <p:spTgt spid="21"/>
                                        </p:tgtEl>
                                        <p:attrNameLst>
                                          <p:attrName>ppt_y</p:attrName>
                                        </p:attrNameLst>
                                      </p:cBhvr>
                                      <p:tavLst>
                                        <p:tav tm="0">
                                          <p:val>
                                            <p:strVal val="1+#ppt_h/2"/>
                                          </p:val>
                                        </p:tav>
                                        <p:tav tm="100000">
                                          <p:val>
                                            <p:strVal val="#ppt_y"/>
                                          </p:val>
                                        </p:tav>
                                      </p:tavLst>
                                    </p:anim>
                                  </p:childTnLst>
                                </p:cTn>
                              </p:par>
                              <p:par>
                                <p:cTn id="46" presetID="2" presetClass="entr" presetSubtype="12"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0-#ppt_w/2"/>
                                          </p:val>
                                        </p:tav>
                                        <p:tav tm="100000">
                                          <p:val>
                                            <p:strVal val="#ppt_x"/>
                                          </p:val>
                                        </p:tav>
                                      </p:tavLst>
                                    </p:anim>
                                    <p:anim calcmode="lin" valueType="num">
                                      <p:cBhvr additive="base">
                                        <p:cTn id="49" dur="500" fill="hold"/>
                                        <p:tgtEl>
                                          <p:spTgt spid="28"/>
                                        </p:tgtEl>
                                        <p:attrNameLst>
                                          <p:attrName>ppt_y</p:attrName>
                                        </p:attrNameLst>
                                      </p:cBhvr>
                                      <p:tavLst>
                                        <p:tav tm="0">
                                          <p:val>
                                            <p:strVal val="1+#ppt_h/2"/>
                                          </p:val>
                                        </p:tav>
                                        <p:tav tm="100000">
                                          <p:val>
                                            <p:strVal val="#ppt_y"/>
                                          </p:val>
                                        </p:tav>
                                      </p:tavLst>
                                    </p:anim>
                                  </p:childTnLst>
                                </p:cTn>
                              </p:par>
                            </p:childTnLst>
                          </p:cTn>
                        </p:par>
                        <p:par>
                          <p:cTn id="50" fill="hold">
                            <p:stCondLst>
                              <p:cond delay="2500"/>
                            </p:stCondLst>
                            <p:childTnLst>
                              <p:par>
                                <p:cTn id="51" presetID="22" presetClass="entr" presetSubtype="8" fill="hold"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400"/>
                                        <p:tgtEl>
                                          <p:spTgt spid="35"/>
                                        </p:tgtEl>
                                      </p:cBhvr>
                                    </p:animEffect>
                                  </p:childTnLst>
                                </p:cTn>
                              </p:par>
                            </p:childTnLst>
                          </p:cTn>
                        </p:par>
                        <p:par>
                          <p:cTn id="54" fill="hold">
                            <p:stCondLst>
                              <p:cond delay="3000"/>
                            </p:stCondLst>
                            <p:childTnLst>
                              <p:par>
                                <p:cTn id="55" presetID="22" presetClass="entr" presetSubtype="8"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left)">
                                      <p:cBhvr>
                                        <p:cTn id="57" dur="350"/>
                                        <p:tgtEl>
                                          <p:spTgt spid="36"/>
                                        </p:tgtEl>
                                      </p:cBhvr>
                                    </p:animEffect>
                                  </p:childTnLst>
                                </p:cTn>
                              </p:par>
                            </p:childTnLst>
                          </p:cTn>
                        </p:par>
                        <p:par>
                          <p:cTn id="58" fill="hold">
                            <p:stCondLst>
                              <p:cond delay="3500"/>
                            </p:stCondLst>
                            <p:childTnLst>
                              <p:par>
                                <p:cTn id="59" presetID="2" presetClass="entr" presetSubtype="4" decel="100000" fill="hold" grpId="0" nodeType="afterEffect">
                                  <p:stCondLst>
                                    <p:cond delay="25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500" fill="hold"/>
                                        <p:tgtEl>
                                          <p:spTgt spid="38"/>
                                        </p:tgtEl>
                                        <p:attrNameLst>
                                          <p:attrName>ppt_x</p:attrName>
                                        </p:attrNameLst>
                                      </p:cBhvr>
                                      <p:tavLst>
                                        <p:tav tm="0">
                                          <p:val>
                                            <p:strVal val="#ppt_x"/>
                                          </p:val>
                                        </p:tav>
                                        <p:tav tm="100000">
                                          <p:val>
                                            <p:strVal val="#ppt_x"/>
                                          </p:val>
                                        </p:tav>
                                      </p:tavLst>
                                    </p:anim>
                                    <p:anim calcmode="lin" valueType="num">
                                      <p:cBhvr additive="base">
                                        <p:cTn id="62" dur="500" fill="hold"/>
                                        <p:tgtEl>
                                          <p:spTgt spid="38"/>
                                        </p:tgtEl>
                                        <p:attrNameLst>
                                          <p:attrName>ppt_y</p:attrName>
                                        </p:attrNameLst>
                                      </p:cBhvr>
                                      <p:tavLst>
                                        <p:tav tm="0">
                                          <p:val>
                                            <p:strVal val="1+#ppt_h/2"/>
                                          </p:val>
                                        </p:tav>
                                        <p:tav tm="100000">
                                          <p:val>
                                            <p:strVal val="#ppt_y"/>
                                          </p:val>
                                        </p:tav>
                                      </p:tavLst>
                                    </p:anim>
                                  </p:childTnLst>
                                </p:cTn>
                              </p:par>
                              <p:par>
                                <p:cTn id="63" presetID="2" presetClass="entr" presetSubtype="4" decel="10000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75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fill="hold"/>
                                        <p:tgtEl>
                                          <p:spTgt spid="37"/>
                                        </p:tgtEl>
                                        <p:attrNameLst>
                                          <p:attrName>ppt_x</p:attrName>
                                        </p:attrNameLst>
                                      </p:cBhvr>
                                      <p:tavLst>
                                        <p:tav tm="0">
                                          <p:val>
                                            <p:strVal val="#ppt_x"/>
                                          </p:val>
                                        </p:tav>
                                        <p:tav tm="100000">
                                          <p:val>
                                            <p:strVal val="#ppt_x"/>
                                          </p:val>
                                        </p:tav>
                                      </p:tavLst>
                                    </p:anim>
                                    <p:anim calcmode="lin" valueType="num">
                                      <p:cBhvr additive="base">
                                        <p:cTn id="70" dur="500" fill="hold"/>
                                        <p:tgtEl>
                                          <p:spTgt spid="37"/>
                                        </p:tgtEl>
                                        <p:attrNameLst>
                                          <p:attrName>ppt_y</p:attrName>
                                        </p:attrNameLst>
                                      </p:cBhvr>
                                      <p:tavLst>
                                        <p:tav tm="0">
                                          <p:val>
                                            <p:strVal val="1+#ppt_h/2"/>
                                          </p:val>
                                        </p:tav>
                                        <p:tav tm="100000">
                                          <p:val>
                                            <p:strVal val="#ppt_y"/>
                                          </p:val>
                                        </p:tav>
                                      </p:tavLst>
                                    </p:anim>
                                  </p:childTnLst>
                                </p:cTn>
                              </p:par>
                            </p:childTnLst>
                          </p:cTn>
                        </p:par>
                        <p:par>
                          <p:cTn id="71" fill="hold">
                            <p:stCondLst>
                              <p:cond delay="4250"/>
                            </p:stCondLst>
                            <p:childTnLst>
                              <p:par>
                                <p:cTn id="72" presetID="10" presetClass="entr" presetSubtype="0" fill="hold" grpId="0"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500"/>
                                        <p:tgtEl>
                                          <p:spTgt spid="4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childTnLst>
                                </p:cTn>
                              </p:par>
                            </p:childTnLst>
                          </p:cTn>
                        </p:par>
                        <p:par>
                          <p:cTn id="81" fill="hold">
                            <p:stCondLst>
                              <p:cond delay="4750"/>
                            </p:stCondLst>
                            <p:childTnLst>
                              <p:par>
                                <p:cTn id="82" presetID="10" presetClass="entr" presetSubtype="0" fill="hold" grpId="0" nodeType="afterEffect">
                                  <p:stCondLst>
                                    <p:cond delay="0"/>
                                  </p:stCondLst>
                                  <p:iterate type="lt">
                                    <p:tmPct val="10000"/>
                                  </p:iterate>
                                  <p:childTnLst>
                                    <p:set>
                                      <p:cBhvr>
                                        <p:cTn id="83" dur="1" fill="hold">
                                          <p:stCondLst>
                                            <p:cond delay="0"/>
                                          </p:stCondLst>
                                        </p:cTn>
                                        <p:tgtEl>
                                          <p:spTgt spid="43"/>
                                        </p:tgtEl>
                                        <p:attrNameLst>
                                          <p:attrName>style.visibility</p:attrName>
                                        </p:attrNameLst>
                                      </p:cBhvr>
                                      <p:to>
                                        <p:strVal val="visible"/>
                                      </p:to>
                                    </p:set>
                                    <p:animEffect transition="in" filter="fade">
                                      <p:cBhvr>
                                        <p:cTn id="84" dur="100"/>
                                        <p:tgtEl>
                                          <p:spTgt spid="43"/>
                                        </p:tgtEl>
                                      </p:cBhvr>
                                    </p:animEffect>
                                  </p:childTnLst>
                                </p:cTn>
                              </p:par>
                            </p:childTnLst>
                          </p:cTn>
                        </p:par>
                        <p:par>
                          <p:cTn id="85" fill="hold">
                            <p:stCondLst>
                              <p:cond delay="5150"/>
                            </p:stCondLst>
                            <p:childTnLst>
                              <p:par>
                                <p:cTn id="86" presetID="42" presetClass="entr" presetSubtype="0" fill="hold" nodeType="afterEffect">
                                  <p:stCondLst>
                                    <p:cond delay="0"/>
                                  </p:stCondLst>
                                  <p:childTnLst>
                                    <p:set>
                                      <p:cBhvr>
                                        <p:cTn id="87" dur="1" fill="hold">
                                          <p:stCondLst>
                                            <p:cond delay="0"/>
                                          </p:stCondLst>
                                        </p:cTn>
                                        <p:tgtEl>
                                          <p:spTgt spid="45"/>
                                        </p:tgtEl>
                                        <p:attrNameLst>
                                          <p:attrName>style.visibility</p:attrName>
                                        </p:attrNameLst>
                                      </p:cBhvr>
                                      <p:to>
                                        <p:strVal val="visible"/>
                                      </p:to>
                                    </p:set>
                                    <p:animEffect transition="in" filter="fade">
                                      <p:cBhvr>
                                        <p:cTn id="88" dur="1000"/>
                                        <p:tgtEl>
                                          <p:spTgt spid="45"/>
                                        </p:tgtEl>
                                      </p:cBhvr>
                                    </p:animEffect>
                                    <p:anim calcmode="lin" valueType="num">
                                      <p:cBhvr>
                                        <p:cTn id="89" dur="1000" fill="hold"/>
                                        <p:tgtEl>
                                          <p:spTgt spid="45"/>
                                        </p:tgtEl>
                                        <p:attrNameLst>
                                          <p:attrName>ppt_x</p:attrName>
                                        </p:attrNameLst>
                                      </p:cBhvr>
                                      <p:tavLst>
                                        <p:tav tm="0">
                                          <p:val>
                                            <p:strVal val="#ppt_x"/>
                                          </p:val>
                                        </p:tav>
                                        <p:tav tm="100000">
                                          <p:val>
                                            <p:strVal val="#ppt_x"/>
                                          </p:val>
                                        </p:tav>
                                      </p:tavLst>
                                    </p:anim>
                                    <p:anim calcmode="lin" valueType="num">
                                      <p:cBhvr>
                                        <p:cTn id="90" dur="1000" fill="hold"/>
                                        <p:tgtEl>
                                          <p:spTgt spid="45"/>
                                        </p:tgtEl>
                                        <p:attrNameLst>
                                          <p:attrName>ppt_y</p:attrName>
                                        </p:attrNameLst>
                                      </p:cBhvr>
                                      <p:tavLst>
                                        <p:tav tm="0">
                                          <p:val>
                                            <p:strVal val="#ppt_y+.1"/>
                                          </p:val>
                                        </p:tav>
                                        <p:tav tm="100000">
                                          <p:val>
                                            <p:strVal val="#ppt_y"/>
                                          </p:val>
                                        </p:tav>
                                      </p:tavLst>
                                    </p:anim>
                                  </p:childTnLst>
                                </p:cTn>
                              </p:par>
                              <p:par>
                                <p:cTn id="91" presetID="12" presetClass="entr" presetSubtype="4"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additive="base">
                                        <p:cTn id="93" dur="500"/>
                                        <p:tgtEl>
                                          <p:spTgt spid="44"/>
                                        </p:tgtEl>
                                        <p:attrNameLst>
                                          <p:attrName>ppt_y</p:attrName>
                                        </p:attrNameLst>
                                      </p:cBhvr>
                                      <p:tavLst>
                                        <p:tav tm="0">
                                          <p:val>
                                            <p:strVal val="#ppt_y+#ppt_h*1.125000"/>
                                          </p:val>
                                        </p:tav>
                                        <p:tav tm="100000">
                                          <p:val>
                                            <p:strVal val="#ppt_y"/>
                                          </p:val>
                                        </p:tav>
                                      </p:tavLst>
                                    </p:anim>
                                    <p:animEffect transition="in" filter="wipe(up)">
                                      <p:cBhvr>
                                        <p:cTn id="94" dur="500"/>
                                        <p:tgtEl>
                                          <p:spTgt spid="44"/>
                                        </p:tgtEl>
                                      </p:cBhvr>
                                    </p:animEffect>
                                  </p:childTnLst>
                                </p:cTn>
                              </p:par>
                            </p:childTnLst>
                          </p:cTn>
                        </p:par>
                      </p:childTnLst>
                    </p:cTn>
                  </p:par>
                  <p:par>
                    <p:cTn id="95" fill="hold">
                      <p:stCondLst>
                        <p:cond delay="indefinite"/>
                      </p:stCondLst>
                      <p:childTnLst>
                        <p:par>
                          <p:cTn id="96" fill="hold">
                            <p:stCondLst>
                              <p:cond delay="0"/>
                            </p:stCondLst>
                            <p:childTnLst>
                              <p:par>
                                <p:cTn id="97" presetID="2" presetClass="entr" presetSubtype="2" fill="hold" nodeType="clickEffect">
                                  <p:stCondLst>
                                    <p:cond delay="0"/>
                                  </p:stCondLst>
                                  <p:childTnLst>
                                    <p:set>
                                      <p:cBhvr>
                                        <p:cTn id="98" dur="1" fill="hold">
                                          <p:stCondLst>
                                            <p:cond delay="0"/>
                                          </p:stCondLst>
                                        </p:cTn>
                                        <p:tgtEl>
                                          <p:spTgt spid="2"/>
                                        </p:tgtEl>
                                        <p:attrNameLst>
                                          <p:attrName>style.visibility</p:attrName>
                                        </p:attrNameLst>
                                      </p:cBhvr>
                                      <p:to>
                                        <p:strVal val="visible"/>
                                      </p:to>
                                    </p:set>
                                    <p:anim calcmode="lin" valueType="num">
                                      <p:cBhvr additive="base">
                                        <p:cTn id="99" dur="500" fill="hold"/>
                                        <p:tgtEl>
                                          <p:spTgt spid="2"/>
                                        </p:tgtEl>
                                        <p:attrNameLst>
                                          <p:attrName>ppt_x</p:attrName>
                                        </p:attrNameLst>
                                      </p:cBhvr>
                                      <p:tavLst>
                                        <p:tav tm="0">
                                          <p:val>
                                            <p:strVal val="1+#ppt_w/2"/>
                                          </p:val>
                                        </p:tav>
                                        <p:tav tm="100000">
                                          <p:val>
                                            <p:strVal val="#ppt_x"/>
                                          </p:val>
                                        </p:tav>
                                      </p:tavLst>
                                    </p:anim>
                                    <p:anim calcmode="lin" valueType="num">
                                      <p:cBhvr additive="base">
                                        <p:cTn id="10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p:bldP spid="41" grpId="0"/>
      <p:bldP spid="42" grpId="0"/>
      <p:bldP spid="43" grpId="0"/>
      <p:bldP spid="44" grpId="0"/>
      <p:bldP spid="55" grpId="0" animBg="1"/>
      <p:bldP spid="5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组合 10"/>
          <p:cNvGrpSpPr/>
          <p:nvPr/>
        </p:nvGrpSpPr>
        <p:grpSpPr>
          <a:xfrm>
            <a:off x="4434014" y="1846139"/>
            <a:ext cx="763670" cy="769490"/>
            <a:chOff x="4644008" y="1988840"/>
            <a:chExt cx="966398" cy="973763"/>
          </a:xfrm>
          <a:blipFill dpi="0" rotWithShape="1">
            <a:blip r:embed="rId1">
              <a:extLst>
                <a:ext uri="{28A0092B-C50C-407E-A947-70E740481C1C}">
                  <a14:useLocalDpi xmlns:a14="http://schemas.microsoft.com/office/drawing/2010/main" val="0"/>
                </a:ext>
              </a:extLst>
            </a:blip>
            <a:srcRect/>
            <a:stretch>
              <a:fillRect/>
            </a:stretch>
          </a:blipFill>
        </p:grpSpPr>
        <p:sp>
          <p:nvSpPr>
            <p:cNvPr id="12" name="圆角矩形 1"/>
            <p:cNvSpPr/>
            <p:nvPr/>
          </p:nvSpPr>
          <p:spPr>
            <a:xfrm>
              <a:off x="4644008" y="1988840"/>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 name="矩形 6"/>
            <p:cNvSpPr/>
            <p:nvPr/>
          </p:nvSpPr>
          <p:spPr>
            <a:xfrm>
              <a:off x="5049264" y="2407296"/>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5" name="TextBox 55"/>
            <p:cNvSpPr txBox="1"/>
            <p:nvPr/>
          </p:nvSpPr>
          <p:spPr>
            <a:xfrm>
              <a:off x="4644008" y="2050447"/>
              <a:ext cx="384982" cy="525798"/>
            </a:xfrm>
            <a:prstGeom prst="rect">
              <a:avLst/>
            </a:prstGeom>
            <a:noFill/>
            <a:ln>
              <a:noFill/>
            </a:ln>
          </p:spPr>
          <p:txBody>
            <a:bodyPr wrap="square" rtlCol="0">
              <a:spAutoFit/>
            </a:bodyPr>
            <a:lstStyle/>
            <a:p>
              <a:pPr algn="ctr"/>
              <a:r>
                <a:rPr lang="en-US" altLang="zh-CN" sz="1050" dirty="0">
                  <a:solidFill>
                    <a:schemeClr val="bg1"/>
                  </a:solidFill>
                  <a:latin typeface="Impact" panose="020B0806030902050204" pitchFamily="34" charset="0"/>
                </a:rPr>
                <a:t>01</a:t>
              </a:r>
              <a:endParaRPr lang="zh-CN" altLang="en-US" sz="1050" dirty="0">
                <a:solidFill>
                  <a:schemeClr val="bg1"/>
                </a:solidFill>
                <a:latin typeface="Impact" panose="020B0806030902050204" pitchFamily="34" charset="0"/>
              </a:endParaRPr>
            </a:p>
          </p:txBody>
        </p:sp>
      </p:grpSp>
      <p:grpSp>
        <p:nvGrpSpPr>
          <p:cNvPr id="20" name="组合 19"/>
          <p:cNvGrpSpPr/>
          <p:nvPr/>
        </p:nvGrpSpPr>
        <p:grpSpPr>
          <a:xfrm>
            <a:off x="4434017" y="2929831"/>
            <a:ext cx="763672" cy="769490"/>
            <a:chOff x="4644008" y="3137107"/>
            <a:chExt cx="966399" cy="973763"/>
          </a:xfrm>
          <a:blipFill dpi="0" rotWithShape="1">
            <a:blip r:embed="rId2">
              <a:extLst>
                <a:ext uri="{28A0092B-C50C-407E-A947-70E740481C1C}">
                  <a14:useLocalDpi xmlns:a14="http://schemas.microsoft.com/office/drawing/2010/main" val="0"/>
                </a:ext>
              </a:extLst>
            </a:blip>
            <a:srcRect/>
            <a:stretch>
              <a:fillRect/>
            </a:stretch>
          </a:blipFill>
        </p:grpSpPr>
        <p:sp>
          <p:nvSpPr>
            <p:cNvPr id="21"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TextBox 63"/>
            <p:cNvSpPr txBox="1"/>
            <p:nvPr/>
          </p:nvSpPr>
          <p:spPr>
            <a:xfrm>
              <a:off x="5102847" y="3669067"/>
              <a:ext cx="507560" cy="321322"/>
            </a:xfrm>
            <a:prstGeom prst="rect">
              <a:avLst/>
            </a:prstGeom>
            <a:noFill/>
          </p:spPr>
          <p:txBody>
            <a:bodyPr wrap="square" rtlCol="0">
              <a:spAutoFit/>
            </a:bodyPr>
            <a:lstStyle/>
            <a:p>
              <a:pPr algn="ctr"/>
              <a:r>
                <a:rPr lang="en-US" altLang="zh-CN" sz="1050" dirty="0">
                  <a:solidFill>
                    <a:schemeClr val="bg1"/>
                  </a:solidFill>
                  <a:latin typeface="Impact" panose="020B0806030902050204" pitchFamily="34" charset="0"/>
                </a:rPr>
                <a:t>03</a:t>
              </a:r>
              <a:endParaRPr lang="zh-CN" altLang="en-US" sz="1050" dirty="0">
                <a:solidFill>
                  <a:schemeClr val="bg1"/>
                </a:solidFill>
                <a:latin typeface="Impact" panose="020B0806030902050204" pitchFamily="34" charset="0"/>
              </a:endParaRPr>
            </a:p>
          </p:txBody>
        </p:sp>
      </p:grpSp>
      <p:grpSp>
        <p:nvGrpSpPr>
          <p:cNvPr id="25" name="组合 24"/>
          <p:cNvGrpSpPr/>
          <p:nvPr/>
        </p:nvGrpSpPr>
        <p:grpSpPr>
          <a:xfrm>
            <a:off x="3617807" y="3944393"/>
            <a:ext cx="816210" cy="769490"/>
            <a:chOff x="4644008" y="3137107"/>
            <a:chExt cx="1032884" cy="973763"/>
          </a:xfrm>
          <a:blipFill dpi="0" rotWithShape="1">
            <a:blip r:embed="rId3">
              <a:extLst>
                <a:ext uri="{28A0092B-C50C-407E-A947-70E740481C1C}">
                  <a14:useLocalDpi xmlns:a14="http://schemas.microsoft.com/office/drawing/2010/main" val="0"/>
                </a:ext>
              </a:extLst>
            </a:blip>
            <a:srcRect/>
            <a:stretch>
              <a:fillRect/>
            </a:stretch>
          </a:blipFill>
        </p:grpSpPr>
        <p:sp>
          <p:nvSpPr>
            <p:cNvPr id="26"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9" name="TextBox 68"/>
            <p:cNvSpPr txBox="1"/>
            <p:nvPr/>
          </p:nvSpPr>
          <p:spPr>
            <a:xfrm>
              <a:off x="5176320" y="3755625"/>
              <a:ext cx="500572" cy="321322"/>
            </a:xfrm>
            <a:prstGeom prst="rect">
              <a:avLst/>
            </a:prstGeom>
            <a:noFill/>
          </p:spPr>
          <p:txBody>
            <a:bodyPr wrap="square" rtlCol="0">
              <a:spAutoFit/>
            </a:bodyPr>
            <a:lstStyle/>
            <a:p>
              <a:pPr algn="ctr"/>
              <a:r>
                <a:rPr lang="en-US" altLang="zh-CN" sz="1050" dirty="0">
                  <a:solidFill>
                    <a:schemeClr val="bg1"/>
                  </a:solidFill>
                  <a:latin typeface="Impact" panose="020B0806030902050204" pitchFamily="34" charset="0"/>
                </a:rPr>
                <a:t>04</a:t>
              </a:r>
              <a:endParaRPr lang="zh-CN" altLang="en-US" sz="1050" dirty="0">
                <a:solidFill>
                  <a:schemeClr val="bg1"/>
                </a:solidFill>
                <a:latin typeface="Impact" panose="020B0806030902050204" pitchFamily="34" charset="0"/>
              </a:endParaRPr>
            </a:p>
          </p:txBody>
        </p:sp>
      </p:grpSp>
      <p:grpSp>
        <p:nvGrpSpPr>
          <p:cNvPr id="30" name="组合 29"/>
          <p:cNvGrpSpPr/>
          <p:nvPr/>
        </p:nvGrpSpPr>
        <p:grpSpPr>
          <a:xfrm>
            <a:off x="657832" y="2901553"/>
            <a:ext cx="2943952" cy="958684"/>
            <a:chOff x="1112710" y="3484456"/>
            <a:chExt cx="3162819" cy="1029957"/>
          </a:xfrm>
        </p:grpSpPr>
        <p:sp>
          <p:nvSpPr>
            <p:cNvPr id="32" name="燕尾形 31"/>
            <p:cNvSpPr/>
            <p:nvPr/>
          </p:nvSpPr>
          <p:spPr>
            <a:xfrm>
              <a:off x="1112710" y="3582932"/>
              <a:ext cx="115704" cy="150835"/>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3" name="TextBox 71"/>
            <p:cNvSpPr txBox="1"/>
            <p:nvPr/>
          </p:nvSpPr>
          <p:spPr>
            <a:xfrm>
              <a:off x="1449513" y="3484456"/>
              <a:ext cx="2208676" cy="347191"/>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34" name="TextBox 72"/>
            <p:cNvSpPr txBox="1"/>
            <p:nvPr/>
          </p:nvSpPr>
          <p:spPr>
            <a:xfrm>
              <a:off x="1449512" y="3855094"/>
              <a:ext cx="2826017" cy="659319"/>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1150198" y="1619111"/>
            <a:ext cx="2942402" cy="963664"/>
            <a:chOff x="1112710" y="3484456"/>
            <a:chExt cx="3116165" cy="1020573"/>
          </a:xfrm>
        </p:grpSpPr>
        <p:sp>
          <p:nvSpPr>
            <p:cNvPr id="37" name="燕尾形 36"/>
            <p:cNvSpPr/>
            <p:nvPr/>
          </p:nvSpPr>
          <p:spPr>
            <a:xfrm>
              <a:off x="1112710" y="3582932"/>
              <a:ext cx="115704" cy="150835"/>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8" name="TextBox 76"/>
            <p:cNvSpPr txBox="1"/>
            <p:nvPr/>
          </p:nvSpPr>
          <p:spPr>
            <a:xfrm>
              <a:off x="1449513" y="3484456"/>
              <a:ext cx="2208676" cy="342249"/>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39" name="TextBox 77"/>
            <p:cNvSpPr txBox="1"/>
            <p:nvPr/>
          </p:nvSpPr>
          <p:spPr>
            <a:xfrm>
              <a:off x="1449512" y="3855094"/>
              <a:ext cx="2779363" cy="649935"/>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576447" y="2602001"/>
            <a:ext cx="3045426" cy="979808"/>
            <a:chOff x="1112710" y="3484456"/>
            <a:chExt cx="3083060" cy="991915"/>
          </a:xfrm>
        </p:grpSpPr>
        <p:sp>
          <p:nvSpPr>
            <p:cNvPr id="47" name="燕尾形 46"/>
            <p:cNvSpPr/>
            <p:nvPr/>
          </p:nvSpPr>
          <p:spPr>
            <a:xfrm>
              <a:off x="1112710" y="3582932"/>
              <a:ext cx="115704" cy="150835"/>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8" name="TextBox 99"/>
            <p:cNvSpPr txBox="1"/>
            <p:nvPr/>
          </p:nvSpPr>
          <p:spPr>
            <a:xfrm>
              <a:off x="1449513" y="3484456"/>
              <a:ext cx="2208676" cy="327158"/>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49" name="TextBox 100"/>
            <p:cNvSpPr txBox="1"/>
            <p:nvPr/>
          </p:nvSpPr>
          <p:spPr>
            <a:xfrm>
              <a:off x="1449512" y="3855094"/>
              <a:ext cx="2746258" cy="621277"/>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4975970" y="4383209"/>
            <a:ext cx="2690175" cy="613694"/>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617805" y="2929251"/>
            <a:ext cx="763671" cy="770071"/>
            <a:chOff x="4824995" y="3524692"/>
            <a:chExt cx="1018493" cy="1027029"/>
          </a:xfrm>
        </p:grpSpPr>
        <p:grpSp>
          <p:nvGrpSpPr>
            <p:cNvPr id="55" name="组合 54"/>
            <p:cNvGrpSpPr/>
            <p:nvPr/>
          </p:nvGrpSpPr>
          <p:grpSpPr>
            <a:xfrm>
              <a:off x="4824995" y="3525467"/>
              <a:ext cx="1018493" cy="1026254"/>
              <a:chOff x="4823407" y="3433269"/>
              <a:chExt cx="1018493" cy="1026254"/>
            </a:xfrm>
            <a:blipFill dpi="0" rotWithShape="1">
              <a:blip r:embed="rId4">
                <a:extLst>
                  <a:ext uri="{28A0092B-C50C-407E-A947-70E740481C1C}">
                    <a14:useLocalDpi xmlns:a14="http://schemas.microsoft.com/office/drawing/2010/main" val="0"/>
                  </a:ext>
                </a:extLst>
              </a:blip>
              <a:srcRect/>
              <a:stretch>
                <a:fillRect/>
              </a:stretch>
            </a:blipFill>
          </p:grpSpPr>
          <p:sp>
            <p:nvSpPr>
              <p:cNvPr id="16" name="圆角矩形 1"/>
              <p:cNvSpPr/>
              <p:nvPr/>
            </p:nvSpPr>
            <p:spPr>
              <a:xfrm>
                <a:off x="4823407" y="3433269"/>
                <a:ext cx="910676" cy="913405"/>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矩形 6"/>
              <p:cNvSpPr/>
              <p:nvPr/>
            </p:nvSpPr>
            <p:spPr>
              <a:xfrm>
                <a:off x="5250509" y="3874282"/>
                <a:ext cx="591391" cy="585241"/>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 name="矩形 2"/>
            <p:cNvSpPr/>
            <p:nvPr/>
          </p:nvSpPr>
          <p:spPr>
            <a:xfrm>
              <a:off x="4827512" y="3524692"/>
              <a:ext cx="457938" cy="369428"/>
            </a:xfrm>
            <a:prstGeom prst="rect">
              <a:avLst/>
            </a:prstGeom>
          </p:spPr>
          <p:txBody>
            <a:bodyPr wrap="none">
              <a:spAutoFit/>
            </a:bodyPr>
            <a:lstStyle/>
            <a:p>
              <a:pPr algn="ctr"/>
              <a:r>
                <a:rPr lang="en-US" altLang="zh-CN" sz="1200" dirty="0">
                  <a:solidFill>
                    <a:schemeClr val="bg1"/>
                  </a:solidFill>
                  <a:latin typeface="Impact" panose="020B0806030902050204" pitchFamily="34" charset="0"/>
                </a:rPr>
                <a:t>02</a:t>
              </a:r>
              <a:endParaRPr lang="zh-CN" altLang="en-US" sz="1200" dirty="0">
                <a:solidFill>
                  <a:schemeClr val="bg1"/>
                </a:solidFill>
                <a:latin typeface="Impact" panose="020B0806030902050204" pitchFamily="34" charset="0"/>
              </a:endParaRPr>
            </a:p>
          </p:txBody>
        </p:sp>
      </p:grpSp>
      <p:sp>
        <p:nvSpPr>
          <p:cNvPr id="36" name="燕尾形 35"/>
          <p:cNvSpPr/>
          <p:nvPr/>
        </p:nvSpPr>
        <p:spPr>
          <a:xfrm>
            <a:off x="4571584" y="4501302"/>
            <a:ext cx="114292" cy="148994"/>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0" name="TextBox 99"/>
          <p:cNvSpPr txBox="1"/>
          <p:nvPr/>
        </p:nvSpPr>
        <p:spPr>
          <a:xfrm>
            <a:off x="5230199" y="4131148"/>
            <a:ext cx="2181715" cy="323165"/>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41"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1"/>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2"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580">
                                          <p:stCondLst>
                                            <p:cond delay="0"/>
                                          </p:stCondLst>
                                        </p:cTn>
                                        <p:tgtEl>
                                          <p:spTgt spid="41"/>
                                        </p:tgtEl>
                                      </p:cBhvr>
                                    </p:animEffect>
                                    <p:anim calcmode="lin" valueType="num">
                                      <p:cBhvr>
                                        <p:cTn id="8"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13" dur="26">
                                          <p:stCondLst>
                                            <p:cond delay="650"/>
                                          </p:stCondLst>
                                        </p:cTn>
                                        <p:tgtEl>
                                          <p:spTgt spid="41"/>
                                        </p:tgtEl>
                                      </p:cBhvr>
                                      <p:to x="100000" y="60000"/>
                                    </p:animScale>
                                    <p:animScale>
                                      <p:cBhvr>
                                        <p:cTn id="14" dur="166" decel="50000">
                                          <p:stCondLst>
                                            <p:cond delay="676"/>
                                          </p:stCondLst>
                                        </p:cTn>
                                        <p:tgtEl>
                                          <p:spTgt spid="41"/>
                                        </p:tgtEl>
                                      </p:cBhvr>
                                      <p:to x="100000" y="100000"/>
                                    </p:animScale>
                                    <p:animScale>
                                      <p:cBhvr>
                                        <p:cTn id="15" dur="26">
                                          <p:stCondLst>
                                            <p:cond delay="1312"/>
                                          </p:stCondLst>
                                        </p:cTn>
                                        <p:tgtEl>
                                          <p:spTgt spid="41"/>
                                        </p:tgtEl>
                                      </p:cBhvr>
                                      <p:to x="100000" y="80000"/>
                                    </p:animScale>
                                    <p:animScale>
                                      <p:cBhvr>
                                        <p:cTn id="16" dur="166" decel="50000">
                                          <p:stCondLst>
                                            <p:cond delay="1338"/>
                                          </p:stCondLst>
                                        </p:cTn>
                                        <p:tgtEl>
                                          <p:spTgt spid="41"/>
                                        </p:tgtEl>
                                      </p:cBhvr>
                                      <p:to x="100000" y="100000"/>
                                    </p:animScale>
                                    <p:animScale>
                                      <p:cBhvr>
                                        <p:cTn id="17" dur="26">
                                          <p:stCondLst>
                                            <p:cond delay="1642"/>
                                          </p:stCondLst>
                                        </p:cTn>
                                        <p:tgtEl>
                                          <p:spTgt spid="41"/>
                                        </p:tgtEl>
                                      </p:cBhvr>
                                      <p:to x="100000" y="90000"/>
                                    </p:animScale>
                                    <p:animScale>
                                      <p:cBhvr>
                                        <p:cTn id="18" dur="166" decel="50000">
                                          <p:stCondLst>
                                            <p:cond delay="1668"/>
                                          </p:stCondLst>
                                        </p:cTn>
                                        <p:tgtEl>
                                          <p:spTgt spid="41"/>
                                        </p:tgtEl>
                                      </p:cBhvr>
                                      <p:to x="100000" y="100000"/>
                                    </p:animScale>
                                    <p:animScale>
                                      <p:cBhvr>
                                        <p:cTn id="19" dur="26">
                                          <p:stCondLst>
                                            <p:cond delay="1808"/>
                                          </p:stCondLst>
                                        </p:cTn>
                                        <p:tgtEl>
                                          <p:spTgt spid="41"/>
                                        </p:tgtEl>
                                      </p:cBhvr>
                                      <p:to x="100000" y="95000"/>
                                    </p:animScale>
                                    <p:animScale>
                                      <p:cBhvr>
                                        <p:cTn id="20" dur="166" decel="50000">
                                          <p:stCondLst>
                                            <p:cond delay="1834"/>
                                          </p:stCondLst>
                                        </p:cTn>
                                        <p:tgtEl>
                                          <p:spTgt spid="41"/>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80">
                                          <p:stCondLst>
                                            <p:cond delay="0"/>
                                          </p:stCondLst>
                                        </p:cTn>
                                        <p:tgtEl>
                                          <p:spTgt spid="42"/>
                                        </p:tgtEl>
                                      </p:cBhvr>
                                    </p:animEffect>
                                    <p:anim calcmode="lin" valueType="num">
                                      <p:cBhvr>
                                        <p:cTn id="24" dur="1822"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2"/>
                                        </p:tgtEl>
                                        <p:attrNameLst>
                                          <p:attrName>ppt_y</p:attrName>
                                        </p:attrNameLst>
                                      </p:cBhvr>
                                      <p:tavLst>
                                        <p:tav tm="0" fmla="#ppt_y-sin(pi*$)/81">
                                          <p:val>
                                            <p:fltVal val="0"/>
                                          </p:val>
                                        </p:tav>
                                        <p:tav tm="100000">
                                          <p:val>
                                            <p:fltVal val="1"/>
                                          </p:val>
                                        </p:tav>
                                      </p:tavLst>
                                    </p:anim>
                                    <p:animScale>
                                      <p:cBhvr>
                                        <p:cTn id="29" dur="26">
                                          <p:stCondLst>
                                            <p:cond delay="650"/>
                                          </p:stCondLst>
                                        </p:cTn>
                                        <p:tgtEl>
                                          <p:spTgt spid="42"/>
                                        </p:tgtEl>
                                      </p:cBhvr>
                                      <p:to x="100000" y="60000"/>
                                    </p:animScale>
                                    <p:animScale>
                                      <p:cBhvr>
                                        <p:cTn id="30" dur="166" decel="50000">
                                          <p:stCondLst>
                                            <p:cond delay="676"/>
                                          </p:stCondLst>
                                        </p:cTn>
                                        <p:tgtEl>
                                          <p:spTgt spid="42"/>
                                        </p:tgtEl>
                                      </p:cBhvr>
                                      <p:to x="100000" y="100000"/>
                                    </p:animScale>
                                    <p:animScale>
                                      <p:cBhvr>
                                        <p:cTn id="31" dur="26">
                                          <p:stCondLst>
                                            <p:cond delay="1312"/>
                                          </p:stCondLst>
                                        </p:cTn>
                                        <p:tgtEl>
                                          <p:spTgt spid="42"/>
                                        </p:tgtEl>
                                      </p:cBhvr>
                                      <p:to x="100000" y="80000"/>
                                    </p:animScale>
                                    <p:animScale>
                                      <p:cBhvr>
                                        <p:cTn id="32" dur="166" decel="50000">
                                          <p:stCondLst>
                                            <p:cond delay="1338"/>
                                          </p:stCondLst>
                                        </p:cTn>
                                        <p:tgtEl>
                                          <p:spTgt spid="42"/>
                                        </p:tgtEl>
                                      </p:cBhvr>
                                      <p:to x="100000" y="100000"/>
                                    </p:animScale>
                                    <p:animScale>
                                      <p:cBhvr>
                                        <p:cTn id="33" dur="26">
                                          <p:stCondLst>
                                            <p:cond delay="1642"/>
                                          </p:stCondLst>
                                        </p:cTn>
                                        <p:tgtEl>
                                          <p:spTgt spid="42"/>
                                        </p:tgtEl>
                                      </p:cBhvr>
                                      <p:to x="100000" y="90000"/>
                                    </p:animScale>
                                    <p:animScale>
                                      <p:cBhvr>
                                        <p:cTn id="34" dur="166" decel="50000">
                                          <p:stCondLst>
                                            <p:cond delay="1668"/>
                                          </p:stCondLst>
                                        </p:cTn>
                                        <p:tgtEl>
                                          <p:spTgt spid="42"/>
                                        </p:tgtEl>
                                      </p:cBhvr>
                                      <p:to x="100000" y="100000"/>
                                    </p:animScale>
                                    <p:animScale>
                                      <p:cBhvr>
                                        <p:cTn id="35" dur="26">
                                          <p:stCondLst>
                                            <p:cond delay="1808"/>
                                          </p:stCondLst>
                                        </p:cTn>
                                        <p:tgtEl>
                                          <p:spTgt spid="42"/>
                                        </p:tgtEl>
                                      </p:cBhvr>
                                      <p:to x="100000" y="95000"/>
                                    </p:animScale>
                                    <p:animScale>
                                      <p:cBhvr>
                                        <p:cTn id="36" dur="166" decel="50000">
                                          <p:stCondLst>
                                            <p:cond delay="1834"/>
                                          </p:stCondLst>
                                        </p:cTn>
                                        <p:tgtEl>
                                          <p:spTgt spid="42"/>
                                        </p:tgtEl>
                                      </p:cBhvr>
                                      <p:to x="100000" y="100000"/>
                                    </p:animScale>
                                  </p:childTnLst>
                                </p:cTn>
                              </p:par>
                            </p:childTnLst>
                          </p:cTn>
                        </p:par>
                        <p:par>
                          <p:cTn id="37" fill="hold">
                            <p:stCondLst>
                              <p:cond delay="2000"/>
                            </p:stCondLst>
                            <p:childTnLst>
                              <p:par>
                                <p:cTn id="38" presetID="12" presetClass="entr" presetSubtype="4"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250"/>
                                        <p:tgtEl>
                                          <p:spTgt spid="11"/>
                                        </p:tgtEl>
                                        <p:attrNameLst>
                                          <p:attrName>ppt_y</p:attrName>
                                        </p:attrNameLst>
                                      </p:cBhvr>
                                      <p:tavLst>
                                        <p:tav tm="0">
                                          <p:val>
                                            <p:strVal val="#ppt_y+#ppt_h*1.125000"/>
                                          </p:val>
                                        </p:tav>
                                        <p:tav tm="100000">
                                          <p:val>
                                            <p:strVal val="#ppt_y"/>
                                          </p:val>
                                        </p:tav>
                                      </p:tavLst>
                                    </p:anim>
                                    <p:animEffect transition="in" filter="wipe(up)">
                                      <p:cBhvr>
                                        <p:cTn id="41" dur="250"/>
                                        <p:tgtEl>
                                          <p:spTgt spid="11"/>
                                        </p:tgtEl>
                                      </p:cBhvr>
                                    </p:animEffect>
                                  </p:childTnLst>
                                </p:cTn>
                              </p:par>
                            </p:childTnLst>
                          </p:cTn>
                        </p:par>
                        <p:par>
                          <p:cTn id="42" fill="hold">
                            <p:stCondLst>
                              <p:cond delay="2500"/>
                            </p:stCondLst>
                            <p:childTnLst>
                              <p:par>
                                <p:cTn id="43" presetID="12" presetClass="entr" presetSubtype="4"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250"/>
                                        <p:tgtEl>
                                          <p:spTgt spid="4"/>
                                        </p:tgtEl>
                                        <p:attrNameLst>
                                          <p:attrName>ppt_y</p:attrName>
                                        </p:attrNameLst>
                                      </p:cBhvr>
                                      <p:tavLst>
                                        <p:tav tm="0">
                                          <p:val>
                                            <p:strVal val="#ppt_y+#ppt_h*1.125000"/>
                                          </p:val>
                                        </p:tav>
                                        <p:tav tm="100000">
                                          <p:val>
                                            <p:strVal val="#ppt_y"/>
                                          </p:val>
                                        </p:tav>
                                      </p:tavLst>
                                    </p:anim>
                                    <p:animEffect transition="in" filter="wipe(up)">
                                      <p:cBhvr>
                                        <p:cTn id="46" dur="250"/>
                                        <p:tgtEl>
                                          <p:spTgt spid="4"/>
                                        </p:tgtEl>
                                      </p:cBhvr>
                                    </p:animEffect>
                                  </p:childTnLst>
                                </p:cTn>
                              </p:par>
                            </p:childTnLst>
                          </p:cTn>
                        </p:par>
                        <p:par>
                          <p:cTn id="47" fill="hold">
                            <p:stCondLst>
                              <p:cond delay="3000"/>
                            </p:stCondLst>
                            <p:childTnLst>
                              <p:par>
                                <p:cTn id="48" presetID="12" presetClass="entr" presetSubtype="4"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250"/>
                                        <p:tgtEl>
                                          <p:spTgt spid="20"/>
                                        </p:tgtEl>
                                        <p:attrNameLst>
                                          <p:attrName>ppt_y</p:attrName>
                                        </p:attrNameLst>
                                      </p:cBhvr>
                                      <p:tavLst>
                                        <p:tav tm="0">
                                          <p:val>
                                            <p:strVal val="#ppt_y+#ppt_h*1.125000"/>
                                          </p:val>
                                        </p:tav>
                                        <p:tav tm="100000">
                                          <p:val>
                                            <p:strVal val="#ppt_y"/>
                                          </p:val>
                                        </p:tav>
                                      </p:tavLst>
                                    </p:anim>
                                    <p:animEffect transition="in" filter="wipe(up)">
                                      <p:cBhvr>
                                        <p:cTn id="51" dur="250"/>
                                        <p:tgtEl>
                                          <p:spTgt spid="20"/>
                                        </p:tgtEl>
                                      </p:cBhvr>
                                    </p:animEffect>
                                  </p:childTnLst>
                                </p:cTn>
                              </p:par>
                            </p:childTnLst>
                          </p:cTn>
                        </p:par>
                        <p:par>
                          <p:cTn id="52" fill="hold">
                            <p:stCondLst>
                              <p:cond delay="3500"/>
                            </p:stCondLst>
                            <p:childTnLst>
                              <p:par>
                                <p:cTn id="53" presetID="12" presetClass="entr" presetSubtype="4"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250"/>
                                        <p:tgtEl>
                                          <p:spTgt spid="25"/>
                                        </p:tgtEl>
                                        <p:attrNameLst>
                                          <p:attrName>ppt_y</p:attrName>
                                        </p:attrNameLst>
                                      </p:cBhvr>
                                      <p:tavLst>
                                        <p:tav tm="0">
                                          <p:val>
                                            <p:strVal val="#ppt_y+#ppt_h*1.125000"/>
                                          </p:val>
                                        </p:tav>
                                        <p:tav tm="100000">
                                          <p:val>
                                            <p:strVal val="#ppt_y"/>
                                          </p:val>
                                        </p:tav>
                                      </p:tavLst>
                                    </p:anim>
                                    <p:animEffect transition="in" filter="wipe(up)">
                                      <p:cBhvr>
                                        <p:cTn id="56" dur="250"/>
                                        <p:tgtEl>
                                          <p:spTgt spid="25"/>
                                        </p:tgtEl>
                                      </p:cBhvr>
                                    </p:animEffect>
                                  </p:childTnLst>
                                </p:cTn>
                              </p:par>
                            </p:childTnLst>
                          </p:cTn>
                        </p:par>
                        <p:par>
                          <p:cTn id="57" fill="hold">
                            <p:stCondLst>
                              <p:cond delay="4000"/>
                            </p:stCondLst>
                            <p:childTnLst>
                              <p:par>
                                <p:cTn id="58" presetID="22" presetClass="entr" presetSubtype="1"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up)">
                                      <p:cBhvr>
                                        <p:cTn id="60" dur="500"/>
                                        <p:tgtEl>
                                          <p:spTgt spid="35"/>
                                        </p:tgtEl>
                                      </p:cBhvr>
                                    </p:animEffect>
                                  </p:childTnLst>
                                </p:cTn>
                              </p:par>
                            </p:childTnLst>
                          </p:cTn>
                        </p:par>
                        <p:par>
                          <p:cTn id="61" fill="hold">
                            <p:stCondLst>
                              <p:cond delay="4500"/>
                            </p:stCondLst>
                            <p:childTnLst>
                              <p:par>
                                <p:cTn id="62" presetID="22" presetClass="entr" presetSubtype="1" fill="hold"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up)">
                                      <p:cBhvr>
                                        <p:cTn id="64" dur="500"/>
                                        <p:tgtEl>
                                          <p:spTgt spid="30"/>
                                        </p:tgtEl>
                                      </p:cBhvr>
                                    </p:animEffect>
                                  </p:childTnLst>
                                </p:cTn>
                              </p:par>
                            </p:childTnLst>
                          </p:cTn>
                        </p:par>
                        <p:par>
                          <p:cTn id="65" fill="hold">
                            <p:stCondLst>
                              <p:cond delay="5000"/>
                            </p:stCondLst>
                            <p:childTnLst>
                              <p:par>
                                <p:cTn id="66" presetID="22" presetClass="entr" presetSubtype="1" fill="hold"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up)">
                                      <p:cBhvr>
                                        <p:cTn id="68" dur="500"/>
                                        <p:tgtEl>
                                          <p:spTgt spid="45"/>
                                        </p:tgtEl>
                                      </p:cBhvr>
                                    </p:animEffect>
                                  </p:childTnLst>
                                </p:cTn>
                              </p:par>
                            </p:childTnLst>
                          </p:cTn>
                        </p:par>
                        <p:par>
                          <p:cTn id="69" fill="hold">
                            <p:stCondLst>
                              <p:cond delay="5500"/>
                            </p:stCondLst>
                            <p:childTnLst>
                              <p:par>
                                <p:cTn id="70" presetID="22" presetClass="entr" presetSubtype="1"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up)">
                                      <p:cBhvr>
                                        <p:cTn id="72" dur="500"/>
                                        <p:tgtEl>
                                          <p:spTgt spid="36"/>
                                        </p:tgtEl>
                                      </p:cBhvr>
                                    </p:animEffect>
                                  </p:childTnLst>
                                </p:cTn>
                              </p:par>
                            </p:childTnLst>
                          </p:cTn>
                        </p:par>
                        <p:par>
                          <p:cTn id="73" fill="hold">
                            <p:stCondLst>
                              <p:cond delay="6000"/>
                            </p:stCondLst>
                            <p:childTnLst>
                              <p:par>
                                <p:cTn id="74" presetID="22" presetClass="entr" presetSubtype="1" fill="hold" grpId="0" nodeType="after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wipe(up)">
                                      <p:cBhvr>
                                        <p:cTn id="76" dur="500"/>
                                        <p:tgtEl>
                                          <p:spTgt spid="40"/>
                                        </p:tgtEl>
                                      </p:cBhvr>
                                    </p:animEffect>
                                  </p:childTnLst>
                                </p:cTn>
                              </p:par>
                            </p:childTnLst>
                          </p:cTn>
                        </p:par>
                        <p:par>
                          <p:cTn id="77" fill="hold">
                            <p:stCondLst>
                              <p:cond delay="6500"/>
                            </p:stCondLst>
                            <p:childTnLst>
                              <p:par>
                                <p:cTn id="78" presetID="22" presetClass="entr" presetSubtype="1" fill="hold" grpId="0" nodeType="afterEffect">
                                  <p:stCondLst>
                                    <p:cond delay="0"/>
                                  </p:stCondLst>
                                  <p:childTnLst>
                                    <p:set>
                                      <p:cBhvr>
                                        <p:cTn id="79" dur="1" fill="hold">
                                          <p:stCondLst>
                                            <p:cond delay="0"/>
                                          </p:stCondLst>
                                        </p:cTn>
                                        <p:tgtEl>
                                          <p:spTgt spid="2"/>
                                        </p:tgtEl>
                                        <p:attrNameLst>
                                          <p:attrName>style.visibility</p:attrName>
                                        </p:attrNameLst>
                                      </p:cBhvr>
                                      <p:to>
                                        <p:strVal val="visible"/>
                                      </p:to>
                                    </p:set>
                                    <p:animEffect transition="in" filter="wipe(up)">
                                      <p:cBhvr>
                                        <p:cTn id="8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animBg="1"/>
      <p:bldP spid="40" grpId="0"/>
      <p:bldP spid="41" grpId="0" animBg="1"/>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5" name="直接连接符 54"/>
          <p:cNvCxnSpPr/>
          <p:nvPr/>
        </p:nvCxnSpPr>
        <p:spPr>
          <a:xfrm flipV="1">
            <a:off x="2736274" y="1777662"/>
            <a:ext cx="1808673" cy="525747"/>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3265328" y="1777661"/>
            <a:ext cx="1279619" cy="1152991"/>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4057289" y="1777661"/>
            <a:ext cx="487658" cy="1520504"/>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flipV="1">
            <a:off x="4544947" y="1777662"/>
            <a:ext cx="430794" cy="1556276"/>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flipV="1">
            <a:off x="4544947" y="1777661"/>
            <a:ext cx="1235164" cy="1152991"/>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544947" y="1777661"/>
            <a:ext cx="1827442" cy="567836"/>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3956928" y="1282073"/>
            <a:ext cx="1176039" cy="1060333"/>
            <a:chOff x="3720691" y="2824413"/>
            <a:chExt cx="1341120" cy="1209172"/>
          </a:xfrm>
          <a:blipFill dpi="0" rotWithShape="1">
            <a:blip r:embed="rId1">
              <a:extLst>
                <a:ext uri="{28A0092B-C50C-407E-A947-70E740481C1C}">
                  <a14:useLocalDpi xmlns:a14="http://schemas.microsoft.com/office/drawing/2010/main" val="0"/>
                </a:ext>
              </a:extLst>
            </a:blip>
            <a:srcRect/>
            <a:stretch>
              <a:fillRect/>
            </a:stretch>
          </a:blipFill>
        </p:grpSpPr>
        <p:sp>
          <p:nvSpPr>
            <p:cNvPr id="66"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67"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69" name="Freeform 5"/>
          <p:cNvSpPr/>
          <p:nvPr/>
        </p:nvSpPr>
        <p:spPr bwMode="auto">
          <a:xfrm rot="1855731">
            <a:off x="4060114" y="1360380"/>
            <a:ext cx="1014977" cy="91511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p>
        </p:txBody>
      </p:sp>
      <p:sp>
        <p:nvSpPr>
          <p:cNvPr id="73" name="文本框 9"/>
          <p:cNvSpPr txBox="1"/>
          <p:nvPr/>
        </p:nvSpPr>
        <p:spPr>
          <a:xfrm>
            <a:off x="4167061" y="1569000"/>
            <a:ext cx="809879" cy="513589"/>
          </a:xfrm>
          <a:prstGeom prst="rect">
            <a:avLst/>
          </a:prstGeom>
          <a:noFill/>
        </p:spPr>
        <p:txBody>
          <a:bodyPr wrap="square" lIns="51422" tIns="25711" rIns="51422" bIns="25711" rtlCol="0">
            <a:spAutoFit/>
          </a:bodyPr>
          <a:lstStyle/>
          <a:p>
            <a:pPr algn="ctr">
              <a:spcBef>
                <a:spcPct val="0"/>
              </a:spcBef>
              <a:buFont typeface="Arial" panose="020B0604020202020204" pitchFamily="34" charset="0"/>
              <a:buNone/>
            </a:pPr>
            <a:r>
              <a:rPr lang="zh-CN" altLang="en-US"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74" name="组合 73"/>
          <p:cNvGrpSpPr/>
          <p:nvPr/>
        </p:nvGrpSpPr>
        <p:grpSpPr>
          <a:xfrm>
            <a:off x="2457826" y="2088078"/>
            <a:ext cx="502789" cy="453321"/>
            <a:chOff x="5424755" y="1340768"/>
            <a:chExt cx="670560" cy="604586"/>
          </a:xfrm>
          <a:blipFill dpi="0" rotWithShape="1">
            <a:blip r:embed="rId2">
              <a:extLst>
                <a:ext uri="{28A0092B-C50C-407E-A947-70E740481C1C}">
                  <a14:useLocalDpi xmlns:a14="http://schemas.microsoft.com/office/drawing/2010/main" val="0"/>
                </a:ext>
              </a:extLst>
            </a:blip>
            <a:srcRect/>
            <a:stretch>
              <a:fillRect/>
            </a:stretch>
          </a:blipFill>
        </p:grpSpPr>
        <p:grpSp>
          <p:nvGrpSpPr>
            <p:cNvPr id="75" name="组合 74"/>
            <p:cNvGrpSpPr/>
            <p:nvPr/>
          </p:nvGrpSpPr>
          <p:grpSpPr>
            <a:xfrm>
              <a:off x="5424755" y="1340768"/>
              <a:ext cx="670560" cy="604586"/>
              <a:chOff x="5424755" y="1340768"/>
              <a:chExt cx="670560" cy="604586"/>
            </a:xfrm>
            <a:grpFill/>
          </p:grpSpPr>
          <p:grpSp>
            <p:nvGrpSpPr>
              <p:cNvPr id="77" name="组合 76"/>
              <p:cNvGrpSpPr/>
              <p:nvPr/>
            </p:nvGrpSpPr>
            <p:grpSpPr>
              <a:xfrm>
                <a:off x="5424755" y="1340768"/>
                <a:ext cx="670560" cy="604586"/>
                <a:chOff x="3720691" y="2824413"/>
                <a:chExt cx="1341120" cy="1209172"/>
              </a:xfrm>
              <a:grpFill/>
            </p:grpSpPr>
            <p:sp>
              <p:nvSpPr>
                <p:cNvPr id="79"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80"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78"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76"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82" name="组合 81"/>
          <p:cNvGrpSpPr/>
          <p:nvPr/>
        </p:nvGrpSpPr>
        <p:grpSpPr>
          <a:xfrm>
            <a:off x="3054459" y="2703992"/>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83" name="组合 82"/>
            <p:cNvGrpSpPr/>
            <p:nvPr/>
          </p:nvGrpSpPr>
          <p:grpSpPr>
            <a:xfrm>
              <a:off x="5424755" y="1340768"/>
              <a:ext cx="670560" cy="604586"/>
              <a:chOff x="5424755" y="1340768"/>
              <a:chExt cx="670560" cy="604586"/>
            </a:xfrm>
            <a:grpFill/>
          </p:grpSpPr>
          <p:grpSp>
            <p:nvGrpSpPr>
              <p:cNvPr id="85" name="组合 84"/>
              <p:cNvGrpSpPr/>
              <p:nvPr/>
            </p:nvGrpSpPr>
            <p:grpSpPr>
              <a:xfrm>
                <a:off x="5424755" y="1340768"/>
                <a:ext cx="670560" cy="604586"/>
                <a:chOff x="3720691" y="2824413"/>
                <a:chExt cx="1341120" cy="1209172"/>
              </a:xfrm>
              <a:grpFill/>
            </p:grpSpPr>
            <p:sp>
              <p:nvSpPr>
                <p:cNvPr id="87"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88"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86"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84"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89" name="组合 88"/>
          <p:cNvGrpSpPr/>
          <p:nvPr/>
        </p:nvGrpSpPr>
        <p:grpSpPr>
          <a:xfrm>
            <a:off x="3768048" y="3157019"/>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90" name="组合 89"/>
            <p:cNvGrpSpPr/>
            <p:nvPr/>
          </p:nvGrpSpPr>
          <p:grpSpPr>
            <a:xfrm>
              <a:off x="5424755" y="1340768"/>
              <a:ext cx="670560" cy="604586"/>
              <a:chOff x="5424755" y="1340768"/>
              <a:chExt cx="670560" cy="604586"/>
            </a:xfrm>
            <a:grpFill/>
          </p:grpSpPr>
          <p:grpSp>
            <p:nvGrpSpPr>
              <p:cNvPr id="92" name="组合 91"/>
              <p:cNvGrpSpPr/>
              <p:nvPr/>
            </p:nvGrpSpPr>
            <p:grpSpPr>
              <a:xfrm>
                <a:off x="5424755" y="1340768"/>
                <a:ext cx="670560" cy="604586"/>
                <a:chOff x="3720691" y="2824413"/>
                <a:chExt cx="1341120" cy="1209172"/>
              </a:xfrm>
              <a:grpFill/>
            </p:grpSpPr>
            <p:sp>
              <p:nvSpPr>
                <p:cNvPr id="94"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95"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93"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91"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03</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96" name="组合 95"/>
          <p:cNvGrpSpPr/>
          <p:nvPr/>
        </p:nvGrpSpPr>
        <p:grpSpPr>
          <a:xfrm>
            <a:off x="4697292" y="3219579"/>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97" name="组合 96"/>
            <p:cNvGrpSpPr/>
            <p:nvPr/>
          </p:nvGrpSpPr>
          <p:grpSpPr>
            <a:xfrm>
              <a:off x="5424755" y="1340768"/>
              <a:ext cx="670560" cy="604586"/>
              <a:chOff x="5424755" y="1340768"/>
              <a:chExt cx="670560" cy="604586"/>
            </a:xfrm>
            <a:grpFill/>
          </p:grpSpPr>
          <p:grpSp>
            <p:nvGrpSpPr>
              <p:cNvPr id="99" name="组合 98"/>
              <p:cNvGrpSpPr/>
              <p:nvPr/>
            </p:nvGrpSpPr>
            <p:grpSpPr>
              <a:xfrm>
                <a:off x="5424755" y="1340768"/>
                <a:ext cx="670560" cy="604586"/>
                <a:chOff x="3720691" y="2824413"/>
                <a:chExt cx="1341120" cy="1209172"/>
              </a:xfrm>
              <a:grpFill/>
            </p:grpSpPr>
            <p:sp>
              <p:nvSpPr>
                <p:cNvPr id="10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10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00"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9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04</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103" name="组合 102"/>
          <p:cNvGrpSpPr/>
          <p:nvPr/>
        </p:nvGrpSpPr>
        <p:grpSpPr>
          <a:xfrm>
            <a:off x="5501663" y="2803682"/>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104" name="组合 103"/>
            <p:cNvGrpSpPr/>
            <p:nvPr/>
          </p:nvGrpSpPr>
          <p:grpSpPr>
            <a:xfrm>
              <a:off x="5424755" y="1340768"/>
              <a:ext cx="670560" cy="604586"/>
              <a:chOff x="5424755" y="1340768"/>
              <a:chExt cx="670560" cy="604586"/>
            </a:xfrm>
            <a:grpFill/>
          </p:grpSpPr>
          <p:grpSp>
            <p:nvGrpSpPr>
              <p:cNvPr id="106" name="组合 105"/>
              <p:cNvGrpSpPr/>
              <p:nvPr/>
            </p:nvGrpSpPr>
            <p:grpSpPr>
              <a:xfrm>
                <a:off x="5424755" y="1340768"/>
                <a:ext cx="670560" cy="604586"/>
                <a:chOff x="3720691" y="2824413"/>
                <a:chExt cx="1341120" cy="1209172"/>
              </a:xfrm>
              <a:grpFill/>
            </p:grpSpPr>
            <p:sp>
              <p:nvSpPr>
                <p:cNvPr id="108"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109"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07"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0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05</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110" name="组合 109"/>
          <p:cNvGrpSpPr/>
          <p:nvPr/>
        </p:nvGrpSpPr>
        <p:grpSpPr>
          <a:xfrm>
            <a:off x="6093941" y="2185058"/>
            <a:ext cx="502789" cy="453321"/>
            <a:chOff x="5424755" y="1340768"/>
            <a:chExt cx="670560" cy="604586"/>
          </a:xfrm>
          <a:blipFill dpi="0" rotWithShape="1">
            <a:blip r:embed="rId2">
              <a:extLst>
                <a:ext uri="{28A0092B-C50C-407E-A947-70E740481C1C}">
                  <a14:useLocalDpi xmlns:a14="http://schemas.microsoft.com/office/drawing/2010/main" val="0"/>
                </a:ext>
              </a:extLst>
            </a:blip>
            <a:srcRect/>
            <a:stretch>
              <a:fillRect/>
            </a:stretch>
          </a:blipFill>
        </p:grpSpPr>
        <p:grpSp>
          <p:nvGrpSpPr>
            <p:cNvPr id="111" name="组合 110"/>
            <p:cNvGrpSpPr/>
            <p:nvPr/>
          </p:nvGrpSpPr>
          <p:grpSpPr>
            <a:xfrm>
              <a:off x="5424755" y="1340768"/>
              <a:ext cx="670560" cy="604586"/>
              <a:chOff x="5424755" y="1340768"/>
              <a:chExt cx="670560" cy="604586"/>
            </a:xfrm>
            <a:grpFill/>
          </p:grpSpPr>
          <p:grpSp>
            <p:nvGrpSpPr>
              <p:cNvPr id="113" name="组合 112"/>
              <p:cNvGrpSpPr/>
              <p:nvPr/>
            </p:nvGrpSpPr>
            <p:grpSpPr>
              <a:xfrm>
                <a:off x="5424755" y="1340768"/>
                <a:ext cx="670560" cy="604586"/>
                <a:chOff x="3720691" y="2824413"/>
                <a:chExt cx="1341120" cy="1209172"/>
              </a:xfrm>
              <a:grpFill/>
            </p:grpSpPr>
            <p:sp>
              <p:nvSpPr>
                <p:cNvPr id="115"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116"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14"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12"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06</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sp>
        <p:nvSpPr>
          <p:cNvPr id="117" name="矩形 116"/>
          <p:cNvSpPr/>
          <p:nvPr/>
        </p:nvSpPr>
        <p:spPr>
          <a:xfrm>
            <a:off x="1553982" y="2193146"/>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18" name="矩形 117"/>
          <p:cNvSpPr/>
          <p:nvPr/>
        </p:nvSpPr>
        <p:spPr>
          <a:xfrm>
            <a:off x="2274648" y="2787057"/>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19" name="矩形 118"/>
          <p:cNvSpPr/>
          <p:nvPr/>
        </p:nvSpPr>
        <p:spPr>
          <a:xfrm>
            <a:off x="2976543" y="3272985"/>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20" name="矩形 119"/>
          <p:cNvSpPr/>
          <p:nvPr/>
        </p:nvSpPr>
        <p:spPr>
          <a:xfrm>
            <a:off x="5244204" y="3279946"/>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21" name="矩形 120"/>
          <p:cNvSpPr/>
          <p:nvPr/>
        </p:nvSpPr>
        <p:spPr>
          <a:xfrm>
            <a:off x="6029783" y="2902002"/>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22" name="矩形 121"/>
          <p:cNvSpPr/>
          <p:nvPr/>
        </p:nvSpPr>
        <p:spPr>
          <a:xfrm>
            <a:off x="6677686" y="2247138"/>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nvGrpSpPr>
          <p:cNvPr id="128" name="组合 127"/>
          <p:cNvGrpSpPr/>
          <p:nvPr/>
        </p:nvGrpSpPr>
        <p:grpSpPr>
          <a:xfrm>
            <a:off x="990673" y="3872722"/>
            <a:ext cx="394805" cy="355962"/>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129" name="组合 128"/>
            <p:cNvGrpSpPr/>
            <p:nvPr/>
          </p:nvGrpSpPr>
          <p:grpSpPr>
            <a:xfrm>
              <a:off x="5424755" y="1340768"/>
              <a:ext cx="670560" cy="604586"/>
              <a:chOff x="3720691" y="2824413"/>
              <a:chExt cx="1341120" cy="1209172"/>
            </a:xfrm>
            <a:grpFill/>
          </p:grpSpPr>
          <p:sp>
            <p:nvSpPr>
              <p:cNvPr id="13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13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130"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p>
          </p:txBody>
        </p:sp>
      </p:grpSp>
      <p:sp>
        <p:nvSpPr>
          <p:cNvPr id="133" name="文本框 9"/>
          <p:cNvSpPr txBox="1"/>
          <p:nvPr/>
        </p:nvSpPr>
        <p:spPr>
          <a:xfrm>
            <a:off x="1418557" y="3883347"/>
            <a:ext cx="1403790" cy="236590"/>
          </a:xfrm>
          <a:prstGeom prst="rect">
            <a:avLst/>
          </a:prstGeom>
          <a:noFill/>
        </p:spPr>
        <p:txBody>
          <a:bodyPr wrap="square" lIns="51422" tIns="25711" rIns="51422" bIns="25711" rtlCol="0">
            <a:spAutoFit/>
          </a:bodyPr>
          <a:lstStyle/>
          <a:p>
            <a:pPr marL="0" lvl="1"/>
            <a:r>
              <a:rPr lang="zh-CN" altLang="en-US" sz="1200" dirty="0">
                <a:solidFill>
                  <a:schemeClr val="bg1"/>
                </a:solidFill>
                <a:latin typeface="微软雅黑" panose="020B0503020204020204" pitchFamily="34" charset="-122"/>
                <a:ea typeface="微软雅黑" panose="020B0503020204020204" pitchFamily="34" charset="-122"/>
              </a:rPr>
              <a:t>输入文字标题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34" name="直接连接符 133"/>
          <p:cNvCxnSpPr/>
          <p:nvPr/>
        </p:nvCxnSpPr>
        <p:spPr>
          <a:xfrm>
            <a:off x="1548451" y="4153307"/>
            <a:ext cx="6123925"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35" name="组合 134"/>
          <p:cNvGrpSpPr/>
          <p:nvPr/>
        </p:nvGrpSpPr>
        <p:grpSpPr>
          <a:xfrm>
            <a:off x="7779503" y="4055514"/>
            <a:ext cx="193989" cy="174903"/>
            <a:chOff x="3720691" y="2824413"/>
            <a:chExt cx="1341120" cy="1209172"/>
          </a:xfrm>
          <a:blipFill dpi="0" rotWithShape="1">
            <a:blip r:embed="rId6">
              <a:extLst>
                <a:ext uri="{28A0092B-C50C-407E-A947-70E740481C1C}">
                  <a14:useLocalDpi xmlns:a14="http://schemas.microsoft.com/office/drawing/2010/main" val="0"/>
                </a:ext>
              </a:extLst>
            </a:blip>
            <a:srcRect/>
            <a:stretch>
              <a:fillRect/>
            </a:stretch>
          </a:blipFill>
        </p:grpSpPr>
        <p:sp>
          <p:nvSpPr>
            <p:cNvPr id="136"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137"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138" name="TextBox 137"/>
          <p:cNvSpPr txBox="1"/>
          <p:nvPr/>
        </p:nvSpPr>
        <p:spPr>
          <a:xfrm>
            <a:off x="1476028" y="4263945"/>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39" name="组合 138"/>
          <p:cNvGrpSpPr/>
          <p:nvPr/>
        </p:nvGrpSpPr>
        <p:grpSpPr>
          <a:xfrm>
            <a:off x="4984116" y="1315363"/>
            <a:ext cx="208734" cy="138347"/>
            <a:chOff x="9482595" y="2565731"/>
            <a:chExt cx="278384" cy="184511"/>
          </a:xfrm>
          <a:blipFill dpi="0" rotWithShape="1">
            <a:blip r:embed="rId2">
              <a:extLst>
                <a:ext uri="{28A0092B-C50C-407E-A947-70E740481C1C}">
                  <a14:useLocalDpi xmlns:a14="http://schemas.microsoft.com/office/drawing/2010/main" val="0"/>
                </a:ext>
              </a:extLst>
            </a:blip>
            <a:srcRect/>
            <a:stretch>
              <a:fillRect/>
            </a:stretch>
          </a:blipFill>
        </p:grpSpPr>
        <p:sp>
          <p:nvSpPr>
            <p:cNvPr id="140" name="椭圆 139"/>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1" name="椭圆 140"/>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81"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6"/>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3"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down)">
                                      <p:cBhvr>
                                        <p:cTn id="7" dur="580">
                                          <p:stCondLst>
                                            <p:cond delay="0"/>
                                          </p:stCondLst>
                                        </p:cTn>
                                        <p:tgtEl>
                                          <p:spTgt spid="81"/>
                                        </p:tgtEl>
                                      </p:cBhvr>
                                    </p:animEffect>
                                    <p:anim calcmode="lin" valueType="num">
                                      <p:cBhvr>
                                        <p:cTn id="8" dur="1822" tmFilter="0,0; 0.14,0.36; 0.43,0.73; 0.71,0.91; 1.0,1.0">
                                          <p:stCondLst>
                                            <p:cond delay="0"/>
                                          </p:stCondLst>
                                        </p:cTn>
                                        <p:tgtEl>
                                          <p:spTgt spid="8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1"/>
                                        </p:tgtEl>
                                        <p:attrNameLst>
                                          <p:attrName>ppt_y</p:attrName>
                                        </p:attrNameLst>
                                      </p:cBhvr>
                                      <p:tavLst>
                                        <p:tav tm="0" fmla="#ppt_y-sin(pi*$)/81">
                                          <p:val>
                                            <p:fltVal val="0"/>
                                          </p:val>
                                        </p:tav>
                                        <p:tav tm="100000">
                                          <p:val>
                                            <p:fltVal val="1"/>
                                          </p:val>
                                        </p:tav>
                                      </p:tavLst>
                                    </p:anim>
                                    <p:animScale>
                                      <p:cBhvr>
                                        <p:cTn id="13" dur="26">
                                          <p:stCondLst>
                                            <p:cond delay="650"/>
                                          </p:stCondLst>
                                        </p:cTn>
                                        <p:tgtEl>
                                          <p:spTgt spid="81"/>
                                        </p:tgtEl>
                                      </p:cBhvr>
                                      <p:to x="100000" y="60000"/>
                                    </p:animScale>
                                    <p:animScale>
                                      <p:cBhvr>
                                        <p:cTn id="14" dur="166" decel="50000">
                                          <p:stCondLst>
                                            <p:cond delay="676"/>
                                          </p:stCondLst>
                                        </p:cTn>
                                        <p:tgtEl>
                                          <p:spTgt spid="81"/>
                                        </p:tgtEl>
                                      </p:cBhvr>
                                      <p:to x="100000" y="100000"/>
                                    </p:animScale>
                                    <p:animScale>
                                      <p:cBhvr>
                                        <p:cTn id="15" dur="26">
                                          <p:stCondLst>
                                            <p:cond delay="1312"/>
                                          </p:stCondLst>
                                        </p:cTn>
                                        <p:tgtEl>
                                          <p:spTgt spid="81"/>
                                        </p:tgtEl>
                                      </p:cBhvr>
                                      <p:to x="100000" y="80000"/>
                                    </p:animScale>
                                    <p:animScale>
                                      <p:cBhvr>
                                        <p:cTn id="16" dur="166" decel="50000">
                                          <p:stCondLst>
                                            <p:cond delay="1338"/>
                                          </p:stCondLst>
                                        </p:cTn>
                                        <p:tgtEl>
                                          <p:spTgt spid="81"/>
                                        </p:tgtEl>
                                      </p:cBhvr>
                                      <p:to x="100000" y="100000"/>
                                    </p:animScale>
                                    <p:animScale>
                                      <p:cBhvr>
                                        <p:cTn id="17" dur="26">
                                          <p:stCondLst>
                                            <p:cond delay="1642"/>
                                          </p:stCondLst>
                                        </p:cTn>
                                        <p:tgtEl>
                                          <p:spTgt spid="81"/>
                                        </p:tgtEl>
                                      </p:cBhvr>
                                      <p:to x="100000" y="90000"/>
                                    </p:animScale>
                                    <p:animScale>
                                      <p:cBhvr>
                                        <p:cTn id="18" dur="166" decel="50000">
                                          <p:stCondLst>
                                            <p:cond delay="1668"/>
                                          </p:stCondLst>
                                        </p:cTn>
                                        <p:tgtEl>
                                          <p:spTgt spid="81"/>
                                        </p:tgtEl>
                                      </p:cBhvr>
                                      <p:to x="100000" y="100000"/>
                                    </p:animScale>
                                    <p:animScale>
                                      <p:cBhvr>
                                        <p:cTn id="19" dur="26">
                                          <p:stCondLst>
                                            <p:cond delay="1808"/>
                                          </p:stCondLst>
                                        </p:cTn>
                                        <p:tgtEl>
                                          <p:spTgt spid="81"/>
                                        </p:tgtEl>
                                      </p:cBhvr>
                                      <p:to x="100000" y="95000"/>
                                    </p:animScale>
                                    <p:animScale>
                                      <p:cBhvr>
                                        <p:cTn id="20" dur="166" decel="50000">
                                          <p:stCondLst>
                                            <p:cond delay="1834"/>
                                          </p:stCondLst>
                                        </p:cTn>
                                        <p:tgtEl>
                                          <p:spTgt spid="81"/>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3"/>
                                        </p:tgtEl>
                                        <p:attrNameLst>
                                          <p:attrName>style.visibility</p:attrName>
                                        </p:attrNameLst>
                                      </p:cBhvr>
                                      <p:to>
                                        <p:strVal val="visible"/>
                                      </p:to>
                                    </p:set>
                                    <p:animEffect transition="in" filter="wipe(down)">
                                      <p:cBhvr>
                                        <p:cTn id="23" dur="580">
                                          <p:stCondLst>
                                            <p:cond delay="0"/>
                                          </p:stCondLst>
                                        </p:cTn>
                                        <p:tgtEl>
                                          <p:spTgt spid="123"/>
                                        </p:tgtEl>
                                      </p:cBhvr>
                                    </p:animEffect>
                                    <p:anim calcmode="lin" valueType="num">
                                      <p:cBhvr>
                                        <p:cTn id="24" dur="1822" tmFilter="0,0; 0.14,0.36; 0.43,0.73; 0.71,0.91; 1.0,1.0">
                                          <p:stCondLst>
                                            <p:cond delay="0"/>
                                          </p:stCondLst>
                                        </p:cTn>
                                        <p:tgtEl>
                                          <p:spTgt spid="12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2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2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2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23"/>
                                        </p:tgtEl>
                                        <p:attrNameLst>
                                          <p:attrName>ppt_y</p:attrName>
                                        </p:attrNameLst>
                                      </p:cBhvr>
                                      <p:tavLst>
                                        <p:tav tm="0" fmla="#ppt_y-sin(pi*$)/81">
                                          <p:val>
                                            <p:fltVal val="0"/>
                                          </p:val>
                                        </p:tav>
                                        <p:tav tm="100000">
                                          <p:val>
                                            <p:fltVal val="1"/>
                                          </p:val>
                                        </p:tav>
                                      </p:tavLst>
                                    </p:anim>
                                    <p:animScale>
                                      <p:cBhvr>
                                        <p:cTn id="29" dur="26">
                                          <p:stCondLst>
                                            <p:cond delay="650"/>
                                          </p:stCondLst>
                                        </p:cTn>
                                        <p:tgtEl>
                                          <p:spTgt spid="123"/>
                                        </p:tgtEl>
                                      </p:cBhvr>
                                      <p:to x="100000" y="60000"/>
                                    </p:animScale>
                                    <p:animScale>
                                      <p:cBhvr>
                                        <p:cTn id="30" dur="166" decel="50000">
                                          <p:stCondLst>
                                            <p:cond delay="676"/>
                                          </p:stCondLst>
                                        </p:cTn>
                                        <p:tgtEl>
                                          <p:spTgt spid="123"/>
                                        </p:tgtEl>
                                      </p:cBhvr>
                                      <p:to x="100000" y="100000"/>
                                    </p:animScale>
                                    <p:animScale>
                                      <p:cBhvr>
                                        <p:cTn id="31" dur="26">
                                          <p:stCondLst>
                                            <p:cond delay="1312"/>
                                          </p:stCondLst>
                                        </p:cTn>
                                        <p:tgtEl>
                                          <p:spTgt spid="123"/>
                                        </p:tgtEl>
                                      </p:cBhvr>
                                      <p:to x="100000" y="80000"/>
                                    </p:animScale>
                                    <p:animScale>
                                      <p:cBhvr>
                                        <p:cTn id="32" dur="166" decel="50000">
                                          <p:stCondLst>
                                            <p:cond delay="1338"/>
                                          </p:stCondLst>
                                        </p:cTn>
                                        <p:tgtEl>
                                          <p:spTgt spid="123"/>
                                        </p:tgtEl>
                                      </p:cBhvr>
                                      <p:to x="100000" y="100000"/>
                                    </p:animScale>
                                    <p:animScale>
                                      <p:cBhvr>
                                        <p:cTn id="33" dur="26">
                                          <p:stCondLst>
                                            <p:cond delay="1642"/>
                                          </p:stCondLst>
                                        </p:cTn>
                                        <p:tgtEl>
                                          <p:spTgt spid="123"/>
                                        </p:tgtEl>
                                      </p:cBhvr>
                                      <p:to x="100000" y="90000"/>
                                    </p:animScale>
                                    <p:animScale>
                                      <p:cBhvr>
                                        <p:cTn id="34" dur="166" decel="50000">
                                          <p:stCondLst>
                                            <p:cond delay="1668"/>
                                          </p:stCondLst>
                                        </p:cTn>
                                        <p:tgtEl>
                                          <p:spTgt spid="123"/>
                                        </p:tgtEl>
                                      </p:cBhvr>
                                      <p:to x="100000" y="100000"/>
                                    </p:animScale>
                                    <p:animScale>
                                      <p:cBhvr>
                                        <p:cTn id="35" dur="26">
                                          <p:stCondLst>
                                            <p:cond delay="1808"/>
                                          </p:stCondLst>
                                        </p:cTn>
                                        <p:tgtEl>
                                          <p:spTgt spid="123"/>
                                        </p:tgtEl>
                                      </p:cBhvr>
                                      <p:to x="100000" y="95000"/>
                                    </p:animScale>
                                    <p:animScale>
                                      <p:cBhvr>
                                        <p:cTn id="36" dur="166" decel="50000">
                                          <p:stCondLst>
                                            <p:cond delay="1834"/>
                                          </p:stCondLst>
                                        </p:cTn>
                                        <p:tgtEl>
                                          <p:spTgt spid="123"/>
                                        </p:tgtEl>
                                      </p:cBhvr>
                                      <p:to x="100000" y="100000"/>
                                    </p:animScale>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65"/>
                                        </p:tgtEl>
                                        <p:attrNameLst>
                                          <p:attrName>style.visibility</p:attrName>
                                        </p:attrNameLst>
                                      </p:cBhvr>
                                      <p:to>
                                        <p:strVal val="visible"/>
                                      </p:to>
                                    </p:set>
                                    <p:anim calcmode="lin" valueType="num">
                                      <p:cBhvr additive="base">
                                        <p:cTn id="40" dur="500" fill="hold"/>
                                        <p:tgtEl>
                                          <p:spTgt spid="65"/>
                                        </p:tgtEl>
                                        <p:attrNameLst>
                                          <p:attrName>ppt_x</p:attrName>
                                        </p:attrNameLst>
                                      </p:cBhvr>
                                      <p:tavLst>
                                        <p:tav tm="0">
                                          <p:val>
                                            <p:strVal val="0-#ppt_w/2"/>
                                          </p:val>
                                        </p:tav>
                                        <p:tav tm="100000">
                                          <p:val>
                                            <p:strVal val="#ppt_x"/>
                                          </p:val>
                                        </p:tav>
                                      </p:tavLst>
                                    </p:anim>
                                    <p:anim calcmode="lin" valueType="num">
                                      <p:cBhvr additive="base">
                                        <p:cTn id="41" dur="500" fill="hold"/>
                                        <p:tgtEl>
                                          <p:spTgt spid="65"/>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21" presetClass="entr" presetSubtype="1" fill="hold" grpId="0" nodeType="after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wheel(1)">
                                      <p:cBhvr>
                                        <p:cTn id="45" dur="2000"/>
                                        <p:tgtEl>
                                          <p:spTgt spid="69"/>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 calcmode="lin" valueType="num">
                                      <p:cBhvr>
                                        <p:cTn id="49" dur="500" fill="hold"/>
                                        <p:tgtEl>
                                          <p:spTgt spid="73"/>
                                        </p:tgtEl>
                                        <p:attrNameLst>
                                          <p:attrName>ppt_w</p:attrName>
                                        </p:attrNameLst>
                                      </p:cBhvr>
                                      <p:tavLst>
                                        <p:tav tm="0">
                                          <p:val>
                                            <p:fltVal val="0"/>
                                          </p:val>
                                        </p:tav>
                                        <p:tav tm="100000">
                                          <p:val>
                                            <p:strVal val="#ppt_w"/>
                                          </p:val>
                                        </p:tav>
                                      </p:tavLst>
                                    </p:anim>
                                    <p:anim calcmode="lin" valueType="num">
                                      <p:cBhvr>
                                        <p:cTn id="50" dur="500" fill="hold"/>
                                        <p:tgtEl>
                                          <p:spTgt spid="73"/>
                                        </p:tgtEl>
                                        <p:attrNameLst>
                                          <p:attrName>ppt_h</p:attrName>
                                        </p:attrNameLst>
                                      </p:cBhvr>
                                      <p:tavLst>
                                        <p:tav tm="0">
                                          <p:val>
                                            <p:fltVal val="0"/>
                                          </p:val>
                                        </p:tav>
                                        <p:tav tm="100000">
                                          <p:val>
                                            <p:strVal val="#ppt_h"/>
                                          </p:val>
                                        </p:tav>
                                      </p:tavLst>
                                    </p:anim>
                                    <p:animEffect transition="in" filter="fade">
                                      <p:cBhvr>
                                        <p:cTn id="51" dur="500"/>
                                        <p:tgtEl>
                                          <p:spTgt spid="73"/>
                                        </p:tgtEl>
                                      </p:cBhvr>
                                    </p:animEffect>
                                  </p:childTnLst>
                                </p:cTn>
                              </p:par>
                            </p:childTnLst>
                          </p:cTn>
                        </p:par>
                        <p:par>
                          <p:cTn id="52" fill="hold">
                            <p:stCondLst>
                              <p:cond delay="5000"/>
                            </p:stCondLst>
                            <p:childTnLst>
                              <p:par>
                                <p:cTn id="53" presetID="18" presetClass="entr" presetSubtype="12"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strips(downLeft)">
                                      <p:cBhvr>
                                        <p:cTn id="55" dur="500"/>
                                        <p:tgtEl>
                                          <p:spTgt spid="55"/>
                                        </p:tgtEl>
                                      </p:cBhvr>
                                    </p:animEffect>
                                  </p:childTnLst>
                                </p:cTn>
                              </p:par>
                              <p:par>
                                <p:cTn id="56" presetID="18" presetClass="entr" presetSubtype="12" fill="hold"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strips(downLeft)">
                                      <p:cBhvr>
                                        <p:cTn id="58" dur="500"/>
                                        <p:tgtEl>
                                          <p:spTgt spid="60"/>
                                        </p:tgtEl>
                                      </p:cBhvr>
                                    </p:animEffect>
                                  </p:childTnLst>
                                </p:cTn>
                              </p:par>
                              <p:par>
                                <p:cTn id="59" presetID="18" presetClass="entr" presetSubtype="12" fill="hold" nodeType="withEffect">
                                  <p:stCondLst>
                                    <p:cond delay="0"/>
                                  </p:stCondLst>
                                  <p:childTnLst>
                                    <p:set>
                                      <p:cBhvr>
                                        <p:cTn id="60" dur="1" fill="hold">
                                          <p:stCondLst>
                                            <p:cond delay="0"/>
                                          </p:stCondLst>
                                        </p:cTn>
                                        <p:tgtEl>
                                          <p:spTgt spid="61"/>
                                        </p:tgtEl>
                                        <p:attrNameLst>
                                          <p:attrName>style.visibility</p:attrName>
                                        </p:attrNameLst>
                                      </p:cBhvr>
                                      <p:to>
                                        <p:strVal val="visible"/>
                                      </p:to>
                                    </p:set>
                                    <p:animEffect transition="in" filter="strips(downLeft)">
                                      <p:cBhvr>
                                        <p:cTn id="61" dur="500"/>
                                        <p:tgtEl>
                                          <p:spTgt spid="61"/>
                                        </p:tgtEl>
                                      </p:cBhvr>
                                    </p:animEffect>
                                  </p:childTnLst>
                                </p:cTn>
                              </p:par>
                              <p:par>
                                <p:cTn id="62" presetID="18" presetClass="entr" presetSubtype="6" fill="hold" nodeType="with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strips(downRight)">
                                      <p:cBhvr>
                                        <p:cTn id="64" dur="500"/>
                                        <p:tgtEl>
                                          <p:spTgt spid="62"/>
                                        </p:tgtEl>
                                      </p:cBhvr>
                                    </p:animEffect>
                                  </p:childTnLst>
                                </p:cTn>
                              </p:par>
                              <p:par>
                                <p:cTn id="65" presetID="18" presetClass="entr" presetSubtype="6" fill="hold" nodeType="with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strips(downRight)">
                                      <p:cBhvr>
                                        <p:cTn id="67" dur="500"/>
                                        <p:tgtEl>
                                          <p:spTgt spid="63"/>
                                        </p:tgtEl>
                                      </p:cBhvr>
                                    </p:animEffect>
                                  </p:childTnLst>
                                </p:cTn>
                              </p:par>
                              <p:par>
                                <p:cTn id="68" presetID="18" presetClass="entr" presetSubtype="6"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strips(downRight)">
                                      <p:cBhvr>
                                        <p:cTn id="70" dur="500"/>
                                        <p:tgtEl>
                                          <p:spTgt spid="64"/>
                                        </p:tgtEl>
                                      </p:cBhvr>
                                    </p:animEffect>
                                  </p:childTnLst>
                                </p:cTn>
                              </p:par>
                            </p:childTnLst>
                          </p:cTn>
                        </p:par>
                        <p:par>
                          <p:cTn id="71" fill="hold">
                            <p:stCondLst>
                              <p:cond delay="5500"/>
                            </p:stCondLst>
                            <p:childTnLst>
                              <p:par>
                                <p:cTn id="72" presetID="49" presetClass="entr" presetSubtype="0" decel="100000" fill="hold" nodeType="afterEffect">
                                  <p:stCondLst>
                                    <p:cond delay="0"/>
                                  </p:stCondLst>
                                  <p:childTnLst>
                                    <p:set>
                                      <p:cBhvr>
                                        <p:cTn id="73" dur="1" fill="hold">
                                          <p:stCondLst>
                                            <p:cond delay="0"/>
                                          </p:stCondLst>
                                        </p:cTn>
                                        <p:tgtEl>
                                          <p:spTgt spid="74"/>
                                        </p:tgtEl>
                                        <p:attrNameLst>
                                          <p:attrName>style.visibility</p:attrName>
                                        </p:attrNameLst>
                                      </p:cBhvr>
                                      <p:to>
                                        <p:strVal val="visible"/>
                                      </p:to>
                                    </p:set>
                                    <p:anim calcmode="lin" valueType="num">
                                      <p:cBhvr>
                                        <p:cTn id="74" dur="500" fill="hold"/>
                                        <p:tgtEl>
                                          <p:spTgt spid="74"/>
                                        </p:tgtEl>
                                        <p:attrNameLst>
                                          <p:attrName>ppt_w</p:attrName>
                                        </p:attrNameLst>
                                      </p:cBhvr>
                                      <p:tavLst>
                                        <p:tav tm="0">
                                          <p:val>
                                            <p:fltVal val="0"/>
                                          </p:val>
                                        </p:tav>
                                        <p:tav tm="100000">
                                          <p:val>
                                            <p:strVal val="#ppt_w"/>
                                          </p:val>
                                        </p:tav>
                                      </p:tavLst>
                                    </p:anim>
                                    <p:anim calcmode="lin" valueType="num">
                                      <p:cBhvr>
                                        <p:cTn id="75" dur="500" fill="hold"/>
                                        <p:tgtEl>
                                          <p:spTgt spid="74"/>
                                        </p:tgtEl>
                                        <p:attrNameLst>
                                          <p:attrName>ppt_h</p:attrName>
                                        </p:attrNameLst>
                                      </p:cBhvr>
                                      <p:tavLst>
                                        <p:tav tm="0">
                                          <p:val>
                                            <p:fltVal val="0"/>
                                          </p:val>
                                        </p:tav>
                                        <p:tav tm="100000">
                                          <p:val>
                                            <p:strVal val="#ppt_h"/>
                                          </p:val>
                                        </p:tav>
                                      </p:tavLst>
                                    </p:anim>
                                    <p:anim calcmode="lin" valueType="num">
                                      <p:cBhvr>
                                        <p:cTn id="76" dur="500" fill="hold"/>
                                        <p:tgtEl>
                                          <p:spTgt spid="74"/>
                                        </p:tgtEl>
                                        <p:attrNameLst>
                                          <p:attrName>style.rotation</p:attrName>
                                        </p:attrNameLst>
                                      </p:cBhvr>
                                      <p:tavLst>
                                        <p:tav tm="0">
                                          <p:val>
                                            <p:fltVal val="360"/>
                                          </p:val>
                                        </p:tav>
                                        <p:tav tm="100000">
                                          <p:val>
                                            <p:fltVal val="0"/>
                                          </p:val>
                                        </p:tav>
                                      </p:tavLst>
                                    </p:anim>
                                    <p:animEffect transition="in" filter="fade">
                                      <p:cBhvr>
                                        <p:cTn id="77" dur="500"/>
                                        <p:tgtEl>
                                          <p:spTgt spid="74"/>
                                        </p:tgtEl>
                                      </p:cBhvr>
                                    </p:animEffect>
                                  </p:childTnLst>
                                </p:cTn>
                              </p:par>
                            </p:childTnLst>
                          </p:cTn>
                        </p:par>
                        <p:par>
                          <p:cTn id="78" fill="hold">
                            <p:stCondLst>
                              <p:cond delay="6000"/>
                            </p:stCondLst>
                            <p:childTnLst>
                              <p:par>
                                <p:cTn id="79" presetID="49" presetClass="entr" presetSubtype="0" decel="100000" fill="hold" nodeType="afterEffect">
                                  <p:stCondLst>
                                    <p:cond delay="0"/>
                                  </p:stCondLst>
                                  <p:childTnLst>
                                    <p:set>
                                      <p:cBhvr>
                                        <p:cTn id="80" dur="1" fill="hold">
                                          <p:stCondLst>
                                            <p:cond delay="0"/>
                                          </p:stCondLst>
                                        </p:cTn>
                                        <p:tgtEl>
                                          <p:spTgt spid="82"/>
                                        </p:tgtEl>
                                        <p:attrNameLst>
                                          <p:attrName>style.visibility</p:attrName>
                                        </p:attrNameLst>
                                      </p:cBhvr>
                                      <p:to>
                                        <p:strVal val="visible"/>
                                      </p:to>
                                    </p:set>
                                    <p:anim calcmode="lin" valueType="num">
                                      <p:cBhvr>
                                        <p:cTn id="81" dur="500" fill="hold"/>
                                        <p:tgtEl>
                                          <p:spTgt spid="82"/>
                                        </p:tgtEl>
                                        <p:attrNameLst>
                                          <p:attrName>ppt_w</p:attrName>
                                        </p:attrNameLst>
                                      </p:cBhvr>
                                      <p:tavLst>
                                        <p:tav tm="0">
                                          <p:val>
                                            <p:fltVal val="0"/>
                                          </p:val>
                                        </p:tav>
                                        <p:tav tm="100000">
                                          <p:val>
                                            <p:strVal val="#ppt_w"/>
                                          </p:val>
                                        </p:tav>
                                      </p:tavLst>
                                    </p:anim>
                                    <p:anim calcmode="lin" valueType="num">
                                      <p:cBhvr>
                                        <p:cTn id="82" dur="500" fill="hold"/>
                                        <p:tgtEl>
                                          <p:spTgt spid="82"/>
                                        </p:tgtEl>
                                        <p:attrNameLst>
                                          <p:attrName>ppt_h</p:attrName>
                                        </p:attrNameLst>
                                      </p:cBhvr>
                                      <p:tavLst>
                                        <p:tav tm="0">
                                          <p:val>
                                            <p:fltVal val="0"/>
                                          </p:val>
                                        </p:tav>
                                        <p:tav tm="100000">
                                          <p:val>
                                            <p:strVal val="#ppt_h"/>
                                          </p:val>
                                        </p:tav>
                                      </p:tavLst>
                                    </p:anim>
                                    <p:anim calcmode="lin" valueType="num">
                                      <p:cBhvr>
                                        <p:cTn id="83" dur="500" fill="hold"/>
                                        <p:tgtEl>
                                          <p:spTgt spid="82"/>
                                        </p:tgtEl>
                                        <p:attrNameLst>
                                          <p:attrName>style.rotation</p:attrName>
                                        </p:attrNameLst>
                                      </p:cBhvr>
                                      <p:tavLst>
                                        <p:tav tm="0">
                                          <p:val>
                                            <p:fltVal val="360"/>
                                          </p:val>
                                        </p:tav>
                                        <p:tav tm="100000">
                                          <p:val>
                                            <p:fltVal val="0"/>
                                          </p:val>
                                        </p:tav>
                                      </p:tavLst>
                                    </p:anim>
                                    <p:animEffect transition="in" filter="fade">
                                      <p:cBhvr>
                                        <p:cTn id="84" dur="500"/>
                                        <p:tgtEl>
                                          <p:spTgt spid="82"/>
                                        </p:tgtEl>
                                      </p:cBhvr>
                                    </p:animEffect>
                                  </p:childTnLst>
                                </p:cTn>
                              </p:par>
                            </p:childTnLst>
                          </p:cTn>
                        </p:par>
                        <p:par>
                          <p:cTn id="85" fill="hold">
                            <p:stCondLst>
                              <p:cond delay="6500"/>
                            </p:stCondLst>
                            <p:childTnLst>
                              <p:par>
                                <p:cTn id="86" presetID="49" presetClass="entr" presetSubtype="0" decel="100000" fill="hold" nodeType="afterEffect">
                                  <p:stCondLst>
                                    <p:cond delay="0"/>
                                  </p:stCondLst>
                                  <p:childTnLst>
                                    <p:set>
                                      <p:cBhvr>
                                        <p:cTn id="87" dur="1" fill="hold">
                                          <p:stCondLst>
                                            <p:cond delay="0"/>
                                          </p:stCondLst>
                                        </p:cTn>
                                        <p:tgtEl>
                                          <p:spTgt spid="89"/>
                                        </p:tgtEl>
                                        <p:attrNameLst>
                                          <p:attrName>style.visibility</p:attrName>
                                        </p:attrNameLst>
                                      </p:cBhvr>
                                      <p:to>
                                        <p:strVal val="visible"/>
                                      </p:to>
                                    </p:set>
                                    <p:anim calcmode="lin" valueType="num">
                                      <p:cBhvr>
                                        <p:cTn id="88" dur="500" fill="hold"/>
                                        <p:tgtEl>
                                          <p:spTgt spid="89"/>
                                        </p:tgtEl>
                                        <p:attrNameLst>
                                          <p:attrName>ppt_w</p:attrName>
                                        </p:attrNameLst>
                                      </p:cBhvr>
                                      <p:tavLst>
                                        <p:tav tm="0">
                                          <p:val>
                                            <p:fltVal val="0"/>
                                          </p:val>
                                        </p:tav>
                                        <p:tav tm="100000">
                                          <p:val>
                                            <p:strVal val="#ppt_w"/>
                                          </p:val>
                                        </p:tav>
                                      </p:tavLst>
                                    </p:anim>
                                    <p:anim calcmode="lin" valueType="num">
                                      <p:cBhvr>
                                        <p:cTn id="89" dur="500" fill="hold"/>
                                        <p:tgtEl>
                                          <p:spTgt spid="89"/>
                                        </p:tgtEl>
                                        <p:attrNameLst>
                                          <p:attrName>ppt_h</p:attrName>
                                        </p:attrNameLst>
                                      </p:cBhvr>
                                      <p:tavLst>
                                        <p:tav tm="0">
                                          <p:val>
                                            <p:fltVal val="0"/>
                                          </p:val>
                                        </p:tav>
                                        <p:tav tm="100000">
                                          <p:val>
                                            <p:strVal val="#ppt_h"/>
                                          </p:val>
                                        </p:tav>
                                      </p:tavLst>
                                    </p:anim>
                                    <p:anim calcmode="lin" valueType="num">
                                      <p:cBhvr>
                                        <p:cTn id="90" dur="500" fill="hold"/>
                                        <p:tgtEl>
                                          <p:spTgt spid="89"/>
                                        </p:tgtEl>
                                        <p:attrNameLst>
                                          <p:attrName>style.rotation</p:attrName>
                                        </p:attrNameLst>
                                      </p:cBhvr>
                                      <p:tavLst>
                                        <p:tav tm="0">
                                          <p:val>
                                            <p:fltVal val="360"/>
                                          </p:val>
                                        </p:tav>
                                        <p:tav tm="100000">
                                          <p:val>
                                            <p:fltVal val="0"/>
                                          </p:val>
                                        </p:tav>
                                      </p:tavLst>
                                    </p:anim>
                                    <p:animEffect transition="in" filter="fade">
                                      <p:cBhvr>
                                        <p:cTn id="91" dur="500"/>
                                        <p:tgtEl>
                                          <p:spTgt spid="89"/>
                                        </p:tgtEl>
                                      </p:cBhvr>
                                    </p:animEffect>
                                  </p:childTnLst>
                                </p:cTn>
                              </p:par>
                            </p:childTnLst>
                          </p:cTn>
                        </p:par>
                        <p:par>
                          <p:cTn id="92" fill="hold">
                            <p:stCondLst>
                              <p:cond delay="7000"/>
                            </p:stCondLst>
                            <p:childTnLst>
                              <p:par>
                                <p:cTn id="93" presetID="49" presetClass="entr" presetSubtype="0" decel="100000" fill="hold" nodeType="afterEffect">
                                  <p:stCondLst>
                                    <p:cond delay="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fltVal val="0"/>
                                          </p:val>
                                        </p:tav>
                                        <p:tav tm="100000">
                                          <p:val>
                                            <p:strVal val="#ppt_w"/>
                                          </p:val>
                                        </p:tav>
                                      </p:tavLst>
                                    </p:anim>
                                    <p:anim calcmode="lin" valueType="num">
                                      <p:cBhvr>
                                        <p:cTn id="96" dur="500" fill="hold"/>
                                        <p:tgtEl>
                                          <p:spTgt spid="96"/>
                                        </p:tgtEl>
                                        <p:attrNameLst>
                                          <p:attrName>ppt_h</p:attrName>
                                        </p:attrNameLst>
                                      </p:cBhvr>
                                      <p:tavLst>
                                        <p:tav tm="0">
                                          <p:val>
                                            <p:fltVal val="0"/>
                                          </p:val>
                                        </p:tav>
                                        <p:tav tm="100000">
                                          <p:val>
                                            <p:strVal val="#ppt_h"/>
                                          </p:val>
                                        </p:tav>
                                      </p:tavLst>
                                    </p:anim>
                                    <p:anim calcmode="lin" valueType="num">
                                      <p:cBhvr>
                                        <p:cTn id="97" dur="500" fill="hold"/>
                                        <p:tgtEl>
                                          <p:spTgt spid="96"/>
                                        </p:tgtEl>
                                        <p:attrNameLst>
                                          <p:attrName>style.rotation</p:attrName>
                                        </p:attrNameLst>
                                      </p:cBhvr>
                                      <p:tavLst>
                                        <p:tav tm="0">
                                          <p:val>
                                            <p:fltVal val="360"/>
                                          </p:val>
                                        </p:tav>
                                        <p:tav tm="100000">
                                          <p:val>
                                            <p:fltVal val="0"/>
                                          </p:val>
                                        </p:tav>
                                      </p:tavLst>
                                    </p:anim>
                                    <p:animEffect transition="in" filter="fade">
                                      <p:cBhvr>
                                        <p:cTn id="98" dur="500"/>
                                        <p:tgtEl>
                                          <p:spTgt spid="96"/>
                                        </p:tgtEl>
                                      </p:cBhvr>
                                    </p:animEffect>
                                  </p:childTnLst>
                                </p:cTn>
                              </p:par>
                            </p:childTnLst>
                          </p:cTn>
                        </p:par>
                        <p:par>
                          <p:cTn id="99" fill="hold">
                            <p:stCondLst>
                              <p:cond delay="7500"/>
                            </p:stCondLst>
                            <p:childTnLst>
                              <p:par>
                                <p:cTn id="100" presetID="49" presetClass="entr" presetSubtype="0" decel="100000" fill="hold" nodeType="afterEffect">
                                  <p:stCondLst>
                                    <p:cond delay="0"/>
                                  </p:stCondLst>
                                  <p:childTnLst>
                                    <p:set>
                                      <p:cBhvr>
                                        <p:cTn id="101" dur="1" fill="hold">
                                          <p:stCondLst>
                                            <p:cond delay="0"/>
                                          </p:stCondLst>
                                        </p:cTn>
                                        <p:tgtEl>
                                          <p:spTgt spid="103"/>
                                        </p:tgtEl>
                                        <p:attrNameLst>
                                          <p:attrName>style.visibility</p:attrName>
                                        </p:attrNameLst>
                                      </p:cBhvr>
                                      <p:to>
                                        <p:strVal val="visible"/>
                                      </p:to>
                                    </p:set>
                                    <p:anim calcmode="lin" valueType="num">
                                      <p:cBhvr>
                                        <p:cTn id="102" dur="500" fill="hold"/>
                                        <p:tgtEl>
                                          <p:spTgt spid="103"/>
                                        </p:tgtEl>
                                        <p:attrNameLst>
                                          <p:attrName>ppt_w</p:attrName>
                                        </p:attrNameLst>
                                      </p:cBhvr>
                                      <p:tavLst>
                                        <p:tav tm="0">
                                          <p:val>
                                            <p:fltVal val="0"/>
                                          </p:val>
                                        </p:tav>
                                        <p:tav tm="100000">
                                          <p:val>
                                            <p:strVal val="#ppt_w"/>
                                          </p:val>
                                        </p:tav>
                                      </p:tavLst>
                                    </p:anim>
                                    <p:anim calcmode="lin" valueType="num">
                                      <p:cBhvr>
                                        <p:cTn id="103" dur="500" fill="hold"/>
                                        <p:tgtEl>
                                          <p:spTgt spid="103"/>
                                        </p:tgtEl>
                                        <p:attrNameLst>
                                          <p:attrName>ppt_h</p:attrName>
                                        </p:attrNameLst>
                                      </p:cBhvr>
                                      <p:tavLst>
                                        <p:tav tm="0">
                                          <p:val>
                                            <p:fltVal val="0"/>
                                          </p:val>
                                        </p:tav>
                                        <p:tav tm="100000">
                                          <p:val>
                                            <p:strVal val="#ppt_h"/>
                                          </p:val>
                                        </p:tav>
                                      </p:tavLst>
                                    </p:anim>
                                    <p:anim calcmode="lin" valueType="num">
                                      <p:cBhvr>
                                        <p:cTn id="104" dur="500" fill="hold"/>
                                        <p:tgtEl>
                                          <p:spTgt spid="103"/>
                                        </p:tgtEl>
                                        <p:attrNameLst>
                                          <p:attrName>style.rotation</p:attrName>
                                        </p:attrNameLst>
                                      </p:cBhvr>
                                      <p:tavLst>
                                        <p:tav tm="0">
                                          <p:val>
                                            <p:fltVal val="360"/>
                                          </p:val>
                                        </p:tav>
                                        <p:tav tm="100000">
                                          <p:val>
                                            <p:fltVal val="0"/>
                                          </p:val>
                                        </p:tav>
                                      </p:tavLst>
                                    </p:anim>
                                    <p:animEffect transition="in" filter="fade">
                                      <p:cBhvr>
                                        <p:cTn id="105" dur="500"/>
                                        <p:tgtEl>
                                          <p:spTgt spid="103"/>
                                        </p:tgtEl>
                                      </p:cBhvr>
                                    </p:animEffect>
                                  </p:childTnLst>
                                </p:cTn>
                              </p:par>
                            </p:childTnLst>
                          </p:cTn>
                        </p:par>
                        <p:par>
                          <p:cTn id="106" fill="hold">
                            <p:stCondLst>
                              <p:cond delay="8000"/>
                            </p:stCondLst>
                            <p:childTnLst>
                              <p:par>
                                <p:cTn id="107" presetID="49" presetClass="entr" presetSubtype="0" decel="100000" fill="hold" nodeType="afterEffect">
                                  <p:stCondLst>
                                    <p:cond delay="0"/>
                                  </p:stCondLst>
                                  <p:childTnLst>
                                    <p:set>
                                      <p:cBhvr>
                                        <p:cTn id="108" dur="1" fill="hold">
                                          <p:stCondLst>
                                            <p:cond delay="0"/>
                                          </p:stCondLst>
                                        </p:cTn>
                                        <p:tgtEl>
                                          <p:spTgt spid="110"/>
                                        </p:tgtEl>
                                        <p:attrNameLst>
                                          <p:attrName>style.visibility</p:attrName>
                                        </p:attrNameLst>
                                      </p:cBhvr>
                                      <p:to>
                                        <p:strVal val="visible"/>
                                      </p:to>
                                    </p:set>
                                    <p:anim calcmode="lin" valueType="num">
                                      <p:cBhvr>
                                        <p:cTn id="109" dur="500" fill="hold"/>
                                        <p:tgtEl>
                                          <p:spTgt spid="110"/>
                                        </p:tgtEl>
                                        <p:attrNameLst>
                                          <p:attrName>ppt_w</p:attrName>
                                        </p:attrNameLst>
                                      </p:cBhvr>
                                      <p:tavLst>
                                        <p:tav tm="0">
                                          <p:val>
                                            <p:fltVal val="0"/>
                                          </p:val>
                                        </p:tav>
                                        <p:tav tm="100000">
                                          <p:val>
                                            <p:strVal val="#ppt_w"/>
                                          </p:val>
                                        </p:tav>
                                      </p:tavLst>
                                    </p:anim>
                                    <p:anim calcmode="lin" valueType="num">
                                      <p:cBhvr>
                                        <p:cTn id="110" dur="500" fill="hold"/>
                                        <p:tgtEl>
                                          <p:spTgt spid="110"/>
                                        </p:tgtEl>
                                        <p:attrNameLst>
                                          <p:attrName>ppt_h</p:attrName>
                                        </p:attrNameLst>
                                      </p:cBhvr>
                                      <p:tavLst>
                                        <p:tav tm="0">
                                          <p:val>
                                            <p:fltVal val="0"/>
                                          </p:val>
                                        </p:tav>
                                        <p:tav tm="100000">
                                          <p:val>
                                            <p:strVal val="#ppt_h"/>
                                          </p:val>
                                        </p:tav>
                                      </p:tavLst>
                                    </p:anim>
                                    <p:anim calcmode="lin" valueType="num">
                                      <p:cBhvr>
                                        <p:cTn id="111" dur="500" fill="hold"/>
                                        <p:tgtEl>
                                          <p:spTgt spid="110"/>
                                        </p:tgtEl>
                                        <p:attrNameLst>
                                          <p:attrName>style.rotation</p:attrName>
                                        </p:attrNameLst>
                                      </p:cBhvr>
                                      <p:tavLst>
                                        <p:tav tm="0">
                                          <p:val>
                                            <p:fltVal val="360"/>
                                          </p:val>
                                        </p:tav>
                                        <p:tav tm="100000">
                                          <p:val>
                                            <p:fltVal val="0"/>
                                          </p:val>
                                        </p:tav>
                                      </p:tavLst>
                                    </p:anim>
                                    <p:animEffect transition="in" filter="fade">
                                      <p:cBhvr>
                                        <p:cTn id="112" dur="500"/>
                                        <p:tgtEl>
                                          <p:spTgt spid="110"/>
                                        </p:tgtEl>
                                      </p:cBhvr>
                                    </p:animEffect>
                                  </p:childTnLst>
                                </p:cTn>
                              </p:par>
                              <p:par>
                                <p:cTn id="113" presetID="14" presetClass="entr" presetSubtype="10" fill="hold" grpId="0" nodeType="withEffect">
                                  <p:stCondLst>
                                    <p:cond delay="500"/>
                                  </p:stCondLst>
                                  <p:childTnLst>
                                    <p:set>
                                      <p:cBhvr>
                                        <p:cTn id="114" dur="1" fill="hold">
                                          <p:stCondLst>
                                            <p:cond delay="0"/>
                                          </p:stCondLst>
                                        </p:cTn>
                                        <p:tgtEl>
                                          <p:spTgt spid="117"/>
                                        </p:tgtEl>
                                        <p:attrNameLst>
                                          <p:attrName>style.visibility</p:attrName>
                                        </p:attrNameLst>
                                      </p:cBhvr>
                                      <p:to>
                                        <p:strVal val="visible"/>
                                      </p:to>
                                    </p:set>
                                    <p:animEffect transition="in" filter="randombar(horizontal)">
                                      <p:cBhvr>
                                        <p:cTn id="115" dur="400"/>
                                        <p:tgtEl>
                                          <p:spTgt spid="117"/>
                                        </p:tgtEl>
                                      </p:cBhvr>
                                    </p:animEffect>
                                  </p:childTnLst>
                                </p:cTn>
                              </p:par>
                              <p:par>
                                <p:cTn id="116" presetID="14" presetClass="entr" presetSubtype="10" fill="hold" grpId="0" nodeType="withEffect">
                                  <p:stCondLst>
                                    <p:cond delay="500"/>
                                  </p:stCondLst>
                                  <p:childTnLst>
                                    <p:set>
                                      <p:cBhvr>
                                        <p:cTn id="117" dur="1" fill="hold">
                                          <p:stCondLst>
                                            <p:cond delay="0"/>
                                          </p:stCondLst>
                                        </p:cTn>
                                        <p:tgtEl>
                                          <p:spTgt spid="118"/>
                                        </p:tgtEl>
                                        <p:attrNameLst>
                                          <p:attrName>style.visibility</p:attrName>
                                        </p:attrNameLst>
                                      </p:cBhvr>
                                      <p:to>
                                        <p:strVal val="visible"/>
                                      </p:to>
                                    </p:set>
                                    <p:animEffect transition="in" filter="randombar(horizontal)">
                                      <p:cBhvr>
                                        <p:cTn id="118" dur="400"/>
                                        <p:tgtEl>
                                          <p:spTgt spid="118"/>
                                        </p:tgtEl>
                                      </p:cBhvr>
                                    </p:animEffect>
                                  </p:childTnLst>
                                </p:cTn>
                              </p:par>
                              <p:par>
                                <p:cTn id="119" presetID="14" presetClass="entr" presetSubtype="10" fill="hold" grpId="0" nodeType="withEffect">
                                  <p:stCondLst>
                                    <p:cond delay="500"/>
                                  </p:stCondLst>
                                  <p:childTnLst>
                                    <p:set>
                                      <p:cBhvr>
                                        <p:cTn id="120" dur="1" fill="hold">
                                          <p:stCondLst>
                                            <p:cond delay="0"/>
                                          </p:stCondLst>
                                        </p:cTn>
                                        <p:tgtEl>
                                          <p:spTgt spid="119"/>
                                        </p:tgtEl>
                                        <p:attrNameLst>
                                          <p:attrName>style.visibility</p:attrName>
                                        </p:attrNameLst>
                                      </p:cBhvr>
                                      <p:to>
                                        <p:strVal val="visible"/>
                                      </p:to>
                                    </p:set>
                                    <p:animEffect transition="in" filter="randombar(horizontal)">
                                      <p:cBhvr>
                                        <p:cTn id="121" dur="400"/>
                                        <p:tgtEl>
                                          <p:spTgt spid="119"/>
                                        </p:tgtEl>
                                      </p:cBhvr>
                                    </p:animEffect>
                                  </p:childTnLst>
                                </p:cTn>
                              </p:par>
                              <p:par>
                                <p:cTn id="122" presetID="14" presetClass="entr" presetSubtype="10" fill="hold" grpId="0" nodeType="withEffect">
                                  <p:stCondLst>
                                    <p:cond delay="500"/>
                                  </p:stCondLst>
                                  <p:childTnLst>
                                    <p:set>
                                      <p:cBhvr>
                                        <p:cTn id="123" dur="1" fill="hold">
                                          <p:stCondLst>
                                            <p:cond delay="0"/>
                                          </p:stCondLst>
                                        </p:cTn>
                                        <p:tgtEl>
                                          <p:spTgt spid="120"/>
                                        </p:tgtEl>
                                        <p:attrNameLst>
                                          <p:attrName>style.visibility</p:attrName>
                                        </p:attrNameLst>
                                      </p:cBhvr>
                                      <p:to>
                                        <p:strVal val="visible"/>
                                      </p:to>
                                    </p:set>
                                    <p:animEffect transition="in" filter="randombar(horizontal)">
                                      <p:cBhvr>
                                        <p:cTn id="124" dur="400"/>
                                        <p:tgtEl>
                                          <p:spTgt spid="120"/>
                                        </p:tgtEl>
                                      </p:cBhvr>
                                    </p:animEffect>
                                  </p:childTnLst>
                                </p:cTn>
                              </p:par>
                              <p:par>
                                <p:cTn id="125" presetID="14" presetClass="entr" presetSubtype="10" fill="hold" grpId="0" nodeType="withEffect">
                                  <p:stCondLst>
                                    <p:cond delay="500"/>
                                  </p:stCondLst>
                                  <p:childTnLst>
                                    <p:set>
                                      <p:cBhvr>
                                        <p:cTn id="126" dur="1" fill="hold">
                                          <p:stCondLst>
                                            <p:cond delay="0"/>
                                          </p:stCondLst>
                                        </p:cTn>
                                        <p:tgtEl>
                                          <p:spTgt spid="121"/>
                                        </p:tgtEl>
                                        <p:attrNameLst>
                                          <p:attrName>style.visibility</p:attrName>
                                        </p:attrNameLst>
                                      </p:cBhvr>
                                      <p:to>
                                        <p:strVal val="visible"/>
                                      </p:to>
                                    </p:set>
                                    <p:animEffect transition="in" filter="randombar(horizontal)">
                                      <p:cBhvr>
                                        <p:cTn id="127" dur="400"/>
                                        <p:tgtEl>
                                          <p:spTgt spid="121"/>
                                        </p:tgtEl>
                                      </p:cBhvr>
                                    </p:animEffect>
                                  </p:childTnLst>
                                </p:cTn>
                              </p:par>
                              <p:par>
                                <p:cTn id="128" presetID="14" presetClass="entr" presetSubtype="10" fill="hold" grpId="0" nodeType="withEffect">
                                  <p:stCondLst>
                                    <p:cond delay="500"/>
                                  </p:stCondLst>
                                  <p:childTnLst>
                                    <p:set>
                                      <p:cBhvr>
                                        <p:cTn id="129" dur="1" fill="hold">
                                          <p:stCondLst>
                                            <p:cond delay="0"/>
                                          </p:stCondLst>
                                        </p:cTn>
                                        <p:tgtEl>
                                          <p:spTgt spid="122"/>
                                        </p:tgtEl>
                                        <p:attrNameLst>
                                          <p:attrName>style.visibility</p:attrName>
                                        </p:attrNameLst>
                                      </p:cBhvr>
                                      <p:to>
                                        <p:strVal val="visible"/>
                                      </p:to>
                                    </p:set>
                                    <p:animEffect transition="in" filter="randombar(horizontal)">
                                      <p:cBhvr>
                                        <p:cTn id="130" dur="400"/>
                                        <p:tgtEl>
                                          <p:spTgt spid="122"/>
                                        </p:tgtEl>
                                      </p:cBhvr>
                                    </p:animEffect>
                                  </p:childTnLst>
                                </p:cTn>
                              </p:par>
                            </p:childTnLst>
                          </p:cTn>
                        </p:par>
                        <p:par>
                          <p:cTn id="131" fill="hold">
                            <p:stCondLst>
                              <p:cond delay="8500"/>
                            </p:stCondLst>
                            <p:childTnLst>
                              <p:par>
                                <p:cTn id="132" presetID="2" presetClass="entr" presetSubtype="8" fill="hold" nodeType="afterEffect">
                                  <p:stCondLst>
                                    <p:cond delay="0"/>
                                  </p:stCondLst>
                                  <p:childTnLst>
                                    <p:set>
                                      <p:cBhvr>
                                        <p:cTn id="133" dur="1" fill="hold">
                                          <p:stCondLst>
                                            <p:cond delay="0"/>
                                          </p:stCondLst>
                                        </p:cTn>
                                        <p:tgtEl>
                                          <p:spTgt spid="128"/>
                                        </p:tgtEl>
                                        <p:attrNameLst>
                                          <p:attrName>style.visibility</p:attrName>
                                        </p:attrNameLst>
                                      </p:cBhvr>
                                      <p:to>
                                        <p:strVal val="visible"/>
                                      </p:to>
                                    </p:set>
                                    <p:anim calcmode="lin" valueType="num">
                                      <p:cBhvr additive="base">
                                        <p:cTn id="134" dur="500" fill="hold"/>
                                        <p:tgtEl>
                                          <p:spTgt spid="128"/>
                                        </p:tgtEl>
                                        <p:attrNameLst>
                                          <p:attrName>ppt_x</p:attrName>
                                        </p:attrNameLst>
                                      </p:cBhvr>
                                      <p:tavLst>
                                        <p:tav tm="0">
                                          <p:val>
                                            <p:strVal val="0-#ppt_w/2"/>
                                          </p:val>
                                        </p:tav>
                                        <p:tav tm="100000">
                                          <p:val>
                                            <p:strVal val="#ppt_x"/>
                                          </p:val>
                                        </p:tav>
                                      </p:tavLst>
                                    </p:anim>
                                    <p:anim calcmode="lin" valueType="num">
                                      <p:cBhvr additive="base">
                                        <p:cTn id="135" dur="500" fill="hold"/>
                                        <p:tgtEl>
                                          <p:spTgt spid="128"/>
                                        </p:tgtEl>
                                        <p:attrNameLst>
                                          <p:attrName>ppt_y</p:attrName>
                                        </p:attrNameLst>
                                      </p:cBhvr>
                                      <p:tavLst>
                                        <p:tav tm="0">
                                          <p:val>
                                            <p:strVal val="#ppt_y"/>
                                          </p:val>
                                        </p:tav>
                                        <p:tav tm="100000">
                                          <p:val>
                                            <p:strVal val="#ppt_y"/>
                                          </p:val>
                                        </p:tav>
                                      </p:tavLst>
                                    </p:anim>
                                  </p:childTnLst>
                                </p:cTn>
                              </p:par>
                            </p:childTnLst>
                          </p:cTn>
                        </p:par>
                        <p:par>
                          <p:cTn id="136" fill="hold">
                            <p:stCondLst>
                              <p:cond delay="9000"/>
                            </p:stCondLst>
                            <p:childTnLst>
                              <p:par>
                                <p:cTn id="137" presetID="42" presetClass="entr" presetSubtype="0" fill="hold" grpId="0" nodeType="afterEffect">
                                  <p:stCondLst>
                                    <p:cond delay="0"/>
                                  </p:stCondLst>
                                  <p:childTnLst>
                                    <p:set>
                                      <p:cBhvr>
                                        <p:cTn id="138" dur="1" fill="hold">
                                          <p:stCondLst>
                                            <p:cond delay="0"/>
                                          </p:stCondLst>
                                        </p:cTn>
                                        <p:tgtEl>
                                          <p:spTgt spid="133"/>
                                        </p:tgtEl>
                                        <p:attrNameLst>
                                          <p:attrName>style.visibility</p:attrName>
                                        </p:attrNameLst>
                                      </p:cBhvr>
                                      <p:to>
                                        <p:strVal val="visible"/>
                                      </p:to>
                                    </p:set>
                                    <p:animEffect transition="in" filter="fade">
                                      <p:cBhvr>
                                        <p:cTn id="139" dur="1000"/>
                                        <p:tgtEl>
                                          <p:spTgt spid="133"/>
                                        </p:tgtEl>
                                      </p:cBhvr>
                                    </p:animEffect>
                                    <p:anim calcmode="lin" valueType="num">
                                      <p:cBhvr>
                                        <p:cTn id="140" dur="1000" fill="hold"/>
                                        <p:tgtEl>
                                          <p:spTgt spid="133"/>
                                        </p:tgtEl>
                                        <p:attrNameLst>
                                          <p:attrName>ppt_x</p:attrName>
                                        </p:attrNameLst>
                                      </p:cBhvr>
                                      <p:tavLst>
                                        <p:tav tm="0">
                                          <p:val>
                                            <p:strVal val="#ppt_x"/>
                                          </p:val>
                                        </p:tav>
                                        <p:tav tm="100000">
                                          <p:val>
                                            <p:strVal val="#ppt_x"/>
                                          </p:val>
                                        </p:tav>
                                      </p:tavLst>
                                    </p:anim>
                                    <p:anim calcmode="lin" valueType="num">
                                      <p:cBhvr>
                                        <p:cTn id="141" dur="1000" fill="hold"/>
                                        <p:tgtEl>
                                          <p:spTgt spid="133"/>
                                        </p:tgtEl>
                                        <p:attrNameLst>
                                          <p:attrName>ppt_y</p:attrName>
                                        </p:attrNameLst>
                                      </p:cBhvr>
                                      <p:tavLst>
                                        <p:tav tm="0">
                                          <p:val>
                                            <p:strVal val="#ppt_y+.1"/>
                                          </p:val>
                                        </p:tav>
                                        <p:tav tm="100000">
                                          <p:val>
                                            <p:strVal val="#ppt_y"/>
                                          </p:val>
                                        </p:tav>
                                      </p:tavLst>
                                    </p:anim>
                                  </p:childTnLst>
                                </p:cTn>
                              </p:par>
                            </p:childTnLst>
                          </p:cTn>
                        </p:par>
                        <p:par>
                          <p:cTn id="142" fill="hold">
                            <p:stCondLst>
                              <p:cond delay="10000"/>
                            </p:stCondLst>
                            <p:childTnLst>
                              <p:par>
                                <p:cTn id="143" presetID="22" presetClass="entr" presetSubtype="8" fill="hold" nodeType="afterEffect">
                                  <p:stCondLst>
                                    <p:cond delay="0"/>
                                  </p:stCondLst>
                                  <p:childTnLst>
                                    <p:set>
                                      <p:cBhvr>
                                        <p:cTn id="144" dur="1" fill="hold">
                                          <p:stCondLst>
                                            <p:cond delay="0"/>
                                          </p:stCondLst>
                                        </p:cTn>
                                        <p:tgtEl>
                                          <p:spTgt spid="134"/>
                                        </p:tgtEl>
                                        <p:attrNameLst>
                                          <p:attrName>style.visibility</p:attrName>
                                        </p:attrNameLst>
                                      </p:cBhvr>
                                      <p:to>
                                        <p:strVal val="visible"/>
                                      </p:to>
                                    </p:set>
                                    <p:animEffect transition="in" filter="wipe(left)">
                                      <p:cBhvr>
                                        <p:cTn id="145" dur="500"/>
                                        <p:tgtEl>
                                          <p:spTgt spid="134"/>
                                        </p:tgtEl>
                                      </p:cBhvr>
                                    </p:animEffect>
                                  </p:childTnLst>
                                </p:cTn>
                              </p:par>
                              <p:par>
                                <p:cTn id="146" presetID="2" presetClass="entr" presetSubtype="2" fill="hold" nodeType="withEffect">
                                  <p:stCondLst>
                                    <p:cond delay="250"/>
                                  </p:stCondLst>
                                  <p:childTnLst>
                                    <p:set>
                                      <p:cBhvr>
                                        <p:cTn id="147" dur="1" fill="hold">
                                          <p:stCondLst>
                                            <p:cond delay="0"/>
                                          </p:stCondLst>
                                        </p:cTn>
                                        <p:tgtEl>
                                          <p:spTgt spid="135"/>
                                        </p:tgtEl>
                                        <p:attrNameLst>
                                          <p:attrName>style.visibility</p:attrName>
                                        </p:attrNameLst>
                                      </p:cBhvr>
                                      <p:to>
                                        <p:strVal val="visible"/>
                                      </p:to>
                                    </p:set>
                                    <p:anim calcmode="lin" valueType="num">
                                      <p:cBhvr additive="base">
                                        <p:cTn id="148" dur="500" fill="hold"/>
                                        <p:tgtEl>
                                          <p:spTgt spid="135"/>
                                        </p:tgtEl>
                                        <p:attrNameLst>
                                          <p:attrName>ppt_x</p:attrName>
                                        </p:attrNameLst>
                                      </p:cBhvr>
                                      <p:tavLst>
                                        <p:tav tm="0">
                                          <p:val>
                                            <p:strVal val="1+#ppt_w/2"/>
                                          </p:val>
                                        </p:tav>
                                        <p:tav tm="100000">
                                          <p:val>
                                            <p:strVal val="#ppt_x"/>
                                          </p:val>
                                        </p:tav>
                                      </p:tavLst>
                                    </p:anim>
                                    <p:anim calcmode="lin" valueType="num">
                                      <p:cBhvr additive="base">
                                        <p:cTn id="149" dur="500" fill="hold"/>
                                        <p:tgtEl>
                                          <p:spTgt spid="135"/>
                                        </p:tgtEl>
                                        <p:attrNameLst>
                                          <p:attrName>ppt_y</p:attrName>
                                        </p:attrNameLst>
                                      </p:cBhvr>
                                      <p:tavLst>
                                        <p:tav tm="0">
                                          <p:val>
                                            <p:strVal val="#ppt_y"/>
                                          </p:val>
                                        </p:tav>
                                        <p:tav tm="100000">
                                          <p:val>
                                            <p:strVal val="#ppt_y"/>
                                          </p:val>
                                        </p:tav>
                                      </p:tavLst>
                                    </p:anim>
                                  </p:childTnLst>
                                </p:cTn>
                              </p:par>
                            </p:childTnLst>
                          </p:cTn>
                        </p:par>
                        <p:par>
                          <p:cTn id="150" fill="hold">
                            <p:stCondLst>
                              <p:cond delay="10500"/>
                            </p:stCondLst>
                            <p:childTnLst>
                              <p:par>
                                <p:cTn id="151" presetID="18" presetClass="entr" presetSubtype="3" fill="hold" grpId="0" nodeType="afterEffect">
                                  <p:stCondLst>
                                    <p:cond delay="0"/>
                                  </p:stCondLst>
                                  <p:childTnLst>
                                    <p:set>
                                      <p:cBhvr>
                                        <p:cTn id="152" dur="1" fill="hold">
                                          <p:stCondLst>
                                            <p:cond delay="0"/>
                                          </p:stCondLst>
                                        </p:cTn>
                                        <p:tgtEl>
                                          <p:spTgt spid="138"/>
                                        </p:tgtEl>
                                        <p:attrNameLst>
                                          <p:attrName>style.visibility</p:attrName>
                                        </p:attrNameLst>
                                      </p:cBhvr>
                                      <p:to>
                                        <p:strVal val="visible"/>
                                      </p:to>
                                    </p:set>
                                    <p:animEffect transition="in" filter="strips(upRight)">
                                      <p:cBhvr>
                                        <p:cTn id="153" dur="500"/>
                                        <p:tgtEl>
                                          <p:spTgt spid="138"/>
                                        </p:tgtEl>
                                      </p:cBhvr>
                                    </p:animEffect>
                                  </p:childTnLst>
                                </p:cTn>
                              </p:par>
                            </p:childTnLst>
                          </p:cTn>
                        </p:par>
                        <p:par>
                          <p:cTn id="154" fill="hold">
                            <p:stCondLst>
                              <p:cond delay="11000"/>
                            </p:stCondLst>
                            <p:childTnLst>
                              <p:par>
                                <p:cTn id="155" presetID="42" presetClass="entr" presetSubtype="0" fill="hold" nodeType="afterEffect">
                                  <p:stCondLst>
                                    <p:cond delay="0"/>
                                  </p:stCondLst>
                                  <p:childTnLst>
                                    <p:set>
                                      <p:cBhvr>
                                        <p:cTn id="156" dur="1" fill="hold">
                                          <p:stCondLst>
                                            <p:cond delay="0"/>
                                          </p:stCondLst>
                                        </p:cTn>
                                        <p:tgtEl>
                                          <p:spTgt spid="139"/>
                                        </p:tgtEl>
                                        <p:attrNameLst>
                                          <p:attrName>style.visibility</p:attrName>
                                        </p:attrNameLst>
                                      </p:cBhvr>
                                      <p:to>
                                        <p:strVal val="visible"/>
                                      </p:to>
                                    </p:set>
                                    <p:animEffect transition="in" filter="fade">
                                      <p:cBhvr>
                                        <p:cTn id="157" dur="1000"/>
                                        <p:tgtEl>
                                          <p:spTgt spid="139"/>
                                        </p:tgtEl>
                                      </p:cBhvr>
                                    </p:animEffect>
                                    <p:anim calcmode="lin" valueType="num">
                                      <p:cBhvr>
                                        <p:cTn id="158" dur="1000" fill="hold"/>
                                        <p:tgtEl>
                                          <p:spTgt spid="139"/>
                                        </p:tgtEl>
                                        <p:attrNameLst>
                                          <p:attrName>ppt_x</p:attrName>
                                        </p:attrNameLst>
                                      </p:cBhvr>
                                      <p:tavLst>
                                        <p:tav tm="0">
                                          <p:val>
                                            <p:strVal val="#ppt_x"/>
                                          </p:val>
                                        </p:tav>
                                        <p:tav tm="100000">
                                          <p:val>
                                            <p:strVal val="#ppt_x"/>
                                          </p:val>
                                        </p:tav>
                                      </p:tavLst>
                                    </p:anim>
                                    <p:anim calcmode="lin" valueType="num">
                                      <p:cBhvr>
                                        <p:cTn id="159" dur="100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3" grpId="0"/>
      <p:bldP spid="117" grpId="0"/>
      <p:bldP spid="118" grpId="0"/>
      <p:bldP spid="119" grpId="0"/>
      <p:bldP spid="120" grpId="0"/>
      <p:bldP spid="121" grpId="0"/>
      <p:bldP spid="122" grpId="0"/>
      <p:bldP spid="133" grpId="0"/>
      <p:bldP spid="138" grpId="0"/>
      <p:bldP spid="81" grpId="0" animBg="1"/>
      <p:bldP spid="12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9" name="直接连接符 38"/>
          <p:cNvCxnSpPr/>
          <p:nvPr/>
        </p:nvCxnSpPr>
        <p:spPr>
          <a:xfrm flipH="1">
            <a:off x="4652349" y="3232285"/>
            <a:ext cx="176326" cy="3452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flipV="1">
            <a:off x="4037139" y="1507702"/>
            <a:ext cx="431936" cy="436071"/>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4566429" y="1399719"/>
            <a:ext cx="257553" cy="544055"/>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823983" y="1399718"/>
            <a:ext cx="270730" cy="21596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5091147" y="1583124"/>
            <a:ext cx="215968" cy="215968"/>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8" name="椭圆 37"/>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4" name="直接连接符 3"/>
          <p:cNvCxnSpPr/>
          <p:nvPr/>
        </p:nvCxnSpPr>
        <p:spPr>
          <a:xfrm flipH="1" flipV="1">
            <a:off x="3035661" y="1885645"/>
            <a:ext cx="3308878" cy="1556252"/>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911990" y="1921698"/>
            <a:ext cx="3308878" cy="1556252"/>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914155" y="1805821"/>
            <a:ext cx="1532708" cy="1532708"/>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8" name="椭圆 7"/>
            <p:cNvSpPr/>
            <p:nvPr/>
          </p:nvSpPr>
          <p:spPr>
            <a:xfrm>
              <a:off x="392112" y="760412"/>
              <a:ext cx="3825877" cy="382587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grpSp>
      <p:sp>
        <p:nvSpPr>
          <p:cNvPr id="9" name="KSO_Shape"/>
          <p:cNvSpPr/>
          <p:nvPr/>
        </p:nvSpPr>
        <p:spPr bwMode="auto">
          <a:xfrm>
            <a:off x="4215322" y="2125539"/>
            <a:ext cx="795845" cy="79584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400">
              <a:latin typeface="微软雅黑" panose="020B0503020204020204" pitchFamily="34" charset="-122"/>
              <a:ea typeface="微软雅黑" panose="020B0503020204020204" pitchFamily="34" charset="-122"/>
            </a:endParaRPr>
          </a:p>
        </p:txBody>
      </p:sp>
      <p:grpSp>
        <p:nvGrpSpPr>
          <p:cNvPr id="10" name="组合 9"/>
          <p:cNvGrpSpPr/>
          <p:nvPr/>
        </p:nvGrpSpPr>
        <p:grpSpPr>
          <a:xfrm>
            <a:off x="6034841" y="1367601"/>
            <a:ext cx="2020118" cy="908997"/>
            <a:chOff x="1591195" y="3531392"/>
            <a:chExt cx="1721136" cy="774463"/>
          </a:xfrm>
          <a:blipFill dpi="0" rotWithShape="1">
            <a:blip r:embed="rId1">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1"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12"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034841" y="2833806"/>
            <a:ext cx="2020118" cy="908997"/>
            <a:chOff x="1591195" y="3531392"/>
            <a:chExt cx="1721136" cy="774463"/>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1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175614" y="1281989"/>
            <a:ext cx="2074110" cy="908997"/>
            <a:chOff x="1591195" y="3531392"/>
            <a:chExt cx="1721136" cy="774463"/>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1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149735" y="2833806"/>
            <a:ext cx="2074110" cy="908997"/>
            <a:chOff x="1591195" y="3531392"/>
            <a:chExt cx="1721136" cy="774463"/>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2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a:off x="1391534" y="1414182"/>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dirty="0">
                <a:solidFill>
                  <a:schemeClr val="bg1"/>
                </a:solidFill>
                <a:latin typeface="微软雅黑" panose="020B0503020204020204" pitchFamily="34" charset="-122"/>
                <a:ea typeface="微软雅黑" panose="020B0503020204020204" pitchFamily="34" charset="-122"/>
                <a:cs typeface="方正兰亭细黑_GBK_M" pitchFamily="2" charset="2"/>
              </a:rPr>
              <a:t>----</a:t>
            </a:r>
            <a:endParaRPr lang="en-US" altLang="zh-CN" sz="120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3" name="TextBox 22"/>
          <p:cNvSpPr txBox="1"/>
          <p:nvPr/>
        </p:nvSpPr>
        <p:spPr>
          <a:xfrm>
            <a:off x="6322438" y="3019476"/>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a:t>
            </a:r>
            <a:endParaRPr lang="en-US" altLang="zh-CN" sz="1200" b="1"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4" name="TextBox 23"/>
          <p:cNvSpPr txBox="1"/>
          <p:nvPr/>
        </p:nvSpPr>
        <p:spPr>
          <a:xfrm>
            <a:off x="6314466" y="1464161"/>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dirty="0">
                <a:solidFill>
                  <a:schemeClr val="bg1"/>
                </a:solidFill>
                <a:latin typeface="微软雅黑" panose="020B0503020204020204" pitchFamily="34" charset="-122"/>
                <a:ea typeface="微软雅黑" panose="020B0503020204020204" pitchFamily="34" charset="-122"/>
                <a:cs typeface="方正兰亭细黑_GBK_M" pitchFamily="2" charset="2"/>
              </a:rPr>
              <a:t>----</a:t>
            </a:r>
            <a:endParaRPr lang="en-US" altLang="zh-CN" sz="120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5" name="TextBox 24"/>
          <p:cNvSpPr txBox="1"/>
          <p:nvPr/>
        </p:nvSpPr>
        <p:spPr>
          <a:xfrm>
            <a:off x="1410578" y="3019476"/>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a:t>
            </a:r>
            <a:endParaRPr lang="en-US" altLang="zh-CN" sz="1200" b="1"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6" name="TextBox 25"/>
          <p:cNvSpPr txBox="1"/>
          <p:nvPr/>
        </p:nvSpPr>
        <p:spPr>
          <a:xfrm>
            <a:off x="1400104" y="1693625"/>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7" name="TextBox 26"/>
          <p:cNvSpPr txBox="1"/>
          <p:nvPr/>
        </p:nvSpPr>
        <p:spPr>
          <a:xfrm>
            <a:off x="6304801" y="1747617"/>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8" name="TextBox 27"/>
          <p:cNvSpPr txBox="1"/>
          <p:nvPr/>
        </p:nvSpPr>
        <p:spPr>
          <a:xfrm>
            <a:off x="1391534" y="3272192"/>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9" name="TextBox 28"/>
          <p:cNvSpPr txBox="1"/>
          <p:nvPr/>
        </p:nvSpPr>
        <p:spPr>
          <a:xfrm>
            <a:off x="6304801" y="3282625"/>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30" name="TextBox 29"/>
          <p:cNvSpPr txBox="1"/>
          <p:nvPr/>
        </p:nvSpPr>
        <p:spPr>
          <a:xfrm>
            <a:off x="1315179" y="4355340"/>
            <a:ext cx="6599868" cy="577081"/>
          </a:xfrm>
          <a:prstGeom prst="rect">
            <a:avLst/>
          </a:prstGeom>
          <a:noFill/>
        </p:spPr>
        <p:txBody>
          <a:bodyPr wrap="squar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请在这里做详细的文字说明，表达图表的含义。请在这里做详细的文字说明，表达图表的含义。请在这里</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做详细的文字说明，表达图表的含义。请在这里做详细的文字说明，表达图表的含义。请在这里做详细的</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文字说明，表达图表的含义。请在这里做详细的文字说明，表达图表的含义。</a:t>
            </a:r>
            <a:endPar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cxnSp>
        <p:nvCxnSpPr>
          <p:cNvPr id="40" name="直接连接符 39"/>
          <p:cNvCxnSpPr/>
          <p:nvPr/>
        </p:nvCxnSpPr>
        <p:spPr>
          <a:xfrm flipH="1" flipV="1">
            <a:off x="4145123" y="3515511"/>
            <a:ext cx="424083" cy="127027"/>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4519523" y="3552574"/>
            <a:ext cx="265651" cy="265651"/>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3" name="椭圆 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4"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5"/>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5"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580">
                                          <p:stCondLst>
                                            <p:cond delay="0"/>
                                          </p:stCondLst>
                                        </p:cTn>
                                        <p:tgtEl>
                                          <p:spTgt spid="44"/>
                                        </p:tgtEl>
                                      </p:cBhvr>
                                    </p:animEffect>
                                    <p:anim calcmode="lin" valueType="num">
                                      <p:cBhvr>
                                        <p:cTn id="8" dur="1822"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4"/>
                                        </p:tgtEl>
                                        <p:attrNameLst>
                                          <p:attrName>ppt_y</p:attrName>
                                        </p:attrNameLst>
                                      </p:cBhvr>
                                      <p:tavLst>
                                        <p:tav tm="0" fmla="#ppt_y-sin(pi*$)/81">
                                          <p:val>
                                            <p:fltVal val="0"/>
                                          </p:val>
                                        </p:tav>
                                        <p:tav tm="100000">
                                          <p:val>
                                            <p:fltVal val="1"/>
                                          </p:val>
                                        </p:tav>
                                      </p:tavLst>
                                    </p:anim>
                                    <p:animScale>
                                      <p:cBhvr>
                                        <p:cTn id="13" dur="26">
                                          <p:stCondLst>
                                            <p:cond delay="650"/>
                                          </p:stCondLst>
                                        </p:cTn>
                                        <p:tgtEl>
                                          <p:spTgt spid="44"/>
                                        </p:tgtEl>
                                      </p:cBhvr>
                                      <p:to x="100000" y="60000"/>
                                    </p:animScale>
                                    <p:animScale>
                                      <p:cBhvr>
                                        <p:cTn id="14" dur="166" decel="50000">
                                          <p:stCondLst>
                                            <p:cond delay="676"/>
                                          </p:stCondLst>
                                        </p:cTn>
                                        <p:tgtEl>
                                          <p:spTgt spid="44"/>
                                        </p:tgtEl>
                                      </p:cBhvr>
                                      <p:to x="100000" y="100000"/>
                                    </p:animScale>
                                    <p:animScale>
                                      <p:cBhvr>
                                        <p:cTn id="15" dur="26">
                                          <p:stCondLst>
                                            <p:cond delay="1312"/>
                                          </p:stCondLst>
                                        </p:cTn>
                                        <p:tgtEl>
                                          <p:spTgt spid="44"/>
                                        </p:tgtEl>
                                      </p:cBhvr>
                                      <p:to x="100000" y="80000"/>
                                    </p:animScale>
                                    <p:animScale>
                                      <p:cBhvr>
                                        <p:cTn id="16" dur="166" decel="50000">
                                          <p:stCondLst>
                                            <p:cond delay="1338"/>
                                          </p:stCondLst>
                                        </p:cTn>
                                        <p:tgtEl>
                                          <p:spTgt spid="44"/>
                                        </p:tgtEl>
                                      </p:cBhvr>
                                      <p:to x="100000" y="100000"/>
                                    </p:animScale>
                                    <p:animScale>
                                      <p:cBhvr>
                                        <p:cTn id="17" dur="26">
                                          <p:stCondLst>
                                            <p:cond delay="1642"/>
                                          </p:stCondLst>
                                        </p:cTn>
                                        <p:tgtEl>
                                          <p:spTgt spid="44"/>
                                        </p:tgtEl>
                                      </p:cBhvr>
                                      <p:to x="100000" y="90000"/>
                                    </p:animScale>
                                    <p:animScale>
                                      <p:cBhvr>
                                        <p:cTn id="18" dur="166" decel="50000">
                                          <p:stCondLst>
                                            <p:cond delay="1668"/>
                                          </p:stCondLst>
                                        </p:cTn>
                                        <p:tgtEl>
                                          <p:spTgt spid="44"/>
                                        </p:tgtEl>
                                      </p:cBhvr>
                                      <p:to x="100000" y="100000"/>
                                    </p:animScale>
                                    <p:animScale>
                                      <p:cBhvr>
                                        <p:cTn id="19" dur="26">
                                          <p:stCondLst>
                                            <p:cond delay="1808"/>
                                          </p:stCondLst>
                                        </p:cTn>
                                        <p:tgtEl>
                                          <p:spTgt spid="44"/>
                                        </p:tgtEl>
                                      </p:cBhvr>
                                      <p:to x="100000" y="95000"/>
                                    </p:animScale>
                                    <p:animScale>
                                      <p:cBhvr>
                                        <p:cTn id="20" dur="166" decel="50000">
                                          <p:stCondLst>
                                            <p:cond delay="1834"/>
                                          </p:stCondLst>
                                        </p:cTn>
                                        <p:tgtEl>
                                          <p:spTgt spid="4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80">
                                          <p:stCondLst>
                                            <p:cond delay="0"/>
                                          </p:stCondLst>
                                        </p:cTn>
                                        <p:tgtEl>
                                          <p:spTgt spid="45"/>
                                        </p:tgtEl>
                                      </p:cBhvr>
                                    </p:animEffect>
                                    <p:anim calcmode="lin" valueType="num">
                                      <p:cBhvr>
                                        <p:cTn id="24" dur="1822"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5"/>
                                        </p:tgtEl>
                                        <p:attrNameLst>
                                          <p:attrName>ppt_y</p:attrName>
                                        </p:attrNameLst>
                                      </p:cBhvr>
                                      <p:tavLst>
                                        <p:tav tm="0" fmla="#ppt_y-sin(pi*$)/81">
                                          <p:val>
                                            <p:fltVal val="0"/>
                                          </p:val>
                                        </p:tav>
                                        <p:tav tm="100000">
                                          <p:val>
                                            <p:fltVal val="1"/>
                                          </p:val>
                                        </p:tav>
                                      </p:tavLst>
                                    </p:anim>
                                    <p:animScale>
                                      <p:cBhvr>
                                        <p:cTn id="29" dur="26">
                                          <p:stCondLst>
                                            <p:cond delay="650"/>
                                          </p:stCondLst>
                                        </p:cTn>
                                        <p:tgtEl>
                                          <p:spTgt spid="45"/>
                                        </p:tgtEl>
                                      </p:cBhvr>
                                      <p:to x="100000" y="60000"/>
                                    </p:animScale>
                                    <p:animScale>
                                      <p:cBhvr>
                                        <p:cTn id="30" dur="166" decel="50000">
                                          <p:stCondLst>
                                            <p:cond delay="676"/>
                                          </p:stCondLst>
                                        </p:cTn>
                                        <p:tgtEl>
                                          <p:spTgt spid="45"/>
                                        </p:tgtEl>
                                      </p:cBhvr>
                                      <p:to x="100000" y="100000"/>
                                    </p:animScale>
                                    <p:animScale>
                                      <p:cBhvr>
                                        <p:cTn id="31" dur="26">
                                          <p:stCondLst>
                                            <p:cond delay="1312"/>
                                          </p:stCondLst>
                                        </p:cTn>
                                        <p:tgtEl>
                                          <p:spTgt spid="45"/>
                                        </p:tgtEl>
                                      </p:cBhvr>
                                      <p:to x="100000" y="80000"/>
                                    </p:animScale>
                                    <p:animScale>
                                      <p:cBhvr>
                                        <p:cTn id="32" dur="166" decel="50000">
                                          <p:stCondLst>
                                            <p:cond delay="1338"/>
                                          </p:stCondLst>
                                        </p:cTn>
                                        <p:tgtEl>
                                          <p:spTgt spid="45"/>
                                        </p:tgtEl>
                                      </p:cBhvr>
                                      <p:to x="100000" y="100000"/>
                                    </p:animScale>
                                    <p:animScale>
                                      <p:cBhvr>
                                        <p:cTn id="33" dur="26">
                                          <p:stCondLst>
                                            <p:cond delay="1642"/>
                                          </p:stCondLst>
                                        </p:cTn>
                                        <p:tgtEl>
                                          <p:spTgt spid="45"/>
                                        </p:tgtEl>
                                      </p:cBhvr>
                                      <p:to x="100000" y="90000"/>
                                    </p:animScale>
                                    <p:animScale>
                                      <p:cBhvr>
                                        <p:cTn id="34" dur="166" decel="50000">
                                          <p:stCondLst>
                                            <p:cond delay="1668"/>
                                          </p:stCondLst>
                                        </p:cTn>
                                        <p:tgtEl>
                                          <p:spTgt spid="45"/>
                                        </p:tgtEl>
                                      </p:cBhvr>
                                      <p:to x="100000" y="100000"/>
                                    </p:animScale>
                                    <p:animScale>
                                      <p:cBhvr>
                                        <p:cTn id="35" dur="26">
                                          <p:stCondLst>
                                            <p:cond delay="1808"/>
                                          </p:stCondLst>
                                        </p:cTn>
                                        <p:tgtEl>
                                          <p:spTgt spid="45"/>
                                        </p:tgtEl>
                                      </p:cBhvr>
                                      <p:to x="100000" y="95000"/>
                                    </p:animScale>
                                    <p:animScale>
                                      <p:cBhvr>
                                        <p:cTn id="36" dur="166" decel="50000">
                                          <p:stCondLst>
                                            <p:cond delay="1834"/>
                                          </p:stCondLst>
                                        </p:cTn>
                                        <p:tgtEl>
                                          <p:spTgt spid="45"/>
                                        </p:tgtEl>
                                      </p:cBhvr>
                                      <p:to x="100000" y="100000"/>
                                    </p:animScale>
                                  </p:childTnLst>
                                </p:cTn>
                              </p:par>
                            </p:childTnLst>
                          </p:cTn>
                        </p:par>
                        <p:par>
                          <p:cTn id="37" fill="hold">
                            <p:stCondLst>
                              <p:cond delay="2000"/>
                            </p:stCondLst>
                            <p:childTnLst>
                              <p:par>
                                <p:cTn id="38" presetID="2" presetClass="entr" presetSubtype="4"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5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par>
                          <p:cTn id="46" fill="hold">
                            <p:stCondLst>
                              <p:cond delay="2500"/>
                            </p:stCondLst>
                            <p:childTnLst>
                              <p:par>
                                <p:cTn id="47" presetID="22" presetClass="entr" presetSubtype="4"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down)">
                                      <p:cBhvr>
                                        <p:cTn id="49" dur="500"/>
                                        <p:tgtEl>
                                          <p:spTgt spid="33"/>
                                        </p:tgtEl>
                                      </p:cBhvr>
                                    </p:animEffect>
                                  </p:childTnLst>
                                </p:cTn>
                              </p:par>
                            </p:childTnLst>
                          </p:cTn>
                        </p:par>
                        <p:par>
                          <p:cTn id="50" fill="hold">
                            <p:stCondLst>
                              <p:cond delay="3000"/>
                            </p:stCondLst>
                            <p:childTnLst>
                              <p:par>
                                <p:cTn id="51" presetID="22" presetClass="entr" presetSubtype="4"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ipe(down)">
                                      <p:cBhvr>
                                        <p:cTn id="53" dur="500"/>
                                        <p:tgtEl>
                                          <p:spTgt spid="34"/>
                                        </p:tgtEl>
                                      </p:cBhvr>
                                    </p:animEffect>
                                  </p:childTnLst>
                                </p:cTn>
                              </p:par>
                            </p:childTnLst>
                          </p:cTn>
                        </p:par>
                        <p:par>
                          <p:cTn id="54" fill="hold">
                            <p:stCondLst>
                              <p:cond delay="3500"/>
                            </p:stCondLst>
                            <p:childTnLst>
                              <p:par>
                                <p:cTn id="55" presetID="22" presetClass="entr" presetSubtype="1"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up)">
                                      <p:cBhvr>
                                        <p:cTn id="57" dur="500"/>
                                        <p:tgtEl>
                                          <p:spTgt spid="35"/>
                                        </p:tgtEl>
                                      </p:cBhvr>
                                    </p:animEffect>
                                  </p:childTnLst>
                                </p:cTn>
                              </p:par>
                              <p:par>
                                <p:cTn id="58" presetID="53" presetClass="entr" presetSubtype="16" fill="hold"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ppt_w</p:attrName>
                                        </p:attrNameLst>
                                      </p:cBhvr>
                                      <p:tavLst>
                                        <p:tav tm="0">
                                          <p:val>
                                            <p:fltVal val="0"/>
                                          </p:val>
                                        </p:tav>
                                        <p:tav tm="100000">
                                          <p:val>
                                            <p:strVal val="#ppt_w"/>
                                          </p:val>
                                        </p:tav>
                                      </p:tavLst>
                                    </p:anim>
                                    <p:anim calcmode="lin" valueType="num">
                                      <p:cBhvr>
                                        <p:cTn id="61" dur="500" fill="hold"/>
                                        <p:tgtEl>
                                          <p:spTgt spid="36"/>
                                        </p:tgtEl>
                                        <p:attrNameLst>
                                          <p:attrName>ppt_h</p:attrName>
                                        </p:attrNameLst>
                                      </p:cBhvr>
                                      <p:tavLst>
                                        <p:tav tm="0">
                                          <p:val>
                                            <p:fltVal val="0"/>
                                          </p:val>
                                        </p:tav>
                                        <p:tav tm="100000">
                                          <p:val>
                                            <p:strVal val="#ppt_h"/>
                                          </p:val>
                                        </p:tav>
                                      </p:tavLst>
                                    </p:anim>
                                    <p:animEffect transition="in" filter="fade">
                                      <p:cBhvr>
                                        <p:cTn id="62" dur="500"/>
                                        <p:tgtEl>
                                          <p:spTgt spid="36"/>
                                        </p:tgtEl>
                                      </p:cBhvr>
                                    </p:animEffect>
                                  </p:childTnLst>
                                </p:cTn>
                              </p:par>
                            </p:childTnLst>
                          </p:cTn>
                        </p:par>
                        <p:par>
                          <p:cTn id="63" fill="hold">
                            <p:stCondLst>
                              <p:cond delay="4000"/>
                            </p:stCondLst>
                            <p:childTnLst>
                              <p:par>
                                <p:cTn id="64" presetID="22" presetClass="entr" presetSubtype="1" fill="hold"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wipe(up)">
                                      <p:cBhvr>
                                        <p:cTn id="66" dur="500"/>
                                        <p:tgtEl>
                                          <p:spTgt spid="39"/>
                                        </p:tgtEl>
                                      </p:cBhvr>
                                    </p:animEffect>
                                  </p:childTnLst>
                                </p:cTn>
                              </p:par>
                              <p:par>
                                <p:cTn id="67" presetID="53" presetClass="entr" presetSubtype="16"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childTnLst>
                          </p:cTn>
                        </p:par>
                        <p:par>
                          <p:cTn id="72" fill="hold">
                            <p:stCondLst>
                              <p:cond delay="4500"/>
                            </p:stCondLst>
                            <p:childTnLst>
                              <p:par>
                                <p:cTn id="73" presetID="22" presetClass="entr" presetSubtype="4" fill="hold"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down)">
                                      <p:cBhvr>
                                        <p:cTn id="75" dur="500"/>
                                        <p:tgtEl>
                                          <p:spTgt spid="40"/>
                                        </p:tgtEl>
                                      </p:cBhvr>
                                    </p:animEffect>
                                  </p:childTnLst>
                                </p:cTn>
                              </p:par>
                            </p:childTnLst>
                          </p:cTn>
                        </p:par>
                        <p:par>
                          <p:cTn id="76" fill="hold">
                            <p:stCondLst>
                              <p:cond delay="5000"/>
                            </p:stCondLst>
                            <p:childTnLst>
                              <p:par>
                                <p:cTn id="77" presetID="16" presetClass="entr" presetSubtype="37" fill="hold" nodeType="after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barn(outVertical)">
                                      <p:cBhvr>
                                        <p:cTn id="79" dur="500"/>
                                        <p:tgtEl>
                                          <p:spTgt spid="4"/>
                                        </p:tgtEl>
                                      </p:cBhvr>
                                    </p:animEffect>
                                  </p:childTnLst>
                                </p:cTn>
                              </p:par>
                              <p:par>
                                <p:cTn id="80" presetID="53" presetClass="entr" presetSubtype="16" fill="hold" nodeType="withEffect">
                                  <p:stCondLst>
                                    <p:cond delay="0"/>
                                  </p:stCondLst>
                                  <p:childTnLst>
                                    <p:set>
                                      <p:cBhvr>
                                        <p:cTn id="81" dur="1" fill="hold">
                                          <p:stCondLst>
                                            <p:cond delay="0"/>
                                          </p:stCondLst>
                                        </p:cTn>
                                        <p:tgtEl>
                                          <p:spTgt spid="16"/>
                                        </p:tgtEl>
                                        <p:attrNameLst>
                                          <p:attrName>style.visibility</p:attrName>
                                        </p:attrNameLst>
                                      </p:cBhvr>
                                      <p:to>
                                        <p:strVal val="visible"/>
                                      </p:to>
                                    </p:set>
                                    <p:anim calcmode="lin" valueType="num">
                                      <p:cBhvr>
                                        <p:cTn id="82" dur="500" fill="hold"/>
                                        <p:tgtEl>
                                          <p:spTgt spid="16"/>
                                        </p:tgtEl>
                                        <p:attrNameLst>
                                          <p:attrName>ppt_w</p:attrName>
                                        </p:attrNameLst>
                                      </p:cBhvr>
                                      <p:tavLst>
                                        <p:tav tm="0">
                                          <p:val>
                                            <p:fltVal val="0"/>
                                          </p:val>
                                        </p:tav>
                                        <p:tav tm="100000">
                                          <p:val>
                                            <p:strVal val="#ppt_w"/>
                                          </p:val>
                                        </p:tav>
                                      </p:tavLst>
                                    </p:anim>
                                    <p:anim calcmode="lin" valueType="num">
                                      <p:cBhvr>
                                        <p:cTn id="83" dur="500" fill="hold"/>
                                        <p:tgtEl>
                                          <p:spTgt spid="16"/>
                                        </p:tgtEl>
                                        <p:attrNameLst>
                                          <p:attrName>ppt_h</p:attrName>
                                        </p:attrNameLst>
                                      </p:cBhvr>
                                      <p:tavLst>
                                        <p:tav tm="0">
                                          <p:val>
                                            <p:fltVal val="0"/>
                                          </p:val>
                                        </p:tav>
                                        <p:tav tm="100000">
                                          <p:val>
                                            <p:strVal val="#ppt_h"/>
                                          </p:val>
                                        </p:tav>
                                      </p:tavLst>
                                    </p:anim>
                                    <p:animEffect transition="in" filter="fade">
                                      <p:cBhvr>
                                        <p:cTn id="84" dur="500"/>
                                        <p:tgtEl>
                                          <p:spTgt spid="16"/>
                                        </p:tgtEl>
                                      </p:cBhvr>
                                    </p:animEffect>
                                  </p:childTnLst>
                                </p:cTn>
                              </p:par>
                              <p:par>
                                <p:cTn id="85" presetID="53" presetClass="entr" presetSubtype="16" fill="hold" nodeType="withEffect">
                                  <p:stCondLst>
                                    <p:cond delay="300"/>
                                  </p:stCondLst>
                                  <p:childTnLst>
                                    <p:set>
                                      <p:cBhvr>
                                        <p:cTn id="86" dur="1" fill="hold">
                                          <p:stCondLst>
                                            <p:cond delay="0"/>
                                          </p:stCondLst>
                                        </p:cTn>
                                        <p:tgtEl>
                                          <p:spTgt spid="13"/>
                                        </p:tgtEl>
                                        <p:attrNameLst>
                                          <p:attrName>style.visibility</p:attrName>
                                        </p:attrNameLst>
                                      </p:cBhvr>
                                      <p:to>
                                        <p:strVal val="visible"/>
                                      </p:to>
                                    </p:set>
                                    <p:anim calcmode="lin" valueType="num">
                                      <p:cBhvr>
                                        <p:cTn id="87" dur="500" fill="hold"/>
                                        <p:tgtEl>
                                          <p:spTgt spid="13"/>
                                        </p:tgtEl>
                                        <p:attrNameLst>
                                          <p:attrName>ppt_w</p:attrName>
                                        </p:attrNameLst>
                                      </p:cBhvr>
                                      <p:tavLst>
                                        <p:tav tm="0">
                                          <p:val>
                                            <p:fltVal val="0"/>
                                          </p:val>
                                        </p:tav>
                                        <p:tav tm="100000">
                                          <p:val>
                                            <p:strVal val="#ppt_w"/>
                                          </p:val>
                                        </p:tav>
                                      </p:tavLst>
                                    </p:anim>
                                    <p:anim calcmode="lin" valueType="num">
                                      <p:cBhvr>
                                        <p:cTn id="88" dur="500" fill="hold"/>
                                        <p:tgtEl>
                                          <p:spTgt spid="13"/>
                                        </p:tgtEl>
                                        <p:attrNameLst>
                                          <p:attrName>ppt_h</p:attrName>
                                        </p:attrNameLst>
                                      </p:cBhvr>
                                      <p:tavLst>
                                        <p:tav tm="0">
                                          <p:val>
                                            <p:fltVal val="0"/>
                                          </p:val>
                                        </p:tav>
                                        <p:tav tm="100000">
                                          <p:val>
                                            <p:strVal val="#ppt_h"/>
                                          </p:val>
                                        </p:tav>
                                      </p:tavLst>
                                    </p:anim>
                                    <p:animEffect transition="in" filter="fade">
                                      <p:cBhvr>
                                        <p:cTn id="89" dur="500"/>
                                        <p:tgtEl>
                                          <p:spTgt spid="13"/>
                                        </p:tgtEl>
                                      </p:cBhvr>
                                    </p:animEffect>
                                  </p:childTnLst>
                                </p:cTn>
                              </p:par>
                            </p:childTnLst>
                          </p:cTn>
                        </p:par>
                        <p:par>
                          <p:cTn id="90" fill="hold">
                            <p:stCondLst>
                              <p:cond delay="5500"/>
                            </p:stCondLst>
                            <p:childTnLst>
                              <p:par>
                                <p:cTn id="91" presetID="12" presetClass="entr" presetSubtype="4"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500"/>
                                        <p:tgtEl>
                                          <p:spTgt spid="23"/>
                                        </p:tgtEl>
                                        <p:attrNameLst>
                                          <p:attrName>ppt_y</p:attrName>
                                        </p:attrNameLst>
                                      </p:cBhvr>
                                      <p:tavLst>
                                        <p:tav tm="0">
                                          <p:val>
                                            <p:strVal val="#ppt_y+#ppt_h*1.125000"/>
                                          </p:val>
                                        </p:tav>
                                        <p:tav tm="100000">
                                          <p:val>
                                            <p:strVal val="#ppt_y"/>
                                          </p:val>
                                        </p:tav>
                                      </p:tavLst>
                                    </p:anim>
                                    <p:animEffect transition="in" filter="wipe(up)">
                                      <p:cBhvr>
                                        <p:cTn id="94" dur="500"/>
                                        <p:tgtEl>
                                          <p:spTgt spid="23"/>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p:tgtEl>
                                          <p:spTgt spid="29"/>
                                        </p:tgtEl>
                                        <p:attrNameLst>
                                          <p:attrName>ppt_y</p:attrName>
                                        </p:attrNameLst>
                                      </p:cBhvr>
                                      <p:tavLst>
                                        <p:tav tm="0">
                                          <p:val>
                                            <p:strVal val="#ppt_y+#ppt_h*1.125000"/>
                                          </p:val>
                                        </p:tav>
                                        <p:tav tm="100000">
                                          <p:val>
                                            <p:strVal val="#ppt_y"/>
                                          </p:val>
                                        </p:tav>
                                      </p:tavLst>
                                    </p:anim>
                                    <p:animEffect transition="in" filter="wipe(up)">
                                      <p:cBhvr>
                                        <p:cTn id="98" dur="500"/>
                                        <p:tgtEl>
                                          <p:spTgt spid="29"/>
                                        </p:tgtEl>
                                      </p:cBhvr>
                                    </p:animEffect>
                                  </p:childTnLst>
                                </p:cTn>
                              </p:par>
                              <p:par>
                                <p:cTn id="99" presetID="12" presetClass="entr" presetSubtype="4"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p:tgtEl>
                                          <p:spTgt spid="26"/>
                                        </p:tgtEl>
                                        <p:attrNameLst>
                                          <p:attrName>ppt_y</p:attrName>
                                        </p:attrNameLst>
                                      </p:cBhvr>
                                      <p:tavLst>
                                        <p:tav tm="0">
                                          <p:val>
                                            <p:strVal val="#ppt_y+#ppt_h*1.125000"/>
                                          </p:val>
                                        </p:tav>
                                        <p:tav tm="100000">
                                          <p:val>
                                            <p:strVal val="#ppt_y"/>
                                          </p:val>
                                        </p:tav>
                                      </p:tavLst>
                                    </p:anim>
                                    <p:animEffect transition="in" filter="wipe(up)">
                                      <p:cBhvr>
                                        <p:cTn id="102" dur="500"/>
                                        <p:tgtEl>
                                          <p:spTgt spid="26"/>
                                        </p:tgtEl>
                                      </p:cBhvr>
                                    </p:animEffect>
                                  </p:childTnLst>
                                </p:cTn>
                              </p:par>
                              <p:par>
                                <p:cTn id="103" presetID="12" presetClass="entr" presetSubtype="4"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 calcmode="lin" valueType="num">
                                      <p:cBhvr additive="base">
                                        <p:cTn id="105" dur="500"/>
                                        <p:tgtEl>
                                          <p:spTgt spid="22"/>
                                        </p:tgtEl>
                                        <p:attrNameLst>
                                          <p:attrName>ppt_y</p:attrName>
                                        </p:attrNameLst>
                                      </p:cBhvr>
                                      <p:tavLst>
                                        <p:tav tm="0">
                                          <p:val>
                                            <p:strVal val="#ppt_y+#ppt_h*1.125000"/>
                                          </p:val>
                                        </p:tav>
                                        <p:tav tm="100000">
                                          <p:val>
                                            <p:strVal val="#ppt_y"/>
                                          </p:val>
                                        </p:tav>
                                      </p:tavLst>
                                    </p:anim>
                                    <p:animEffect transition="in" filter="wipe(up)">
                                      <p:cBhvr>
                                        <p:cTn id="106" dur="500"/>
                                        <p:tgtEl>
                                          <p:spTgt spid="22"/>
                                        </p:tgtEl>
                                      </p:cBhvr>
                                    </p:animEffect>
                                  </p:childTnLst>
                                </p:cTn>
                              </p:par>
                            </p:childTnLst>
                          </p:cTn>
                        </p:par>
                        <p:par>
                          <p:cTn id="107" fill="hold">
                            <p:stCondLst>
                              <p:cond delay="6000"/>
                            </p:stCondLst>
                            <p:childTnLst>
                              <p:par>
                                <p:cTn id="108" presetID="16" presetClass="entr" presetSubtype="37" fill="hold" nodeType="afterEffect">
                                  <p:stCondLst>
                                    <p:cond delay="0"/>
                                  </p:stCondLst>
                                  <p:childTnLst>
                                    <p:set>
                                      <p:cBhvr>
                                        <p:cTn id="109" dur="1" fill="hold">
                                          <p:stCondLst>
                                            <p:cond delay="0"/>
                                          </p:stCondLst>
                                        </p:cTn>
                                        <p:tgtEl>
                                          <p:spTgt spid="5"/>
                                        </p:tgtEl>
                                        <p:attrNameLst>
                                          <p:attrName>style.visibility</p:attrName>
                                        </p:attrNameLst>
                                      </p:cBhvr>
                                      <p:to>
                                        <p:strVal val="visible"/>
                                      </p:to>
                                    </p:set>
                                    <p:animEffect transition="in" filter="barn(outVertical)">
                                      <p:cBhvr>
                                        <p:cTn id="110" dur="500"/>
                                        <p:tgtEl>
                                          <p:spTgt spid="5"/>
                                        </p:tgtEl>
                                      </p:cBhvr>
                                    </p:animEffect>
                                  </p:childTnLst>
                                </p:cTn>
                              </p:par>
                              <p:par>
                                <p:cTn id="111" presetID="53" presetClass="entr" presetSubtype="16" fill="hold" nodeType="withEffect">
                                  <p:stCondLst>
                                    <p:cond delay="0"/>
                                  </p:stCondLst>
                                  <p:childTnLst>
                                    <p:set>
                                      <p:cBhvr>
                                        <p:cTn id="112" dur="1" fill="hold">
                                          <p:stCondLst>
                                            <p:cond delay="0"/>
                                          </p:stCondLst>
                                        </p:cTn>
                                        <p:tgtEl>
                                          <p:spTgt spid="19"/>
                                        </p:tgtEl>
                                        <p:attrNameLst>
                                          <p:attrName>style.visibility</p:attrName>
                                        </p:attrNameLst>
                                      </p:cBhvr>
                                      <p:to>
                                        <p:strVal val="visible"/>
                                      </p:to>
                                    </p:set>
                                    <p:anim calcmode="lin" valueType="num">
                                      <p:cBhvr>
                                        <p:cTn id="113" dur="500" fill="hold"/>
                                        <p:tgtEl>
                                          <p:spTgt spid="19"/>
                                        </p:tgtEl>
                                        <p:attrNameLst>
                                          <p:attrName>ppt_w</p:attrName>
                                        </p:attrNameLst>
                                      </p:cBhvr>
                                      <p:tavLst>
                                        <p:tav tm="0">
                                          <p:val>
                                            <p:fltVal val="0"/>
                                          </p:val>
                                        </p:tav>
                                        <p:tav tm="100000">
                                          <p:val>
                                            <p:strVal val="#ppt_w"/>
                                          </p:val>
                                        </p:tav>
                                      </p:tavLst>
                                    </p:anim>
                                    <p:anim calcmode="lin" valueType="num">
                                      <p:cBhvr>
                                        <p:cTn id="114" dur="500" fill="hold"/>
                                        <p:tgtEl>
                                          <p:spTgt spid="19"/>
                                        </p:tgtEl>
                                        <p:attrNameLst>
                                          <p:attrName>ppt_h</p:attrName>
                                        </p:attrNameLst>
                                      </p:cBhvr>
                                      <p:tavLst>
                                        <p:tav tm="0">
                                          <p:val>
                                            <p:fltVal val="0"/>
                                          </p:val>
                                        </p:tav>
                                        <p:tav tm="100000">
                                          <p:val>
                                            <p:strVal val="#ppt_h"/>
                                          </p:val>
                                        </p:tav>
                                      </p:tavLst>
                                    </p:anim>
                                    <p:animEffect transition="in" filter="fade">
                                      <p:cBhvr>
                                        <p:cTn id="115" dur="500"/>
                                        <p:tgtEl>
                                          <p:spTgt spid="19"/>
                                        </p:tgtEl>
                                      </p:cBhvr>
                                    </p:animEffect>
                                  </p:childTnLst>
                                </p:cTn>
                              </p:par>
                              <p:par>
                                <p:cTn id="116" presetID="53" presetClass="entr" presetSubtype="16" fill="hold" nodeType="withEffect">
                                  <p:stCondLst>
                                    <p:cond delay="300"/>
                                  </p:stCondLst>
                                  <p:childTnLst>
                                    <p:set>
                                      <p:cBhvr>
                                        <p:cTn id="117" dur="1" fill="hold">
                                          <p:stCondLst>
                                            <p:cond delay="0"/>
                                          </p:stCondLst>
                                        </p:cTn>
                                        <p:tgtEl>
                                          <p:spTgt spid="10"/>
                                        </p:tgtEl>
                                        <p:attrNameLst>
                                          <p:attrName>style.visibility</p:attrName>
                                        </p:attrNameLst>
                                      </p:cBhvr>
                                      <p:to>
                                        <p:strVal val="visible"/>
                                      </p:to>
                                    </p:set>
                                    <p:anim calcmode="lin" valueType="num">
                                      <p:cBhvr>
                                        <p:cTn id="118" dur="500" fill="hold"/>
                                        <p:tgtEl>
                                          <p:spTgt spid="10"/>
                                        </p:tgtEl>
                                        <p:attrNameLst>
                                          <p:attrName>ppt_w</p:attrName>
                                        </p:attrNameLst>
                                      </p:cBhvr>
                                      <p:tavLst>
                                        <p:tav tm="0">
                                          <p:val>
                                            <p:fltVal val="0"/>
                                          </p:val>
                                        </p:tav>
                                        <p:tav tm="100000">
                                          <p:val>
                                            <p:strVal val="#ppt_w"/>
                                          </p:val>
                                        </p:tav>
                                      </p:tavLst>
                                    </p:anim>
                                    <p:anim calcmode="lin" valueType="num">
                                      <p:cBhvr>
                                        <p:cTn id="119" dur="500" fill="hold"/>
                                        <p:tgtEl>
                                          <p:spTgt spid="10"/>
                                        </p:tgtEl>
                                        <p:attrNameLst>
                                          <p:attrName>ppt_h</p:attrName>
                                        </p:attrNameLst>
                                      </p:cBhvr>
                                      <p:tavLst>
                                        <p:tav tm="0">
                                          <p:val>
                                            <p:fltVal val="0"/>
                                          </p:val>
                                        </p:tav>
                                        <p:tav tm="100000">
                                          <p:val>
                                            <p:strVal val="#ppt_h"/>
                                          </p:val>
                                        </p:tav>
                                      </p:tavLst>
                                    </p:anim>
                                    <p:animEffect transition="in" filter="fade">
                                      <p:cBhvr>
                                        <p:cTn id="120" dur="500"/>
                                        <p:tgtEl>
                                          <p:spTgt spid="10"/>
                                        </p:tgtEl>
                                      </p:cBhvr>
                                    </p:animEffect>
                                  </p:childTnLst>
                                </p:cTn>
                              </p:par>
                            </p:childTnLst>
                          </p:cTn>
                        </p:par>
                        <p:par>
                          <p:cTn id="121" fill="hold">
                            <p:stCondLst>
                              <p:cond delay="6500"/>
                            </p:stCondLst>
                            <p:childTnLst>
                              <p:par>
                                <p:cTn id="122" presetID="12" presetClass="entr" presetSubtype="4" fill="hold" grpId="0" nodeType="afterEffect">
                                  <p:stCondLst>
                                    <p:cond delay="0"/>
                                  </p:stCondLst>
                                  <p:childTnLst>
                                    <p:set>
                                      <p:cBhvr>
                                        <p:cTn id="123" dur="1" fill="hold">
                                          <p:stCondLst>
                                            <p:cond delay="0"/>
                                          </p:stCondLst>
                                        </p:cTn>
                                        <p:tgtEl>
                                          <p:spTgt spid="28"/>
                                        </p:tgtEl>
                                        <p:attrNameLst>
                                          <p:attrName>style.visibility</p:attrName>
                                        </p:attrNameLst>
                                      </p:cBhvr>
                                      <p:to>
                                        <p:strVal val="visible"/>
                                      </p:to>
                                    </p:set>
                                    <p:anim calcmode="lin" valueType="num">
                                      <p:cBhvr additive="base">
                                        <p:cTn id="124" dur="500"/>
                                        <p:tgtEl>
                                          <p:spTgt spid="28"/>
                                        </p:tgtEl>
                                        <p:attrNameLst>
                                          <p:attrName>ppt_y</p:attrName>
                                        </p:attrNameLst>
                                      </p:cBhvr>
                                      <p:tavLst>
                                        <p:tav tm="0">
                                          <p:val>
                                            <p:strVal val="#ppt_y+#ppt_h*1.125000"/>
                                          </p:val>
                                        </p:tav>
                                        <p:tav tm="100000">
                                          <p:val>
                                            <p:strVal val="#ppt_y"/>
                                          </p:val>
                                        </p:tav>
                                      </p:tavLst>
                                    </p:anim>
                                    <p:animEffect transition="in" filter="wipe(up)">
                                      <p:cBhvr>
                                        <p:cTn id="125" dur="500"/>
                                        <p:tgtEl>
                                          <p:spTgt spid="28"/>
                                        </p:tgtEl>
                                      </p:cBhvr>
                                    </p:animEffect>
                                  </p:childTnLst>
                                </p:cTn>
                              </p:par>
                              <p:par>
                                <p:cTn id="126" presetID="12" presetClass="entr" presetSubtype="4" fill="hold" grpId="0" nodeType="withEffect">
                                  <p:stCondLst>
                                    <p:cond delay="0"/>
                                  </p:stCondLst>
                                  <p:childTnLst>
                                    <p:set>
                                      <p:cBhvr>
                                        <p:cTn id="127" dur="1" fill="hold">
                                          <p:stCondLst>
                                            <p:cond delay="0"/>
                                          </p:stCondLst>
                                        </p:cTn>
                                        <p:tgtEl>
                                          <p:spTgt spid="25"/>
                                        </p:tgtEl>
                                        <p:attrNameLst>
                                          <p:attrName>style.visibility</p:attrName>
                                        </p:attrNameLst>
                                      </p:cBhvr>
                                      <p:to>
                                        <p:strVal val="visible"/>
                                      </p:to>
                                    </p:set>
                                    <p:anim calcmode="lin" valueType="num">
                                      <p:cBhvr additive="base">
                                        <p:cTn id="128" dur="500"/>
                                        <p:tgtEl>
                                          <p:spTgt spid="25"/>
                                        </p:tgtEl>
                                        <p:attrNameLst>
                                          <p:attrName>ppt_y</p:attrName>
                                        </p:attrNameLst>
                                      </p:cBhvr>
                                      <p:tavLst>
                                        <p:tav tm="0">
                                          <p:val>
                                            <p:strVal val="#ppt_y+#ppt_h*1.125000"/>
                                          </p:val>
                                        </p:tav>
                                        <p:tav tm="100000">
                                          <p:val>
                                            <p:strVal val="#ppt_y"/>
                                          </p:val>
                                        </p:tav>
                                      </p:tavLst>
                                    </p:anim>
                                    <p:animEffect transition="in" filter="wipe(up)">
                                      <p:cBhvr>
                                        <p:cTn id="129" dur="500"/>
                                        <p:tgtEl>
                                          <p:spTgt spid="25"/>
                                        </p:tgtEl>
                                      </p:cBhvr>
                                    </p:animEffect>
                                  </p:childTnLst>
                                </p:cTn>
                              </p:par>
                              <p:par>
                                <p:cTn id="130" presetID="12" presetClass="entr" presetSubtype="4" fill="hold" grpId="0" nodeType="withEffect">
                                  <p:stCondLst>
                                    <p:cond delay="0"/>
                                  </p:stCondLst>
                                  <p:childTnLst>
                                    <p:set>
                                      <p:cBhvr>
                                        <p:cTn id="131" dur="1" fill="hold">
                                          <p:stCondLst>
                                            <p:cond delay="0"/>
                                          </p:stCondLst>
                                        </p:cTn>
                                        <p:tgtEl>
                                          <p:spTgt spid="24"/>
                                        </p:tgtEl>
                                        <p:attrNameLst>
                                          <p:attrName>style.visibility</p:attrName>
                                        </p:attrNameLst>
                                      </p:cBhvr>
                                      <p:to>
                                        <p:strVal val="visible"/>
                                      </p:to>
                                    </p:set>
                                    <p:anim calcmode="lin" valueType="num">
                                      <p:cBhvr additive="base">
                                        <p:cTn id="132" dur="500"/>
                                        <p:tgtEl>
                                          <p:spTgt spid="24"/>
                                        </p:tgtEl>
                                        <p:attrNameLst>
                                          <p:attrName>ppt_y</p:attrName>
                                        </p:attrNameLst>
                                      </p:cBhvr>
                                      <p:tavLst>
                                        <p:tav tm="0">
                                          <p:val>
                                            <p:strVal val="#ppt_y+#ppt_h*1.125000"/>
                                          </p:val>
                                        </p:tav>
                                        <p:tav tm="100000">
                                          <p:val>
                                            <p:strVal val="#ppt_y"/>
                                          </p:val>
                                        </p:tav>
                                      </p:tavLst>
                                    </p:anim>
                                    <p:animEffect transition="in" filter="wipe(up)">
                                      <p:cBhvr>
                                        <p:cTn id="133" dur="500"/>
                                        <p:tgtEl>
                                          <p:spTgt spid="24"/>
                                        </p:tgtEl>
                                      </p:cBhvr>
                                    </p:animEffect>
                                  </p:childTnLst>
                                </p:cTn>
                              </p:par>
                              <p:par>
                                <p:cTn id="134" presetID="12" presetClass="entr" presetSubtype="4" fill="hold" grpId="0" nodeType="withEffect">
                                  <p:stCondLst>
                                    <p:cond delay="0"/>
                                  </p:stCondLst>
                                  <p:childTnLst>
                                    <p:set>
                                      <p:cBhvr>
                                        <p:cTn id="135" dur="1" fill="hold">
                                          <p:stCondLst>
                                            <p:cond delay="0"/>
                                          </p:stCondLst>
                                        </p:cTn>
                                        <p:tgtEl>
                                          <p:spTgt spid="27"/>
                                        </p:tgtEl>
                                        <p:attrNameLst>
                                          <p:attrName>style.visibility</p:attrName>
                                        </p:attrNameLst>
                                      </p:cBhvr>
                                      <p:to>
                                        <p:strVal val="visible"/>
                                      </p:to>
                                    </p:set>
                                    <p:anim calcmode="lin" valueType="num">
                                      <p:cBhvr additive="base">
                                        <p:cTn id="136" dur="500"/>
                                        <p:tgtEl>
                                          <p:spTgt spid="27"/>
                                        </p:tgtEl>
                                        <p:attrNameLst>
                                          <p:attrName>ppt_y</p:attrName>
                                        </p:attrNameLst>
                                      </p:cBhvr>
                                      <p:tavLst>
                                        <p:tav tm="0">
                                          <p:val>
                                            <p:strVal val="#ppt_y+#ppt_h*1.125000"/>
                                          </p:val>
                                        </p:tav>
                                        <p:tav tm="100000">
                                          <p:val>
                                            <p:strVal val="#ppt_y"/>
                                          </p:val>
                                        </p:tav>
                                      </p:tavLst>
                                    </p:anim>
                                    <p:animEffect transition="in" filter="wipe(up)">
                                      <p:cBhvr>
                                        <p:cTn id="137" dur="500"/>
                                        <p:tgtEl>
                                          <p:spTgt spid="27"/>
                                        </p:tgtEl>
                                      </p:cBhvr>
                                    </p:animEffect>
                                  </p:childTnLst>
                                </p:cTn>
                              </p:par>
                            </p:childTnLst>
                          </p:cTn>
                        </p:par>
                        <p:par>
                          <p:cTn id="138" fill="hold">
                            <p:stCondLst>
                              <p:cond delay="7000"/>
                            </p:stCondLst>
                            <p:childTnLst>
                              <p:par>
                                <p:cTn id="139" presetID="18" presetClass="entr" presetSubtype="3" fill="hold" grpId="0" nodeType="afterEffect">
                                  <p:stCondLst>
                                    <p:cond delay="0"/>
                                  </p:stCondLst>
                                  <p:childTnLst>
                                    <p:set>
                                      <p:cBhvr>
                                        <p:cTn id="140" dur="1" fill="hold">
                                          <p:stCondLst>
                                            <p:cond delay="0"/>
                                          </p:stCondLst>
                                        </p:cTn>
                                        <p:tgtEl>
                                          <p:spTgt spid="30"/>
                                        </p:tgtEl>
                                        <p:attrNameLst>
                                          <p:attrName>style.visibility</p:attrName>
                                        </p:attrNameLst>
                                      </p:cBhvr>
                                      <p:to>
                                        <p:strVal val="visible"/>
                                      </p:to>
                                    </p:set>
                                    <p:animEffect transition="in" filter="strips(upRight)">
                                      <p:cBhvr>
                                        <p:cTn id="14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p:bldP spid="23" grpId="0"/>
      <p:bldP spid="24" grpId="0"/>
      <p:bldP spid="25" grpId="0"/>
      <p:bldP spid="26" grpId="0"/>
      <p:bldP spid="27" grpId="0"/>
      <p:bldP spid="28" grpId="0"/>
      <p:bldP spid="29" grpId="0"/>
      <p:bldP spid="30" grpId="0"/>
      <p:bldP spid="44" grpId="0" animBg="1"/>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1193322" y="1030221"/>
            <a:ext cx="118283" cy="118283"/>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1">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p:nvPr/>
        </p:nvSpPr>
        <p:spPr>
          <a:xfrm>
            <a:off x="3866469" y="2198989"/>
            <a:ext cx="313546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rPr>
              <a:t>03</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输入</a:t>
            </a:r>
            <a:r>
              <a:rPr lang="zh-CN" altLang="en-US" sz="3200" b="1" dirty="0">
                <a:solidFill>
                  <a:schemeClr val="bg1"/>
                </a:solidFill>
                <a:latin typeface="微软雅黑" panose="020B0503020204020204" pitchFamily="34" charset="-122"/>
                <a:ea typeface="微软雅黑" panose="020B0503020204020204" pitchFamily="34" charset="-122"/>
              </a:rPr>
              <a:t>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3983832" y="2845944"/>
            <a:ext cx="1315732" cy="484748"/>
            <a:chOff x="4409683" y="3284984"/>
            <a:chExt cx="1754765" cy="646499"/>
          </a:xfrm>
        </p:grpSpPr>
        <p:sp>
          <p:nvSpPr>
            <p:cNvPr id="95" name="文本框 9"/>
            <p:cNvSpPr txBox="1"/>
            <p:nvPr/>
          </p:nvSpPr>
          <p:spPr>
            <a:xfrm>
              <a:off x="4581934" y="3284984"/>
              <a:ext cx="1582514" cy="646499"/>
            </a:xfrm>
            <a:prstGeom prst="rect">
              <a:avLst/>
            </a:prstGeom>
            <a:noFill/>
          </p:spPr>
          <p:txBody>
            <a:bodyPr wrap="square" lIns="0" tIns="0" rIns="0" bIns="0" rtlCol="0">
              <a:spAutoFit/>
            </a:bodyPr>
            <a:lstStyle/>
            <a:p>
              <a:pPr marL="0" lvl="1"/>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98" name="等腰三角形 97"/>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99" name="组合 98"/>
          <p:cNvGrpSpPr/>
          <p:nvPr/>
        </p:nvGrpSpPr>
        <p:grpSpPr>
          <a:xfrm>
            <a:off x="5289055" y="2830672"/>
            <a:ext cx="1382815" cy="484748"/>
            <a:chOff x="4890187" y="3032021"/>
            <a:chExt cx="1844234" cy="646499"/>
          </a:xfrm>
        </p:grpSpPr>
        <p:sp>
          <p:nvSpPr>
            <p:cNvPr id="100" name="文本框 9"/>
            <p:cNvSpPr txBox="1"/>
            <p:nvPr/>
          </p:nvSpPr>
          <p:spPr>
            <a:xfrm>
              <a:off x="5158002" y="3032021"/>
              <a:ext cx="1576419" cy="646499"/>
            </a:xfrm>
            <a:prstGeom prst="rect">
              <a:avLst/>
            </a:prstGeom>
            <a:noFill/>
          </p:spPr>
          <p:txBody>
            <a:bodyPr wrap="square" lIns="0" tIns="0" rIns="0" bIns="0" rtlCol="0">
              <a:spAutoFit/>
            </a:bodyPr>
            <a:lstStyle/>
            <a:p>
              <a:pPr marL="0" lvl="1"/>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03" name="等腰三角形 102"/>
            <p:cNvSpPr/>
            <p:nvPr/>
          </p:nvSpPr>
          <p:spPr>
            <a:xfrm rot="5400000">
              <a:off x="4884625" y="3066907"/>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3854510" y="2695959"/>
            <a:ext cx="2749490"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3" name="图片 2"/>
          <p:cNvPicPr>
            <a:picLocks noChangeAspect="1"/>
          </p:cNvPicPr>
          <p:nvPr/>
        </p:nvPicPr>
        <p:blipFill>
          <a:blip r:embed="rId6" cstate="screen"/>
          <a:stretch>
            <a:fillRect/>
          </a:stretch>
        </p:blipFill>
        <p:spPr>
          <a:xfrm>
            <a:off x="5890436" y="3325795"/>
            <a:ext cx="2980759" cy="209852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par>
                                <p:cTn id="14" presetID="53" presetClass="entr" presetSubtype="16"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000"/>
                            </p:stCondLst>
                            <p:childTnLst>
                              <p:par>
                                <p:cTn id="20" presetID="22" presetClass="entr" presetSubtype="1"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528"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500" fill="hold"/>
                                        <p:tgtEl>
                                          <p:spTgt spid="70"/>
                                        </p:tgtEl>
                                        <p:attrNameLst>
                                          <p:attrName>ppt_w</p:attrName>
                                        </p:attrNameLst>
                                      </p:cBhvr>
                                      <p:tavLst>
                                        <p:tav tm="0">
                                          <p:val>
                                            <p:fltVal val="0"/>
                                          </p:val>
                                        </p:tav>
                                        <p:tav tm="100000">
                                          <p:val>
                                            <p:strVal val="#ppt_w"/>
                                          </p:val>
                                        </p:tav>
                                      </p:tavLst>
                                    </p:anim>
                                    <p:anim calcmode="lin" valueType="num">
                                      <p:cBhvr>
                                        <p:cTn id="32" dur="500" fill="hold"/>
                                        <p:tgtEl>
                                          <p:spTgt spid="70"/>
                                        </p:tgtEl>
                                        <p:attrNameLst>
                                          <p:attrName>ppt_h</p:attrName>
                                        </p:attrNameLst>
                                      </p:cBhvr>
                                      <p:tavLst>
                                        <p:tav tm="0">
                                          <p:val>
                                            <p:fltVal val="0"/>
                                          </p:val>
                                        </p:tav>
                                        <p:tav tm="100000">
                                          <p:val>
                                            <p:strVal val="#ppt_h"/>
                                          </p:val>
                                        </p:tav>
                                      </p:tavLst>
                                    </p:anim>
                                    <p:animEffect transition="in" filter="fade">
                                      <p:cBhvr>
                                        <p:cTn id="33" dur="500"/>
                                        <p:tgtEl>
                                          <p:spTgt spid="70"/>
                                        </p:tgtEl>
                                      </p:cBhvr>
                                    </p:animEffect>
                                    <p:anim calcmode="lin" valueType="num">
                                      <p:cBhvr>
                                        <p:cTn id="34" dur="500" fill="hold"/>
                                        <p:tgtEl>
                                          <p:spTgt spid="70"/>
                                        </p:tgtEl>
                                        <p:attrNameLst>
                                          <p:attrName>ppt_x</p:attrName>
                                        </p:attrNameLst>
                                      </p:cBhvr>
                                      <p:tavLst>
                                        <p:tav tm="0">
                                          <p:val>
                                            <p:fltVal val="0.5"/>
                                          </p:val>
                                        </p:tav>
                                        <p:tav tm="100000">
                                          <p:val>
                                            <p:strVal val="#ppt_x"/>
                                          </p:val>
                                        </p:tav>
                                      </p:tavLst>
                                    </p:anim>
                                    <p:anim calcmode="lin" valueType="num">
                                      <p:cBhvr>
                                        <p:cTn id="35" dur="500" fill="hold"/>
                                        <p:tgtEl>
                                          <p:spTgt spid="70"/>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22" presetClass="entr" presetSubtype="1"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up)">
                                      <p:cBhvr>
                                        <p:cTn id="39" dur="500"/>
                                        <p:tgtEl>
                                          <p:spTgt spid="22"/>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p:cTn id="43" dur="500" fill="hold"/>
                                        <p:tgtEl>
                                          <p:spTgt spid="77"/>
                                        </p:tgtEl>
                                        <p:attrNameLst>
                                          <p:attrName>ppt_w</p:attrName>
                                        </p:attrNameLst>
                                      </p:cBhvr>
                                      <p:tavLst>
                                        <p:tav tm="0">
                                          <p:val>
                                            <p:fltVal val="0"/>
                                          </p:val>
                                        </p:tav>
                                        <p:tav tm="100000">
                                          <p:val>
                                            <p:strVal val="#ppt_w"/>
                                          </p:val>
                                        </p:tav>
                                      </p:tavLst>
                                    </p:anim>
                                    <p:anim calcmode="lin" valueType="num">
                                      <p:cBhvr>
                                        <p:cTn id="44" dur="500" fill="hold"/>
                                        <p:tgtEl>
                                          <p:spTgt spid="77"/>
                                        </p:tgtEl>
                                        <p:attrNameLst>
                                          <p:attrName>ppt_h</p:attrName>
                                        </p:attrNameLst>
                                      </p:cBhvr>
                                      <p:tavLst>
                                        <p:tav tm="0">
                                          <p:val>
                                            <p:fltVal val="0"/>
                                          </p:val>
                                        </p:tav>
                                        <p:tav tm="100000">
                                          <p:val>
                                            <p:strVal val="#ppt_h"/>
                                          </p:val>
                                        </p:tav>
                                      </p:tavLst>
                                    </p:anim>
                                    <p:animEffect transition="in" filter="fade">
                                      <p:cBhvr>
                                        <p:cTn id="45" dur="500"/>
                                        <p:tgtEl>
                                          <p:spTgt spid="77"/>
                                        </p:tgtEl>
                                      </p:cBhvr>
                                    </p:animEffect>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down)">
                                      <p:cBhvr>
                                        <p:cTn id="49" dur="500"/>
                                        <p:tgtEl>
                                          <p:spTgt spid="27"/>
                                        </p:tgtEl>
                                      </p:cBhvr>
                                    </p:animEffect>
                                  </p:childTnLst>
                                </p:cTn>
                              </p:par>
                              <p:par>
                                <p:cTn id="50" presetID="53" presetClass="entr" presetSubtype="16"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82"/>
                                        </p:tgtEl>
                                        <p:attrNameLst>
                                          <p:attrName>style.visibility</p:attrName>
                                        </p:attrNameLst>
                                      </p:cBhvr>
                                      <p:to>
                                        <p:strVal val="visible"/>
                                      </p:to>
                                    </p:set>
                                    <p:anim calcmode="lin" valueType="num">
                                      <p:cBhvr>
                                        <p:cTn id="57" dur="500" fill="hold"/>
                                        <p:tgtEl>
                                          <p:spTgt spid="82"/>
                                        </p:tgtEl>
                                        <p:attrNameLst>
                                          <p:attrName>ppt_w</p:attrName>
                                        </p:attrNameLst>
                                      </p:cBhvr>
                                      <p:tavLst>
                                        <p:tav tm="0">
                                          <p:val>
                                            <p:fltVal val="0"/>
                                          </p:val>
                                        </p:tav>
                                        <p:tav tm="100000">
                                          <p:val>
                                            <p:strVal val="#ppt_w"/>
                                          </p:val>
                                        </p:tav>
                                      </p:tavLst>
                                    </p:anim>
                                    <p:anim calcmode="lin" valueType="num">
                                      <p:cBhvr>
                                        <p:cTn id="58" dur="500" fill="hold"/>
                                        <p:tgtEl>
                                          <p:spTgt spid="82"/>
                                        </p:tgtEl>
                                        <p:attrNameLst>
                                          <p:attrName>ppt_h</p:attrName>
                                        </p:attrNameLst>
                                      </p:cBhvr>
                                      <p:tavLst>
                                        <p:tav tm="0">
                                          <p:val>
                                            <p:fltVal val="0"/>
                                          </p:val>
                                        </p:tav>
                                        <p:tav tm="100000">
                                          <p:val>
                                            <p:strVal val="#ppt_h"/>
                                          </p:val>
                                        </p:tav>
                                      </p:tavLst>
                                    </p:anim>
                                    <p:animEffect transition="in" filter="fade">
                                      <p:cBhvr>
                                        <p:cTn id="59" dur="500"/>
                                        <p:tgtEl>
                                          <p:spTgt spid="82"/>
                                        </p:tgtEl>
                                      </p:cBhvr>
                                    </p:animEffect>
                                  </p:childTnLst>
                                </p:cTn>
                              </p:par>
                              <p:par>
                                <p:cTn id="60" presetID="53" presetClass="entr" presetSubtype="16" fill="hold" nodeType="withEffect">
                                  <p:stCondLst>
                                    <p:cond delay="5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fltVal val="0"/>
                                          </p:val>
                                        </p:tav>
                                        <p:tav tm="100000">
                                          <p:val>
                                            <p:strVal val="#ppt_w"/>
                                          </p:val>
                                        </p:tav>
                                      </p:tavLst>
                                    </p:anim>
                                    <p:anim calcmode="lin" valueType="num">
                                      <p:cBhvr>
                                        <p:cTn id="63" dur="500" fill="hold"/>
                                        <p:tgtEl>
                                          <p:spTgt spid="94"/>
                                        </p:tgtEl>
                                        <p:attrNameLst>
                                          <p:attrName>ppt_h</p:attrName>
                                        </p:attrNameLst>
                                      </p:cBhvr>
                                      <p:tavLst>
                                        <p:tav tm="0">
                                          <p:val>
                                            <p:fltVal val="0"/>
                                          </p:val>
                                        </p:tav>
                                        <p:tav tm="100000">
                                          <p:val>
                                            <p:strVal val="#ppt_h"/>
                                          </p:val>
                                        </p:tav>
                                      </p:tavLst>
                                    </p:anim>
                                    <p:animEffect transition="in" filter="fade">
                                      <p:cBhvr>
                                        <p:cTn id="64" dur="500"/>
                                        <p:tgtEl>
                                          <p:spTgt spid="94"/>
                                        </p:tgtEl>
                                      </p:cBhvr>
                                    </p:animEffect>
                                  </p:childTnLst>
                                </p:cTn>
                              </p:par>
                              <p:par>
                                <p:cTn id="65" presetID="53" presetClass="entr" presetSubtype="16" fill="hold" nodeType="withEffect">
                                  <p:stCondLst>
                                    <p:cond delay="500"/>
                                  </p:stCondLst>
                                  <p:childTnLst>
                                    <p:set>
                                      <p:cBhvr>
                                        <p:cTn id="66" dur="1" fill="hold">
                                          <p:stCondLst>
                                            <p:cond delay="0"/>
                                          </p:stCondLst>
                                        </p:cTn>
                                        <p:tgtEl>
                                          <p:spTgt spid="99"/>
                                        </p:tgtEl>
                                        <p:attrNameLst>
                                          <p:attrName>style.visibility</p:attrName>
                                        </p:attrNameLst>
                                      </p:cBhvr>
                                      <p:to>
                                        <p:strVal val="visible"/>
                                      </p:to>
                                    </p:set>
                                    <p:anim calcmode="lin" valueType="num">
                                      <p:cBhvr>
                                        <p:cTn id="67" dur="500" fill="hold"/>
                                        <p:tgtEl>
                                          <p:spTgt spid="99"/>
                                        </p:tgtEl>
                                        <p:attrNameLst>
                                          <p:attrName>ppt_w</p:attrName>
                                        </p:attrNameLst>
                                      </p:cBhvr>
                                      <p:tavLst>
                                        <p:tav tm="0">
                                          <p:val>
                                            <p:fltVal val="0"/>
                                          </p:val>
                                        </p:tav>
                                        <p:tav tm="100000">
                                          <p:val>
                                            <p:strVal val="#ppt_w"/>
                                          </p:val>
                                        </p:tav>
                                      </p:tavLst>
                                    </p:anim>
                                    <p:anim calcmode="lin" valueType="num">
                                      <p:cBhvr>
                                        <p:cTn id="68" dur="500" fill="hold"/>
                                        <p:tgtEl>
                                          <p:spTgt spid="99"/>
                                        </p:tgtEl>
                                        <p:attrNameLst>
                                          <p:attrName>ppt_h</p:attrName>
                                        </p:attrNameLst>
                                      </p:cBhvr>
                                      <p:tavLst>
                                        <p:tav tm="0">
                                          <p:val>
                                            <p:fltVal val="0"/>
                                          </p:val>
                                        </p:tav>
                                        <p:tav tm="100000">
                                          <p:val>
                                            <p:strVal val="#ppt_h"/>
                                          </p:val>
                                        </p:tav>
                                      </p:tavLst>
                                    </p:anim>
                                    <p:animEffect transition="in" filter="fade">
                                      <p:cBhvr>
                                        <p:cTn id="69" dur="500"/>
                                        <p:tgtEl>
                                          <p:spTgt spid="99"/>
                                        </p:tgtEl>
                                      </p:cBhvr>
                                    </p:animEffect>
                                  </p:childTnLst>
                                </p:cTn>
                              </p:par>
                              <p:par>
                                <p:cTn id="70" presetID="53" presetClass="entr" presetSubtype="16" fill="hold" nodeType="withEffect">
                                  <p:stCondLst>
                                    <p:cond delay="500"/>
                                  </p:stCondLst>
                                  <p:childTnLst>
                                    <p:set>
                                      <p:cBhvr>
                                        <p:cTn id="71" dur="1" fill="hold">
                                          <p:stCondLst>
                                            <p:cond delay="0"/>
                                          </p:stCondLst>
                                        </p:cTn>
                                        <p:tgtEl>
                                          <p:spTgt spid="119"/>
                                        </p:tgtEl>
                                        <p:attrNameLst>
                                          <p:attrName>style.visibility</p:attrName>
                                        </p:attrNameLst>
                                      </p:cBhvr>
                                      <p:to>
                                        <p:strVal val="visible"/>
                                      </p:to>
                                    </p:set>
                                    <p:anim calcmode="lin" valueType="num">
                                      <p:cBhvr>
                                        <p:cTn id="72" dur="500" fill="hold"/>
                                        <p:tgtEl>
                                          <p:spTgt spid="119"/>
                                        </p:tgtEl>
                                        <p:attrNameLst>
                                          <p:attrName>ppt_w</p:attrName>
                                        </p:attrNameLst>
                                      </p:cBhvr>
                                      <p:tavLst>
                                        <p:tav tm="0">
                                          <p:val>
                                            <p:fltVal val="0"/>
                                          </p:val>
                                        </p:tav>
                                        <p:tav tm="100000">
                                          <p:val>
                                            <p:strVal val="#ppt_w"/>
                                          </p:val>
                                        </p:tav>
                                      </p:tavLst>
                                    </p:anim>
                                    <p:anim calcmode="lin" valueType="num">
                                      <p:cBhvr>
                                        <p:cTn id="73" dur="500" fill="hold"/>
                                        <p:tgtEl>
                                          <p:spTgt spid="119"/>
                                        </p:tgtEl>
                                        <p:attrNameLst>
                                          <p:attrName>ppt_h</p:attrName>
                                        </p:attrNameLst>
                                      </p:cBhvr>
                                      <p:tavLst>
                                        <p:tav tm="0">
                                          <p:val>
                                            <p:fltVal val="0"/>
                                          </p:val>
                                        </p:tav>
                                        <p:tav tm="100000">
                                          <p:val>
                                            <p:strVal val="#ppt_h"/>
                                          </p:val>
                                        </p:tav>
                                      </p:tavLst>
                                    </p:anim>
                                    <p:animEffect transition="in" filter="fade">
                                      <p:cBhvr>
                                        <p:cTn id="74" dur="500"/>
                                        <p:tgtEl>
                                          <p:spTgt spid="119"/>
                                        </p:tgtEl>
                                      </p:cBhvr>
                                    </p:animEffect>
                                  </p:childTnLst>
                                </p:cTn>
                              </p:par>
                            </p:childTnLst>
                          </p:cTn>
                        </p:par>
                        <p:par>
                          <p:cTn id="75" fill="hold">
                            <p:stCondLst>
                              <p:cond delay="3500"/>
                            </p:stCondLst>
                            <p:childTnLst>
                              <p:par>
                                <p:cTn id="76" presetID="22" presetClass="entr" presetSubtype="4" fill="hold" nodeType="afterEffect">
                                  <p:stCondLst>
                                    <p:cond delay="0"/>
                                  </p:stCondLst>
                                  <p:childTnLst>
                                    <p:set>
                                      <p:cBhvr>
                                        <p:cTn id="77" dur="1" fill="hold">
                                          <p:stCondLst>
                                            <p:cond delay="0"/>
                                          </p:stCondLst>
                                        </p:cTn>
                                        <p:tgtEl>
                                          <p:spTgt spid="2051"/>
                                        </p:tgtEl>
                                        <p:attrNameLst>
                                          <p:attrName>style.visibility</p:attrName>
                                        </p:attrNameLst>
                                      </p:cBhvr>
                                      <p:to>
                                        <p:strVal val="visible"/>
                                      </p:to>
                                    </p:set>
                                    <p:animEffect transition="in" filter="wipe(down)">
                                      <p:cBhvr>
                                        <p:cTn id="78" dur="500"/>
                                        <p:tgtEl>
                                          <p:spTgt spid="2051"/>
                                        </p:tgtEl>
                                      </p:cBhvr>
                                    </p:animEffect>
                                  </p:childTnLst>
                                </p:cTn>
                              </p:par>
                              <p:par>
                                <p:cTn id="79" presetID="53" presetClass="entr" presetSubtype="16" fill="hold" nodeType="withEffect">
                                  <p:stCondLst>
                                    <p:cond delay="0"/>
                                  </p:stCondLst>
                                  <p:childTnLst>
                                    <p:set>
                                      <p:cBhvr>
                                        <p:cTn id="80" dur="1" fill="hold">
                                          <p:stCondLst>
                                            <p:cond delay="0"/>
                                          </p:stCondLst>
                                        </p:cTn>
                                        <p:tgtEl>
                                          <p:spTgt spid="123"/>
                                        </p:tgtEl>
                                        <p:attrNameLst>
                                          <p:attrName>style.visibility</p:attrName>
                                        </p:attrNameLst>
                                      </p:cBhvr>
                                      <p:to>
                                        <p:strVal val="visible"/>
                                      </p:to>
                                    </p:set>
                                    <p:anim calcmode="lin" valueType="num">
                                      <p:cBhvr>
                                        <p:cTn id="81" dur="500" fill="hold"/>
                                        <p:tgtEl>
                                          <p:spTgt spid="123"/>
                                        </p:tgtEl>
                                        <p:attrNameLst>
                                          <p:attrName>ppt_w</p:attrName>
                                        </p:attrNameLst>
                                      </p:cBhvr>
                                      <p:tavLst>
                                        <p:tav tm="0">
                                          <p:val>
                                            <p:fltVal val="0"/>
                                          </p:val>
                                        </p:tav>
                                        <p:tav tm="100000">
                                          <p:val>
                                            <p:strVal val="#ppt_w"/>
                                          </p:val>
                                        </p:tav>
                                      </p:tavLst>
                                    </p:anim>
                                    <p:anim calcmode="lin" valueType="num">
                                      <p:cBhvr>
                                        <p:cTn id="82" dur="500" fill="hold"/>
                                        <p:tgtEl>
                                          <p:spTgt spid="123"/>
                                        </p:tgtEl>
                                        <p:attrNameLst>
                                          <p:attrName>ppt_h</p:attrName>
                                        </p:attrNameLst>
                                      </p:cBhvr>
                                      <p:tavLst>
                                        <p:tav tm="0">
                                          <p:val>
                                            <p:fltVal val="0"/>
                                          </p:val>
                                        </p:tav>
                                        <p:tav tm="100000">
                                          <p:val>
                                            <p:strVal val="#ppt_h"/>
                                          </p:val>
                                        </p:tav>
                                      </p:tavLst>
                                    </p:anim>
                                    <p:animEffect transition="in" filter="fade">
                                      <p:cBhvr>
                                        <p:cTn id="83" dur="500"/>
                                        <p:tgtEl>
                                          <p:spTgt spid="123"/>
                                        </p:tgtEl>
                                      </p:cBhvr>
                                    </p:animEffect>
                                  </p:childTnLst>
                                </p:cTn>
                              </p:par>
                            </p:childTnLst>
                          </p:cTn>
                        </p:par>
                        <p:par>
                          <p:cTn id="84" fill="hold">
                            <p:stCondLst>
                              <p:cond delay="4000"/>
                            </p:stCondLst>
                            <p:childTnLst>
                              <p:par>
                                <p:cTn id="85" presetID="22" presetClass="entr" presetSubtype="1" fill="hold" nodeType="afterEffect">
                                  <p:stCondLst>
                                    <p:cond delay="0"/>
                                  </p:stCondLst>
                                  <p:childTnLst>
                                    <p:set>
                                      <p:cBhvr>
                                        <p:cTn id="86" dur="1" fill="hold">
                                          <p:stCondLst>
                                            <p:cond delay="0"/>
                                          </p:stCondLst>
                                        </p:cTn>
                                        <p:tgtEl>
                                          <p:spTgt spid="2053"/>
                                        </p:tgtEl>
                                        <p:attrNameLst>
                                          <p:attrName>style.visibility</p:attrName>
                                        </p:attrNameLst>
                                      </p:cBhvr>
                                      <p:to>
                                        <p:strVal val="visible"/>
                                      </p:to>
                                    </p:set>
                                    <p:animEffect transition="in" filter="wipe(up)">
                                      <p:cBhvr>
                                        <p:cTn id="87" dur="500"/>
                                        <p:tgtEl>
                                          <p:spTgt spid="2053"/>
                                        </p:tgtEl>
                                      </p:cBhvr>
                                    </p:animEffect>
                                  </p:childTnLst>
                                </p:cTn>
                              </p:par>
                              <p:par>
                                <p:cTn id="88" presetID="53" presetClass="entr" presetSubtype="16" fill="hold" nodeType="withEffect">
                                  <p:stCondLst>
                                    <p:cond delay="0"/>
                                  </p:stCondLst>
                                  <p:childTnLst>
                                    <p:set>
                                      <p:cBhvr>
                                        <p:cTn id="89" dur="1" fill="hold">
                                          <p:stCondLst>
                                            <p:cond delay="0"/>
                                          </p:stCondLst>
                                        </p:cTn>
                                        <p:tgtEl>
                                          <p:spTgt spid="128"/>
                                        </p:tgtEl>
                                        <p:attrNameLst>
                                          <p:attrName>style.visibility</p:attrName>
                                        </p:attrNameLst>
                                      </p:cBhvr>
                                      <p:to>
                                        <p:strVal val="visible"/>
                                      </p:to>
                                    </p:set>
                                    <p:anim calcmode="lin" valueType="num">
                                      <p:cBhvr>
                                        <p:cTn id="90" dur="500" fill="hold"/>
                                        <p:tgtEl>
                                          <p:spTgt spid="128"/>
                                        </p:tgtEl>
                                        <p:attrNameLst>
                                          <p:attrName>ppt_w</p:attrName>
                                        </p:attrNameLst>
                                      </p:cBhvr>
                                      <p:tavLst>
                                        <p:tav tm="0">
                                          <p:val>
                                            <p:fltVal val="0"/>
                                          </p:val>
                                        </p:tav>
                                        <p:tav tm="100000">
                                          <p:val>
                                            <p:strVal val="#ppt_w"/>
                                          </p:val>
                                        </p:tav>
                                      </p:tavLst>
                                    </p:anim>
                                    <p:anim calcmode="lin" valueType="num">
                                      <p:cBhvr>
                                        <p:cTn id="91" dur="500" fill="hold"/>
                                        <p:tgtEl>
                                          <p:spTgt spid="128"/>
                                        </p:tgtEl>
                                        <p:attrNameLst>
                                          <p:attrName>ppt_h</p:attrName>
                                        </p:attrNameLst>
                                      </p:cBhvr>
                                      <p:tavLst>
                                        <p:tav tm="0">
                                          <p:val>
                                            <p:fltVal val="0"/>
                                          </p:val>
                                        </p:tav>
                                        <p:tav tm="100000">
                                          <p:val>
                                            <p:strVal val="#ppt_h"/>
                                          </p:val>
                                        </p:tav>
                                      </p:tavLst>
                                    </p:anim>
                                    <p:animEffect transition="in" filter="fade">
                                      <p:cBhvr>
                                        <p:cTn id="92" dur="500"/>
                                        <p:tgtEl>
                                          <p:spTgt spid="128"/>
                                        </p:tgtEl>
                                      </p:cBhvr>
                                    </p:animEffect>
                                  </p:childTnLst>
                                </p:cTn>
                              </p:par>
                            </p:childTnLst>
                          </p:cTn>
                        </p:par>
                        <p:par>
                          <p:cTn id="93" fill="hold">
                            <p:stCondLst>
                              <p:cond delay="4500"/>
                            </p:stCondLst>
                            <p:childTnLst>
                              <p:par>
                                <p:cTn id="94" presetID="22" presetClass="entr" presetSubtype="4" fill="hold" nodeType="afterEffect">
                                  <p:stCondLst>
                                    <p:cond delay="0"/>
                                  </p:stCondLst>
                                  <p:childTnLst>
                                    <p:set>
                                      <p:cBhvr>
                                        <p:cTn id="95" dur="1" fill="hold">
                                          <p:stCondLst>
                                            <p:cond delay="0"/>
                                          </p:stCondLst>
                                        </p:cTn>
                                        <p:tgtEl>
                                          <p:spTgt spid="2055"/>
                                        </p:tgtEl>
                                        <p:attrNameLst>
                                          <p:attrName>style.visibility</p:attrName>
                                        </p:attrNameLst>
                                      </p:cBhvr>
                                      <p:to>
                                        <p:strVal val="visible"/>
                                      </p:to>
                                    </p:set>
                                    <p:animEffect transition="in" filter="wipe(down)">
                                      <p:cBhvr>
                                        <p:cTn id="96" dur="500"/>
                                        <p:tgtEl>
                                          <p:spTgt spid="2055"/>
                                        </p:tgtEl>
                                      </p:cBhvr>
                                    </p:animEffect>
                                  </p:childTnLst>
                                </p:cTn>
                              </p:par>
                              <p:par>
                                <p:cTn id="97" presetID="53" presetClass="entr" presetSubtype="16" fill="hold" nodeType="withEffect">
                                  <p:stCondLst>
                                    <p:cond delay="0"/>
                                  </p:stCondLst>
                                  <p:childTnLst>
                                    <p:set>
                                      <p:cBhvr>
                                        <p:cTn id="98" dur="1" fill="hold">
                                          <p:stCondLst>
                                            <p:cond delay="0"/>
                                          </p:stCondLst>
                                        </p:cTn>
                                        <p:tgtEl>
                                          <p:spTgt spid="141"/>
                                        </p:tgtEl>
                                        <p:attrNameLst>
                                          <p:attrName>style.visibility</p:attrName>
                                        </p:attrNameLst>
                                      </p:cBhvr>
                                      <p:to>
                                        <p:strVal val="visible"/>
                                      </p:to>
                                    </p:set>
                                    <p:anim calcmode="lin" valueType="num">
                                      <p:cBhvr>
                                        <p:cTn id="99" dur="500" fill="hold"/>
                                        <p:tgtEl>
                                          <p:spTgt spid="141"/>
                                        </p:tgtEl>
                                        <p:attrNameLst>
                                          <p:attrName>ppt_w</p:attrName>
                                        </p:attrNameLst>
                                      </p:cBhvr>
                                      <p:tavLst>
                                        <p:tav tm="0">
                                          <p:val>
                                            <p:fltVal val="0"/>
                                          </p:val>
                                        </p:tav>
                                        <p:tav tm="100000">
                                          <p:val>
                                            <p:strVal val="#ppt_w"/>
                                          </p:val>
                                        </p:tav>
                                      </p:tavLst>
                                    </p:anim>
                                    <p:anim calcmode="lin" valueType="num">
                                      <p:cBhvr>
                                        <p:cTn id="100" dur="500" fill="hold"/>
                                        <p:tgtEl>
                                          <p:spTgt spid="141"/>
                                        </p:tgtEl>
                                        <p:attrNameLst>
                                          <p:attrName>ppt_h</p:attrName>
                                        </p:attrNameLst>
                                      </p:cBhvr>
                                      <p:tavLst>
                                        <p:tav tm="0">
                                          <p:val>
                                            <p:fltVal val="0"/>
                                          </p:val>
                                        </p:tav>
                                        <p:tav tm="100000">
                                          <p:val>
                                            <p:strVal val="#ppt_h"/>
                                          </p:val>
                                        </p:tav>
                                      </p:tavLst>
                                    </p:anim>
                                    <p:animEffect transition="in" filter="fade">
                                      <p:cBhvr>
                                        <p:cTn id="101" dur="500"/>
                                        <p:tgtEl>
                                          <p:spTgt spid="141"/>
                                        </p:tgtEl>
                                      </p:cBhvr>
                                    </p:animEffect>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nodeType="clickEffect">
                                  <p:stCondLst>
                                    <p:cond delay="0"/>
                                  </p:stCondLst>
                                  <p:childTnLst>
                                    <p:set>
                                      <p:cBhvr>
                                        <p:cTn id="105" dur="1" fill="hold">
                                          <p:stCondLst>
                                            <p:cond delay="0"/>
                                          </p:stCondLst>
                                        </p:cTn>
                                        <p:tgtEl>
                                          <p:spTgt spid="3"/>
                                        </p:tgtEl>
                                        <p:attrNameLst>
                                          <p:attrName>style.visibility</p:attrName>
                                        </p:attrNameLst>
                                      </p:cBhvr>
                                      <p:to>
                                        <p:strVal val="visible"/>
                                      </p:to>
                                    </p:set>
                                    <p:animEffect transition="in" filter="fade">
                                      <p:cBhvr>
                                        <p:cTn id="106" dur="1000"/>
                                        <p:tgtEl>
                                          <p:spTgt spid="3"/>
                                        </p:tgtEl>
                                      </p:cBhvr>
                                    </p:animEffect>
                                    <p:anim calcmode="lin" valueType="num">
                                      <p:cBhvr>
                                        <p:cTn id="107" dur="1000" fill="hold"/>
                                        <p:tgtEl>
                                          <p:spTgt spid="3"/>
                                        </p:tgtEl>
                                        <p:attrNameLst>
                                          <p:attrName>ppt_x</p:attrName>
                                        </p:attrNameLst>
                                      </p:cBhvr>
                                      <p:tavLst>
                                        <p:tav tm="0">
                                          <p:val>
                                            <p:strVal val="#ppt_x"/>
                                          </p:val>
                                        </p:tav>
                                        <p:tav tm="100000">
                                          <p:val>
                                            <p:strVal val="#ppt_x"/>
                                          </p:val>
                                        </p:tav>
                                      </p:tavLst>
                                    </p:anim>
                                    <p:anim calcmode="lin" valueType="num">
                                      <p:cBhvr>
                                        <p:cTn id="10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椭圆 16"/>
          <p:cNvSpPr/>
          <p:nvPr/>
        </p:nvSpPr>
        <p:spPr>
          <a:xfrm>
            <a:off x="2852553" y="1885645"/>
            <a:ext cx="1969623" cy="1969623"/>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18" name="椭圆 17"/>
          <p:cNvSpPr/>
          <p:nvPr/>
        </p:nvSpPr>
        <p:spPr>
          <a:xfrm>
            <a:off x="4040376" y="1885645"/>
            <a:ext cx="1969623" cy="1969623"/>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nvGrpSpPr>
          <p:cNvPr id="19" name="组合 18"/>
          <p:cNvGrpSpPr/>
          <p:nvPr/>
        </p:nvGrpSpPr>
        <p:grpSpPr>
          <a:xfrm>
            <a:off x="3810468" y="2369729"/>
            <a:ext cx="1201763" cy="1083526"/>
            <a:chOff x="4702856" y="2924944"/>
            <a:chExt cx="1401009" cy="1263169"/>
          </a:xfrm>
          <a:blipFill dpi="0" rotWithShape="1">
            <a:blip r:embed="rId1">
              <a:extLst>
                <a:ext uri="{28A0092B-C50C-407E-A947-70E740481C1C}">
                  <a14:useLocalDpi xmlns:a14="http://schemas.microsoft.com/office/drawing/2010/main" val="0"/>
                </a:ext>
              </a:extLst>
            </a:blip>
            <a:srcRect/>
            <a:stretch>
              <a:fillRect/>
            </a:stretch>
          </a:blipFill>
        </p:grpSpPr>
        <p:grpSp>
          <p:nvGrpSpPr>
            <p:cNvPr id="20" name="组合 19"/>
            <p:cNvGrpSpPr/>
            <p:nvPr/>
          </p:nvGrpSpPr>
          <p:grpSpPr>
            <a:xfrm>
              <a:off x="4702856" y="2924944"/>
              <a:ext cx="1401009" cy="1263169"/>
              <a:chOff x="5424755" y="1340768"/>
              <a:chExt cx="670560" cy="604586"/>
            </a:xfrm>
            <a:grpFill/>
          </p:grpSpPr>
          <p:grpSp>
            <p:nvGrpSpPr>
              <p:cNvPr id="22" name="组合 21"/>
              <p:cNvGrpSpPr/>
              <p:nvPr/>
            </p:nvGrpSpPr>
            <p:grpSpPr>
              <a:xfrm>
                <a:off x="5424755" y="1340768"/>
                <a:ext cx="670560" cy="604586"/>
                <a:chOff x="3720691" y="2824413"/>
                <a:chExt cx="1341120" cy="1209172"/>
              </a:xfrm>
              <a:grpFill/>
            </p:grpSpPr>
            <p:sp>
              <p:nvSpPr>
                <p:cNvPr id="24"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25" name="Freeform 5"/>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23"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21" name="矩形 20"/>
            <p:cNvSpPr/>
            <p:nvPr/>
          </p:nvSpPr>
          <p:spPr>
            <a:xfrm>
              <a:off x="4801443" y="3356992"/>
              <a:ext cx="1296145" cy="295985"/>
            </a:xfrm>
            <a:prstGeom prst="rect">
              <a:avLst/>
            </a:prstGeom>
            <a:noFill/>
          </p:spPr>
          <p:txBody>
            <a:bodyPr wrap="square" lIns="68555" tIns="34278" rIns="68555" bIns="34278">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114314" y="1796454"/>
            <a:ext cx="502789" cy="453321"/>
            <a:chOff x="5424755" y="1340768"/>
            <a:chExt cx="670560" cy="604586"/>
          </a:xfrm>
          <a:blipFill dpi="0" rotWithShape="1">
            <a:blip r:embed="rId2">
              <a:extLst>
                <a:ext uri="{28A0092B-C50C-407E-A947-70E740481C1C}">
                  <a14:useLocalDpi xmlns:a14="http://schemas.microsoft.com/office/drawing/2010/main" val="0"/>
                </a:ext>
              </a:extLst>
            </a:blip>
            <a:srcRect/>
            <a:stretch>
              <a:fillRect/>
            </a:stretch>
          </a:blipFill>
        </p:grpSpPr>
        <p:grpSp>
          <p:nvGrpSpPr>
            <p:cNvPr id="27" name="组合 26"/>
            <p:cNvGrpSpPr/>
            <p:nvPr/>
          </p:nvGrpSpPr>
          <p:grpSpPr>
            <a:xfrm>
              <a:off x="5424755" y="1340768"/>
              <a:ext cx="670560" cy="604586"/>
              <a:chOff x="5424755" y="1340768"/>
              <a:chExt cx="670560" cy="604586"/>
            </a:xfrm>
            <a:grpFill/>
          </p:grpSpPr>
          <p:grpSp>
            <p:nvGrpSpPr>
              <p:cNvPr id="29" name="组合 28"/>
              <p:cNvGrpSpPr/>
              <p:nvPr/>
            </p:nvGrpSpPr>
            <p:grpSpPr>
              <a:xfrm>
                <a:off x="5424755" y="1340768"/>
                <a:ext cx="670560" cy="604586"/>
                <a:chOff x="3720691" y="2824413"/>
                <a:chExt cx="1341120" cy="1209172"/>
              </a:xfrm>
              <a:grpFill/>
            </p:grpSpPr>
            <p:sp>
              <p:nvSpPr>
                <p:cNvPr id="3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3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30"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2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33" name="组合 32"/>
          <p:cNvGrpSpPr/>
          <p:nvPr/>
        </p:nvGrpSpPr>
        <p:grpSpPr>
          <a:xfrm>
            <a:off x="2619724" y="2658497"/>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34" name="组合 33"/>
            <p:cNvGrpSpPr/>
            <p:nvPr/>
          </p:nvGrpSpPr>
          <p:grpSpPr>
            <a:xfrm>
              <a:off x="5424755" y="1340768"/>
              <a:ext cx="670560" cy="604586"/>
              <a:chOff x="5424755" y="1340768"/>
              <a:chExt cx="670560" cy="604586"/>
            </a:xfrm>
            <a:grpFill/>
          </p:grpSpPr>
          <p:grpSp>
            <p:nvGrpSpPr>
              <p:cNvPr id="36" name="组合 35"/>
              <p:cNvGrpSpPr/>
              <p:nvPr/>
            </p:nvGrpSpPr>
            <p:grpSpPr>
              <a:xfrm>
                <a:off x="5424755" y="1340768"/>
                <a:ext cx="670560" cy="604586"/>
                <a:chOff x="3720691" y="2824413"/>
                <a:chExt cx="1341120" cy="1209172"/>
              </a:xfrm>
              <a:grpFill/>
            </p:grpSpPr>
            <p:sp>
              <p:nvSpPr>
                <p:cNvPr id="38"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39"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37"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3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40" name="组合 39"/>
          <p:cNvGrpSpPr/>
          <p:nvPr/>
        </p:nvGrpSpPr>
        <p:grpSpPr>
          <a:xfrm>
            <a:off x="3105651" y="3468376"/>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41" name="组合 40"/>
            <p:cNvGrpSpPr/>
            <p:nvPr/>
          </p:nvGrpSpPr>
          <p:grpSpPr>
            <a:xfrm>
              <a:off x="5424755" y="1340768"/>
              <a:ext cx="670560" cy="604586"/>
              <a:chOff x="5424755" y="1340768"/>
              <a:chExt cx="670560" cy="604586"/>
            </a:xfrm>
            <a:grpFill/>
          </p:grpSpPr>
          <p:grpSp>
            <p:nvGrpSpPr>
              <p:cNvPr id="43" name="组合 42"/>
              <p:cNvGrpSpPr/>
              <p:nvPr/>
            </p:nvGrpSpPr>
            <p:grpSpPr>
              <a:xfrm>
                <a:off x="5424755" y="1340768"/>
                <a:ext cx="670560" cy="604586"/>
                <a:chOff x="3720691" y="2824413"/>
                <a:chExt cx="1341120" cy="1209172"/>
              </a:xfrm>
              <a:grpFill/>
            </p:grpSpPr>
            <p:sp>
              <p:nvSpPr>
                <p:cNvPr id="45"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46"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44"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42"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03</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47" name="组合 46"/>
          <p:cNvGrpSpPr/>
          <p:nvPr/>
        </p:nvGrpSpPr>
        <p:grpSpPr>
          <a:xfrm>
            <a:off x="5265329" y="1794626"/>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48" name="组合 47"/>
            <p:cNvGrpSpPr/>
            <p:nvPr/>
          </p:nvGrpSpPr>
          <p:grpSpPr>
            <a:xfrm>
              <a:off x="5424755" y="1340768"/>
              <a:ext cx="670560" cy="604586"/>
              <a:chOff x="5424755" y="1340768"/>
              <a:chExt cx="670560" cy="604586"/>
            </a:xfrm>
            <a:grpFill/>
          </p:grpSpPr>
          <p:grpSp>
            <p:nvGrpSpPr>
              <p:cNvPr id="50" name="组合 49"/>
              <p:cNvGrpSpPr/>
              <p:nvPr/>
            </p:nvGrpSpPr>
            <p:grpSpPr>
              <a:xfrm>
                <a:off x="5424755" y="1340768"/>
                <a:ext cx="670560" cy="604586"/>
                <a:chOff x="3720691" y="2824413"/>
                <a:chExt cx="1341120" cy="1209172"/>
              </a:xfrm>
              <a:grpFill/>
            </p:grpSpPr>
            <p:sp>
              <p:nvSpPr>
                <p:cNvPr id="52"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53"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51"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4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04</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54" name="组合 53"/>
          <p:cNvGrpSpPr/>
          <p:nvPr/>
        </p:nvGrpSpPr>
        <p:grpSpPr>
          <a:xfrm>
            <a:off x="5714126" y="2641532"/>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55" name="组合 54"/>
            <p:cNvGrpSpPr/>
            <p:nvPr/>
          </p:nvGrpSpPr>
          <p:grpSpPr>
            <a:xfrm>
              <a:off x="5424755" y="1340768"/>
              <a:ext cx="670560" cy="604586"/>
              <a:chOff x="5424755" y="1340768"/>
              <a:chExt cx="670560" cy="604586"/>
            </a:xfrm>
            <a:grpFill/>
          </p:grpSpPr>
          <p:grpSp>
            <p:nvGrpSpPr>
              <p:cNvPr id="61" name="组合 60"/>
              <p:cNvGrpSpPr/>
              <p:nvPr/>
            </p:nvGrpSpPr>
            <p:grpSpPr>
              <a:xfrm>
                <a:off x="5424755" y="1340768"/>
                <a:ext cx="670560" cy="604586"/>
                <a:chOff x="3720691" y="2824413"/>
                <a:chExt cx="1341120" cy="1209172"/>
              </a:xfrm>
              <a:grpFill/>
            </p:grpSpPr>
            <p:sp>
              <p:nvSpPr>
                <p:cNvPr id="63"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64"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62"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60"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05</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65" name="组合 64"/>
          <p:cNvGrpSpPr/>
          <p:nvPr/>
        </p:nvGrpSpPr>
        <p:grpSpPr>
          <a:xfrm>
            <a:off x="5265329" y="3430026"/>
            <a:ext cx="502789" cy="453321"/>
            <a:chOff x="5424755" y="1340768"/>
            <a:chExt cx="670560" cy="604586"/>
          </a:xfrm>
          <a:blipFill dpi="0" rotWithShape="1">
            <a:blip r:embed="rId2">
              <a:extLst>
                <a:ext uri="{28A0092B-C50C-407E-A947-70E740481C1C}">
                  <a14:useLocalDpi xmlns:a14="http://schemas.microsoft.com/office/drawing/2010/main" val="0"/>
                </a:ext>
              </a:extLst>
            </a:blip>
            <a:srcRect/>
            <a:stretch>
              <a:fillRect/>
            </a:stretch>
          </a:blipFill>
        </p:grpSpPr>
        <p:grpSp>
          <p:nvGrpSpPr>
            <p:cNvPr id="66" name="组合 65"/>
            <p:cNvGrpSpPr/>
            <p:nvPr/>
          </p:nvGrpSpPr>
          <p:grpSpPr>
            <a:xfrm>
              <a:off x="5424755" y="1340768"/>
              <a:ext cx="670560" cy="604586"/>
              <a:chOff x="5424755" y="1340768"/>
              <a:chExt cx="670560" cy="604586"/>
            </a:xfrm>
            <a:grpFill/>
          </p:grpSpPr>
          <p:grpSp>
            <p:nvGrpSpPr>
              <p:cNvPr id="69" name="组合 68"/>
              <p:cNvGrpSpPr/>
              <p:nvPr/>
            </p:nvGrpSpPr>
            <p:grpSpPr>
              <a:xfrm>
                <a:off x="5424755" y="1340768"/>
                <a:ext cx="670560" cy="604586"/>
                <a:chOff x="3720691" y="2824413"/>
                <a:chExt cx="1341120" cy="1209172"/>
              </a:xfrm>
              <a:grpFill/>
            </p:grpSpPr>
            <p:sp>
              <p:nvSpPr>
                <p:cNvPr id="74"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75"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73"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67"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06</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sp>
        <p:nvSpPr>
          <p:cNvPr id="77" name="矩形 47"/>
          <p:cNvSpPr>
            <a:spLocks noChangeArrowheads="1"/>
          </p:cNvSpPr>
          <p:nvPr/>
        </p:nvSpPr>
        <p:spPr bwMode="auto">
          <a:xfrm>
            <a:off x="1116143" y="1867618"/>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a:t>
            </a:r>
            <a:endParaRPr lang="en-US" altLang="zh-CN" sz="1050" dirty="0">
              <a:solidFill>
                <a:schemeClr val="bg1"/>
              </a:solidFill>
              <a:sym typeface="微软雅黑" panose="020B0503020204020204" pitchFamily="34" charset="-122"/>
            </a:endParaRPr>
          </a:p>
          <a:p>
            <a:pPr algn="r">
              <a:lnSpc>
                <a:spcPct val="120000"/>
              </a:lnSpc>
              <a:spcBef>
                <a:spcPct val="0"/>
              </a:spcBef>
              <a:buNone/>
            </a:pPr>
            <a:r>
              <a:rPr lang="zh-CN" altLang="en-US" sz="1050" dirty="0">
                <a:solidFill>
                  <a:schemeClr val="bg1"/>
                </a:solidFill>
                <a:sym typeface="微软雅黑" panose="020B0503020204020204" pitchFamily="34" charset="-122"/>
              </a:rPr>
              <a:t>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sp>
        <p:nvSpPr>
          <p:cNvPr id="79" name="矩形 47"/>
          <p:cNvSpPr>
            <a:spLocks noChangeArrowheads="1"/>
          </p:cNvSpPr>
          <p:nvPr/>
        </p:nvSpPr>
        <p:spPr bwMode="auto">
          <a:xfrm>
            <a:off x="638883" y="278548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a:t>
            </a:r>
            <a:endParaRPr lang="en-US" altLang="zh-CN" sz="1050" dirty="0">
              <a:solidFill>
                <a:schemeClr val="bg1"/>
              </a:solidFill>
              <a:sym typeface="微软雅黑" panose="020B0503020204020204" pitchFamily="34" charset="-122"/>
            </a:endParaRPr>
          </a:p>
          <a:p>
            <a:pPr algn="r">
              <a:lnSpc>
                <a:spcPct val="120000"/>
              </a:lnSpc>
              <a:spcBef>
                <a:spcPct val="0"/>
              </a:spcBef>
              <a:buNone/>
            </a:pPr>
            <a:r>
              <a:rPr lang="zh-CN" altLang="en-US" sz="1050" dirty="0">
                <a:solidFill>
                  <a:schemeClr val="bg1"/>
                </a:solidFill>
                <a:sym typeface="微软雅黑" panose="020B0503020204020204" pitchFamily="34" charset="-122"/>
              </a:rPr>
              <a:t>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sp>
        <p:nvSpPr>
          <p:cNvPr id="82" name="矩形 47"/>
          <p:cNvSpPr>
            <a:spLocks noChangeArrowheads="1"/>
          </p:cNvSpPr>
          <p:nvPr/>
        </p:nvSpPr>
        <p:spPr bwMode="auto">
          <a:xfrm>
            <a:off x="1116143" y="3750375"/>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a:t>
            </a:r>
            <a:endParaRPr lang="en-US" altLang="zh-CN" sz="1050" dirty="0">
              <a:solidFill>
                <a:schemeClr val="bg1"/>
              </a:solidFill>
              <a:sym typeface="微软雅黑" panose="020B0503020204020204" pitchFamily="34" charset="-122"/>
            </a:endParaRPr>
          </a:p>
          <a:p>
            <a:pPr algn="r">
              <a:lnSpc>
                <a:spcPct val="120000"/>
              </a:lnSpc>
              <a:spcBef>
                <a:spcPct val="0"/>
              </a:spcBef>
              <a:buNone/>
            </a:pPr>
            <a:r>
              <a:rPr lang="zh-CN" altLang="en-US" sz="1050" dirty="0">
                <a:solidFill>
                  <a:schemeClr val="bg1"/>
                </a:solidFill>
                <a:sym typeface="微软雅黑" panose="020B0503020204020204" pitchFamily="34" charset="-122"/>
              </a:rPr>
              <a:t>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sp>
        <p:nvSpPr>
          <p:cNvPr id="84" name="矩形 47"/>
          <p:cNvSpPr>
            <a:spLocks noChangeArrowheads="1"/>
          </p:cNvSpPr>
          <p:nvPr/>
        </p:nvSpPr>
        <p:spPr bwMode="auto">
          <a:xfrm>
            <a:off x="5921798" y="1867618"/>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a:t>
            </a:r>
            <a:endParaRPr lang="en-US" altLang="zh-CN" sz="1050" dirty="0">
              <a:solidFill>
                <a:schemeClr val="bg1"/>
              </a:solidFill>
              <a:sym typeface="微软雅黑" panose="020B0503020204020204" pitchFamily="34" charset="-122"/>
            </a:endParaRPr>
          </a:p>
          <a:p>
            <a:pPr>
              <a:lnSpc>
                <a:spcPct val="120000"/>
              </a:lnSpc>
              <a:spcBef>
                <a:spcPct val="0"/>
              </a:spcBef>
              <a:buNone/>
            </a:pPr>
            <a:r>
              <a:rPr lang="zh-CN" altLang="en-US" sz="1050" dirty="0">
                <a:solidFill>
                  <a:schemeClr val="bg1"/>
                </a:solidFill>
                <a:sym typeface="微软雅黑" panose="020B0503020204020204" pitchFamily="34" charset="-122"/>
              </a:rPr>
              <a:t>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sp>
        <p:nvSpPr>
          <p:cNvPr id="86" name="矩形 47"/>
          <p:cNvSpPr>
            <a:spLocks noChangeArrowheads="1"/>
          </p:cNvSpPr>
          <p:nvPr/>
        </p:nvSpPr>
        <p:spPr bwMode="auto">
          <a:xfrm>
            <a:off x="6353361" y="278548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a:t>
            </a:r>
            <a:endParaRPr lang="en-US" altLang="zh-CN" sz="1050" dirty="0">
              <a:solidFill>
                <a:schemeClr val="bg1"/>
              </a:solidFill>
              <a:sym typeface="微软雅黑" panose="020B0503020204020204" pitchFamily="34" charset="-122"/>
            </a:endParaRPr>
          </a:p>
          <a:p>
            <a:pPr>
              <a:lnSpc>
                <a:spcPct val="120000"/>
              </a:lnSpc>
              <a:spcBef>
                <a:spcPct val="0"/>
              </a:spcBef>
              <a:buNone/>
            </a:pPr>
            <a:r>
              <a:rPr lang="zh-CN" altLang="en-US" sz="1050" dirty="0">
                <a:solidFill>
                  <a:schemeClr val="bg1"/>
                </a:solidFill>
                <a:sym typeface="微软雅黑" panose="020B0503020204020204" pitchFamily="34" charset="-122"/>
              </a:rPr>
              <a:t>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sp>
        <p:nvSpPr>
          <p:cNvPr id="88" name="矩形 47"/>
          <p:cNvSpPr>
            <a:spLocks noChangeArrowheads="1"/>
          </p:cNvSpPr>
          <p:nvPr/>
        </p:nvSpPr>
        <p:spPr bwMode="auto">
          <a:xfrm>
            <a:off x="5921426" y="364239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a:t>
            </a:r>
            <a:endParaRPr lang="en-US" altLang="zh-CN" sz="1050" dirty="0">
              <a:solidFill>
                <a:schemeClr val="bg1"/>
              </a:solidFill>
              <a:sym typeface="微软雅黑" panose="020B0503020204020204" pitchFamily="34" charset="-122"/>
            </a:endParaRPr>
          </a:p>
          <a:p>
            <a:pPr>
              <a:lnSpc>
                <a:spcPct val="120000"/>
              </a:lnSpc>
              <a:spcBef>
                <a:spcPct val="0"/>
              </a:spcBef>
              <a:buNone/>
            </a:pPr>
            <a:r>
              <a:rPr lang="zh-CN" altLang="en-US" sz="1050" dirty="0">
                <a:solidFill>
                  <a:schemeClr val="bg1"/>
                </a:solidFill>
                <a:sym typeface="微软雅黑" panose="020B0503020204020204" pitchFamily="34" charset="-122"/>
              </a:rPr>
              <a:t>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cxnSp>
        <p:nvCxnSpPr>
          <p:cNvPr id="89" name="直接箭头连接符 88"/>
          <p:cNvCxnSpPr/>
          <p:nvPr/>
        </p:nvCxnSpPr>
        <p:spPr>
          <a:xfrm>
            <a:off x="3608440" y="2155605"/>
            <a:ext cx="298338" cy="31371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a:off x="3230496" y="2857500"/>
            <a:ext cx="458695"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1" name="直接箭头连接符 90"/>
          <p:cNvCxnSpPr/>
          <p:nvPr/>
        </p:nvCxnSpPr>
        <p:spPr>
          <a:xfrm flipV="1">
            <a:off x="3554448" y="3333045"/>
            <a:ext cx="340585" cy="16539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2" name="直接箭头连接符 91"/>
          <p:cNvCxnSpPr/>
          <p:nvPr/>
        </p:nvCxnSpPr>
        <p:spPr>
          <a:xfrm flipH="1">
            <a:off x="5006847" y="2229168"/>
            <a:ext cx="354949" cy="240155"/>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3" name="直接箭头连接符 92"/>
          <p:cNvCxnSpPr/>
          <p:nvPr/>
        </p:nvCxnSpPr>
        <p:spPr>
          <a:xfrm flipH="1">
            <a:off x="5121117" y="2911492"/>
            <a:ext cx="485025"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4" name="直接箭头连接符 93"/>
          <p:cNvCxnSpPr>
            <a:stCxn id="74" idx="8"/>
          </p:cNvCxnSpPr>
          <p:nvPr/>
        </p:nvCxnSpPr>
        <p:spPr>
          <a:xfrm flipH="1" flipV="1">
            <a:off x="4958240" y="3289436"/>
            <a:ext cx="361266" cy="22013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6631989" y="3343428"/>
            <a:ext cx="208734" cy="138347"/>
            <a:chOff x="9482595" y="2565731"/>
            <a:chExt cx="278384" cy="184511"/>
          </a:xfrm>
          <a:blipFill dpi="0" rotWithShape="1">
            <a:blip r:embed="rId5">
              <a:extLst>
                <a:ext uri="{28A0092B-C50C-407E-A947-70E740481C1C}">
                  <a14:useLocalDpi xmlns:a14="http://schemas.microsoft.com/office/drawing/2010/main" val="0"/>
                </a:ext>
              </a:extLst>
            </a:blip>
            <a:srcRect/>
            <a:stretch>
              <a:fillRect/>
            </a:stretch>
          </a:blipFill>
        </p:grpSpPr>
        <p:sp>
          <p:nvSpPr>
            <p:cNvPr id="96" name="椭圆 95"/>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7" name="椭圆 96"/>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68"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6"/>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0"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down)">
                                      <p:cBhvr>
                                        <p:cTn id="7" dur="580">
                                          <p:stCondLst>
                                            <p:cond delay="0"/>
                                          </p:stCondLst>
                                        </p:cTn>
                                        <p:tgtEl>
                                          <p:spTgt spid="68"/>
                                        </p:tgtEl>
                                      </p:cBhvr>
                                    </p:animEffect>
                                    <p:anim calcmode="lin" valueType="num">
                                      <p:cBhvr>
                                        <p:cTn id="8" dur="1822" tmFilter="0,0; 0.14,0.36; 0.43,0.73; 0.71,0.91; 1.0,1.0">
                                          <p:stCondLst>
                                            <p:cond delay="0"/>
                                          </p:stCondLst>
                                        </p:cTn>
                                        <p:tgtEl>
                                          <p:spTgt spid="6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8"/>
                                        </p:tgtEl>
                                        <p:attrNameLst>
                                          <p:attrName>ppt_y</p:attrName>
                                        </p:attrNameLst>
                                      </p:cBhvr>
                                      <p:tavLst>
                                        <p:tav tm="0" fmla="#ppt_y-sin(pi*$)/81">
                                          <p:val>
                                            <p:fltVal val="0"/>
                                          </p:val>
                                        </p:tav>
                                        <p:tav tm="100000">
                                          <p:val>
                                            <p:fltVal val="1"/>
                                          </p:val>
                                        </p:tav>
                                      </p:tavLst>
                                    </p:anim>
                                    <p:animScale>
                                      <p:cBhvr>
                                        <p:cTn id="13" dur="26">
                                          <p:stCondLst>
                                            <p:cond delay="650"/>
                                          </p:stCondLst>
                                        </p:cTn>
                                        <p:tgtEl>
                                          <p:spTgt spid="68"/>
                                        </p:tgtEl>
                                      </p:cBhvr>
                                      <p:to x="100000" y="60000"/>
                                    </p:animScale>
                                    <p:animScale>
                                      <p:cBhvr>
                                        <p:cTn id="14" dur="166" decel="50000">
                                          <p:stCondLst>
                                            <p:cond delay="676"/>
                                          </p:stCondLst>
                                        </p:cTn>
                                        <p:tgtEl>
                                          <p:spTgt spid="68"/>
                                        </p:tgtEl>
                                      </p:cBhvr>
                                      <p:to x="100000" y="100000"/>
                                    </p:animScale>
                                    <p:animScale>
                                      <p:cBhvr>
                                        <p:cTn id="15" dur="26">
                                          <p:stCondLst>
                                            <p:cond delay="1312"/>
                                          </p:stCondLst>
                                        </p:cTn>
                                        <p:tgtEl>
                                          <p:spTgt spid="68"/>
                                        </p:tgtEl>
                                      </p:cBhvr>
                                      <p:to x="100000" y="80000"/>
                                    </p:animScale>
                                    <p:animScale>
                                      <p:cBhvr>
                                        <p:cTn id="16" dur="166" decel="50000">
                                          <p:stCondLst>
                                            <p:cond delay="1338"/>
                                          </p:stCondLst>
                                        </p:cTn>
                                        <p:tgtEl>
                                          <p:spTgt spid="68"/>
                                        </p:tgtEl>
                                      </p:cBhvr>
                                      <p:to x="100000" y="100000"/>
                                    </p:animScale>
                                    <p:animScale>
                                      <p:cBhvr>
                                        <p:cTn id="17" dur="26">
                                          <p:stCondLst>
                                            <p:cond delay="1642"/>
                                          </p:stCondLst>
                                        </p:cTn>
                                        <p:tgtEl>
                                          <p:spTgt spid="68"/>
                                        </p:tgtEl>
                                      </p:cBhvr>
                                      <p:to x="100000" y="90000"/>
                                    </p:animScale>
                                    <p:animScale>
                                      <p:cBhvr>
                                        <p:cTn id="18" dur="166" decel="50000">
                                          <p:stCondLst>
                                            <p:cond delay="1668"/>
                                          </p:stCondLst>
                                        </p:cTn>
                                        <p:tgtEl>
                                          <p:spTgt spid="68"/>
                                        </p:tgtEl>
                                      </p:cBhvr>
                                      <p:to x="100000" y="100000"/>
                                    </p:animScale>
                                    <p:animScale>
                                      <p:cBhvr>
                                        <p:cTn id="19" dur="26">
                                          <p:stCondLst>
                                            <p:cond delay="1808"/>
                                          </p:stCondLst>
                                        </p:cTn>
                                        <p:tgtEl>
                                          <p:spTgt spid="68"/>
                                        </p:tgtEl>
                                      </p:cBhvr>
                                      <p:to x="100000" y="95000"/>
                                    </p:animScale>
                                    <p:animScale>
                                      <p:cBhvr>
                                        <p:cTn id="20" dur="166" decel="50000">
                                          <p:stCondLst>
                                            <p:cond delay="1834"/>
                                          </p:stCondLst>
                                        </p:cTn>
                                        <p:tgtEl>
                                          <p:spTgt spid="68"/>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wipe(down)">
                                      <p:cBhvr>
                                        <p:cTn id="23" dur="580">
                                          <p:stCondLst>
                                            <p:cond delay="0"/>
                                          </p:stCondLst>
                                        </p:cTn>
                                        <p:tgtEl>
                                          <p:spTgt spid="70"/>
                                        </p:tgtEl>
                                      </p:cBhvr>
                                    </p:animEffect>
                                    <p:anim calcmode="lin" valueType="num">
                                      <p:cBhvr>
                                        <p:cTn id="24" dur="1822" tmFilter="0,0; 0.14,0.36; 0.43,0.73; 0.71,0.91; 1.0,1.0">
                                          <p:stCondLst>
                                            <p:cond delay="0"/>
                                          </p:stCondLst>
                                        </p:cTn>
                                        <p:tgtEl>
                                          <p:spTgt spid="7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0"/>
                                        </p:tgtEl>
                                        <p:attrNameLst>
                                          <p:attrName>ppt_y</p:attrName>
                                        </p:attrNameLst>
                                      </p:cBhvr>
                                      <p:tavLst>
                                        <p:tav tm="0" fmla="#ppt_y-sin(pi*$)/81">
                                          <p:val>
                                            <p:fltVal val="0"/>
                                          </p:val>
                                        </p:tav>
                                        <p:tav tm="100000">
                                          <p:val>
                                            <p:fltVal val="1"/>
                                          </p:val>
                                        </p:tav>
                                      </p:tavLst>
                                    </p:anim>
                                    <p:animScale>
                                      <p:cBhvr>
                                        <p:cTn id="29" dur="26">
                                          <p:stCondLst>
                                            <p:cond delay="650"/>
                                          </p:stCondLst>
                                        </p:cTn>
                                        <p:tgtEl>
                                          <p:spTgt spid="70"/>
                                        </p:tgtEl>
                                      </p:cBhvr>
                                      <p:to x="100000" y="60000"/>
                                    </p:animScale>
                                    <p:animScale>
                                      <p:cBhvr>
                                        <p:cTn id="30" dur="166" decel="50000">
                                          <p:stCondLst>
                                            <p:cond delay="676"/>
                                          </p:stCondLst>
                                        </p:cTn>
                                        <p:tgtEl>
                                          <p:spTgt spid="70"/>
                                        </p:tgtEl>
                                      </p:cBhvr>
                                      <p:to x="100000" y="100000"/>
                                    </p:animScale>
                                    <p:animScale>
                                      <p:cBhvr>
                                        <p:cTn id="31" dur="26">
                                          <p:stCondLst>
                                            <p:cond delay="1312"/>
                                          </p:stCondLst>
                                        </p:cTn>
                                        <p:tgtEl>
                                          <p:spTgt spid="70"/>
                                        </p:tgtEl>
                                      </p:cBhvr>
                                      <p:to x="100000" y="80000"/>
                                    </p:animScale>
                                    <p:animScale>
                                      <p:cBhvr>
                                        <p:cTn id="32" dur="166" decel="50000">
                                          <p:stCondLst>
                                            <p:cond delay="1338"/>
                                          </p:stCondLst>
                                        </p:cTn>
                                        <p:tgtEl>
                                          <p:spTgt spid="70"/>
                                        </p:tgtEl>
                                      </p:cBhvr>
                                      <p:to x="100000" y="100000"/>
                                    </p:animScale>
                                    <p:animScale>
                                      <p:cBhvr>
                                        <p:cTn id="33" dur="26">
                                          <p:stCondLst>
                                            <p:cond delay="1642"/>
                                          </p:stCondLst>
                                        </p:cTn>
                                        <p:tgtEl>
                                          <p:spTgt spid="70"/>
                                        </p:tgtEl>
                                      </p:cBhvr>
                                      <p:to x="100000" y="90000"/>
                                    </p:animScale>
                                    <p:animScale>
                                      <p:cBhvr>
                                        <p:cTn id="34" dur="166" decel="50000">
                                          <p:stCondLst>
                                            <p:cond delay="1668"/>
                                          </p:stCondLst>
                                        </p:cTn>
                                        <p:tgtEl>
                                          <p:spTgt spid="70"/>
                                        </p:tgtEl>
                                      </p:cBhvr>
                                      <p:to x="100000" y="100000"/>
                                    </p:animScale>
                                    <p:animScale>
                                      <p:cBhvr>
                                        <p:cTn id="35" dur="26">
                                          <p:stCondLst>
                                            <p:cond delay="1808"/>
                                          </p:stCondLst>
                                        </p:cTn>
                                        <p:tgtEl>
                                          <p:spTgt spid="70"/>
                                        </p:tgtEl>
                                      </p:cBhvr>
                                      <p:to x="100000" y="95000"/>
                                    </p:animScale>
                                    <p:animScale>
                                      <p:cBhvr>
                                        <p:cTn id="36" dur="166" decel="50000">
                                          <p:stCondLst>
                                            <p:cond delay="1834"/>
                                          </p:stCondLst>
                                        </p:cTn>
                                        <p:tgtEl>
                                          <p:spTgt spid="70"/>
                                        </p:tgtEl>
                                      </p:cBhvr>
                                      <p:to x="100000" y="100000"/>
                                    </p:animScale>
                                  </p:childTnLst>
                                </p:cTn>
                              </p:par>
                            </p:childTnLst>
                          </p:cTn>
                        </p:par>
                        <p:par>
                          <p:cTn id="37" fill="hold">
                            <p:stCondLst>
                              <p:cond delay="2000"/>
                            </p:stCondLst>
                            <p:childTnLst>
                              <p:par>
                                <p:cTn id="38" presetID="2" presetClass="entr" presetSubtype="12"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0-#ppt_w/2"/>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2" presetClass="entr" presetSubtype="4" fill="hold" grpId="0" nodeType="withEffect">
                                  <p:stCondLst>
                                    <p:cond delay="1250"/>
                                  </p:stCondLst>
                                  <p:childTnLst>
                                    <p:set>
                                      <p:cBhvr>
                                        <p:cTn id="43" dur="1" fill="hold">
                                          <p:stCondLst>
                                            <p:cond delay="0"/>
                                          </p:stCondLst>
                                        </p:cTn>
                                        <p:tgtEl>
                                          <p:spTgt spid="17"/>
                                        </p:tgtEl>
                                        <p:attrNameLst>
                                          <p:attrName>style.visibility</p:attrName>
                                        </p:attrNameLst>
                                      </p:cBhvr>
                                      <p:to>
                                        <p:strVal val="visible"/>
                                      </p:to>
                                    </p:set>
                                    <p:animEffect transition="in" filter="wipe(down)">
                                      <p:cBhvr>
                                        <p:cTn id="44" dur="500"/>
                                        <p:tgtEl>
                                          <p:spTgt spid="17"/>
                                        </p:tgtEl>
                                      </p:cBhvr>
                                    </p:animEffect>
                                  </p:childTnLst>
                                </p:cTn>
                              </p:par>
                              <p:par>
                                <p:cTn id="45" presetID="22" presetClass="entr" presetSubtype="4" fill="hold" grpId="0" nodeType="withEffect">
                                  <p:stCondLst>
                                    <p:cond delay="125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childTnLst>
                          </p:cTn>
                        </p:par>
                        <p:par>
                          <p:cTn id="48" fill="hold">
                            <p:stCondLst>
                              <p:cond delay="2500"/>
                            </p:stCondLst>
                            <p:childTnLst>
                              <p:par>
                                <p:cTn id="49" presetID="49" presetClass="entr" presetSubtype="0" decel="100000"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fltVal val="0"/>
                                          </p:val>
                                        </p:tav>
                                        <p:tav tm="100000">
                                          <p:val>
                                            <p:strVal val="#ppt_h"/>
                                          </p:val>
                                        </p:tav>
                                      </p:tavLst>
                                    </p:anim>
                                    <p:anim calcmode="lin" valueType="num">
                                      <p:cBhvr>
                                        <p:cTn id="53" dur="500" fill="hold"/>
                                        <p:tgtEl>
                                          <p:spTgt spid="26"/>
                                        </p:tgtEl>
                                        <p:attrNameLst>
                                          <p:attrName>style.rotation</p:attrName>
                                        </p:attrNameLst>
                                      </p:cBhvr>
                                      <p:tavLst>
                                        <p:tav tm="0">
                                          <p:val>
                                            <p:fltVal val="360"/>
                                          </p:val>
                                        </p:tav>
                                        <p:tav tm="100000">
                                          <p:val>
                                            <p:fltVal val="0"/>
                                          </p:val>
                                        </p:tav>
                                      </p:tavLst>
                                    </p:anim>
                                    <p:animEffect transition="in" filter="fade">
                                      <p:cBhvr>
                                        <p:cTn id="54" dur="500"/>
                                        <p:tgtEl>
                                          <p:spTgt spid="26"/>
                                        </p:tgtEl>
                                      </p:cBhvr>
                                    </p:animEffect>
                                  </p:childTnLst>
                                </p:cTn>
                              </p:par>
                            </p:childTnLst>
                          </p:cTn>
                        </p:par>
                        <p:par>
                          <p:cTn id="55" fill="hold">
                            <p:stCondLst>
                              <p:cond delay="3000"/>
                            </p:stCondLst>
                            <p:childTnLst>
                              <p:par>
                                <p:cTn id="56" presetID="49" presetClass="entr" presetSubtype="0" decel="100000" fill="hold"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 calcmode="lin" valueType="num">
                                      <p:cBhvr>
                                        <p:cTn id="60" dur="500" fill="hold"/>
                                        <p:tgtEl>
                                          <p:spTgt spid="33"/>
                                        </p:tgtEl>
                                        <p:attrNameLst>
                                          <p:attrName>style.rotation</p:attrName>
                                        </p:attrNameLst>
                                      </p:cBhvr>
                                      <p:tavLst>
                                        <p:tav tm="0">
                                          <p:val>
                                            <p:fltVal val="360"/>
                                          </p:val>
                                        </p:tav>
                                        <p:tav tm="100000">
                                          <p:val>
                                            <p:fltVal val="0"/>
                                          </p:val>
                                        </p:tav>
                                      </p:tavLst>
                                    </p:anim>
                                    <p:animEffect transition="in" filter="fade">
                                      <p:cBhvr>
                                        <p:cTn id="61" dur="500"/>
                                        <p:tgtEl>
                                          <p:spTgt spid="33"/>
                                        </p:tgtEl>
                                      </p:cBhvr>
                                    </p:animEffect>
                                  </p:childTnLst>
                                </p:cTn>
                              </p:par>
                            </p:childTnLst>
                          </p:cTn>
                        </p:par>
                        <p:par>
                          <p:cTn id="62" fill="hold">
                            <p:stCondLst>
                              <p:cond delay="3500"/>
                            </p:stCondLst>
                            <p:childTnLst>
                              <p:par>
                                <p:cTn id="63" presetID="49" presetClass="entr" presetSubtype="0" decel="100000" fill="hold" nodeType="after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 calcmode="lin" valueType="num">
                                      <p:cBhvr>
                                        <p:cTn id="67" dur="500" fill="hold"/>
                                        <p:tgtEl>
                                          <p:spTgt spid="40"/>
                                        </p:tgtEl>
                                        <p:attrNameLst>
                                          <p:attrName>style.rotation</p:attrName>
                                        </p:attrNameLst>
                                      </p:cBhvr>
                                      <p:tavLst>
                                        <p:tav tm="0">
                                          <p:val>
                                            <p:fltVal val="360"/>
                                          </p:val>
                                        </p:tav>
                                        <p:tav tm="100000">
                                          <p:val>
                                            <p:fltVal val="0"/>
                                          </p:val>
                                        </p:tav>
                                      </p:tavLst>
                                    </p:anim>
                                    <p:animEffect transition="in" filter="fade">
                                      <p:cBhvr>
                                        <p:cTn id="68" dur="500"/>
                                        <p:tgtEl>
                                          <p:spTgt spid="40"/>
                                        </p:tgtEl>
                                      </p:cBhvr>
                                    </p:animEffect>
                                  </p:childTnLst>
                                </p:cTn>
                              </p:par>
                            </p:childTnLst>
                          </p:cTn>
                        </p:par>
                        <p:par>
                          <p:cTn id="69" fill="hold">
                            <p:stCondLst>
                              <p:cond delay="4000"/>
                            </p:stCondLst>
                            <p:childTnLst>
                              <p:par>
                                <p:cTn id="70" presetID="49" presetClass="entr" presetSubtype="0" decel="100000" fill="hold" nodeType="after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p:cTn id="72" dur="500" fill="hold"/>
                                        <p:tgtEl>
                                          <p:spTgt spid="47"/>
                                        </p:tgtEl>
                                        <p:attrNameLst>
                                          <p:attrName>ppt_w</p:attrName>
                                        </p:attrNameLst>
                                      </p:cBhvr>
                                      <p:tavLst>
                                        <p:tav tm="0">
                                          <p:val>
                                            <p:fltVal val="0"/>
                                          </p:val>
                                        </p:tav>
                                        <p:tav tm="100000">
                                          <p:val>
                                            <p:strVal val="#ppt_w"/>
                                          </p:val>
                                        </p:tav>
                                      </p:tavLst>
                                    </p:anim>
                                    <p:anim calcmode="lin" valueType="num">
                                      <p:cBhvr>
                                        <p:cTn id="73" dur="500" fill="hold"/>
                                        <p:tgtEl>
                                          <p:spTgt spid="47"/>
                                        </p:tgtEl>
                                        <p:attrNameLst>
                                          <p:attrName>ppt_h</p:attrName>
                                        </p:attrNameLst>
                                      </p:cBhvr>
                                      <p:tavLst>
                                        <p:tav tm="0">
                                          <p:val>
                                            <p:fltVal val="0"/>
                                          </p:val>
                                        </p:tav>
                                        <p:tav tm="100000">
                                          <p:val>
                                            <p:strVal val="#ppt_h"/>
                                          </p:val>
                                        </p:tav>
                                      </p:tavLst>
                                    </p:anim>
                                    <p:anim calcmode="lin" valueType="num">
                                      <p:cBhvr>
                                        <p:cTn id="74" dur="500" fill="hold"/>
                                        <p:tgtEl>
                                          <p:spTgt spid="47"/>
                                        </p:tgtEl>
                                        <p:attrNameLst>
                                          <p:attrName>style.rotation</p:attrName>
                                        </p:attrNameLst>
                                      </p:cBhvr>
                                      <p:tavLst>
                                        <p:tav tm="0">
                                          <p:val>
                                            <p:fltVal val="360"/>
                                          </p:val>
                                        </p:tav>
                                        <p:tav tm="100000">
                                          <p:val>
                                            <p:fltVal val="0"/>
                                          </p:val>
                                        </p:tav>
                                      </p:tavLst>
                                    </p:anim>
                                    <p:animEffect transition="in" filter="fade">
                                      <p:cBhvr>
                                        <p:cTn id="75" dur="500"/>
                                        <p:tgtEl>
                                          <p:spTgt spid="47"/>
                                        </p:tgtEl>
                                      </p:cBhvr>
                                    </p:animEffect>
                                  </p:childTnLst>
                                </p:cTn>
                              </p:par>
                            </p:childTnLst>
                          </p:cTn>
                        </p:par>
                        <p:par>
                          <p:cTn id="76" fill="hold">
                            <p:stCondLst>
                              <p:cond delay="4500"/>
                            </p:stCondLst>
                            <p:childTnLst>
                              <p:par>
                                <p:cTn id="77" presetID="49" presetClass="entr" presetSubtype="0" decel="100000" fill="hold" nodeType="afterEffect">
                                  <p:stCondLst>
                                    <p:cond delay="0"/>
                                  </p:stCondLst>
                                  <p:childTnLst>
                                    <p:set>
                                      <p:cBhvr>
                                        <p:cTn id="78" dur="1" fill="hold">
                                          <p:stCondLst>
                                            <p:cond delay="0"/>
                                          </p:stCondLst>
                                        </p:cTn>
                                        <p:tgtEl>
                                          <p:spTgt spid="54"/>
                                        </p:tgtEl>
                                        <p:attrNameLst>
                                          <p:attrName>style.visibility</p:attrName>
                                        </p:attrNameLst>
                                      </p:cBhvr>
                                      <p:to>
                                        <p:strVal val="visible"/>
                                      </p:to>
                                    </p:set>
                                    <p:anim calcmode="lin" valueType="num">
                                      <p:cBhvr>
                                        <p:cTn id="79" dur="500" fill="hold"/>
                                        <p:tgtEl>
                                          <p:spTgt spid="54"/>
                                        </p:tgtEl>
                                        <p:attrNameLst>
                                          <p:attrName>ppt_w</p:attrName>
                                        </p:attrNameLst>
                                      </p:cBhvr>
                                      <p:tavLst>
                                        <p:tav tm="0">
                                          <p:val>
                                            <p:fltVal val="0"/>
                                          </p:val>
                                        </p:tav>
                                        <p:tav tm="100000">
                                          <p:val>
                                            <p:strVal val="#ppt_w"/>
                                          </p:val>
                                        </p:tav>
                                      </p:tavLst>
                                    </p:anim>
                                    <p:anim calcmode="lin" valueType="num">
                                      <p:cBhvr>
                                        <p:cTn id="80" dur="500" fill="hold"/>
                                        <p:tgtEl>
                                          <p:spTgt spid="54"/>
                                        </p:tgtEl>
                                        <p:attrNameLst>
                                          <p:attrName>ppt_h</p:attrName>
                                        </p:attrNameLst>
                                      </p:cBhvr>
                                      <p:tavLst>
                                        <p:tav tm="0">
                                          <p:val>
                                            <p:fltVal val="0"/>
                                          </p:val>
                                        </p:tav>
                                        <p:tav tm="100000">
                                          <p:val>
                                            <p:strVal val="#ppt_h"/>
                                          </p:val>
                                        </p:tav>
                                      </p:tavLst>
                                    </p:anim>
                                    <p:anim calcmode="lin" valueType="num">
                                      <p:cBhvr>
                                        <p:cTn id="81" dur="500" fill="hold"/>
                                        <p:tgtEl>
                                          <p:spTgt spid="54"/>
                                        </p:tgtEl>
                                        <p:attrNameLst>
                                          <p:attrName>style.rotation</p:attrName>
                                        </p:attrNameLst>
                                      </p:cBhvr>
                                      <p:tavLst>
                                        <p:tav tm="0">
                                          <p:val>
                                            <p:fltVal val="360"/>
                                          </p:val>
                                        </p:tav>
                                        <p:tav tm="100000">
                                          <p:val>
                                            <p:fltVal val="0"/>
                                          </p:val>
                                        </p:tav>
                                      </p:tavLst>
                                    </p:anim>
                                    <p:animEffect transition="in" filter="fade">
                                      <p:cBhvr>
                                        <p:cTn id="82" dur="500"/>
                                        <p:tgtEl>
                                          <p:spTgt spid="54"/>
                                        </p:tgtEl>
                                      </p:cBhvr>
                                    </p:animEffect>
                                  </p:childTnLst>
                                </p:cTn>
                              </p:par>
                            </p:childTnLst>
                          </p:cTn>
                        </p:par>
                        <p:par>
                          <p:cTn id="83" fill="hold">
                            <p:stCondLst>
                              <p:cond delay="5000"/>
                            </p:stCondLst>
                            <p:childTnLst>
                              <p:par>
                                <p:cTn id="84" presetID="49" presetClass="entr" presetSubtype="0" decel="100000" fill="hold" nodeType="afterEffect">
                                  <p:stCondLst>
                                    <p:cond delay="0"/>
                                  </p:stCondLst>
                                  <p:childTnLst>
                                    <p:set>
                                      <p:cBhvr>
                                        <p:cTn id="85" dur="1" fill="hold">
                                          <p:stCondLst>
                                            <p:cond delay="0"/>
                                          </p:stCondLst>
                                        </p:cTn>
                                        <p:tgtEl>
                                          <p:spTgt spid="65"/>
                                        </p:tgtEl>
                                        <p:attrNameLst>
                                          <p:attrName>style.visibility</p:attrName>
                                        </p:attrNameLst>
                                      </p:cBhvr>
                                      <p:to>
                                        <p:strVal val="visible"/>
                                      </p:to>
                                    </p:set>
                                    <p:anim calcmode="lin" valueType="num">
                                      <p:cBhvr>
                                        <p:cTn id="86" dur="500" fill="hold"/>
                                        <p:tgtEl>
                                          <p:spTgt spid="65"/>
                                        </p:tgtEl>
                                        <p:attrNameLst>
                                          <p:attrName>ppt_w</p:attrName>
                                        </p:attrNameLst>
                                      </p:cBhvr>
                                      <p:tavLst>
                                        <p:tav tm="0">
                                          <p:val>
                                            <p:fltVal val="0"/>
                                          </p:val>
                                        </p:tav>
                                        <p:tav tm="100000">
                                          <p:val>
                                            <p:strVal val="#ppt_w"/>
                                          </p:val>
                                        </p:tav>
                                      </p:tavLst>
                                    </p:anim>
                                    <p:anim calcmode="lin" valueType="num">
                                      <p:cBhvr>
                                        <p:cTn id="87" dur="500" fill="hold"/>
                                        <p:tgtEl>
                                          <p:spTgt spid="65"/>
                                        </p:tgtEl>
                                        <p:attrNameLst>
                                          <p:attrName>ppt_h</p:attrName>
                                        </p:attrNameLst>
                                      </p:cBhvr>
                                      <p:tavLst>
                                        <p:tav tm="0">
                                          <p:val>
                                            <p:fltVal val="0"/>
                                          </p:val>
                                        </p:tav>
                                        <p:tav tm="100000">
                                          <p:val>
                                            <p:strVal val="#ppt_h"/>
                                          </p:val>
                                        </p:tav>
                                      </p:tavLst>
                                    </p:anim>
                                    <p:anim calcmode="lin" valueType="num">
                                      <p:cBhvr>
                                        <p:cTn id="88" dur="500" fill="hold"/>
                                        <p:tgtEl>
                                          <p:spTgt spid="65"/>
                                        </p:tgtEl>
                                        <p:attrNameLst>
                                          <p:attrName>style.rotation</p:attrName>
                                        </p:attrNameLst>
                                      </p:cBhvr>
                                      <p:tavLst>
                                        <p:tav tm="0">
                                          <p:val>
                                            <p:fltVal val="360"/>
                                          </p:val>
                                        </p:tav>
                                        <p:tav tm="100000">
                                          <p:val>
                                            <p:fltVal val="0"/>
                                          </p:val>
                                        </p:tav>
                                      </p:tavLst>
                                    </p:anim>
                                    <p:animEffect transition="in" filter="fade">
                                      <p:cBhvr>
                                        <p:cTn id="89" dur="500"/>
                                        <p:tgtEl>
                                          <p:spTgt spid="65"/>
                                        </p:tgtEl>
                                      </p:cBhvr>
                                    </p:animEffect>
                                  </p:childTnLst>
                                </p:cTn>
                              </p:par>
                              <p:par>
                                <p:cTn id="90" presetID="14" presetClass="entr" presetSubtype="10" fill="hold" grpId="0" nodeType="withEffect">
                                  <p:stCondLst>
                                    <p:cond delay="500"/>
                                  </p:stCondLst>
                                  <p:childTnLst>
                                    <p:set>
                                      <p:cBhvr>
                                        <p:cTn id="91" dur="1" fill="hold">
                                          <p:stCondLst>
                                            <p:cond delay="0"/>
                                          </p:stCondLst>
                                        </p:cTn>
                                        <p:tgtEl>
                                          <p:spTgt spid="77"/>
                                        </p:tgtEl>
                                        <p:attrNameLst>
                                          <p:attrName>style.visibility</p:attrName>
                                        </p:attrNameLst>
                                      </p:cBhvr>
                                      <p:to>
                                        <p:strVal val="visible"/>
                                      </p:to>
                                    </p:set>
                                    <p:animEffect transition="in" filter="randombar(horizontal)">
                                      <p:cBhvr>
                                        <p:cTn id="92" dur="400"/>
                                        <p:tgtEl>
                                          <p:spTgt spid="77"/>
                                        </p:tgtEl>
                                      </p:cBhvr>
                                    </p:animEffect>
                                  </p:childTnLst>
                                </p:cTn>
                              </p:par>
                              <p:par>
                                <p:cTn id="93" presetID="14" presetClass="entr" presetSubtype="10" fill="hold" grpId="0" nodeType="withEffect">
                                  <p:stCondLst>
                                    <p:cond delay="500"/>
                                  </p:stCondLst>
                                  <p:childTnLst>
                                    <p:set>
                                      <p:cBhvr>
                                        <p:cTn id="94" dur="1" fill="hold">
                                          <p:stCondLst>
                                            <p:cond delay="0"/>
                                          </p:stCondLst>
                                        </p:cTn>
                                        <p:tgtEl>
                                          <p:spTgt spid="79"/>
                                        </p:tgtEl>
                                        <p:attrNameLst>
                                          <p:attrName>style.visibility</p:attrName>
                                        </p:attrNameLst>
                                      </p:cBhvr>
                                      <p:to>
                                        <p:strVal val="visible"/>
                                      </p:to>
                                    </p:set>
                                    <p:animEffect transition="in" filter="randombar(horizontal)">
                                      <p:cBhvr>
                                        <p:cTn id="95" dur="400"/>
                                        <p:tgtEl>
                                          <p:spTgt spid="79"/>
                                        </p:tgtEl>
                                      </p:cBhvr>
                                    </p:animEffect>
                                  </p:childTnLst>
                                </p:cTn>
                              </p:par>
                              <p:par>
                                <p:cTn id="96" presetID="14" presetClass="entr" presetSubtype="10" fill="hold" grpId="0" nodeType="withEffect">
                                  <p:stCondLst>
                                    <p:cond delay="500"/>
                                  </p:stCondLst>
                                  <p:childTnLst>
                                    <p:set>
                                      <p:cBhvr>
                                        <p:cTn id="97" dur="1" fill="hold">
                                          <p:stCondLst>
                                            <p:cond delay="0"/>
                                          </p:stCondLst>
                                        </p:cTn>
                                        <p:tgtEl>
                                          <p:spTgt spid="82"/>
                                        </p:tgtEl>
                                        <p:attrNameLst>
                                          <p:attrName>style.visibility</p:attrName>
                                        </p:attrNameLst>
                                      </p:cBhvr>
                                      <p:to>
                                        <p:strVal val="visible"/>
                                      </p:to>
                                    </p:set>
                                    <p:animEffect transition="in" filter="randombar(horizontal)">
                                      <p:cBhvr>
                                        <p:cTn id="98" dur="400"/>
                                        <p:tgtEl>
                                          <p:spTgt spid="82"/>
                                        </p:tgtEl>
                                      </p:cBhvr>
                                    </p:animEffect>
                                  </p:childTnLst>
                                </p:cTn>
                              </p:par>
                              <p:par>
                                <p:cTn id="99" presetID="14" presetClass="entr" presetSubtype="10" fill="hold" grpId="0" nodeType="withEffect">
                                  <p:stCondLst>
                                    <p:cond delay="500"/>
                                  </p:stCondLst>
                                  <p:childTnLst>
                                    <p:set>
                                      <p:cBhvr>
                                        <p:cTn id="100" dur="1" fill="hold">
                                          <p:stCondLst>
                                            <p:cond delay="0"/>
                                          </p:stCondLst>
                                        </p:cTn>
                                        <p:tgtEl>
                                          <p:spTgt spid="84"/>
                                        </p:tgtEl>
                                        <p:attrNameLst>
                                          <p:attrName>style.visibility</p:attrName>
                                        </p:attrNameLst>
                                      </p:cBhvr>
                                      <p:to>
                                        <p:strVal val="visible"/>
                                      </p:to>
                                    </p:set>
                                    <p:animEffect transition="in" filter="randombar(horizontal)">
                                      <p:cBhvr>
                                        <p:cTn id="101" dur="400"/>
                                        <p:tgtEl>
                                          <p:spTgt spid="84"/>
                                        </p:tgtEl>
                                      </p:cBhvr>
                                    </p:animEffect>
                                  </p:childTnLst>
                                </p:cTn>
                              </p:par>
                              <p:par>
                                <p:cTn id="102" presetID="14" presetClass="entr" presetSubtype="10" fill="hold" grpId="0" nodeType="withEffect">
                                  <p:stCondLst>
                                    <p:cond delay="500"/>
                                  </p:stCondLst>
                                  <p:childTnLst>
                                    <p:set>
                                      <p:cBhvr>
                                        <p:cTn id="103" dur="1" fill="hold">
                                          <p:stCondLst>
                                            <p:cond delay="0"/>
                                          </p:stCondLst>
                                        </p:cTn>
                                        <p:tgtEl>
                                          <p:spTgt spid="86"/>
                                        </p:tgtEl>
                                        <p:attrNameLst>
                                          <p:attrName>style.visibility</p:attrName>
                                        </p:attrNameLst>
                                      </p:cBhvr>
                                      <p:to>
                                        <p:strVal val="visible"/>
                                      </p:to>
                                    </p:set>
                                    <p:animEffect transition="in" filter="randombar(horizontal)">
                                      <p:cBhvr>
                                        <p:cTn id="104" dur="400"/>
                                        <p:tgtEl>
                                          <p:spTgt spid="86"/>
                                        </p:tgtEl>
                                      </p:cBhvr>
                                    </p:animEffect>
                                  </p:childTnLst>
                                </p:cTn>
                              </p:par>
                              <p:par>
                                <p:cTn id="105" presetID="14" presetClass="entr" presetSubtype="10" fill="hold" grpId="0" nodeType="withEffect">
                                  <p:stCondLst>
                                    <p:cond delay="500"/>
                                  </p:stCondLst>
                                  <p:childTnLst>
                                    <p:set>
                                      <p:cBhvr>
                                        <p:cTn id="106" dur="1" fill="hold">
                                          <p:stCondLst>
                                            <p:cond delay="0"/>
                                          </p:stCondLst>
                                        </p:cTn>
                                        <p:tgtEl>
                                          <p:spTgt spid="88"/>
                                        </p:tgtEl>
                                        <p:attrNameLst>
                                          <p:attrName>style.visibility</p:attrName>
                                        </p:attrNameLst>
                                      </p:cBhvr>
                                      <p:to>
                                        <p:strVal val="visible"/>
                                      </p:to>
                                    </p:set>
                                    <p:animEffect transition="in" filter="randombar(horizontal)">
                                      <p:cBhvr>
                                        <p:cTn id="107" dur="400"/>
                                        <p:tgtEl>
                                          <p:spTgt spid="88"/>
                                        </p:tgtEl>
                                      </p:cBhvr>
                                    </p:animEffect>
                                  </p:childTnLst>
                                </p:cTn>
                              </p:par>
                              <p:par>
                                <p:cTn id="108" presetID="16" presetClass="entr" presetSubtype="21" fill="hold" nodeType="withEffect">
                                  <p:stCondLst>
                                    <p:cond delay="1000"/>
                                  </p:stCondLst>
                                  <p:childTnLst>
                                    <p:set>
                                      <p:cBhvr>
                                        <p:cTn id="109" dur="1" fill="hold">
                                          <p:stCondLst>
                                            <p:cond delay="0"/>
                                          </p:stCondLst>
                                        </p:cTn>
                                        <p:tgtEl>
                                          <p:spTgt spid="89"/>
                                        </p:tgtEl>
                                        <p:attrNameLst>
                                          <p:attrName>style.visibility</p:attrName>
                                        </p:attrNameLst>
                                      </p:cBhvr>
                                      <p:to>
                                        <p:strVal val="visible"/>
                                      </p:to>
                                    </p:set>
                                    <p:animEffect transition="in" filter="barn(inVertical)">
                                      <p:cBhvr>
                                        <p:cTn id="110" dur="500"/>
                                        <p:tgtEl>
                                          <p:spTgt spid="89"/>
                                        </p:tgtEl>
                                      </p:cBhvr>
                                    </p:animEffect>
                                  </p:childTnLst>
                                </p:cTn>
                              </p:par>
                              <p:par>
                                <p:cTn id="111" presetID="16" presetClass="entr" presetSubtype="21" fill="hold" nodeType="withEffect">
                                  <p:stCondLst>
                                    <p:cond delay="1000"/>
                                  </p:stCondLst>
                                  <p:childTnLst>
                                    <p:set>
                                      <p:cBhvr>
                                        <p:cTn id="112" dur="1" fill="hold">
                                          <p:stCondLst>
                                            <p:cond delay="0"/>
                                          </p:stCondLst>
                                        </p:cTn>
                                        <p:tgtEl>
                                          <p:spTgt spid="90"/>
                                        </p:tgtEl>
                                        <p:attrNameLst>
                                          <p:attrName>style.visibility</p:attrName>
                                        </p:attrNameLst>
                                      </p:cBhvr>
                                      <p:to>
                                        <p:strVal val="visible"/>
                                      </p:to>
                                    </p:set>
                                    <p:animEffect transition="in" filter="barn(inVertical)">
                                      <p:cBhvr>
                                        <p:cTn id="113" dur="500"/>
                                        <p:tgtEl>
                                          <p:spTgt spid="90"/>
                                        </p:tgtEl>
                                      </p:cBhvr>
                                    </p:animEffect>
                                  </p:childTnLst>
                                </p:cTn>
                              </p:par>
                              <p:par>
                                <p:cTn id="114" presetID="16" presetClass="entr" presetSubtype="21" fill="hold" nodeType="withEffect">
                                  <p:stCondLst>
                                    <p:cond delay="1000"/>
                                  </p:stCondLst>
                                  <p:childTnLst>
                                    <p:set>
                                      <p:cBhvr>
                                        <p:cTn id="115" dur="1" fill="hold">
                                          <p:stCondLst>
                                            <p:cond delay="0"/>
                                          </p:stCondLst>
                                        </p:cTn>
                                        <p:tgtEl>
                                          <p:spTgt spid="91"/>
                                        </p:tgtEl>
                                        <p:attrNameLst>
                                          <p:attrName>style.visibility</p:attrName>
                                        </p:attrNameLst>
                                      </p:cBhvr>
                                      <p:to>
                                        <p:strVal val="visible"/>
                                      </p:to>
                                    </p:set>
                                    <p:animEffect transition="in" filter="barn(inVertical)">
                                      <p:cBhvr>
                                        <p:cTn id="116" dur="500"/>
                                        <p:tgtEl>
                                          <p:spTgt spid="91"/>
                                        </p:tgtEl>
                                      </p:cBhvr>
                                    </p:animEffect>
                                  </p:childTnLst>
                                </p:cTn>
                              </p:par>
                              <p:par>
                                <p:cTn id="117" presetID="16" presetClass="entr" presetSubtype="21" fill="hold" nodeType="withEffect">
                                  <p:stCondLst>
                                    <p:cond delay="1000"/>
                                  </p:stCondLst>
                                  <p:childTnLst>
                                    <p:set>
                                      <p:cBhvr>
                                        <p:cTn id="118" dur="1" fill="hold">
                                          <p:stCondLst>
                                            <p:cond delay="0"/>
                                          </p:stCondLst>
                                        </p:cTn>
                                        <p:tgtEl>
                                          <p:spTgt spid="92"/>
                                        </p:tgtEl>
                                        <p:attrNameLst>
                                          <p:attrName>style.visibility</p:attrName>
                                        </p:attrNameLst>
                                      </p:cBhvr>
                                      <p:to>
                                        <p:strVal val="visible"/>
                                      </p:to>
                                    </p:set>
                                    <p:animEffect transition="in" filter="barn(inVertical)">
                                      <p:cBhvr>
                                        <p:cTn id="119" dur="500"/>
                                        <p:tgtEl>
                                          <p:spTgt spid="92"/>
                                        </p:tgtEl>
                                      </p:cBhvr>
                                    </p:animEffect>
                                  </p:childTnLst>
                                </p:cTn>
                              </p:par>
                              <p:par>
                                <p:cTn id="120" presetID="16" presetClass="entr" presetSubtype="21" fill="hold" nodeType="withEffect">
                                  <p:stCondLst>
                                    <p:cond delay="1000"/>
                                  </p:stCondLst>
                                  <p:childTnLst>
                                    <p:set>
                                      <p:cBhvr>
                                        <p:cTn id="121" dur="1" fill="hold">
                                          <p:stCondLst>
                                            <p:cond delay="0"/>
                                          </p:stCondLst>
                                        </p:cTn>
                                        <p:tgtEl>
                                          <p:spTgt spid="93"/>
                                        </p:tgtEl>
                                        <p:attrNameLst>
                                          <p:attrName>style.visibility</p:attrName>
                                        </p:attrNameLst>
                                      </p:cBhvr>
                                      <p:to>
                                        <p:strVal val="visible"/>
                                      </p:to>
                                    </p:set>
                                    <p:animEffect transition="in" filter="barn(inVertical)">
                                      <p:cBhvr>
                                        <p:cTn id="122" dur="500"/>
                                        <p:tgtEl>
                                          <p:spTgt spid="93"/>
                                        </p:tgtEl>
                                      </p:cBhvr>
                                    </p:animEffect>
                                  </p:childTnLst>
                                </p:cTn>
                              </p:par>
                              <p:par>
                                <p:cTn id="123" presetID="16" presetClass="entr" presetSubtype="21" fill="hold" nodeType="withEffect">
                                  <p:stCondLst>
                                    <p:cond delay="1000"/>
                                  </p:stCondLst>
                                  <p:childTnLst>
                                    <p:set>
                                      <p:cBhvr>
                                        <p:cTn id="124" dur="1" fill="hold">
                                          <p:stCondLst>
                                            <p:cond delay="0"/>
                                          </p:stCondLst>
                                        </p:cTn>
                                        <p:tgtEl>
                                          <p:spTgt spid="94"/>
                                        </p:tgtEl>
                                        <p:attrNameLst>
                                          <p:attrName>style.visibility</p:attrName>
                                        </p:attrNameLst>
                                      </p:cBhvr>
                                      <p:to>
                                        <p:strVal val="visible"/>
                                      </p:to>
                                    </p:set>
                                    <p:animEffect transition="in" filter="barn(inVertical)">
                                      <p:cBhvr>
                                        <p:cTn id="125" dur="500"/>
                                        <p:tgtEl>
                                          <p:spTgt spid="94"/>
                                        </p:tgtEl>
                                      </p:cBhvr>
                                    </p:animEffect>
                                  </p:childTnLst>
                                </p:cTn>
                              </p:par>
                            </p:childTnLst>
                          </p:cTn>
                        </p:par>
                        <p:par>
                          <p:cTn id="126" fill="hold">
                            <p:stCondLst>
                              <p:cond delay="5500"/>
                            </p:stCondLst>
                            <p:childTnLst>
                              <p:par>
                                <p:cTn id="127" presetID="42" presetClass="entr" presetSubtype="0" fill="hold" nodeType="after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fade">
                                      <p:cBhvr>
                                        <p:cTn id="129" dur="1000"/>
                                        <p:tgtEl>
                                          <p:spTgt spid="95"/>
                                        </p:tgtEl>
                                      </p:cBhvr>
                                    </p:animEffect>
                                    <p:anim calcmode="lin" valueType="num">
                                      <p:cBhvr>
                                        <p:cTn id="130" dur="1000" fill="hold"/>
                                        <p:tgtEl>
                                          <p:spTgt spid="95"/>
                                        </p:tgtEl>
                                        <p:attrNameLst>
                                          <p:attrName>ppt_x</p:attrName>
                                        </p:attrNameLst>
                                      </p:cBhvr>
                                      <p:tavLst>
                                        <p:tav tm="0">
                                          <p:val>
                                            <p:strVal val="#ppt_x"/>
                                          </p:val>
                                        </p:tav>
                                        <p:tav tm="100000">
                                          <p:val>
                                            <p:strVal val="#ppt_x"/>
                                          </p:val>
                                        </p:tav>
                                      </p:tavLst>
                                    </p:anim>
                                    <p:anim calcmode="lin" valueType="num">
                                      <p:cBhvr>
                                        <p:cTn id="131"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77" grpId="0"/>
      <p:bldP spid="79" grpId="0"/>
      <p:bldP spid="82" grpId="0"/>
      <p:bldP spid="84" grpId="0"/>
      <p:bldP spid="86" grpId="0"/>
      <p:bldP spid="88" grpId="0"/>
      <p:bldP spid="68" grpId="0" animBg="1"/>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Freeform 6"/>
          <p:cNvSpPr/>
          <p:nvPr/>
        </p:nvSpPr>
        <p:spPr bwMode="auto">
          <a:xfrm flipH="1">
            <a:off x="4243560" y="463766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blipFill dpi="0" rotWithShape="1">
            <a:blip r:embed="rId1" cstate="screen"/>
            <a:srcRect/>
            <a:stretch>
              <a:fillRect/>
            </a:stretch>
          </a:blipFill>
          <a:ln>
            <a:noFill/>
          </a:ln>
        </p:spPr>
        <p:txBody>
          <a:bodyPr vert="horz" wrap="square" lIns="68562" tIns="34281" rIns="68562" bIns="34281" numCol="1" anchor="t" anchorCtr="0" compatLnSpc="1"/>
          <a:lstStyle/>
          <a:p>
            <a:endParaRPr lang="id-ID" sz="1015"/>
          </a:p>
        </p:txBody>
      </p:sp>
      <p:sp>
        <p:nvSpPr>
          <p:cNvPr id="20" name="Freeform 24"/>
          <p:cNvSpPr/>
          <p:nvPr/>
        </p:nvSpPr>
        <p:spPr>
          <a:xfrm flipH="1">
            <a:off x="4067891" y="4309811"/>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rgbClr val="414455"/>
              </a:solidFill>
            </a:endParaRPr>
          </a:p>
        </p:txBody>
      </p:sp>
      <p:sp>
        <p:nvSpPr>
          <p:cNvPr id="27" name="Freeform 25"/>
          <p:cNvSpPr/>
          <p:nvPr/>
        </p:nvSpPr>
        <p:spPr>
          <a:xfrm flipH="1">
            <a:off x="4350820" y="4811913"/>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sp>
        <p:nvSpPr>
          <p:cNvPr id="28" name="Freeform 5"/>
          <p:cNvSpPr/>
          <p:nvPr/>
        </p:nvSpPr>
        <p:spPr bwMode="auto">
          <a:xfrm>
            <a:off x="4496694" y="3734398"/>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blipFill dpi="0" rotWithShape="1">
            <a:blip r:embed="rId4"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29" name="Freeform 6"/>
          <p:cNvSpPr/>
          <p:nvPr/>
        </p:nvSpPr>
        <p:spPr bwMode="auto">
          <a:xfrm>
            <a:off x="4534784" y="3664170"/>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blipFill dpi="0" rotWithShape="1">
            <a:blip r:embed="rId5"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30" name="Freeform 7"/>
          <p:cNvSpPr/>
          <p:nvPr/>
        </p:nvSpPr>
        <p:spPr bwMode="auto">
          <a:xfrm>
            <a:off x="4522881" y="3708211"/>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blipFill dpi="0" rotWithShape="1">
            <a:blip r:embed="rId6"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31" name="Freeform 8"/>
          <p:cNvSpPr/>
          <p:nvPr/>
        </p:nvSpPr>
        <p:spPr bwMode="auto">
          <a:xfrm>
            <a:off x="4514549" y="4114108"/>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blipFill dpi="0" rotWithShape="1">
            <a:blip r:embed="rId7"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32" name="Freeform 9"/>
          <p:cNvSpPr/>
          <p:nvPr/>
        </p:nvSpPr>
        <p:spPr bwMode="auto">
          <a:xfrm>
            <a:off x="4634771" y="3733208"/>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blipFill dpi="0" rotWithShape="1">
            <a:blip r:embed="rId8"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33" name="Freeform 10"/>
          <p:cNvSpPr/>
          <p:nvPr/>
        </p:nvSpPr>
        <p:spPr bwMode="auto">
          <a:xfrm>
            <a:off x="4671671" y="3660599"/>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blipFill dpi="0" rotWithShape="1">
            <a:blip r:embed="rId9"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34" name="Freeform 11"/>
          <p:cNvSpPr/>
          <p:nvPr/>
        </p:nvSpPr>
        <p:spPr bwMode="auto">
          <a:xfrm>
            <a:off x="4660958" y="3707021"/>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blipFill dpi="0" rotWithShape="1">
            <a:blip r:embed="rId10"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35" name="Freeform 12"/>
          <p:cNvSpPr/>
          <p:nvPr/>
        </p:nvSpPr>
        <p:spPr bwMode="auto">
          <a:xfrm>
            <a:off x="4652626" y="4110538"/>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blipFill dpi="0" rotWithShape="1">
            <a:blip r:embed="rId7"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36" name="Freeform 13"/>
          <p:cNvSpPr/>
          <p:nvPr/>
        </p:nvSpPr>
        <p:spPr bwMode="auto">
          <a:xfrm>
            <a:off x="4754993" y="3735588"/>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blipFill dpi="0" rotWithShape="1">
            <a:blip r:embed="rId11"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grpSp>
        <p:nvGrpSpPr>
          <p:cNvPr id="37" name="Group 123"/>
          <p:cNvGrpSpPr/>
          <p:nvPr/>
        </p:nvGrpSpPr>
        <p:grpSpPr>
          <a:xfrm>
            <a:off x="3828928" y="3673692"/>
            <a:ext cx="613013" cy="465414"/>
            <a:chOff x="7170738" y="4168775"/>
            <a:chExt cx="817563" cy="620713"/>
          </a:xfrm>
          <a:blipFill dpi="0" rotWithShape="1">
            <a:blip r:embed="rId12">
              <a:extLst>
                <a:ext uri="{28A0092B-C50C-407E-A947-70E740481C1C}">
                  <a14:useLocalDpi xmlns:a14="http://schemas.microsoft.com/office/drawing/2010/main" val="0"/>
                </a:ext>
              </a:extLst>
            </a:blip>
            <a:srcRect/>
            <a:stretch>
              <a:fillRect/>
            </a:stretch>
          </a:blipFill>
        </p:grpSpPr>
        <p:sp>
          <p:nvSpPr>
            <p:cNvPr id="38"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3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4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41"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42"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43"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grpSp>
      <p:sp>
        <p:nvSpPr>
          <p:cNvPr id="45" name="Freeform 20"/>
          <p:cNvSpPr>
            <a:spLocks noEditPoints="1"/>
          </p:cNvSpPr>
          <p:nvPr/>
        </p:nvSpPr>
        <p:spPr bwMode="auto">
          <a:xfrm>
            <a:off x="3330185" y="2054863"/>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blipFill dpi="0" rotWithShape="1">
            <a:blip r:embed="rId1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46" name="Oval 21"/>
          <p:cNvSpPr>
            <a:spLocks noChangeArrowheads="1"/>
          </p:cNvSpPr>
          <p:nvPr/>
        </p:nvSpPr>
        <p:spPr bwMode="auto">
          <a:xfrm>
            <a:off x="5616781" y="1966780"/>
            <a:ext cx="105938" cy="105938"/>
          </a:xfrm>
          <a:prstGeom prst="ellipse">
            <a:avLst/>
          </a:prstGeom>
          <a:blipFill dpi="0" rotWithShape="1">
            <a:blip r:embed="rId14"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47" name="Freeform 22"/>
          <p:cNvSpPr/>
          <p:nvPr/>
        </p:nvSpPr>
        <p:spPr bwMode="auto">
          <a:xfrm>
            <a:off x="5654871" y="2045341"/>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blipFill dpi="0" rotWithShape="1">
            <a:blip r:embed="rId15"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48" name="Freeform 23"/>
          <p:cNvSpPr/>
          <p:nvPr/>
        </p:nvSpPr>
        <p:spPr bwMode="auto">
          <a:xfrm>
            <a:off x="5508462" y="2045341"/>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blipFill dpi="0" rotWithShape="1">
            <a:blip r:embed="rId16"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49" name="Freeform 24"/>
          <p:cNvSpPr/>
          <p:nvPr/>
        </p:nvSpPr>
        <p:spPr bwMode="auto">
          <a:xfrm>
            <a:off x="5664394" y="1928690"/>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blipFill dpi="0" rotWithShape="1">
            <a:blip r:embed="rId17"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50" name="Freeform 25"/>
          <p:cNvSpPr>
            <a:spLocks noEditPoints="1"/>
          </p:cNvSpPr>
          <p:nvPr/>
        </p:nvSpPr>
        <p:spPr bwMode="auto">
          <a:xfrm>
            <a:off x="4812128" y="1672773"/>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blipFill dpi="0" rotWithShape="1">
            <a:blip r:embed="rId18"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51" name="Freeform 26"/>
          <p:cNvSpPr>
            <a:spLocks noEditPoints="1"/>
          </p:cNvSpPr>
          <p:nvPr/>
        </p:nvSpPr>
        <p:spPr bwMode="auto">
          <a:xfrm>
            <a:off x="4666909" y="1816800"/>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blipFill dpi="0" rotWithShape="1">
            <a:blip r:embed="rId19"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52" name="Freeform 27"/>
          <p:cNvSpPr>
            <a:spLocks noEditPoints="1"/>
          </p:cNvSpPr>
          <p:nvPr/>
        </p:nvSpPr>
        <p:spPr bwMode="auto">
          <a:xfrm>
            <a:off x="4701429" y="1713244"/>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blipFill dpi="0" rotWithShape="1">
            <a:blip r:embed="rId20"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53" name="Freeform 28"/>
          <p:cNvSpPr>
            <a:spLocks noEditPoints="1"/>
          </p:cNvSpPr>
          <p:nvPr/>
        </p:nvSpPr>
        <p:spPr bwMode="auto">
          <a:xfrm>
            <a:off x="4701429" y="1713244"/>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blipFill dpi="0" rotWithShape="1">
            <a:blip r:embed="rId20"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54" name="Oval 29"/>
          <p:cNvSpPr>
            <a:spLocks noChangeArrowheads="1"/>
          </p:cNvSpPr>
          <p:nvPr/>
        </p:nvSpPr>
        <p:spPr bwMode="auto">
          <a:xfrm>
            <a:off x="4862122" y="1865604"/>
            <a:ext cx="70229" cy="70229"/>
          </a:xfrm>
          <a:prstGeom prst="ellipse">
            <a:avLst/>
          </a:prstGeom>
          <a:blipFill dpi="0" rotWithShape="1">
            <a:blip r:embed="rId21"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55" name="Freeform 30"/>
          <p:cNvSpPr>
            <a:spLocks noEditPoints="1"/>
          </p:cNvSpPr>
          <p:nvPr/>
        </p:nvSpPr>
        <p:spPr bwMode="auto">
          <a:xfrm>
            <a:off x="5401334" y="1543028"/>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blipFill dpi="0" rotWithShape="1">
            <a:blip r:embed="rId22"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56" name="Rectangle 31"/>
          <p:cNvSpPr>
            <a:spLocks noChangeArrowheads="1"/>
          </p:cNvSpPr>
          <p:nvPr/>
        </p:nvSpPr>
        <p:spPr bwMode="auto">
          <a:xfrm>
            <a:off x="5304919" y="1541838"/>
            <a:ext cx="48803" cy="355905"/>
          </a:xfrm>
          <a:prstGeom prst="rect">
            <a:avLst/>
          </a:prstGeom>
          <a:blipFill dpi="0" rotWithShape="1">
            <a:blip r:embed="rId2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57" name="Freeform 32"/>
          <p:cNvSpPr>
            <a:spLocks noEditPoints="1"/>
          </p:cNvSpPr>
          <p:nvPr/>
        </p:nvSpPr>
        <p:spPr bwMode="auto">
          <a:xfrm>
            <a:off x="3724180" y="3334453"/>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blipFill dpi="0" rotWithShape="1">
            <a:blip r:embed="rId24"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grpSp>
        <p:nvGrpSpPr>
          <p:cNvPr id="58" name="Group 127"/>
          <p:cNvGrpSpPr/>
          <p:nvPr/>
        </p:nvGrpSpPr>
        <p:grpSpPr>
          <a:xfrm>
            <a:off x="4908543" y="3642743"/>
            <a:ext cx="380902" cy="490410"/>
            <a:chOff x="8610600" y="4127500"/>
            <a:chExt cx="508001" cy="654050"/>
          </a:xfrm>
          <a:blipFill dpi="0" rotWithShape="1">
            <a:blip r:embed="rId12">
              <a:extLst>
                <a:ext uri="{28A0092B-C50C-407E-A947-70E740481C1C}">
                  <a14:useLocalDpi xmlns:a14="http://schemas.microsoft.com/office/drawing/2010/main" val="0"/>
                </a:ext>
              </a:extLst>
            </a:blip>
            <a:srcRect/>
            <a:stretch>
              <a:fillRect/>
            </a:stretch>
          </a:blipFill>
        </p:grpSpPr>
        <p:sp>
          <p:nvSpPr>
            <p:cNvPr id="59"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60"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61"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62"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63"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64"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65"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66"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grpSp>
      <p:sp>
        <p:nvSpPr>
          <p:cNvPr id="67" name="Freeform 41"/>
          <p:cNvSpPr>
            <a:spLocks noEditPoints="1"/>
          </p:cNvSpPr>
          <p:nvPr/>
        </p:nvSpPr>
        <p:spPr bwMode="auto">
          <a:xfrm>
            <a:off x="5223977" y="3147573"/>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blipFill dpi="0" rotWithShape="1">
            <a:blip r:embed="rId25"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68" name="Freeform 42"/>
          <p:cNvSpPr/>
          <p:nvPr/>
        </p:nvSpPr>
        <p:spPr bwMode="auto">
          <a:xfrm>
            <a:off x="5307300" y="3417774"/>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blipFill dpi="0" rotWithShape="1">
            <a:blip r:embed="rId26"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69" name="Freeform 43"/>
          <p:cNvSpPr/>
          <p:nvPr/>
        </p:nvSpPr>
        <p:spPr bwMode="auto">
          <a:xfrm>
            <a:off x="5278732" y="3463006"/>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blipFill dpi="0" rotWithShape="1">
            <a:blip r:embed="rId27"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70" name="Freeform 44"/>
          <p:cNvSpPr/>
          <p:nvPr/>
        </p:nvSpPr>
        <p:spPr bwMode="auto">
          <a:xfrm>
            <a:off x="4387185" y="1209740"/>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blipFill dpi="0" rotWithShape="1">
            <a:blip r:embed="rId28"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71" name="Freeform 45"/>
          <p:cNvSpPr>
            <a:spLocks noEditPoints="1"/>
          </p:cNvSpPr>
          <p:nvPr/>
        </p:nvSpPr>
        <p:spPr bwMode="auto">
          <a:xfrm>
            <a:off x="4270534" y="3204708"/>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blipFill dpi="0" rotWithShape="1">
            <a:blip r:embed="rId29"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72" name="Freeform 46"/>
          <p:cNvSpPr>
            <a:spLocks noEditPoints="1"/>
          </p:cNvSpPr>
          <p:nvPr/>
        </p:nvSpPr>
        <p:spPr bwMode="auto">
          <a:xfrm>
            <a:off x="5116848" y="2415529"/>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blipFill dpi="0" rotWithShape="1">
            <a:blip r:embed="rId30"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73" name="Freeform 47"/>
          <p:cNvSpPr>
            <a:spLocks noEditPoints="1"/>
          </p:cNvSpPr>
          <p:nvPr/>
        </p:nvSpPr>
        <p:spPr bwMode="auto">
          <a:xfrm>
            <a:off x="5582262" y="2625025"/>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blipFill dpi="0" rotWithShape="1">
            <a:blip r:embed="rId31"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74" name="Freeform 48"/>
          <p:cNvSpPr>
            <a:spLocks noEditPoints="1"/>
          </p:cNvSpPr>
          <p:nvPr/>
        </p:nvSpPr>
        <p:spPr bwMode="auto">
          <a:xfrm>
            <a:off x="4656197" y="2691682"/>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blipFill dpi="0" rotWithShape="1">
            <a:blip r:embed="rId32"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75" name="Freeform 49"/>
          <p:cNvSpPr/>
          <p:nvPr/>
        </p:nvSpPr>
        <p:spPr bwMode="auto">
          <a:xfrm>
            <a:off x="4735948" y="2829759"/>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blipFill dpi="0" rotWithShape="1">
            <a:blip r:embed="rId3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grpSp>
        <p:nvGrpSpPr>
          <p:cNvPr id="76" name="Group 126"/>
          <p:cNvGrpSpPr/>
          <p:nvPr/>
        </p:nvGrpSpPr>
        <p:grpSpPr>
          <a:xfrm>
            <a:off x="4829983" y="3251130"/>
            <a:ext cx="340430" cy="323766"/>
            <a:chOff x="8505825" y="3605213"/>
            <a:chExt cx="454025" cy="431800"/>
          </a:xfrm>
          <a:blipFill dpi="0" rotWithShape="1">
            <a:blip r:embed="rId12">
              <a:extLst>
                <a:ext uri="{28A0092B-C50C-407E-A947-70E740481C1C}">
                  <a14:useLocalDpi xmlns:a14="http://schemas.microsoft.com/office/drawing/2010/main" val="0"/>
                </a:ext>
              </a:extLst>
            </a:blip>
            <a:srcRect/>
            <a:stretch>
              <a:fillRect/>
            </a:stretch>
          </a:blipFill>
        </p:grpSpPr>
        <p:sp>
          <p:nvSpPr>
            <p:cNvPr id="77"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sp>
          <p:nvSpPr>
            <p:cNvPr id="78"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200">
                <a:solidFill>
                  <a:srgbClr val="414455"/>
                </a:solidFill>
              </a:endParaRPr>
            </a:p>
          </p:txBody>
        </p:sp>
      </p:grpSp>
      <p:sp>
        <p:nvSpPr>
          <p:cNvPr id="79" name="Freeform 52"/>
          <p:cNvSpPr/>
          <p:nvPr/>
        </p:nvSpPr>
        <p:spPr bwMode="auto">
          <a:xfrm>
            <a:off x="3780124" y="1324010"/>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blipFill dpi="0" rotWithShape="1">
            <a:blip r:embed="rId34"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0" name="Freeform 53"/>
          <p:cNvSpPr/>
          <p:nvPr/>
        </p:nvSpPr>
        <p:spPr bwMode="auto">
          <a:xfrm>
            <a:off x="4166978" y="1301395"/>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blipFill dpi="0" rotWithShape="1">
            <a:blip r:embed="rId35"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1" name="Freeform 54"/>
          <p:cNvSpPr/>
          <p:nvPr/>
        </p:nvSpPr>
        <p:spPr bwMode="auto">
          <a:xfrm>
            <a:off x="3846782" y="1433519"/>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blipFill dpi="0" rotWithShape="1">
            <a:blip r:embed="rId36"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2" name="Freeform 55"/>
          <p:cNvSpPr>
            <a:spLocks noEditPoints="1"/>
          </p:cNvSpPr>
          <p:nvPr/>
        </p:nvSpPr>
        <p:spPr bwMode="auto">
          <a:xfrm>
            <a:off x="3532539" y="1654918"/>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blipFill dpi="0" rotWithShape="1">
            <a:blip r:embed="rId37"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3" name="Freeform 56"/>
          <p:cNvSpPr>
            <a:spLocks noEditPoints="1"/>
          </p:cNvSpPr>
          <p:nvPr/>
        </p:nvSpPr>
        <p:spPr bwMode="auto">
          <a:xfrm>
            <a:off x="3330186" y="2472664"/>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blipFill dpi="0" rotWithShape="1">
            <a:blip r:embed="rId38"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4" name="Freeform 57"/>
          <p:cNvSpPr>
            <a:spLocks noEditPoints="1"/>
          </p:cNvSpPr>
          <p:nvPr/>
        </p:nvSpPr>
        <p:spPr bwMode="auto">
          <a:xfrm>
            <a:off x="4866883" y="1300204"/>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blipFill dpi="0" rotWithShape="1">
            <a:blip r:embed="rId39"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5" name="Freeform 58"/>
          <p:cNvSpPr>
            <a:spLocks noEditPoints="1"/>
          </p:cNvSpPr>
          <p:nvPr/>
        </p:nvSpPr>
        <p:spPr bwMode="auto">
          <a:xfrm>
            <a:off x="3466691" y="2923999"/>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blipFill dpi="0" rotWithShape="1">
            <a:blip r:embed="rId40"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6" name="Rectangle 59"/>
          <p:cNvSpPr>
            <a:spLocks noChangeArrowheads="1"/>
          </p:cNvSpPr>
          <p:nvPr/>
        </p:nvSpPr>
        <p:spPr bwMode="auto">
          <a:xfrm>
            <a:off x="4963298" y="2553606"/>
            <a:ext cx="470175" cy="23806"/>
          </a:xfrm>
          <a:prstGeom prst="rect">
            <a:avLst/>
          </a:prstGeom>
          <a:blipFill dpi="0" rotWithShape="1">
            <a:blip r:embed="rId41"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7" name="Rectangle 60"/>
          <p:cNvSpPr>
            <a:spLocks noChangeArrowheads="1"/>
          </p:cNvSpPr>
          <p:nvPr/>
        </p:nvSpPr>
        <p:spPr bwMode="auto">
          <a:xfrm>
            <a:off x="4982343" y="2505993"/>
            <a:ext cx="432085" cy="23806"/>
          </a:xfrm>
          <a:prstGeom prst="rect">
            <a:avLst/>
          </a:prstGeom>
          <a:blipFill dpi="0" rotWithShape="1">
            <a:blip r:embed="rId42"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8" name="Rectangle 61"/>
          <p:cNvSpPr>
            <a:spLocks noChangeArrowheads="1"/>
          </p:cNvSpPr>
          <p:nvPr/>
        </p:nvSpPr>
        <p:spPr bwMode="auto">
          <a:xfrm>
            <a:off x="5152558" y="2457190"/>
            <a:ext cx="91655" cy="23806"/>
          </a:xfrm>
          <a:prstGeom prst="rect">
            <a:avLst/>
          </a:prstGeom>
          <a:blipFill dpi="0" rotWithShape="1">
            <a:blip r:embed="rId4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89" name="Rectangle 62"/>
          <p:cNvSpPr>
            <a:spLocks noChangeArrowheads="1"/>
          </p:cNvSpPr>
          <p:nvPr/>
        </p:nvSpPr>
        <p:spPr bwMode="auto">
          <a:xfrm>
            <a:off x="5169222" y="2282214"/>
            <a:ext cx="58326" cy="190450"/>
          </a:xfrm>
          <a:prstGeom prst="rect">
            <a:avLst/>
          </a:prstGeom>
          <a:blipFill dpi="0" rotWithShape="1">
            <a:blip r:embed="rId44"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0" name="Rectangle 63"/>
          <p:cNvSpPr>
            <a:spLocks noChangeArrowheads="1"/>
          </p:cNvSpPr>
          <p:nvPr/>
        </p:nvSpPr>
        <p:spPr bwMode="auto">
          <a:xfrm>
            <a:off x="5152558" y="2272691"/>
            <a:ext cx="91655" cy="23806"/>
          </a:xfrm>
          <a:prstGeom prst="rect">
            <a:avLst/>
          </a:prstGeom>
          <a:blipFill dpi="0" rotWithShape="1">
            <a:blip r:embed="rId4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1" name="Rectangle 64"/>
          <p:cNvSpPr>
            <a:spLocks noChangeArrowheads="1"/>
          </p:cNvSpPr>
          <p:nvPr/>
        </p:nvSpPr>
        <p:spPr bwMode="auto">
          <a:xfrm>
            <a:off x="5291825" y="2457190"/>
            <a:ext cx="89274" cy="23806"/>
          </a:xfrm>
          <a:prstGeom prst="rect">
            <a:avLst/>
          </a:prstGeom>
          <a:blipFill dpi="0" rotWithShape="1">
            <a:blip r:embed="rId4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2" name="Rectangle 65"/>
          <p:cNvSpPr>
            <a:spLocks noChangeArrowheads="1"/>
          </p:cNvSpPr>
          <p:nvPr/>
        </p:nvSpPr>
        <p:spPr bwMode="auto">
          <a:xfrm>
            <a:off x="5307299" y="2282214"/>
            <a:ext cx="57135" cy="190450"/>
          </a:xfrm>
          <a:prstGeom prst="rect">
            <a:avLst/>
          </a:prstGeom>
          <a:blipFill dpi="0" rotWithShape="1">
            <a:blip r:embed="rId45"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3" name="Rectangle 66"/>
          <p:cNvSpPr>
            <a:spLocks noChangeArrowheads="1"/>
          </p:cNvSpPr>
          <p:nvPr/>
        </p:nvSpPr>
        <p:spPr bwMode="auto">
          <a:xfrm>
            <a:off x="5291825" y="2272691"/>
            <a:ext cx="89274" cy="23806"/>
          </a:xfrm>
          <a:prstGeom prst="rect">
            <a:avLst/>
          </a:prstGeom>
          <a:blipFill dpi="0" rotWithShape="1">
            <a:blip r:embed="rId4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4" name="Rectangle 67"/>
          <p:cNvSpPr>
            <a:spLocks noChangeArrowheads="1"/>
          </p:cNvSpPr>
          <p:nvPr/>
        </p:nvSpPr>
        <p:spPr bwMode="auto">
          <a:xfrm>
            <a:off x="5015671" y="2457190"/>
            <a:ext cx="91655" cy="23806"/>
          </a:xfrm>
          <a:prstGeom prst="rect">
            <a:avLst/>
          </a:prstGeom>
          <a:blipFill dpi="0" rotWithShape="1">
            <a:blip r:embed="rId4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5" name="Rectangle 68"/>
          <p:cNvSpPr>
            <a:spLocks noChangeArrowheads="1"/>
          </p:cNvSpPr>
          <p:nvPr/>
        </p:nvSpPr>
        <p:spPr bwMode="auto">
          <a:xfrm>
            <a:off x="5031146" y="2282214"/>
            <a:ext cx="59516" cy="190450"/>
          </a:xfrm>
          <a:prstGeom prst="rect">
            <a:avLst/>
          </a:prstGeom>
          <a:blipFill dpi="0" rotWithShape="1">
            <a:blip r:embed="rId44"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6" name="Rectangle 69"/>
          <p:cNvSpPr>
            <a:spLocks noChangeArrowheads="1"/>
          </p:cNvSpPr>
          <p:nvPr/>
        </p:nvSpPr>
        <p:spPr bwMode="auto">
          <a:xfrm>
            <a:off x="5015671" y="2272691"/>
            <a:ext cx="91655" cy="23806"/>
          </a:xfrm>
          <a:prstGeom prst="rect">
            <a:avLst/>
          </a:prstGeom>
          <a:blipFill dpi="0" rotWithShape="1">
            <a:blip r:embed="rId4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7" name="Rectangle 70"/>
          <p:cNvSpPr>
            <a:spLocks noChangeArrowheads="1"/>
          </p:cNvSpPr>
          <p:nvPr/>
        </p:nvSpPr>
        <p:spPr bwMode="auto">
          <a:xfrm>
            <a:off x="4982343" y="2220318"/>
            <a:ext cx="432085" cy="23806"/>
          </a:xfrm>
          <a:prstGeom prst="rect">
            <a:avLst/>
          </a:prstGeom>
          <a:blipFill dpi="0" rotWithShape="1">
            <a:blip r:embed="rId42"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8" name="Freeform 71"/>
          <p:cNvSpPr/>
          <p:nvPr/>
        </p:nvSpPr>
        <p:spPr bwMode="auto">
          <a:xfrm>
            <a:off x="4982343" y="2082241"/>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blipFill dpi="0" rotWithShape="1">
            <a:blip r:embed="rId46"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99" name="Freeform 72"/>
          <p:cNvSpPr>
            <a:spLocks noEditPoints="1"/>
          </p:cNvSpPr>
          <p:nvPr/>
        </p:nvSpPr>
        <p:spPr bwMode="auto">
          <a:xfrm>
            <a:off x="3794408" y="2207224"/>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blipFill dpi="0" rotWithShape="1">
            <a:blip r:embed="rId47"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0" name="Freeform 73"/>
          <p:cNvSpPr>
            <a:spLocks noEditPoints="1"/>
          </p:cNvSpPr>
          <p:nvPr/>
        </p:nvSpPr>
        <p:spPr bwMode="auto">
          <a:xfrm>
            <a:off x="5118039" y="2636928"/>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blipFill dpi="0" rotWithShape="1">
            <a:blip r:embed="rId48"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1" name="Freeform 74"/>
          <p:cNvSpPr>
            <a:spLocks noEditPoints="1"/>
          </p:cNvSpPr>
          <p:nvPr/>
        </p:nvSpPr>
        <p:spPr bwMode="auto">
          <a:xfrm>
            <a:off x="3892014" y="1796566"/>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blipFill dpi="0" rotWithShape="1">
            <a:blip r:embed="rId49"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2" name="Freeform 75"/>
          <p:cNvSpPr>
            <a:spLocks noEditPoints="1"/>
          </p:cNvSpPr>
          <p:nvPr/>
        </p:nvSpPr>
        <p:spPr bwMode="auto">
          <a:xfrm>
            <a:off x="4434798" y="2159611"/>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blipFill dpi="0" rotWithShape="1">
            <a:blip r:embed="rId50"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3" name="Freeform 76"/>
          <p:cNvSpPr>
            <a:spLocks noEditPoints="1"/>
          </p:cNvSpPr>
          <p:nvPr/>
        </p:nvSpPr>
        <p:spPr bwMode="auto">
          <a:xfrm>
            <a:off x="4008665" y="2711918"/>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blipFill dpi="0" rotWithShape="1">
            <a:blip r:embed="rId51"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4" name="Freeform 77"/>
          <p:cNvSpPr/>
          <p:nvPr/>
        </p:nvSpPr>
        <p:spPr bwMode="auto">
          <a:xfrm>
            <a:off x="4219351" y="2176275"/>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blipFill dpi="0" rotWithShape="1">
            <a:blip r:embed="rId52"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5" name="Freeform 78"/>
          <p:cNvSpPr/>
          <p:nvPr/>
        </p:nvSpPr>
        <p:spPr bwMode="auto">
          <a:xfrm>
            <a:off x="4290770" y="2145328"/>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blipFill dpi="0" rotWithShape="1">
            <a:blip r:embed="rId5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6" name="Freeform 79"/>
          <p:cNvSpPr>
            <a:spLocks noEditPoints="1"/>
          </p:cNvSpPr>
          <p:nvPr/>
        </p:nvSpPr>
        <p:spPr bwMode="auto">
          <a:xfrm>
            <a:off x="4040804" y="3147573"/>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blipFill dpi="0" rotWithShape="1">
            <a:blip r:embed="rId54"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7" name="Freeform 80"/>
          <p:cNvSpPr>
            <a:spLocks noEditPoints="1"/>
          </p:cNvSpPr>
          <p:nvPr/>
        </p:nvSpPr>
        <p:spPr bwMode="auto">
          <a:xfrm>
            <a:off x="5339438" y="1945355"/>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blipFill dpi="0" rotWithShape="1">
            <a:blip r:embed="rId55"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8" name="Freeform 81"/>
          <p:cNvSpPr>
            <a:spLocks noEditPoints="1"/>
          </p:cNvSpPr>
          <p:nvPr/>
        </p:nvSpPr>
        <p:spPr bwMode="auto">
          <a:xfrm>
            <a:off x="4280057" y="1633492"/>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blipFill dpi="0" rotWithShape="1">
            <a:blip r:embed="rId56"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09" name="Freeform 82"/>
          <p:cNvSpPr>
            <a:spLocks noEditPoints="1"/>
          </p:cNvSpPr>
          <p:nvPr/>
        </p:nvSpPr>
        <p:spPr bwMode="auto">
          <a:xfrm>
            <a:off x="4165787" y="1568025"/>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blipFill dpi="0" rotWithShape="1">
            <a:blip r:embed="rId57"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0" name="Freeform 83"/>
          <p:cNvSpPr/>
          <p:nvPr/>
        </p:nvSpPr>
        <p:spPr bwMode="auto">
          <a:xfrm>
            <a:off x="4113413" y="1665631"/>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blipFill dpi="0" rotWithShape="1">
            <a:blip r:embed="rId58"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1" name="Freeform 84"/>
          <p:cNvSpPr/>
          <p:nvPr/>
        </p:nvSpPr>
        <p:spPr bwMode="auto">
          <a:xfrm>
            <a:off x="4062229" y="1672772"/>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blipFill dpi="0" rotWithShape="1">
            <a:blip r:embed="rId59"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2" name="Freeform 85"/>
          <p:cNvSpPr>
            <a:spLocks noEditPoints="1"/>
          </p:cNvSpPr>
          <p:nvPr/>
        </p:nvSpPr>
        <p:spPr bwMode="auto">
          <a:xfrm>
            <a:off x="3999142" y="2541702"/>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blipFill dpi="0" rotWithShape="1">
            <a:blip r:embed="rId60"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3" name="Freeform 86"/>
          <p:cNvSpPr/>
          <p:nvPr/>
        </p:nvSpPr>
        <p:spPr bwMode="auto">
          <a:xfrm>
            <a:off x="5384670" y="2848804"/>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blipFill dpi="0" rotWithShape="1">
            <a:blip r:embed="rId61"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4" name="Freeform 87"/>
          <p:cNvSpPr/>
          <p:nvPr/>
        </p:nvSpPr>
        <p:spPr bwMode="auto">
          <a:xfrm>
            <a:off x="5489417" y="2840471"/>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blipFill dpi="0" rotWithShape="1">
            <a:blip r:embed="rId62"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5" name="Freeform 88"/>
          <p:cNvSpPr/>
          <p:nvPr/>
        </p:nvSpPr>
        <p:spPr bwMode="auto">
          <a:xfrm>
            <a:off x="5420379" y="2889275"/>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blipFill dpi="0" rotWithShape="1">
            <a:blip r:embed="rId6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6" name="Freeform 89"/>
          <p:cNvSpPr>
            <a:spLocks noEditPoints="1"/>
          </p:cNvSpPr>
          <p:nvPr/>
        </p:nvSpPr>
        <p:spPr bwMode="auto">
          <a:xfrm>
            <a:off x="5134703" y="1920358"/>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blipFill dpi="0" rotWithShape="1">
            <a:blip r:embed="rId64"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7" name="Freeform 90"/>
          <p:cNvSpPr/>
          <p:nvPr/>
        </p:nvSpPr>
        <p:spPr bwMode="auto">
          <a:xfrm>
            <a:off x="3745606" y="2715488"/>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blipFill dpi="0" rotWithShape="1">
            <a:blip r:embed="rId65"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8" name="Freeform 91"/>
          <p:cNvSpPr/>
          <p:nvPr/>
        </p:nvSpPr>
        <p:spPr bwMode="auto">
          <a:xfrm>
            <a:off x="3736083" y="2708347"/>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blipFill dpi="0" rotWithShape="1">
            <a:blip r:embed="rId66"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19" name="Freeform 92"/>
          <p:cNvSpPr/>
          <p:nvPr/>
        </p:nvSpPr>
        <p:spPr bwMode="auto">
          <a:xfrm>
            <a:off x="3767031" y="2751198"/>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blipFill dpi="0" rotWithShape="1">
            <a:blip r:embed="rId67"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20" name="Freeform 93"/>
          <p:cNvSpPr>
            <a:spLocks noEditPoints="1"/>
          </p:cNvSpPr>
          <p:nvPr/>
        </p:nvSpPr>
        <p:spPr bwMode="auto">
          <a:xfrm>
            <a:off x="4765706" y="3953416"/>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blipFill dpi="0" rotWithShape="1">
            <a:blip r:embed="rId68"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21" name="Freeform 94"/>
          <p:cNvSpPr/>
          <p:nvPr/>
        </p:nvSpPr>
        <p:spPr bwMode="auto">
          <a:xfrm>
            <a:off x="4566923" y="2769053"/>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blipFill dpi="0" rotWithShape="1">
            <a:blip r:embed="rId69"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22" name="Freeform 95"/>
          <p:cNvSpPr/>
          <p:nvPr/>
        </p:nvSpPr>
        <p:spPr bwMode="auto">
          <a:xfrm>
            <a:off x="4556210" y="2632166"/>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blipFill dpi="0" rotWithShape="1">
            <a:blip r:embed="rId70"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23" name="Freeform 96"/>
          <p:cNvSpPr/>
          <p:nvPr/>
        </p:nvSpPr>
        <p:spPr bwMode="auto">
          <a:xfrm>
            <a:off x="4587158" y="2655973"/>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blipFill dpi="0" rotWithShape="1">
            <a:blip r:embed="rId71"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24" name="Freeform 97"/>
          <p:cNvSpPr/>
          <p:nvPr/>
        </p:nvSpPr>
        <p:spPr bwMode="auto">
          <a:xfrm>
            <a:off x="4578827" y="2803572"/>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blipFill dpi="0" rotWithShape="1">
            <a:blip r:embed="rId72"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sp>
        <p:nvSpPr>
          <p:cNvPr id="125" name="Freeform 98"/>
          <p:cNvSpPr>
            <a:spLocks noEditPoints="1"/>
          </p:cNvSpPr>
          <p:nvPr/>
        </p:nvSpPr>
        <p:spPr bwMode="auto">
          <a:xfrm>
            <a:off x="4540737" y="1597782"/>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blipFill dpi="0" rotWithShape="1">
            <a:blip r:embed="rId73" cstate="screen"/>
            <a:srcRect/>
            <a:stretch>
              <a:fillRect/>
            </a:stretch>
          </a:blipFill>
          <a:ln>
            <a:noFill/>
          </a:ln>
        </p:spPr>
        <p:txBody>
          <a:bodyPr vert="horz" wrap="square" lIns="68562" tIns="34281" rIns="68562" bIns="34281" numCol="1" anchor="t" anchorCtr="0" compatLnSpc="1"/>
          <a:lstStyle/>
          <a:p>
            <a:endParaRPr lang="id-ID" sz="1200">
              <a:solidFill>
                <a:srgbClr val="414455"/>
              </a:solidFill>
            </a:endParaRPr>
          </a:p>
        </p:txBody>
      </p:sp>
      <p:grpSp>
        <p:nvGrpSpPr>
          <p:cNvPr id="126" name="组合 125"/>
          <p:cNvGrpSpPr/>
          <p:nvPr/>
        </p:nvGrpSpPr>
        <p:grpSpPr>
          <a:xfrm>
            <a:off x="6051447" y="1645385"/>
            <a:ext cx="502789" cy="453321"/>
            <a:chOff x="5424755" y="1340768"/>
            <a:chExt cx="670560" cy="604586"/>
          </a:xfrm>
          <a:blipFill dpi="0" rotWithShape="1">
            <a:blip r:embed="rId74">
              <a:extLst>
                <a:ext uri="{28A0092B-C50C-407E-A947-70E740481C1C}">
                  <a14:useLocalDpi xmlns:a14="http://schemas.microsoft.com/office/drawing/2010/main" val="0"/>
                </a:ext>
              </a:extLst>
            </a:blip>
            <a:srcRect/>
            <a:stretch>
              <a:fillRect/>
            </a:stretch>
          </a:blipFill>
        </p:grpSpPr>
        <p:grpSp>
          <p:nvGrpSpPr>
            <p:cNvPr id="127" name="组合 126"/>
            <p:cNvGrpSpPr/>
            <p:nvPr/>
          </p:nvGrpSpPr>
          <p:grpSpPr>
            <a:xfrm>
              <a:off x="5424755" y="1340768"/>
              <a:ext cx="670560" cy="604586"/>
              <a:chOff x="5424755" y="1340768"/>
              <a:chExt cx="670560" cy="604586"/>
            </a:xfrm>
            <a:grpFill/>
          </p:grpSpPr>
          <p:grpSp>
            <p:nvGrpSpPr>
              <p:cNvPr id="129" name="组合 128"/>
              <p:cNvGrpSpPr/>
              <p:nvPr/>
            </p:nvGrpSpPr>
            <p:grpSpPr>
              <a:xfrm>
                <a:off x="5424755" y="1340768"/>
                <a:ext cx="670560" cy="604586"/>
                <a:chOff x="3720691" y="2824413"/>
                <a:chExt cx="1341120" cy="1209172"/>
              </a:xfrm>
              <a:grpFill/>
            </p:grpSpPr>
            <p:sp>
              <p:nvSpPr>
                <p:cNvPr id="13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13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30"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2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sp>
        <p:nvSpPr>
          <p:cNvPr id="133" name="矩形 132"/>
          <p:cNvSpPr/>
          <p:nvPr/>
        </p:nvSpPr>
        <p:spPr>
          <a:xfrm>
            <a:off x="6623694" y="1507702"/>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34" name="矩形 47"/>
          <p:cNvSpPr>
            <a:spLocks noChangeArrowheads="1"/>
          </p:cNvSpPr>
          <p:nvPr/>
        </p:nvSpPr>
        <p:spPr bwMode="auto">
          <a:xfrm>
            <a:off x="6623694" y="1749887"/>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cxnSp>
        <p:nvCxnSpPr>
          <p:cNvPr id="135" name="直接连接符 134"/>
          <p:cNvCxnSpPr/>
          <p:nvPr/>
        </p:nvCxnSpPr>
        <p:spPr>
          <a:xfrm>
            <a:off x="5535078" y="1772759"/>
            <a:ext cx="548697" cy="119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36" name="组合 135"/>
          <p:cNvGrpSpPr/>
          <p:nvPr/>
        </p:nvGrpSpPr>
        <p:grpSpPr>
          <a:xfrm>
            <a:off x="6114216" y="3138655"/>
            <a:ext cx="502789" cy="453321"/>
            <a:chOff x="5424755" y="1340768"/>
            <a:chExt cx="670560" cy="604586"/>
          </a:xfrm>
          <a:blipFill dpi="0" rotWithShape="1">
            <a:blip r:embed="rId75">
              <a:extLst>
                <a:ext uri="{28A0092B-C50C-407E-A947-70E740481C1C}">
                  <a14:useLocalDpi xmlns:a14="http://schemas.microsoft.com/office/drawing/2010/main" val="0"/>
                </a:ext>
              </a:extLst>
            </a:blip>
            <a:srcRect/>
            <a:stretch>
              <a:fillRect/>
            </a:stretch>
          </a:blipFill>
        </p:grpSpPr>
        <p:grpSp>
          <p:nvGrpSpPr>
            <p:cNvPr id="137" name="组合 136"/>
            <p:cNvGrpSpPr/>
            <p:nvPr/>
          </p:nvGrpSpPr>
          <p:grpSpPr>
            <a:xfrm>
              <a:off x="5424755" y="1340768"/>
              <a:ext cx="670560" cy="604586"/>
              <a:chOff x="5424755" y="1340768"/>
              <a:chExt cx="670560" cy="604586"/>
            </a:xfrm>
            <a:grpFill/>
          </p:grpSpPr>
          <p:grpSp>
            <p:nvGrpSpPr>
              <p:cNvPr id="139" name="组合 138"/>
              <p:cNvGrpSpPr/>
              <p:nvPr/>
            </p:nvGrpSpPr>
            <p:grpSpPr>
              <a:xfrm>
                <a:off x="5424755" y="1340768"/>
                <a:ext cx="670560" cy="604586"/>
                <a:chOff x="3720691" y="2824413"/>
                <a:chExt cx="1341120" cy="1209172"/>
              </a:xfrm>
              <a:grpFill/>
            </p:grpSpPr>
            <p:sp>
              <p:nvSpPr>
                <p:cNvPr id="14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14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40"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3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sp>
        <p:nvSpPr>
          <p:cNvPr id="143" name="矩形 142"/>
          <p:cNvSpPr/>
          <p:nvPr/>
        </p:nvSpPr>
        <p:spPr>
          <a:xfrm>
            <a:off x="6686464" y="3022263"/>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44" name="矩形 47"/>
          <p:cNvSpPr>
            <a:spLocks noChangeArrowheads="1"/>
          </p:cNvSpPr>
          <p:nvPr/>
        </p:nvSpPr>
        <p:spPr bwMode="auto">
          <a:xfrm>
            <a:off x="6686463" y="3264448"/>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cxnSp>
        <p:nvCxnSpPr>
          <p:cNvPr id="145" name="直接连接符 144"/>
          <p:cNvCxnSpPr/>
          <p:nvPr/>
        </p:nvCxnSpPr>
        <p:spPr>
          <a:xfrm>
            <a:off x="5597847" y="3288510"/>
            <a:ext cx="548697"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3051448" y="1776472"/>
            <a:ext cx="548697" cy="119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47" name="组合 146"/>
          <p:cNvGrpSpPr/>
          <p:nvPr/>
        </p:nvGrpSpPr>
        <p:grpSpPr>
          <a:xfrm>
            <a:off x="2633093" y="1636976"/>
            <a:ext cx="502789" cy="453321"/>
            <a:chOff x="5424755" y="1340768"/>
            <a:chExt cx="670560" cy="604586"/>
          </a:xfrm>
          <a:blipFill dpi="0" rotWithShape="1">
            <a:blip r:embed="rId76">
              <a:extLst>
                <a:ext uri="{28A0092B-C50C-407E-A947-70E740481C1C}">
                  <a14:useLocalDpi xmlns:a14="http://schemas.microsoft.com/office/drawing/2010/main" val="0"/>
                </a:ext>
              </a:extLst>
            </a:blip>
            <a:srcRect/>
            <a:stretch>
              <a:fillRect/>
            </a:stretch>
          </a:blipFill>
        </p:grpSpPr>
        <p:grpSp>
          <p:nvGrpSpPr>
            <p:cNvPr id="148" name="组合 147"/>
            <p:cNvGrpSpPr/>
            <p:nvPr/>
          </p:nvGrpSpPr>
          <p:grpSpPr>
            <a:xfrm>
              <a:off x="5424755" y="1340768"/>
              <a:ext cx="670560" cy="604586"/>
              <a:chOff x="5424755" y="1340768"/>
              <a:chExt cx="670560" cy="604586"/>
            </a:xfrm>
            <a:grpFill/>
          </p:grpSpPr>
          <p:grpSp>
            <p:nvGrpSpPr>
              <p:cNvPr id="150" name="组合 149"/>
              <p:cNvGrpSpPr/>
              <p:nvPr/>
            </p:nvGrpSpPr>
            <p:grpSpPr>
              <a:xfrm>
                <a:off x="5424755" y="1340768"/>
                <a:ext cx="670560" cy="604586"/>
                <a:chOff x="3720691" y="2824413"/>
                <a:chExt cx="1341120" cy="1209172"/>
              </a:xfrm>
              <a:grpFill/>
            </p:grpSpPr>
            <p:sp>
              <p:nvSpPr>
                <p:cNvPr id="152"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153"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51"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4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03</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sp>
        <p:nvSpPr>
          <p:cNvPr id="154" name="矩形 153"/>
          <p:cNvSpPr/>
          <p:nvPr/>
        </p:nvSpPr>
        <p:spPr>
          <a:xfrm>
            <a:off x="630589" y="1507702"/>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55" name="矩形 47"/>
          <p:cNvSpPr>
            <a:spLocks noChangeArrowheads="1"/>
          </p:cNvSpPr>
          <p:nvPr/>
        </p:nvSpPr>
        <p:spPr bwMode="auto">
          <a:xfrm>
            <a:off x="630588" y="1749887"/>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在此录入上述图表的描述说明，录入上述图表的描述说明。</a:t>
            </a:r>
            <a:endParaRPr lang="zh-CN" altLang="en-US" sz="1050" dirty="0">
              <a:solidFill>
                <a:schemeClr val="bg1"/>
              </a:solidFill>
              <a:sym typeface="微软雅黑" panose="020B0503020204020204" pitchFamily="34" charset="-122"/>
            </a:endParaRPr>
          </a:p>
        </p:txBody>
      </p:sp>
      <p:cxnSp>
        <p:nvCxnSpPr>
          <p:cNvPr id="156" name="直接连接符 155"/>
          <p:cNvCxnSpPr/>
          <p:nvPr/>
        </p:nvCxnSpPr>
        <p:spPr>
          <a:xfrm>
            <a:off x="3060226" y="3289436"/>
            <a:ext cx="548697" cy="119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57" name="组合 156"/>
          <p:cNvGrpSpPr/>
          <p:nvPr/>
        </p:nvGrpSpPr>
        <p:grpSpPr>
          <a:xfrm>
            <a:off x="2633093" y="3097544"/>
            <a:ext cx="502789" cy="453321"/>
            <a:chOff x="5424755" y="1340768"/>
            <a:chExt cx="670560" cy="604586"/>
          </a:xfrm>
          <a:blipFill dpi="0" rotWithShape="1">
            <a:blip r:embed="rId77">
              <a:extLst>
                <a:ext uri="{28A0092B-C50C-407E-A947-70E740481C1C}">
                  <a14:useLocalDpi xmlns:a14="http://schemas.microsoft.com/office/drawing/2010/main" val="0"/>
                </a:ext>
              </a:extLst>
            </a:blip>
            <a:srcRect/>
            <a:stretch>
              <a:fillRect/>
            </a:stretch>
          </a:blipFill>
        </p:grpSpPr>
        <p:grpSp>
          <p:nvGrpSpPr>
            <p:cNvPr id="158" name="组合 157"/>
            <p:cNvGrpSpPr/>
            <p:nvPr/>
          </p:nvGrpSpPr>
          <p:grpSpPr>
            <a:xfrm>
              <a:off x="5424755" y="1340768"/>
              <a:ext cx="670560" cy="604586"/>
              <a:chOff x="5424755" y="1340768"/>
              <a:chExt cx="670560" cy="604586"/>
            </a:xfrm>
            <a:grpFill/>
          </p:grpSpPr>
          <p:grpSp>
            <p:nvGrpSpPr>
              <p:cNvPr id="160" name="组合 159"/>
              <p:cNvGrpSpPr/>
              <p:nvPr/>
            </p:nvGrpSpPr>
            <p:grpSpPr>
              <a:xfrm>
                <a:off x="5424755" y="1340768"/>
                <a:ext cx="670560" cy="604586"/>
                <a:chOff x="3720691" y="2824413"/>
                <a:chExt cx="1341120" cy="1209172"/>
              </a:xfrm>
              <a:grpFill/>
            </p:grpSpPr>
            <p:sp>
              <p:nvSpPr>
                <p:cNvPr id="162"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163"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61"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15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04</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sp>
        <p:nvSpPr>
          <p:cNvPr id="164" name="矩形 163"/>
          <p:cNvSpPr/>
          <p:nvPr/>
        </p:nvSpPr>
        <p:spPr>
          <a:xfrm>
            <a:off x="659476" y="2933535"/>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65" name="矩形 47"/>
          <p:cNvSpPr>
            <a:spLocks noChangeArrowheads="1"/>
          </p:cNvSpPr>
          <p:nvPr/>
        </p:nvSpPr>
        <p:spPr bwMode="auto">
          <a:xfrm>
            <a:off x="630588" y="3210456"/>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grpSp>
        <p:nvGrpSpPr>
          <p:cNvPr id="166" name="组合 165"/>
          <p:cNvGrpSpPr/>
          <p:nvPr/>
        </p:nvGrpSpPr>
        <p:grpSpPr>
          <a:xfrm>
            <a:off x="5518761" y="1453710"/>
            <a:ext cx="208734" cy="138347"/>
            <a:chOff x="9482595" y="2565731"/>
            <a:chExt cx="278384" cy="184511"/>
          </a:xfrm>
          <a:blipFill dpi="0" rotWithShape="1">
            <a:blip r:embed="rId12">
              <a:extLst>
                <a:ext uri="{28A0092B-C50C-407E-A947-70E740481C1C}">
                  <a14:useLocalDpi xmlns:a14="http://schemas.microsoft.com/office/drawing/2010/main" val="0"/>
                </a:ext>
              </a:extLst>
            </a:blip>
            <a:srcRect/>
            <a:stretch>
              <a:fillRect/>
            </a:stretch>
          </a:blipFill>
        </p:grpSpPr>
        <p:sp>
          <p:nvSpPr>
            <p:cNvPr id="167" name="椭圆 166"/>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168" name="椭圆 167"/>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sp>
        <p:nvSpPr>
          <p:cNvPr id="169"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78"/>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70"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69"/>
                                        </p:tgtEl>
                                        <p:attrNameLst>
                                          <p:attrName>style.visibility</p:attrName>
                                        </p:attrNameLst>
                                      </p:cBhvr>
                                      <p:to>
                                        <p:strVal val="visible"/>
                                      </p:to>
                                    </p:set>
                                    <p:animEffect transition="in" filter="wipe(down)">
                                      <p:cBhvr>
                                        <p:cTn id="7" dur="580">
                                          <p:stCondLst>
                                            <p:cond delay="0"/>
                                          </p:stCondLst>
                                        </p:cTn>
                                        <p:tgtEl>
                                          <p:spTgt spid="169"/>
                                        </p:tgtEl>
                                      </p:cBhvr>
                                    </p:animEffect>
                                    <p:anim calcmode="lin" valueType="num">
                                      <p:cBhvr>
                                        <p:cTn id="8" dur="1822" tmFilter="0,0; 0.14,0.36; 0.43,0.73; 0.71,0.91; 1.0,1.0">
                                          <p:stCondLst>
                                            <p:cond delay="0"/>
                                          </p:stCondLst>
                                        </p:cTn>
                                        <p:tgtEl>
                                          <p:spTgt spid="16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6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6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6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69"/>
                                        </p:tgtEl>
                                        <p:attrNameLst>
                                          <p:attrName>ppt_y</p:attrName>
                                        </p:attrNameLst>
                                      </p:cBhvr>
                                      <p:tavLst>
                                        <p:tav tm="0" fmla="#ppt_y-sin(pi*$)/81">
                                          <p:val>
                                            <p:fltVal val="0"/>
                                          </p:val>
                                        </p:tav>
                                        <p:tav tm="100000">
                                          <p:val>
                                            <p:fltVal val="1"/>
                                          </p:val>
                                        </p:tav>
                                      </p:tavLst>
                                    </p:anim>
                                    <p:animScale>
                                      <p:cBhvr>
                                        <p:cTn id="13" dur="26">
                                          <p:stCondLst>
                                            <p:cond delay="650"/>
                                          </p:stCondLst>
                                        </p:cTn>
                                        <p:tgtEl>
                                          <p:spTgt spid="169"/>
                                        </p:tgtEl>
                                      </p:cBhvr>
                                      <p:to x="100000" y="60000"/>
                                    </p:animScale>
                                    <p:animScale>
                                      <p:cBhvr>
                                        <p:cTn id="14" dur="166" decel="50000">
                                          <p:stCondLst>
                                            <p:cond delay="676"/>
                                          </p:stCondLst>
                                        </p:cTn>
                                        <p:tgtEl>
                                          <p:spTgt spid="169"/>
                                        </p:tgtEl>
                                      </p:cBhvr>
                                      <p:to x="100000" y="100000"/>
                                    </p:animScale>
                                    <p:animScale>
                                      <p:cBhvr>
                                        <p:cTn id="15" dur="26">
                                          <p:stCondLst>
                                            <p:cond delay="1312"/>
                                          </p:stCondLst>
                                        </p:cTn>
                                        <p:tgtEl>
                                          <p:spTgt spid="169"/>
                                        </p:tgtEl>
                                      </p:cBhvr>
                                      <p:to x="100000" y="80000"/>
                                    </p:animScale>
                                    <p:animScale>
                                      <p:cBhvr>
                                        <p:cTn id="16" dur="166" decel="50000">
                                          <p:stCondLst>
                                            <p:cond delay="1338"/>
                                          </p:stCondLst>
                                        </p:cTn>
                                        <p:tgtEl>
                                          <p:spTgt spid="169"/>
                                        </p:tgtEl>
                                      </p:cBhvr>
                                      <p:to x="100000" y="100000"/>
                                    </p:animScale>
                                    <p:animScale>
                                      <p:cBhvr>
                                        <p:cTn id="17" dur="26">
                                          <p:stCondLst>
                                            <p:cond delay="1642"/>
                                          </p:stCondLst>
                                        </p:cTn>
                                        <p:tgtEl>
                                          <p:spTgt spid="169"/>
                                        </p:tgtEl>
                                      </p:cBhvr>
                                      <p:to x="100000" y="90000"/>
                                    </p:animScale>
                                    <p:animScale>
                                      <p:cBhvr>
                                        <p:cTn id="18" dur="166" decel="50000">
                                          <p:stCondLst>
                                            <p:cond delay="1668"/>
                                          </p:stCondLst>
                                        </p:cTn>
                                        <p:tgtEl>
                                          <p:spTgt spid="169"/>
                                        </p:tgtEl>
                                      </p:cBhvr>
                                      <p:to x="100000" y="100000"/>
                                    </p:animScale>
                                    <p:animScale>
                                      <p:cBhvr>
                                        <p:cTn id="19" dur="26">
                                          <p:stCondLst>
                                            <p:cond delay="1808"/>
                                          </p:stCondLst>
                                        </p:cTn>
                                        <p:tgtEl>
                                          <p:spTgt spid="169"/>
                                        </p:tgtEl>
                                      </p:cBhvr>
                                      <p:to x="100000" y="95000"/>
                                    </p:animScale>
                                    <p:animScale>
                                      <p:cBhvr>
                                        <p:cTn id="20" dur="166" decel="50000">
                                          <p:stCondLst>
                                            <p:cond delay="1834"/>
                                          </p:stCondLst>
                                        </p:cTn>
                                        <p:tgtEl>
                                          <p:spTgt spid="169"/>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70"/>
                                        </p:tgtEl>
                                        <p:attrNameLst>
                                          <p:attrName>style.visibility</p:attrName>
                                        </p:attrNameLst>
                                      </p:cBhvr>
                                      <p:to>
                                        <p:strVal val="visible"/>
                                      </p:to>
                                    </p:set>
                                    <p:animEffect transition="in" filter="wipe(down)">
                                      <p:cBhvr>
                                        <p:cTn id="23" dur="580">
                                          <p:stCondLst>
                                            <p:cond delay="0"/>
                                          </p:stCondLst>
                                        </p:cTn>
                                        <p:tgtEl>
                                          <p:spTgt spid="170"/>
                                        </p:tgtEl>
                                      </p:cBhvr>
                                    </p:animEffect>
                                    <p:anim calcmode="lin" valueType="num">
                                      <p:cBhvr>
                                        <p:cTn id="24" dur="1822" tmFilter="0,0; 0.14,0.36; 0.43,0.73; 0.71,0.91; 1.0,1.0">
                                          <p:stCondLst>
                                            <p:cond delay="0"/>
                                          </p:stCondLst>
                                        </p:cTn>
                                        <p:tgtEl>
                                          <p:spTgt spid="17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7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7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7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70"/>
                                        </p:tgtEl>
                                        <p:attrNameLst>
                                          <p:attrName>ppt_y</p:attrName>
                                        </p:attrNameLst>
                                      </p:cBhvr>
                                      <p:tavLst>
                                        <p:tav tm="0" fmla="#ppt_y-sin(pi*$)/81">
                                          <p:val>
                                            <p:fltVal val="0"/>
                                          </p:val>
                                        </p:tav>
                                        <p:tav tm="100000">
                                          <p:val>
                                            <p:fltVal val="1"/>
                                          </p:val>
                                        </p:tav>
                                      </p:tavLst>
                                    </p:anim>
                                    <p:animScale>
                                      <p:cBhvr>
                                        <p:cTn id="29" dur="26">
                                          <p:stCondLst>
                                            <p:cond delay="650"/>
                                          </p:stCondLst>
                                        </p:cTn>
                                        <p:tgtEl>
                                          <p:spTgt spid="170"/>
                                        </p:tgtEl>
                                      </p:cBhvr>
                                      <p:to x="100000" y="60000"/>
                                    </p:animScale>
                                    <p:animScale>
                                      <p:cBhvr>
                                        <p:cTn id="30" dur="166" decel="50000">
                                          <p:stCondLst>
                                            <p:cond delay="676"/>
                                          </p:stCondLst>
                                        </p:cTn>
                                        <p:tgtEl>
                                          <p:spTgt spid="170"/>
                                        </p:tgtEl>
                                      </p:cBhvr>
                                      <p:to x="100000" y="100000"/>
                                    </p:animScale>
                                    <p:animScale>
                                      <p:cBhvr>
                                        <p:cTn id="31" dur="26">
                                          <p:stCondLst>
                                            <p:cond delay="1312"/>
                                          </p:stCondLst>
                                        </p:cTn>
                                        <p:tgtEl>
                                          <p:spTgt spid="170"/>
                                        </p:tgtEl>
                                      </p:cBhvr>
                                      <p:to x="100000" y="80000"/>
                                    </p:animScale>
                                    <p:animScale>
                                      <p:cBhvr>
                                        <p:cTn id="32" dur="166" decel="50000">
                                          <p:stCondLst>
                                            <p:cond delay="1338"/>
                                          </p:stCondLst>
                                        </p:cTn>
                                        <p:tgtEl>
                                          <p:spTgt spid="170"/>
                                        </p:tgtEl>
                                      </p:cBhvr>
                                      <p:to x="100000" y="100000"/>
                                    </p:animScale>
                                    <p:animScale>
                                      <p:cBhvr>
                                        <p:cTn id="33" dur="26">
                                          <p:stCondLst>
                                            <p:cond delay="1642"/>
                                          </p:stCondLst>
                                        </p:cTn>
                                        <p:tgtEl>
                                          <p:spTgt spid="170"/>
                                        </p:tgtEl>
                                      </p:cBhvr>
                                      <p:to x="100000" y="90000"/>
                                    </p:animScale>
                                    <p:animScale>
                                      <p:cBhvr>
                                        <p:cTn id="34" dur="166" decel="50000">
                                          <p:stCondLst>
                                            <p:cond delay="1668"/>
                                          </p:stCondLst>
                                        </p:cTn>
                                        <p:tgtEl>
                                          <p:spTgt spid="170"/>
                                        </p:tgtEl>
                                      </p:cBhvr>
                                      <p:to x="100000" y="100000"/>
                                    </p:animScale>
                                    <p:animScale>
                                      <p:cBhvr>
                                        <p:cTn id="35" dur="26">
                                          <p:stCondLst>
                                            <p:cond delay="1808"/>
                                          </p:stCondLst>
                                        </p:cTn>
                                        <p:tgtEl>
                                          <p:spTgt spid="170"/>
                                        </p:tgtEl>
                                      </p:cBhvr>
                                      <p:to x="100000" y="95000"/>
                                    </p:animScale>
                                    <p:animScale>
                                      <p:cBhvr>
                                        <p:cTn id="36" dur="166" decel="50000">
                                          <p:stCondLst>
                                            <p:cond delay="1834"/>
                                          </p:stCondLst>
                                        </p:cTn>
                                        <p:tgtEl>
                                          <p:spTgt spid="170"/>
                                        </p:tgtEl>
                                      </p:cBhvr>
                                      <p:to x="100000" y="100000"/>
                                    </p:animScale>
                                  </p:childTnLst>
                                </p:cTn>
                              </p:par>
                            </p:childTnLst>
                          </p:cTn>
                        </p:par>
                        <p:par>
                          <p:cTn id="37" fill="hold">
                            <p:stCondLst>
                              <p:cond delay="2000"/>
                            </p:stCondLst>
                            <p:childTnLst>
                              <p:par>
                                <p:cTn id="38" presetID="2" presetClass="entr" presetSubtype="4"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2" presetClass="entr" presetSubtype="4"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childTnLst>
                          </p:cTn>
                        </p:par>
                        <p:par>
                          <p:cTn id="47" fill="hold">
                            <p:stCondLst>
                              <p:cond delay="3000"/>
                            </p:stCondLst>
                            <p:childTnLst>
                              <p:par>
                                <p:cTn id="48" presetID="2" presetClass="entr" presetSubtype="4"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ppt_x"/>
                                          </p:val>
                                        </p:tav>
                                        <p:tav tm="100000">
                                          <p:val>
                                            <p:strVal val="#ppt_x"/>
                                          </p:val>
                                        </p:tav>
                                      </p:tavLst>
                                    </p:anim>
                                    <p:anim calcmode="lin" valueType="num">
                                      <p:cBhvr additive="base">
                                        <p:cTn id="51" dur="500" fill="hold"/>
                                        <p:tgtEl>
                                          <p:spTgt spid="20"/>
                                        </p:tgtEl>
                                        <p:attrNameLst>
                                          <p:attrName>ppt_y</p:attrName>
                                        </p:attrNameLst>
                                      </p:cBhvr>
                                      <p:tavLst>
                                        <p:tav tm="0">
                                          <p:val>
                                            <p:strVal val="1+#ppt_h/2"/>
                                          </p:val>
                                        </p:tav>
                                        <p:tav tm="100000">
                                          <p:val>
                                            <p:strVal val="#ppt_y"/>
                                          </p:val>
                                        </p:tav>
                                      </p:tavLst>
                                    </p:anim>
                                  </p:childTnLst>
                                </p:cTn>
                              </p:par>
                            </p:childTnLst>
                          </p:cTn>
                        </p:par>
                        <p:par>
                          <p:cTn id="52" fill="hold">
                            <p:stCondLst>
                              <p:cond delay="3500"/>
                            </p:stCondLst>
                            <p:childTnLst>
                              <p:par>
                                <p:cTn id="53" presetID="2" presetClass="entr" presetSubtype="2"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1+#ppt_w/2"/>
                                          </p:val>
                                        </p:tav>
                                        <p:tav tm="100000">
                                          <p:val>
                                            <p:strVal val="#ppt_x"/>
                                          </p:val>
                                        </p:tav>
                                      </p:tavLst>
                                    </p:anim>
                                    <p:anim calcmode="lin" valueType="num">
                                      <p:cBhvr additive="base">
                                        <p:cTn id="56" dur="5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500" fill="hold"/>
                                        <p:tgtEl>
                                          <p:spTgt spid="29"/>
                                        </p:tgtEl>
                                        <p:attrNameLst>
                                          <p:attrName>ppt_x</p:attrName>
                                        </p:attrNameLst>
                                      </p:cBhvr>
                                      <p:tavLst>
                                        <p:tav tm="0">
                                          <p:val>
                                            <p:strVal val="#ppt_x"/>
                                          </p:val>
                                        </p:tav>
                                        <p:tav tm="100000">
                                          <p:val>
                                            <p:strVal val="#ppt_x"/>
                                          </p:val>
                                        </p:tav>
                                      </p:tavLst>
                                    </p:anim>
                                    <p:anim calcmode="lin" valueType="num">
                                      <p:cBhvr additive="base">
                                        <p:cTn id="60" dur="500" fill="hold"/>
                                        <p:tgtEl>
                                          <p:spTgt spid="2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ppt_x"/>
                                          </p:val>
                                        </p:tav>
                                        <p:tav tm="100000">
                                          <p:val>
                                            <p:strVal val="#ppt_x"/>
                                          </p:val>
                                        </p:tav>
                                      </p:tavLst>
                                    </p:anim>
                                    <p:anim calcmode="lin" valueType="num">
                                      <p:cBhvr additive="base">
                                        <p:cTn id="64" dur="500" fill="hold"/>
                                        <p:tgtEl>
                                          <p:spTgt spid="3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500" fill="hold"/>
                                        <p:tgtEl>
                                          <p:spTgt spid="31"/>
                                        </p:tgtEl>
                                        <p:attrNameLst>
                                          <p:attrName>ppt_x</p:attrName>
                                        </p:attrNameLst>
                                      </p:cBhvr>
                                      <p:tavLst>
                                        <p:tav tm="0">
                                          <p:val>
                                            <p:strVal val="#ppt_x"/>
                                          </p:val>
                                        </p:tav>
                                        <p:tav tm="100000">
                                          <p:val>
                                            <p:strVal val="#ppt_x"/>
                                          </p:val>
                                        </p:tav>
                                      </p:tavLst>
                                    </p:anim>
                                    <p:anim calcmode="lin" valueType="num">
                                      <p:cBhvr additive="base">
                                        <p:cTn id="68" dur="500" fill="hold"/>
                                        <p:tgtEl>
                                          <p:spTgt spid="31"/>
                                        </p:tgtEl>
                                        <p:attrNameLst>
                                          <p:attrName>ppt_y</p:attrName>
                                        </p:attrNameLst>
                                      </p:cBhvr>
                                      <p:tavLst>
                                        <p:tav tm="0">
                                          <p:val>
                                            <p:strVal val="1+#ppt_h/2"/>
                                          </p:val>
                                        </p:tav>
                                        <p:tav tm="100000">
                                          <p:val>
                                            <p:strVal val="#ppt_y"/>
                                          </p:val>
                                        </p:tav>
                                      </p:tavLst>
                                    </p:anim>
                                  </p:childTnLst>
                                </p:cTn>
                              </p:par>
                              <p:par>
                                <p:cTn id="69" presetID="2" presetClass="entr" presetSubtype="3"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1+#ppt_w/2"/>
                                          </p:val>
                                        </p:tav>
                                        <p:tav tm="100000">
                                          <p:val>
                                            <p:strVal val="#ppt_x"/>
                                          </p:val>
                                        </p:tav>
                                      </p:tavLst>
                                    </p:anim>
                                    <p:anim calcmode="lin" valueType="num">
                                      <p:cBhvr additive="base">
                                        <p:cTn id="72" dur="500" fill="hold"/>
                                        <p:tgtEl>
                                          <p:spTgt spid="32"/>
                                        </p:tgtEl>
                                        <p:attrNameLst>
                                          <p:attrName>ppt_y</p:attrName>
                                        </p:attrNameLst>
                                      </p:cBhvr>
                                      <p:tavLst>
                                        <p:tav tm="0">
                                          <p:val>
                                            <p:strVal val="0-#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500" fill="hold"/>
                                        <p:tgtEl>
                                          <p:spTgt spid="33"/>
                                        </p:tgtEl>
                                        <p:attrNameLst>
                                          <p:attrName>ppt_x</p:attrName>
                                        </p:attrNameLst>
                                      </p:cBhvr>
                                      <p:tavLst>
                                        <p:tav tm="0">
                                          <p:val>
                                            <p:strVal val="#ppt_x"/>
                                          </p:val>
                                        </p:tav>
                                        <p:tav tm="100000">
                                          <p:val>
                                            <p:strVal val="#ppt_x"/>
                                          </p:val>
                                        </p:tav>
                                      </p:tavLst>
                                    </p:anim>
                                    <p:anim calcmode="lin" valueType="num">
                                      <p:cBhvr additive="base">
                                        <p:cTn id="76" dur="500" fill="hold"/>
                                        <p:tgtEl>
                                          <p:spTgt spid="3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additive="base">
                                        <p:cTn id="83" dur="500" fill="hold"/>
                                        <p:tgtEl>
                                          <p:spTgt spid="35"/>
                                        </p:tgtEl>
                                        <p:attrNameLst>
                                          <p:attrName>ppt_x</p:attrName>
                                        </p:attrNameLst>
                                      </p:cBhvr>
                                      <p:tavLst>
                                        <p:tav tm="0">
                                          <p:val>
                                            <p:strVal val="#ppt_x"/>
                                          </p:val>
                                        </p:tav>
                                        <p:tav tm="100000">
                                          <p:val>
                                            <p:strVal val="#ppt_x"/>
                                          </p:val>
                                        </p:tav>
                                      </p:tavLst>
                                    </p:anim>
                                    <p:anim calcmode="lin" valueType="num">
                                      <p:cBhvr additive="base">
                                        <p:cTn id="84" dur="500" fill="hold"/>
                                        <p:tgtEl>
                                          <p:spTgt spid="35"/>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anim calcmode="lin" valueType="num">
                                      <p:cBhvr additive="base">
                                        <p:cTn id="87" dur="500" fill="hold"/>
                                        <p:tgtEl>
                                          <p:spTgt spid="36"/>
                                        </p:tgtEl>
                                        <p:attrNameLst>
                                          <p:attrName>ppt_x</p:attrName>
                                        </p:attrNameLst>
                                      </p:cBhvr>
                                      <p:tavLst>
                                        <p:tav tm="0">
                                          <p:val>
                                            <p:strVal val="#ppt_x"/>
                                          </p:val>
                                        </p:tav>
                                        <p:tav tm="100000">
                                          <p:val>
                                            <p:strVal val="#ppt_x"/>
                                          </p:val>
                                        </p:tav>
                                      </p:tavLst>
                                    </p:anim>
                                    <p:anim calcmode="lin" valueType="num">
                                      <p:cBhvr additive="base">
                                        <p:cTn id="88" dur="500" fill="hold"/>
                                        <p:tgtEl>
                                          <p:spTgt spid="36"/>
                                        </p:tgtEl>
                                        <p:attrNameLst>
                                          <p:attrName>ppt_y</p:attrName>
                                        </p:attrNameLst>
                                      </p:cBhvr>
                                      <p:tavLst>
                                        <p:tav tm="0">
                                          <p:val>
                                            <p:strVal val="1+#ppt_h/2"/>
                                          </p:val>
                                        </p:tav>
                                        <p:tav tm="100000">
                                          <p:val>
                                            <p:strVal val="#ppt_y"/>
                                          </p:val>
                                        </p:tav>
                                      </p:tavLst>
                                    </p:anim>
                                  </p:childTnLst>
                                </p:cTn>
                              </p:par>
                              <p:par>
                                <p:cTn id="89" presetID="2" presetClass="entr" presetSubtype="6" fill="hold" nodeType="withEffect">
                                  <p:stCondLst>
                                    <p:cond delay="0"/>
                                  </p:stCondLst>
                                  <p:childTnLst>
                                    <p:set>
                                      <p:cBhvr>
                                        <p:cTn id="90" dur="1" fill="hold">
                                          <p:stCondLst>
                                            <p:cond delay="0"/>
                                          </p:stCondLst>
                                        </p:cTn>
                                        <p:tgtEl>
                                          <p:spTgt spid="37"/>
                                        </p:tgtEl>
                                        <p:attrNameLst>
                                          <p:attrName>style.visibility</p:attrName>
                                        </p:attrNameLst>
                                      </p:cBhvr>
                                      <p:to>
                                        <p:strVal val="visible"/>
                                      </p:to>
                                    </p:set>
                                    <p:anim calcmode="lin" valueType="num">
                                      <p:cBhvr additive="base">
                                        <p:cTn id="91" dur="500" fill="hold"/>
                                        <p:tgtEl>
                                          <p:spTgt spid="37"/>
                                        </p:tgtEl>
                                        <p:attrNameLst>
                                          <p:attrName>ppt_x</p:attrName>
                                        </p:attrNameLst>
                                      </p:cBhvr>
                                      <p:tavLst>
                                        <p:tav tm="0">
                                          <p:val>
                                            <p:strVal val="1+#ppt_w/2"/>
                                          </p:val>
                                        </p:tav>
                                        <p:tav tm="100000">
                                          <p:val>
                                            <p:strVal val="#ppt_x"/>
                                          </p:val>
                                        </p:tav>
                                      </p:tavLst>
                                    </p:anim>
                                    <p:anim calcmode="lin" valueType="num">
                                      <p:cBhvr additive="base">
                                        <p:cTn id="92" dur="500" fill="hold"/>
                                        <p:tgtEl>
                                          <p:spTgt spid="37"/>
                                        </p:tgtEl>
                                        <p:attrNameLst>
                                          <p:attrName>ppt_y</p:attrName>
                                        </p:attrNameLst>
                                      </p:cBhvr>
                                      <p:tavLst>
                                        <p:tav tm="0">
                                          <p:val>
                                            <p:strVal val="1+#ppt_h/2"/>
                                          </p:val>
                                        </p:tav>
                                        <p:tav tm="100000">
                                          <p:val>
                                            <p:strVal val="#ppt_y"/>
                                          </p:val>
                                        </p:tav>
                                      </p:tavLst>
                                    </p:anim>
                                  </p:childTnLst>
                                </p:cTn>
                              </p:par>
                              <p:par>
                                <p:cTn id="93" presetID="2" presetClass="entr" presetSubtype="6" fill="hold" grpId="0" nodeType="withEffect">
                                  <p:stCondLst>
                                    <p:cond delay="0"/>
                                  </p:stCondLst>
                                  <p:childTnLst>
                                    <p:set>
                                      <p:cBhvr>
                                        <p:cTn id="94" dur="1" fill="hold">
                                          <p:stCondLst>
                                            <p:cond delay="0"/>
                                          </p:stCondLst>
                                        </p:cTn>
                                        <p:tgtEl>
                                          <p:spTgt spid="45"/>
                                        </p:tgtEl>
                                        <p:attrNameLst>
                                          <p:attrName>style.visibility</p:attrName>
                                        </p:attrNameLst>
                                      </p:cBhvr>
                                      <p:to>
                                        <p:strVal val="visible"/>
                                      </p:to>
                                    </p:set>
                                    <p:anim calcmode="lin" valueType="num">
                                      <p:cBhvr additive="base">
                                        <p:cTn id="95" dur="500" fill="hold"/>
                                        <p:tgtEl>
                                          <p:spTgt spid="45"/>
                                        </p:tgtEl>
                                        <p:attrNameLst>
                                          <p:attrName>ppt_x</p:attrName>
                                        </p:attrNameLst>
                                      </p:cBhvr>
                                      <p:tavLst>
                                        <p:tav tm="0">
                                          <p:val>
                                            <p:strVal val="1+#ppt_w/2"/>
                                          </p:val>
                                        </p:tav>
                                        <p:tav tm="100000">
                                          <p:val>
                                            <p:strVal val="#ppt_x"/>
                                          </p:val>
                                        </p:tav>
                                      </p:tavLst>
                                    </p:anim>
                                    <p:anim calcmode="lin" valueType="num">
                                      <p:cBhvr additive="base">
                                        <p:cTn id="96" dur="500" fill="hold"/>
                                        <p:tgtEl>
                                          <p:spTgt spid="45"/>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ppt_x"/>
                                          </p:val>
                                        </p:tav>
                                        <p:tav tm="100000">
                                          <p:val>
                                            <p:strVal val="#ppt_x"/>
                                          </p:val>
                                        </p:tav>
                                      </p:tavLst>
                                    </p:anim>
                                    <p:anim calcmode="lin" valueType="num">
                                      <p:cBhvr additive="base">
                                        <p:cTn id="108" dur="500" fill="hold"/>
                                        <p:tgtEl>
                                          <p:spTgt spid="48"/>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49"/>
                                        </p:tgtEl>
                                        <p:attrNameLst>
                                          <p:attrName>style.visibility</p:attrName>
                                        </p:attrNameLst>
                                      </p:cBhvr>
                                      <p:to>
                                        <p:strVal val="visible"/>
                                      </p:to>
                                    </p:set>
                                    <p:anim calcmode="lin" valueType="num">
                                      <p:cBhvr additive="base">
                                        <p:cTn id="111" dur="500" fill="hold"/>
                                        <p:tgtEl>
                                          <p:spTgt spid="49"/>
                                        </p:tgtEl>
                                        <p:attrNameLst>
                                          <p:attrName>ppt_x</p:attrName>
                                        </p:attrNameLst>
                                      </p:cBhvr>
                                      <p:tavLst>
                                        <p:tav tm="0">
                                          <p:val>
                                            <p:strVal val="#ppt_x"/>
                                          </p:val>
                                        </p:tav>
                                        <p:tav tm="100000">
                                          <p:val>
                                            <p:strVal val="#ppt_x"/>
                                          </p:val>
                                        </p:tav>
                                      </p:tavLst>
                                    </p:anim>
                                    <p:anim calcmode="lin" valueType="num">
                                      <p:cBhvr additive="base">
                                        <p:cTn id="112" dur="500" fill="hold"/>
                                        <p:tgtEl>
                                          <p:spTgt spid="4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500" fill="hold"/>
                                        <p:tgtEl>
                                          <p:spTgt spid="50"/>
                                        </p:tgtEl>
                                        <p:attrNameLst>
                                          <p:attrName>ppt_x</p:attrName>
                                        </p:attrNameLst>
                                      </p:cBhvr>
                                      <p:tavLst>
                                        <p:tav tm="0">
                                          <p:val>
                                            <p:strVal val="#ppt_x"/>
                                          </p:val>
                                        </p:tav>
                                        <p:tav tm="100000">
                                          <p:val>
                                            <p:strVal val="#ppt_x"/>
                                          </p:val>
                                        </p:tav>
                                      </p:tavLst>
                                    </p:anim>
                                    <p:anim calcmode="lin" valueType="num">
                                      <p:cBhvr additive="base">
                                        <p:cTn id="116" dur="50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500" fill="hold"/>
                                        <p:tgtEl>
                                          <p:spTgt spid="51"/>
                                        </p:tgtEl>
                                        <p:attrNameLst>
                                          <p:attrName>ppt_x</p:attrName>
                                        </p:attrNameLst>
                                      </p:cBhvr>
                                      <p:tavLst>
                                        <p:tav tm="0">
                                          <p:val>
                                            <p:strVal val="#ppt_x"/>
                                          </p:val>
                                        </p:tav>
                                        <p:tav tm="100000">
                                          <p:val>
                                            <p:strVal val="#ppt_x"/>
                                          </p:val>
                                        </p:tav>
                                      </p:tavLst>
                                    </p:anim>
                                    <p:anim calcmode="lin" valueType="num">
                                      <p:cBhvr additive="base">
                                        <p:cTn id="120" dur="500" fill="hold"/>
                                        <p:tgtEl>
                                          <p:spTgt spid="51"/>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52"/>
                                        </p:tgtEl>
                                        <p:attrNameLst>
                                          <p:attrName>style.visibility</p:attrName>
                                        </p:attrNameLst>
                                      </p:cBhvr>
                                      <p:to>
                                        <p:strVal val="visible"/>
                                      </p:to>
                                    </p:set>
                                    <p:anim calcmode="lin" valueType="num">
                                      <p:cBhvr additive="base">
                                        <p:cTn id="123" dur="500" fill="hold"/>
                                        <p:tgtEl>
                                          <p:spTgt spid="52"/>
                                        </p:tgtEl>
                                        <p:attrNameLst>
                                          <p:attrName>ppt_x</p:attrName>
                                        </p:attrNameLst>
                                      </p:cBhvr>
                                      <p:tavLst>
                                        <p:tav tm="0">
                                          <p:val>
                                            <p:strVal val="#ppt_x"/>
                                          </p:val>
                                        </p:tav>
                                        <p:tav tm="100000">
                                          <p:val>
                                            <p:strVal val="#ppt_x"/>
                                          </p:val>
                                        </p:tav>
                                      </p:tavLst>
                                    </p:anim>
                                    <p:anim calcmode="lin" valueType="num">
                                      <p:cBhvr additive="base">
                                        <p:cTn id="124" dur="500" fill="hold"/>
                                        <p:tgtEl>
                                          <p:spTgt spid="52"/>
                                        </p:tgtEl>
                                        <p:attrNameLst>
                                          <p:attrName>ppt_y</p:attrName>
                                        </p:attrNameLst>
                                      </p:cBhvr>
                                      <p:tavLst>
                                        <p:tav tm="0">
                                          <p:val>
                                            <p:strVal val="1+#ppt_h/2"/>
                                          </p:val>
                                        </p:tav>
                                        <p:tav tm="100000">
                                          <p:val>
                                            <p:strVal val="#ppt_y"/>
                                          </p:val>
                                        </p:tav>
                                      </p:tavLst>
                                    </p:anim>
                                  </p:childTnLst>
                                </p:cTn>
                              </p:par>
                              <p:par>
                                <p:cTn id="125" presetID="2" presetClass="entr" presetSubtype="1" fill="hold" grpId="0" nodeType="withEffect">
                                  <p:stCondLst>
                                    <p:cond delay="0"/>
                                  </p:stCondLst>
                                  <p:childTnLst>
                                    <p:set>
                                      <p:cBhvr>
                                        <p:cTn id="126" dur="1" fill="hold">
                                          <p:stCondLst>
                                            <p:cond delay="0"/>
                                          </p:stCondLst>
                                        </p:cTn>
                                        <p:tgtEl>
                                          <p:spTgt spid="53"/>
                                        </p:tgtEl>
                                        <p:attrNameLst>
                                          <p:attrName>style.visibility</p:attrName>
                                        </p:attrNameLst>
                                      </p:cBhvr>
                                      <p:to>
                                        <p:strVal val="visible"/>
                                      </p:to>
                                    </p:set>
                                    <p:anim calcmode="lin" valueType="num">
                                      <p:cBhvr additive="base">
                                        <p:cTn id="127" dur="500" fill="hold"/>
                                        <p:tgtEl>
                                          <p:spTgt spid="53"/>
                                        </p:tgtEl>
                                        <p:attrNameLst>
                                          <p:attrName>ppt_x</p:attrName>
                                        </p:attrNameLst>
                                      </p:cBhvr>
                                      <p:tavLst>
                                        <p:tav tm="0">
                                          <p:val>
                                            <p:strVal val="#ppt_x"/>
                                          </p:val>
                                        </p:tav>
                                        <p:tav tm="100000">
                                          <p:val>
                                            <p:strVal val="#ppt_x"/>
                                          </p:val>
                                        </p:tav>
                                      </p:tavLst>
                                    </p:anim>
                                    <p:anim calcmode="lin" valueType="num">
                                      <p:cBhvr additive="base">
                                        <p:cTn id="128" dur="500" fill="hold"/>
                                        <p:tgtEl>
                                          <p:spTgt spid="53"/>
                                        </p:tgtEl>
                                        <p:attrNameLst>
                                          <p:attrName>ppt_y</p:attrName>
                                        </p:attrNameLst>
                                      </p:cBhvr>
                                      <p:tavLst>
                                        <p:tav tm="0">
                                          <p:val>
                                            <p:strVal val="0-#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54"/>
                                        </p:tgtEl>
                                        <p:attrNameLst>
                                          <p:attrName>style.visibility</p:attrName>
                                        </p:attrNameLst>
                                      </p:cBhvr>
                                      <p:to>
                                        <p:strVal val="visible"/>
                                      </p:to>
                                    </p:set>
                                    <p:anim calcmode="lin" valueType="num">
                                      <p:cBhvr additive="base">
                                        <p:cTn id="131" dur="500" fill="hold"/>
                                        <p:tgtEl>
                                          <p:spTgt spid="54"/>
                                        </p:tgtEl>
                                        <p:attrNameLst>
                                          <p:attrName>ppt_x</p:attrName>
                                        </p:attrNameLst>
                                      </p:cBhvr>
                                      <p:tavLst>
                                        <p:tav tm="0">
                                          <p:val>
                                            <p:strVal val="#ppt_x"/>
                                          </p:val>
                                        </p:tav>
                                        <p:tav tm="100000">
                                          <p:val>
                                            <p:strVal val="#ppt_x"/>
                                          </p:val>
                                        </p:tav>
                                      </p:tavLst>
                                    </p:anim>
                                    <p:anim calcmode="lin" valueType="num">
                                      <p:cBhvr additive="base">
                                        <p:cTn id="132" dur="500" fill="hold"/>
                                        <p:tgtEl>
                                          <p:spTgt spid="54"/>
                                        </p:tgtEl>
                                        <p:attrNameLst>
                                          <p:attrName>ppt_y</p:attrName>
                                        </p:attrNameLst>
                                      </p:cBhvr>
                                      <p:tavLst>
                                        <p:tav tm="0">
                                          <p:val>
                                            <p:strVal val="1+#ppt_h/2"/>
                                          </p:val>
                                        </p:tav>
                                        <p:tav tm="100000">
                                          <p:val>
                                            <p:strVal val="#ppt_y"/>
                                          </p:val>
                                        </p:tav>
                                      </p:tavLst>
                                    </p:anim>
                                  </p:childTnLst>
                                </p:cTn>
                              </p:par>
                              <p:par>
                                <p:cTn id="133" presetID="2" presetClass="entr" presetSubtype="9" fill="hold" grpId="0" nodeType="withEffect">
                                  <p:stCondLst>
                                    <p:cond delay="0"/>
                                  </p:stCondLst>
                                  <p:childTnLst>
                                    <p:set>
                                      <p:cBhvr>
                                        <p:cTn id="134" dur="1" fill="hold">
                                          <p:stCondLst>
                                            <p:cond delay="0"/>
                                          </p:stCondLst>
                                        </p:cTn>
                                        <p:tgtEl>
                                          <p:spTgt spid="55"/>
                                        </p:tgtEl>
                                        <p:attrNameLst>
                                          <p:attrName>style.visibility</p:attrName>
                                        </p:attrNameLst>
                                      </p:cBhvr>
                                      <p:to>
                                        <p:strVal val="visible"/>
                                      </p:to>
                                    </p:set>
                                    <p:anim calcmode="lin" valueType="num">
                                      <p:cBhvr additive="base">
                                        <p:cTn id="135" dur="500" fill="hold"/>
                                        <p:tgtEl>
                                          <p:spTgt spid="55"/>
                                        </p:tgtEl>
                                        <p:attrNameLst>
                                          <p:attrName>ppt_x</p:attrName>
                                        </p:attrNameLst>
                                      </p:cBhvr>
                                      <p:tavLst>
                                        <p:tav tm="0">
                                          <p:val>
                                            <p:strVal val="0-#ppt_w/2"/>
                                          </p:val>
                                        </p:tav>
                                        <p:tav tm="100000">
                                          <p:val>
                                            <p:strVal val="#ppt_x"/>
                                          </p:val>
                                        </p:tav>
                                      </p:tavLst>
                                    </p:anim>
                                    <p:anim calcmode="lin" valueType="num">
                                      <p:cBhvr additive="base">
                                        <p:cTn id="136" dur="500" fill="hold"/>
                                        <p:tgtEl>
                                          <p:spTgt spid="55"/>
                                        </p:tgtEl>
                                        <p:attrNameLst>
                                          <p:attrName>ppt_y</p:attrName>
                                        </p:attrNameLst>
                                      </p:cBhvr>
                                      <p:tavLst>
                                        <p:tav tm="0">
                                          <p:val>
                                            <p:strVal val="0-#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56"/>
                                        </p:tgtEl>
                                        <p:attrNameLst>
                                          <p:attrName>style.visibility</p:attrName>
                                        </p:attrNameLst>
                                      </p:cBhvr>
                                      <p:to>
                                        <p:strVal val="visible"/>
                                      </p:to>
                                    </p:set>
                                    <p:anim calcmode="lin" valueType="num">
                                      <p:cBhvr additive="base">
                                        <p:cTn id="139" dur="500" fill="hold"/>
                                        <p:tgtEl>
                                          <p:spTgt spid="56"/>
                                        </p:tgtEl>
                                        <p:attrNameLst>
                                          <p:attrName>ppt_x</p:attrName>
                                        </p:attrNameLst>
                                      </p:cBhvr>
                                      <p:tavLst>
                                        <p:tav tm="0">
                                          <p:val>
                                            <p:strVal val="#ppt_x"/>
                                          </p:val>
                                        </p:tav>
                                        <p:tav tm="100000">
                                          <p:val>
                                            <p:strVal val="#ppt_x"/>
                                          </p:val>
                                        </p:tav>
                                      </p:tavLst>
                                    </p:anim>
                                    <p:anim calcmode="lin" valueType="num">
                                      <p:cBhvr additive="base">
                                        <p:cTn id="140" dur="500" fill="hold"/>
                                        <p:tgtEl>
                                          <p:spTgt spid="56"/>
                                        </p:tgtEl>
                                        <p:attrNameLst>
                                          <p:attrName>ppt_y</p:attrName>
                                        </p:attrNameLst>
                                      </p:cBhvr>
                                      <p:tavLst>
                                        <p:tav tm="0">
                                          <p:val>
                                            <p:strVal val="1+#ppt_h/2"/>
                                          </p:val>
                                        </p:tav>
                                        <p:tav tm="100000">
                                          <p:val>
                                            <p:strVal val="#ppt_y"/>
                                          </p:val>
                                        </p:tav>
                                      </p:tavLst>
                                    </p:anim>
                                  </p:childTnLst>
                                </p:cTn>
                              </p:par>
                              <p:par>
                                <p:cTn id="141" presetID="2" presetClass="entr" presetSubtype="9" fill="hold" grpId="0" nodeType="withEffect">
                                  <p:stCondLst>
                                    <p:cond delay="0"/>
                                  </p:stCondLst>
                                  <p:childTnLst>
                                    <p:set>
                                      <p:cBhvr>
                                        <p:cTn id="142" dur="1" fill="hold">
                                          <p:stCondLst>
                                            <p:cond delay="0"/>
                                          </p:stCondLst>
                                        </p:cTn>
                                        <p:tgtEl>
                                          <p:spTgt spid="57"/>
                                        </p:tgtEl>
                                        <p:attrNameLst>
                                          <p:attrName>style.visibility</p:attrName>
                                        </p:attrNameLst>
                                      </p:cBhvr>
                                      <p:to>
                                        <p:strVal val="visible"/>
                                      </p:to>
                                    </p:set>
                                    <p:anim calcmode="lin" valueType="num">
                                      <p:cBhvr additive="base">
                                        <p:cTn id="143" dur="500" fill="hold"/>
                                        <p:tgtEl>
                                          <p:spTgt spid="57"/>
                                        </p:tgtEl>
                                        <p:attrNameLst>
                                          <p:attrName>ppt_x</p:attrName>
                                        </p:attrNameLst>
                                      </p:cBhvr>
                                      <p:tavLst>
                                        <p:tav tm="0">
                                          <p:val>
                                            <p:strVal val="0-#ppt_w/2"/>
                                          </p:val>
                                        </p:tav>
                                        <p:tav tm="100000">
                                          <p:val>
                                            <p:strVal val="#ppt_x"/>
                                          </p:val>
                                        </p:tav>
                                      </p:tavLst>
                                    </p:anim>
                                    <p:anim calcmode="lin" valueType="num">
                                      <p:cBhvr additive="base">
                                        <p:cTn id="144" dur="500" fill="hold"/>
                                        <p:tgtEl>
                                          <p:spTgt spid="57"/>
                                        </p:tgtEl>
                                        <p:attrNameLst>
                                          <p:attrName>ppt_y</p:attrName>
                                        </p:attrNameLst>
                                      </p:cBhvr>
                                      <p:tavLst>
                                        <p:tav tm="0">
                                          <p:val>
                                            <p:strVal val="0-#ppt_h/2"/>
                                          </p:val>
                                        </p:tav>
                                        <p:tav tm="100000">
                                          <p:val>
                                            <p:strVal val="#ppt_y"/>
                                          </p:val>
                                        </p:tav>
                                      </p:tavLst>
                                    </p:anim>
                                  </p:childTnLst>
                                </p:cTn>
                              </p:par>
                              <p:par>
                                <p:cTn id="145" presetID="2" presetClass="entr" presetSubtype="12" fill="hold" nodeType="withEffect">
                                  <p:stCondLst>
                                    <p:cond delay="0"/>
                                  </p:stCondLst>
                                  <p:childTnLst>
                                    <p:set>
                                      <p:cBhvr>
                                        <p:cTn id="146" dur="1" fill="hold">
                                          <p:stCondLst>
                                            <p:cond delay="0"/>
                                          </p:stCondLst>
                                        </p:cTn>
                                        <p:tgtEl>
                                          <p:spTgt spid="58"/>
                                        </p:tgtEl>
                                        <p:attrNameLst>
                                          <p:attrName>style.visibility</p:attrName>
                                        </p:attrNameLst>
                                      </p:cBhvr>
                                      <p:to>
                                        <p:strVal val="visible"/>
                                      </p:to>
                                    </p:set>
                                    <p:anim calcmode="lin" valueType="num">
                                      <p:cBhvr additive="base">
                                        <p:cTn id="147" dur="500" fill="hold"/>
                                        <p:tgtEl>
                                          <p:spTgt spid="58"/>
                                        </p:tgtEl>
                                        <p:attrNameLst>
                                          <p:attrName>ppt_x</p:attrName>
                                        </p:attrNameLst>
                                      </p:cBhvr>
                                      <p:tavLst>
                                        <p:tav tm="0">
                                          <p:val>
                                            <p:strVal val="0-#ppt_w/2"/>
                                          </p:val>
                                        </p:tav>
                                        <p:tav tm="100000">
                                          <p:val>
                                            <p:strVal val="#ppt_x"/>
                                          </p:val>
                                        </p:tav>
                                      </p:tavLst>
                                    </p:anim>
                                    <p:anim calcmode="lin" valueType="num">
                                      <p:cBhvr additive="base">
                                        <p:cTn id="148" dur="500" fill="hold"/>
                                        <p:tgtEl>
                                          <p:spTgt spid="58"/>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67"/>
                                        </p:tgtEl>
                                        <p:attrNameLst>
                                          <p:attrName>style.visibility</p:attrName>
                                        </p:attrNameLst>
                                      </p:cBhvr>
                                      <p:to>
                                        <p:strVal val="visible"/>
                                      </p:to>
                                    </p:set>
                                    <p:anim calcmode="lin" valueType="num">
                                      <p:cBhvr additive="base">
                                        <p:cTn id="151" dur="500" fill="hold"/>
                                        <p:tgtEl>
                                          <p:spTgt spid="67"/>
                                        </p:tgtEl>
                                        <p:attrNameLst>
                                          <p:attrName>ppt_x</p:attrName>
                                        </p:attrNameLst>
                                      </p:cBhvr>
                                      <p:tavLst>
                                        <p:tav tm="0">
                                          <p:val>
                                            <p:strVal val="#ppt_x"/>
                                          </p:val>
                                        </p:tav>
                                        <p:tav tm="100000">
                                          <p:val>
                                            <p:strVal val="#ppt_x"/>
                                          </p:val>
                                        </p:tav>
                                      </p:tavLst>
                                    </p:anim>
                                    <p:anim calcmode="lin" valueType="num">
                                      <p:cBhvr additive="base">
                                        <p:cTn id="152" dur="500" fill="hold"/>
                                        <p:tgtEl>
                                          <p:spTgt spid="67"/>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68"/>
                                        </p:tgtEl>
                                        <p:attrNameLst>
                                          <p:attrName>style.visibility</p:attrName>
                                        </p:attrNameLst>
                                      </p:cBhvr>
                                      <p:to>
                                        <p:strVal val="visible"/>
                                      </p:to>
                                    </p:set>
                                    <p:anim calcmode="lin" valueType="num">
                                      <p:cBhvr additive="base">
                                        <p:cTn id="155" dur="500" fill="hold"/>
                                        <p:tgtEl>
                                          <p:spTgt spid="68"/>
                                        </p:tgtEl>
                                        <p:attrNameLst>
                                          <p:attrName>ppt_x</p:attrName>
                                        </p:attrNameLst>
                                      </p:cBhvr>
                                      <p:tavLst>
                                        <p:tav tm="0">
                                          <p:val>
                                            <p:strVal val="#ppt_x"/>
                                          </p:val>
                                        </p:tav>
                                        <p:tav tm="100000">
                                          <p:val>
                                            <p:strVal val="#ppt_x"/>
                                          </p:val>
                                        </p:tav>
                                      </p:tavLst>
                                    </p:anim>
                                    <p:anim calcmode="lin" valueType="num">
                                      <p:cBhvr additive="base">
                                        <p:cTn id="156" dur="500" fill="hold"/>
                                        <p:tgtEl>
                                          <p:spTgt spid="68"/>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69"/>
                                        </p:tgtEl>
                                        <p:attrNameLst>
                                          <p:attrName>style.visibility</p:attrName>
                                        </p:attrNameLst>
                                      </p:cBhvr>
                                      <p:to>
                                        <p:strVal val="visible"/>
                                      </p:to>
                                    </p:set>
                                    <p:anim calcmode="lin" valueType="num">
                                      <p:cBhvr additive="base">
                                        <p:cTn id="159" dur="500" fill="hold"/>
                                        <p:tgtEl>
                                          <p:spTgt spid="69"/>
                                        </p:tgtEl>
                                        <p:attrNameLst>
                                          <p:attrName>ppt_x</p:attrName>
                                        </p:attrNameLst>
                                      </p:cBhvr>
                                      <p:tavLst>
                                        <p:tav tm="0">
                                          <p:val>
                                            <p:strVal val="#ppt_x"/>
                                          </p:val>
                                        </p:tav>
                                        <p:tav tm="100000">
                                          <p:val>
                                            <p:strVal val="#ppt_x"/>
                                          </p:val>
                                        </p:tav>
                                      </p:tavLst>
                                    </p:anim>
                                    <p:anim calcmode="lin" valueType="num">
                                      <p:cBhvr additive="base">
                                        <p:cTn id="160" dur="500" fill="hold"/>
                                        <p:tgtEl>
                                          <p:spTgt spid="69"/>
                                        </p:tgtEl>
                                        <p:attrNameLst>
                                          <p:attrName>ppt_y</p:attrName>
                                        </p:attrNameLst>
                                      </p:cBhvr>
                                      <p:tavLst>
                                        <p:tav tm="0">
                                          <p:val>
                                            <p:strVal val="1+#ppt_h/2"/>
                                          </p:val>
                                        </p:tav>
                                        <p:tav tm="100000">
                                          <p:val>
                                            <p:strVal val="#ppt_y"/>
                                          </p:val>
                                        </p:tav>
                                      </p:tavLst>
                                    </p:anim>
                                  </p:childTnLst>
                                </p:cTn>
                              </p:par>
                              <p:par>
                                <p:cTn id="161" presetID="2" presetClass="entr" presetSubtype="12" fill="hold" grpId="0" nodeType="withEffect">
                                  <p:stCondLst>
                                    <p:cond delay="0"/>
                                  </p:stCondLst>
                                  <p:childTnLst>
                                    <p:set>
                                      <p:cBhvr>
                                        <p:cTn id="162" dur="1" fill="hold">
                                          <p:stCondLst>
                                            <p:cond delay="0"/>
                                          </p:stCondLst>
                                        </p:cTn>
                                        <p:tgtEl>
                                          <p:spTgt spid="70"/>
                                        </p:tgtEl>
                                        <p:attrNameLst>
                                          <p:attrName>style.visibility</p:attrName>
                                        </p:attrNameLst>
                                      </p:cBhvr>
                                      <p:to>
                                        <p:strVal val="visible"/>
                                      </p:to>
                                    </p:set>
                                    <p:anim calcmode="lin" valueType="num">
                                      <p:cBhvr additive="base">
                                        <p:cTn id="163" dur="500" fill="hold"/>
                                        <p:tgtEl>
                                          <p:spTgt spid="70"/>
                                        </p:tgtEl>
                                        <p:attrNameLst>
                                          <p:attrName>ppt_x</p:attrName>
                                        </p:attrNameLst>
                                      </p:cBhvr>
                                      <p:tavLst>
                                        <p:tav tm="0">
                                          <p:val>
                                            <p:strVal val="0-#ppt_w/2"/>
                                          </p:val>
                                        </p:tav>
                                        <p:tav tm="100000">
                                          <p:val>
                                            <p:strVal val="#ppt_x"/>
                                          </p:val>
                                        </p:tav>
                                      </p:tavLst>
                                    </p:anim>
                                    <p:anim calcmode="lin" valueType="num">
                                      <p:cBhvr additive="base">
                                        <p:cTn id="164" dur="500" fill="hold"/>
                                        <p:tgtEl>
                                          <p:spTgt spid="70"/>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71"/>
                                        </p:tgtEl>
                                        <p:attrNameLst>
                                          <p:attrName>style.visibility</p:attrName>
                                        </p:attrNameLst>
                                      </p:cBhvr>
                                      <p:to>
                                        <p:strVal val="visible"/>
                                      </p:to>
                                    </p:set>
                                    <p:anim calcmode="lin" valueType="num">
                                      <p:cBhvr additive="base">
                                        <p:cTn id="167" dur="500" fill="hold"/>
                                        <p:tgtEl>
                                          <p:spTgt spid="71"/>
                                        </p:tgtEl>
                                        <p:attrNameLst>
                                          <p:attrName>ppt_x</p:attrName>
                                        </p:attrNameLst>
                                      </p:cBhvr>
                                      <p:tavLst>
                                        <p:tav tm="0">
                                          <p:val>
                                            <p:strVal val="#ppt_x"/>
                                          </p:val>
                                        </p:tav>
                                        <p:tav tm="100000">
                                          <p:val>
                                            <p:strVal val="#ppt_x"/>
                                          </p:val>
                                        </p:tav>
                                      </p:tavLst>
                                    </p:anim>
                                    <p:anim calcmode="lin" valueType="num">
                                      <p:cBhvr additive="base">
                                        <p:cTn id="168" dur="500" fill="hold"/>
                                        <p:tgtEl>
                                          <p:spTgt spid="71"/>
                                        </p:tgtEl>
                                        <p:attrNameLst>
                                          <p:attrName>ppt_y</p:attrName>
                                        </p:attrNameLst>
                                      </p:cBhvr>
                                      <p:tavLst>
                                        <p:tav tm="0">
                                          <p:val>
                                            <p:strVal val="1+#ppt_h/2"/>
                                          </p:val>
                                        </p:tav>
                                        <p:tav tm="100000">
                                          <p:val>
                                            <p:strVal val="#ppt_y"/>
                                          </p:val>
                                        </p:tav>
                                      </p:tavLst>
                                    </p:anim>
                                  </p:childTnLst>
                                </p:cTn>
                              </p:par>
                              <p:par>
                                <p:cTn id="169" presetID="2" presetClass="entr" presetSubtype="12" fill="hold" grpId="0" nodeType="withEffect">
                                  <p:stCondLst>
                                    <p:cond delay="0"/>
                                  </p:stCondLst>
                                  <p:childTnLst>
                                    <p:set>
                                      <p:cBhvr>
                                        <p:cTn id="170" dur="1" fill="hold">
                                          <p:stCondLst>
                                            <p:cond delay="0"/>
                                          </p:stCondLst>
                                        </p:cTn>
                                        <p:tgtEl>
                                          <p:spTgt spid="72"/>
                                        </p:tgtEl>
                                        <p:attrNameLst>
                                          <p:attrName>style.visibility</p:attrName>
                                        </p:attrNameLst>
                                      </p:cBhvr>
                                      <p:to>
                                        <p:strVal val="visible"/>
                                      </p:to>
                                    </p:set>
                                    <p:anim calcmode="lin" valueType="num">
                                      <p:cBhvr additive="base">
                                        <p:cTn id="171" dur="500" fill="hold"/>
                                        <p:tgtEl>
                                          <p:spTgt spid="72"/>
                                        </p:tgtEl>
                                        <p:attrNameLst>
                                          <p:attrName>ppt_x</p:attrName>
                                        </p:attrNameLst>
                                      </p:cBhvr>
                                      <p:tavLst>
                                        <p:tav tm="0">
                                          <p:val>
                                            <p:strVal val="0-#ppt_w/2"/>
                                          </p:val>
                                        </p:tav>
                                        <p:tav tm="100000">
                                          <p:val>
                                            <p:strVal val="#ppt_x"/>
                                          </p:val>
                                        </p:tav>
                                      </p:tavLst>
                                    </p:anim>
                                    <p:anim calcmode="lin" valueType="num">
                                      <p:cBhvr additive="base">
                                        <p:cTn id="172" dur="500" fill="hold"/>
                                        <p:tgtEl>
                                          <p:spTgt spid="72"/>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73"/>
                                        </p:tgtEl>
                                        <p:attrNameLst>
                                          <p:attrName>style.visibility</p:attrName>
                                        </p:attrNameLst>
                                      </p:cBhvr>
                                      <p:to>
                                        <p:strVal val="visible"/>
                                      </p:to>
                                    </p:set>
                                    <p:anim calcmode="lin" valueType="num">
                                      <p:cBhvr additive="base">
                                        <p:cTn id="175" dur="500" fill="hold"/>
                                        <p:tgtEl>
                                          <p:spTgt spid="73"/>
                                        </p:tgtEl>
                                        <p:attrNameLst>
                                          <p:attrName>ppt_x</p:attrName>
                                        </p:attrNameLst>
                                      </p:cBhvr>
                                      <p:tavLst>
                                        <p:tav tm="0">
                                          <p:val>
                                            <p:strVal val="#ppt_x"/>
                                          </p:val>
                                        </p:tav>
                                        <p:tav tm="100000">
                                          <p:val>
                                            <p:strVal val="#ppt_x"/>
                                          </p:val>
                                        </p:tav>
                                      </p:tavLst>
                                    </p:anim>
                                    <p:anim calcmode="lin" valueType="num">
                                      <p:cBhvr additive="base">
                                        <p:cTn id="176" dur="500" fill="hold"/>
                                        <p:tgtEl>
                                          <p:spTgt spid="73"/>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74"/>
                                        </p:tgtEl>
                                        <p:attrNameLst>
                                          <p:attrName>style.visibility</p:attrName>
                                        </p:attrNameLst>
                                      </p:cBhvr>
                                      <p:to>
                                        <p:strVal val="visible"/>
                                      </p:to>
                                    </p:set>
                                    <p:anim calcmode="lin" valueType="num">
                                      <p:cBhvr additive="base">
                                        <p:cTn id="179" dur="500" fill="hold"/>
                                        <p:tgtEl>
                                          <p:spTgt spid="74"/>
                                        </p:tgtEl>
                                        <p:attrNameLst>
                                          <p:attrName>ppt_x</p:attrName>
                                        </p:attrNameLst>
                                      </p:cBhvr>
                                      <p:tavLst>
                                        <p:tav tm="0">
                                          <p:val>
                                            <p:strVal val="#ppt_x"/>
                                          </p:val>
                                        </p:tav>
                                        <p:tav tm="100000">
                                          <p:val>
                                            <p:strVal val="#ppt_x"/>
                                          </p:val>
                                        </p:tav>
                                      </p:tavLst>
                                    </p:anim>
                                    <p:anim calcmode="lin" valueType="num">
                                      <p:cBhvr additive="base">
                                        <p:cTn id="180" dur="500" fill="hold"/>
                                        <p:tgtEl>
                                          <p:spTgt spid="74"/>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75"/>
                                        </p:tgtEl>
                                        <p:attrNameLst>
                                          <p:attrName>style.visibility</p:attrName>
                                        </p:attrNameLst>
                                      </p:cBhvr>
                                      <p:to>
                                        <p:strVal val="visible"/>
                                      </p:to>
                                    </p:set>
                                    <p:anim calcmode="lin" valueType="num">
                                      <p:cBhvr additive="base">
                                        <p:cTn id="183" dur="500" fill="hold"/>
                                        <p:tgtEl>
                                          <p:spTgt spid="75"/>
                                        </p:tgtEl>
                                        <p:attrNameLst>
                                          <p:attrName>ppt_x</p:attrName>
                                        </p:attrNameLst>
                                      </p:cBhvr>
                                      <p:tavLst>
                                        <p:tav tm="0">
                                          <p:val>
                                            <p:strVal val="#ppt_x"/>
                                          </p:val>
                                        </p:tav>
                                        <p:tav tm="100000">
                                          <p:val>
                                            <p:strVal val="#ppt_x"/>
                                          </p:val>
                                        </p:tav>
                                      </p:tavLst>
                                    </p:anim>
                                    <p:anim calcmode="lin" valueType="num">
                                      <p:cBhvr additive="base">
                                        <p:cTn id="184" dur="500" fill="hold"/>
                                        <p:tgtEl>
                                          <p:spTgt spid="75"/>
                                        </p:tgtEl>
                                        <p:attrNameLst>
                                          <p:attrName>ppt_y</p:attrName>
                                        </p:attrNameLst>
                                      </p:cBhvr>
                                      <p:tavLst>
                                        <p:tav tm="0">
                                          <p:val>
                                            <p:strVal val="1+#ppt_h/2"/>
                                          </p:val>
                                        </p:tav>
                                        <p:tav tm="100000">
                                          <p:val>
                                            <p:strVal val="#ppt_y"/>
                                          </p:val>
                                        </p:tav>
                                      </p:tavLst>
                                    </p:anim>
                                  </p:childTnLst>
                                </p:cTn>
                              </p:par>
                              <p:par>
                                <p:cTn id="185" presetID="2" presetClass="entr" presetSubtype="8" fill="hold" nodeType="withEffect">
                                  <p:stCondLst>
                                    <p:cond delay="0"/>
                                  </p:stCondLst>
                                  <p:childTnLst>
                                    <p:set>
                                      <p:cBhvr>
                                        <p:cTn id="186" dur="1" fill="hold">
                                          <p:stCondLst>
                                            <p:cond delay="0"/>
                                          </p:stCondLst>
                                        </p:cTn>
                                        <p:tgtEl>
                                          <p:spTgt spid="76"/>
                                        </p:tgtEl>
                                        <p:attrNameLst>
                                          <p:attrName>style.visibility</p:attrName>
                                        </p:attrNameLst>
                                      </p:cBhvr>
                                      <p:to>
                                        <p:strVal val="visible"/>
                                      </p:to>
                                    </p:set>
                                    <p:anim calcmode="lin" valueType="num">
                                      <p:cBhvr additive="base">
                                        <p:cTn id="187" dur="500" fill="hold"/>
                                        <p:tgtEl>
                                          <p:spTgt spid="76"/>
                                        </p:tgtEl>
                                        <p:attrNameLst>
                                          <p:attrName>ppt_x</p:attrName>
                                        </p:attrNameLst>
                                      </p:cBhvr>
                                      <p:tavLst>
                                        <p:tav tm="0">
                                          <p:val>
                                            <p:strVal val="0-#ppt_w/2"/>
                                          </p:val>
                                        </p:tav>
                                        <p:tav tm="100000">
                                          <p:val>
                                            <p:strVal val="#ppt_x"/>
                                          </p:val>
                                        </p:tav>
                                      </p:tavLst>
                                    </p:anim>
                                    <p:anim calcmode="lin" valueType="num">
                                      <p:cBhvr additive="base">
                                        <p:cTn id="188" dur="500" fill="hold"/>
                                        <p:tgtEl>
                                          <p:spTgt spid="76"/>
                                        </p:tgtEl>
                                        <p:attrNameLst>
                                          <p:attrName>ppt_y</p:attrName>
                                        </p:attrNameLst>
                                      </p:cBhvr>
                                      <p:tavLst>
                                        <p:tav tm="0">
                                          <p:val>
                                            <p:strVal val="#ppt_y"/>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79"/>
                                        </p:tgtEl>
                                        <p:attrNameLst>
                                          <p:attrName>style.visibility</p:attrName>
                                        </p:attrNameLst>
                                      </p:cBhvr>
                                      <p:to>
                                        <p:strVal val="visible"/>
                                      </p:to>
                                    </p:set>
                                    <p:anim calcmode="lin" valueType="num">
                                      <p:cBhvr additive="base">
                                        <p:cTn id="191" dur="500" fill="hold"/>
                                        <p:tgtEl>
                                          <p:spTgt spid="79"/>
                                        </p:tgtEl>
                                        <p:attrNameLst>
                                          <p:attrName>ppt_x</p:attrName>
                                        </p:attrNameLst>
                                      </p:cBhvr>
                                      <p:tavLst>
                                        <p:tav tm="0">
                                          <p:val>
                                            <p:strVal val="#ppt_x"/>
                                          </p:val>
                                        </p:tav>
                                        <p:tav tm="100000">
                                          <p:val>
                                            <p:strVal val="#ppt_x"/>
                                          </p:val>
                                        </p:tav>
                                      </p:tavLst>
                                    </p:anim>
                                    <p:anim calcmode="lin" valueType="num">
                                      <p:cBhvr additive="base">
                                        <p:cTn id="192" dur="500" fill="hold"/>
                                        <p:tgtEl>
                                          <p:spTgt spid="79"/>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80"/>
                                        </p:tgtEl>
                                        <p:attrNameLst>
                                          <p:attrName>style.visibility</p:attrName>
                                        </p:attrNameLst>
                                      </p:cBhvr>
                                      <p:to>
                                        <p:strVal val="visible"/>
                                      </p:to>
                                    </p:set>
                                    <p:anim calcmode="lin" valueType="num">
                                      <p:cBhvr additive="base">
                                        <p:cTn id="195" dur="500" fill="hold"/>
                                        <p:tgtEl>
                                          <p:spTgt spid="80"/>
                                        </p:tgtEl>
                                        <p:attrNameLst>
                                          <p:attrName>ppt_x</p:attrName>
                                        </p:attrNameLst>
                                      </p:cBhvr>
                                      <p:tavLst>
                                        <p:tav tm="0">
                                          <p:val>
                                            <p:strVal val="#ppt_x"/>
                                          </p:val>
                                        </p:tav>
                                        <p:tav tm="100000">
                                          <p:val>
                                            <p:strVal val="#ppt_x"/>
                                          </p:val>
                                        </p:tav>
                                      </p:tavLst>
                                    </p:anim>
                                    <p:anim calcmode="lin" valueType="num">
                                      <p:cBhvr additive="base">
                                        <p:cTn id="196" dur="500" fill="hold"/>
                                        <p:tgtEl>
                                          <p:spTgt spid="80"/>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81"/>
                                        </p:tgtEl>
                                        <p:attrNameLst>
                                          <p:attrName>style.visibility</p:attrName>
                                        </p:attrNameLst>
                                      </p:cBhvr>
                                      <p:to>
                                        <p:strVal val="visible"/>
                                      </p:to>
                                    </p:set>
                                    <p:anim calcmode="lin" valueType="num">
                                      <p:cBhvr additive="base">
                                        <p:cTn id="199" dur="500" fill="hold"/>
                                        <p:tgtEl>
                                          <p:spTgt spid="81"/>
                                        </p:tgtEl>
                                        <p:attrNameLst>
                                          <p:attrName>ppt_x</p:attrName>
                                        </p:attrNameLst>
                                      </p:cBhvr>
                                      <p:tavLst>
                                        <p:tav tm="0">
                                          <p:val>
                                            <p:strVal val="#ppt_x"/>
                                          </p:val>
                                        </p:tav>
                                        <p:tav tm="100000">
                                          <p:val>
                                            <p:strVal val="#ppt_x"/>
                                          </p:val>
                                        </p:tav>
                                      </p:tavLst>
                                    </p:anim>
                                    <p:anim calcmode="lin" valueType="num">
                                      <p:cBhvr additive="base">
                                        <p:cTn id="200" dur="500" fill="hold"/>
                                        <p:tgtEl>
                                          <p:spTgt spid="81"/>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82"/>
                                        </p:tgtEl>
                                        <p:attrNameLst>
                                          <p:attrName>style.visibility</p:attrName>
                                        </p:attrNameLst>
                                      </p:cBhvr>
                                      <p:to>
                                        <p:strVal val="visible"/>
                                      </p:to>
                                    </p:set>
                                    <p:anim calcmode="lin" valueType="num">
                                      <p:cBhvr additive="base">
                                        <p:cTn id="203" dur="500" fill="hold"/>
                                        <p:tgtEl>
                                          <p:spTgt spid="82"/>
                                        </p:tgtEl>
                                        <p:attrNameLst>
                                          <p:attrName>ppt_x</p:attrName>
                                        </p:attrNameLst>
                                      </p:cBhvr>
                                      <p:tavLst>
                                        <p:tav tm="0">
                                          <p:val>
                                            <p:strVal val="#ppt_x"/>
                                          </p:val>
                                        </p:tav>
                                        <p:tav tm="100000">
                                          <p:val>
                                            <p:strVal val="#ppt_x"/>
                                          </p:val>
                                        </p:tav>
                                      </p:tavLst>
                                    </p:anim>
                                    <p:anim calcmode="lin" valueType="num">
                                      <p:cBhvr additive="base">
                                        <p:cTn id="204" dur="500" fill="hold"/>
                                        <p:tgtEl>
                                          <p:spTgt spid="82"/>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83"/>
                                        </p:tgtEl>
                                        <p:attrNameLst>
                                          <p:attrName>style.visibility</p:attrName>
                                        </p:attrNameLst>
                                      </p:cBhvr>
                                      <p:to>
                                        <p:strVal val="visible"/>
                                      </p:to>
                                    </p:set>
                                    <p:anim calcmode="lin" valueType="num">
                                      <p:cBhvr additive="base">
                                        <p:cTn id="207" dur="500" fill="hold"/>
                                        <p:tgtEl>
                                          <p:spTgt spid="83"/>
                                        </p:tgtEl>
                                        <p:attrNameLst>
                                          <p:attrName>ppt_x</p:attrName>
                                        </p:attrNameLst>
                                      </p:cBhvr>
                                      <p:tavLst>
                                        <p:tav tm="0">
                                          <p:val>
                                            <p:strVal val="#ppt_x"/>
                                          </p:val>
                                        </p:tav>
                                        <p:tav tm="100000">
                                          <p:val>
                                            <p:strVal val="#ppt_x"/>
                                          </p:val>
                                        </p:tav>
                                      </p:tavLst>
                                    </p:anim>
                                    <p:anim calcmode="lin" valueType="num">
                                      <p:cBhvr additive="base">
                                        <p:cTn id="208" dur="500" fill="hold"/>
                                        <p:tgtEl>
                                          <p:spTgt spid="83"/>
                                        </p:tgtEl>
                                        <p:attrNameLst>
                                          <p:attrName>ppt_y</p:attrName>
                                        </p:attrNameLst>
                                      </p:cBhvr>
                                      <p:tavLst>
                                        <p:tav tm="0">
                                          <p:val>
                                            <p:strVal val="1+#ppt_h/2"/>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84"/>
                                        </p:tgtEl>
                                        <p:attrNameLst>
                                          <p:attrName>style.visibility</p:attrName>
                                        </p:attrNameLst>
                                      </p:cBhvr>
                                      <p:to>
                                        <p:strVal val="visible"/>
                                      </p:to>
                                    </p:set>
                                    <p:anim calcmode="lin" valueType="num">
                                      <p:cBhvr additive="base">
                                        <p:cTn id="211" dur="500" fill="hold"/>
                                        <p:tgtEl>
                                          <p:spTgt spid="84"/>
                                        </p:tgtEl>
                                        <p:attrNameLst>
                                          <p:attrName>ppt_x</p:attrName>
                                        </p:attrNameLst>
                                      </p:cBhvr>
                                      <p:tavLst>
                                        <p:tav tm="0">
                                          <p:val>
                                            <p:strVal val="0-#ppt_w/2"/>
                                          </p:val>
                                        </p:tav>
                                        <p:tav tm="100000">
                                          <p:val>
                                            <p:strVal val="#ppt_x"/>
                                          </p:val>
                                        </p:tav>
                                      </p:tavLst>
                                    </p:anim>
                                    <p:anim calcmode="lin" valueType="num">
                                      <p:cBhvr additive="base">
                                        <p:cTn id="212" dur="500" fill="hold"/>
                                        <p:tgtEl>
                                          <p:spTgt spid="84"/>
                                        </p:tgtEl>
                                        <p:attrNameLst>
                                          <p:attrName>ppt_y</p:attrName>
                                        </p:attrNameLst>
                                      </p:cBhvr>
                                      <p:tavLst>
                                        <p:tav tm="0">
                                          <p:val>
                                            <p:strVal val="#ppt_y"/>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85"/>
                                        </p:tgtEl>
                                        <p:attrNameLst>
                                          <p:attrName>style.visibility</p:attrName>
                                        </p:attrNameLst>
                                      </p:cBhvr>
                                      <p:to>
                                        <p:strVal val="visible"/>
                                      </p:to>
                                    </p:set>
                                    <p:anim calcmode="lin" valueType="num">
                                      <p:cBhvr additive="base">
                                        <p:cTn id="215" dur="500" fill="hold"/>
                                        <p:tgtEl>
                                          <p:spTgt spid="85"/>
                                        </p:tgtEl>
                                        <p:attrNameLst>
                                          <p:attrName>ppt_x</p:attrName>
                                        </p:attrNameLst>
                                      </p:cBhvr>
                                      <p:tavLst>
                                        <p:tav tm="0">
                                          <p:val>
                                            <p:strVal val="#ppt_x"/>
                                          </p:val>
                                        </p:tav>
                                        <p:tav tm="100000">
                                          <p:val>
                                            <p:strVal val="#ppt_x"/>
                                          </p:val>
                                        </p:tav>
                                      </p:tavLst>
                                    </p:anim>
                                    <p:anim calcmode="lin" valueType="num">
                                      <p:cBhvr additive="base">
                                        <p:cTn id="216" dur="500" fill="hold"/>
                                        <p:tgtEl>
                                          <p:spTgt spid="85"/>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86"/>
                                        </p:tgtEl>
                                        <p:attrNameLst>
                                          <p:attrName>style.visibility</p:attrName>
                                        </p:attrNameLst>
                                      </p:cBhvr>
                                      <p:to>
                                        <p:strVal val="visible"/>
                                      </p:to>
                                    </p:set>
                                    <p:anim calcmode="lin" valueType="num">
                                      <p:cBhvr additive="base">
                                        <p:cTn id="219" dur="500" fill="hold"/>
                                        <p:tgtEl>
                                          <p:spTgt spid="86"/>
                                        </p:tgtEl>
                                        <p:attrNameLst>
                                          <p:attrName>ppt_x</p:attrName>
                                        </p:attrNameLst>
                                      </p:cBhvr>
                                      <p:tavLst>
                                        <p:tav tm="0">
                                          <p:val>
                                            <p:strVal val="#ppt_x"/>
                                          </p:val>
                                        </p:tav>
                                        <p:tav tm="100000">
                                          <p:val>
                                            <p:strVal val="#ppt_x"/>
                                          </p:val>
                                        </p:tav>
                                      </p:tavLst>
                                    </p:anim>
                                    <p:anim calcmode="lin" valueType="num">
                                      <p:cBhvr additive="base">
                                        <p:cTn id="220" dur="500" fill="hold"/>
                                        <p:tgtEl>
                                          <p:spTgt spid="86"/>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87"/>
                                        </p:tgtEl>
                                        <p:attrNameLst>
                                          <p:attrName>style.visibility</p:attrName>
                                        </p:attrNameLst>
                                      </p:cBhvr>
                                      <p:to>
                                        <p:strVal val="visible"/>
                                      </p:to>
                                    </p:set>
                                    <p:anim calcmode="lin" valueType="num">
                                      <p:cBhvr additive="base">
                                        <p:cTn id="223" dur="500" fill="hold"/>
                                        <p:tgtEl>
                                          <p:spTgt spid="87"/>
                                        </p:tgtEl>
                                        <p:attrNameLst>
                                          <p:attrName>ppt_x</p:attrName>
                                        </p:attrNameLst>
                                      </p:cBhvr>
                                      <p:tavLst>
                                        <p:tav tm="0">
                                          <p:val>
                                            <p:strVal val="#ppt_x"/>
                                          </p:val>
                                        </p:tav>
                                        <p:tav tm="100000">
                                          <p:val>
                                            <p:strVal val="#ppt_x"/>
                                          </p:val>
                                        </p:tav>
                                      </p:tavLst>
                                    </p:anim>
                                    <p:anim calcmode="lin" valueType="num">
                                      <p:cBhvr additive="base">
                                        <p:cTn id="224" dur="500" fill="hold"/>
                                        <p:tgtEl>
                                          <p:spTgt spid="87"/>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88"/>
                                        </p:tgtEl>
                                        <p:attrNameLst>
                                          <p:attrName>style.visibility</p:attrName>
                                        </p:attrNameLst>
                                      </p:cBhvr>
                                      <p:to>
                                        <p:strVal val="visible"/>
                                      </p:to>
                                    </p:set>
                                    <p:anim calcmode="lin" valueType="num">
                                      <p:cBhvr additive="base">
                                        <p:cTn id="227" dur="500" fill="hold"/>
                                        <p:tgtEl>
                                          <p:spTgt spid="88"/>
                                        </p:tgtEl>
                                        <p:attrNameLst>
                                          <p:attrName>ppt_x</p:attrName>
                                        </p:attrNameLst>
                                      </p:cBhvr>
                                      <p:tavLst>
                                        <p:tav tm="0">
                                          <p:val>
                                            <p:strVal val="#ppt_x"/>
                                          </p:val>
                                        </p:tav>
                                        <p:tav tm="100000">
                                          <p:val>
                                            <p:strVal val="#ppt_x"/>
                                          </p:val>
                                        </p:tav>
                                      </p:tavLst>
                                    </p:anim>
                                    <p:anim calcmode="lin" valueType="num">
                                      <p:cBhvr additive="base">
                                        <p:cTn id="228" dur="500" fill="hold"/>
                                        <p:tgtEl>
                                          <p:spTgt spid="88"/>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89"/>
                                        </p:tgtEl>
                                        <p:attrNameLst>
                                          <p:attrName>style.visibility</p:attrName>
                                        </p:attrNameLst>
                                      </p:cBhvr>
                                      <p:to>
                                        <p:strVal val="visible"/>
                                      </p:to>
                                    </p:set>
                                    <p:anim calcmode="lin" valueType="num">
                                      <p:cBhvr additive="base">
                                        <p:cTn id="231" dur="500" fill="hold"/>
                                        <p:tgtEl>
                                          <p:spTgt spid="89"/>
                                        </p:tgtEl>
                                        <p:attrNameLst>
                                          <p:attrName>ppt_x</p:attrName>
                                        </p:attrNameLst>
                                      </p:cBhvr>
                                      <p:tavLst>
                                        <p:tav tm="0">
                                          <p:val>
                                            <p:strVal val="#ppt_x"/>
                                          </p:val>
                                        </p:tav>
                                        <p:tav tm="100000">
                                          <p:val>
                                            <p:strVal val="#ppt_x"/>
                                          </p:val>
                                        </p:tav>
                                      </p:tavLst>
                                    </p:anim>
                                    <p:anim calcmode="lin" valueType="num">
                                      <p:cBhvr additive="base">
                                        <p:cTn id="232" dur="500" fill="hold"/>
                                        <p:tgtEl>
                                          <p:spTgt spid="89"/>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90"/>
                                        </p:tgtEl>
                                        <p:attrNameLst>
                                          <p:attrName>style.visibility</p:attrName>
                                        </p:attrNameLst>
                                      </p:cBhvr>
                                      <p:to>
                                        <p:strVal val="visible"/>
                                      </p:to>
                                    </p:set>
                                    <p:anim calcmode="lin" valueType="num">
                                      <p:cBhvr additive="base">
                                        <p:cTn id="235" dur="500" fill="hold"/>
                                        <p:tgtEl>
                                          <p:spTgt spid="90"/>
                                        </p:tgtEl>
                                        <p:attrNameLst>
                                          <p:attrName>ppt_x</p:attrName>
                                        </p:attrNameLst>
                                      </p:cBhvr>
                                      <p:tavLst>
                                        <p:tav tm="0">
                                          <p:val>
                                            <p:strVal val="#ppt_x"/>
                                          </p:val>
                                        </p:tav>
                                        <p:tav tm="100000">
                                          <p:val>
                                            <p:strVal val="#ppt_x"/>
                                          </p:val>
                                        </p:tav>
                                      </p:tavLst>
                                    </p:anim>
                                    <p:anim calcmode="lin" valueType="num">
                                      <p:cBhvr additive="base">
                                        <p:cTn id="236" dur="500" fill="hold"/>
                                        <p:tgtEl>
                                          <p:spTgt spid="90"/>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91"/>
                                        </p:tgtEl>
                                        <p:attrNameLst>
                                          <p:attrName>style.visibility</p:attrName>
                                        </p:attrNameLst>
                                      </p:cBhvr>
                                      <p:to>
                                        <p:strVal val="visible"/>
                                      </p:to>
                                    </p:set>
                                    <p:anim calcmode="lin" valueType="num">
                                      <p:cBhvr additive="base">
                                        <p:cTn id="239" dur="500" fill="hold"/>
                                        <p:tgtEl>
                                          <p:spTgt spid="91"/>
                                        </p:tgtEl>
                                        <p:attrNameLst>
                                          <p:attrName>ppt_x</p:attrName>
                                        </p:attrNameLst>
                                      </p:cBhvr>
                                      <p:tavLst>
                                        <p:tav tm="0">
                                          <p:val>
                                            <p:strVal val="#ppt_x"/>
                                          </p:val>
                                        </p:tav>
                                        <p:tav tm="100000">
                                          <p:val>
                                            <p:strVal val="#ppt_x"/>
                                          </p:val>
                                        </p:tav>
                                      </p:tavLst>
                                    </p:anim>
                                    <p:anim calcmode="lin" valueType="num">
                                      <p:cBhvr additive="base">
                                        <p:cTn id="240" dur="500" fill="hold"/>
                                        <p:tgtEl>
                                          <p:spTgt spid="91"/>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92"/>
                                        </p:tgtEl>
                                        <p:attrNameLst>
                                          <p:attrName>style.visibility</p:attrName>
                                        </p:attrNameLst>
                                      </p:cBhvr>
                                      <p:to>
                                        <p:strVal val="visible"/>
                                      </p:to>
                                    </p:set>
                                    <p:anim calcmode="lin" valueType="num">
                                      <p:cBhvr additive="base">
                                        <p:cTn id="243" dur="500" fill="hold"/>
                                        <p:tgtEl>
                                          <p:spTgt spid="92"/>
                                        </p:tgtEl>
                                        <p:attrNameLst>
                                          <p:attrName>ppt_x</p:attrName>
                                        </p:attrNameLst>
                                      </p:cBhvr>
                                      <p:tavLst>
                                        <p:tav tm="0">
                                          <p:val>
                                            <p:strVal val="#ppt_x"/>
                                          </p:val>
                                        </p:tav>
                                        <p:tav tm="100000">
                                          <p:val>
                                            <p:strVal val="#ppt_x"/>
                                          </p:val>
                                        </p:tav>
                                      </p:tavLst>
                                    </p:anim>
                                    <p:anim calcmode="lin" valueType="num">
                                      <p:cBhvr additive="base">
                                        <p:cTn id="244" dur="500" fill="hold"/>
                                        <p:tgtEl>
                                          <p:spTgt spid="92"/>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93"/>
                                        </p:tgtEl>
                                        <p:attrNameLst>
                                          <p:attrName>style.visibility</p:attrName>
                                        </p:attrNameLst>
                                      </p:cBhvr>
                                      <p:to>
                                        <p:strVal val="visible"/>
                                      </p:to>
                                    </p:set>
                                    <p:anim calcmode="lin" valueType="num">
                                      <p:cBhvr additive="base">
                                        <p:cTn id="247" dur="500" fill="hold"/>
                                        <p:tgtEl>
                                          <p:spTgt spid="93"/>
                                        </p:tgtEl>
                                        <p:attrNameLst>
                                          <p:attrName>ppt_x</p:attrName>
                                        </p:attrNameLst>
                                      </p:cBhvr>
                                      <p:tavLst>
                                        <p:tav tm="0">
                                          <p:val>
                                            <p:strVal val="#ppt_x"/>
                                          </p:val>
                                        </p:tav>
                                        <p:tav tm="100000">
                                          <p:val>
                                            <p:strVal val="#ppt_x"/>
                                          </p:val>
                                        </p:tav>
                                      </p:tavLst>
                                    </p:anim>
                                    <p:anim calcmode="lin" valueType="num">
                                      <p:cBhvr additive="base">
                                        <p:cTn id="248" dur="500" fill="hold"/>
                                        <p:tgtEl>
                                          <p:spTgt spid="93"/>
                                        </p:tgtEl>
                                        <p:attrNameLst>
                                          <p:attrName>ppt_y</p:attrName>
                                        </p:attrNameLst>
                                      </p:cBhvr>
                                      <p:tavLst>
                                        <p:tav tm="0">
                                          <p:val>
                                            <p:strVal val="1+#ppt_h/2"/>
                                          </p:val>
                                        </p:tav>
                                        <p:tav tm="100000">
                                          <p:val>
                                            <p:strVal val="#ppt_y"/>
                                          </p:val>
                                        </p:tav>
                                      </p:tavLst>
                                    </p:anim>
                                  </p:childTnLst>
                                </p:cTn>
                              </p:par>
                              <p:par>
                                <p:cTn id="249" presetID="2" presetClass="entr" presetSubtype="4" fill="hold" grpId="0" nodeType="withEffect">
                                  <p:stCondLst>
                                    <p:cond delay="0"/>
                                  </p:stCondLst>
                                  <p:childTnLst>
                                    <p:set>
                                      <p:cBhvr>
                                        <p:cTn id="250" dur="1" fill="hold">
                                          <p:stCondLst>
                                            <p:cond delay="0"/>
                                          </p:stCondLst>
                                        </p:cTn>
                                        <p:tgtEl>
                                          <p:spTgt spid="94"/>
                                        </p:tgtEl>
                                        <p:attrNameLst>
                                          <p:attrName>style.visibility</p:attrName>
                                        </p:attrNameLst>
                                      </p:cBhvr>
                                      <p:to>
                                        <p:strVal val="visible"/>
                                      </p:to>
                                    </p:set>
                                    <p:anim calcmode="lin" valueType="num">
                                      <p:cBhvr additive="base">
                                        <p:cTn id="251" dur="500" fill="hold"/>
                                        <p:tgtEl>
                                          <p:spTgt spid="94"/>
                                        </p:tgtEl>
                                        <p:attrNameLst>
                                          <p:attrName>ppt_x</p:attrName>
                                        </p:attrNameLst>
                                      </p:cBhvr>
                                      <p:tavLst>
                                        <p:tav tm="0">
                                          <p:val>
                                            <p:strVal val="#ppt_x"/>
                                          </p:val>
                                        </p:tav>
                                        <p:tav tm="100000">
                                          <p:val>
                                            <p:strVal val="#ppt_x"/>
                                          </p:val>
                                        </p:tav>
                                      </p:tavLst>
                                    </p:anim>
                                    <p:anim calcmode="lin" valueType="num">
                                      <p:cBhvr additive="base">
                                        <p:cTn id="252" dur="500" fill="hold"/>
                                        <p:tgtEl>
                                          <p:spTgt spid="94"/>
                                        </p:tgtEl>
                                        <p:attrNameLst>
                                          <p:attrName>ppt_y</p:attrName>
                                        </p:attrNameLst>
                                      </p:cBhvr>
                                      <p:tavLst>
                                        <p:tav tm="0">
                                          <p:val>
                                            <p:strVal val="1+#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95"/>
                                        </p:tgtEl>
                                        <p:attrNameLst>
                                          <p:attrName>style.visibility</p:attrName>
                                        </p:attrNameLst>
                                      </p:cBhvr>
                                      <p:to>
                                        <p:strVal val="visible"/>
                                      </p:to>
                                    </p:set>
                                    <p:anim calcmode="lin" valueType="num">
                                      <p:cBhvr additive="base">
                                        <p:cTn id="255" dur="500" fill="hold"/>
                                        <p:tgtEl>
                                          <p:spTgt spid="95"/>
                                        </p:tgtEl>
                                        <p:attrNameLst>
                                          <p:attrName>ppt_x</p:attrName>
                                        </p:attrNameLst>
                                      </p:cBhvr>
                                      <p:tavLst>
                                        <p:tav tm="0">
                                          <p:val>
                                            <p:strVal val="#ppt_x"/>
                                          </p:val>
                                        </p:tav>
                                        <p:tav tm="100000">
                                          <p:val>
                                            <p:strVal val="#ppt_x"/>
                                          </p:val>
                                        </p:tav>
                                      </p:tavLst>
                                    </p:anim>
                                    <p:anim calcmode="lin" valueType="num">
                                      <p:cBhvr additive="base">
                                        <p:cTn id="256" dur="500" fill="hold"/>
                                        <p:tgtEl>
                                          <p:spTgt spid="95"/>
                                        </p:tgtEl>
                                        <p:attrNameLst>
                                          <p:attrName>ppt_y</p:attrName>
                                        </p:attrNameLst>
                                      </p:cBhvr>
                                      <p:tavLst>
                                        <p:tav tm="0">
                                          <p:val>
                                            <p:strVal val="1+#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96"/>
                                        </p:tgtEl>
                                        <p:attrNameLst>
                                          <p:attrName>style.visibility</p:attrName>
                                        </p:attrNameLst>
                                      </p:cBhvr>
                                      <p:to>
                                        <p:strVal val="visible"/>
                                      </p:to>
                                    </p:set>
                                    <p:anim calcmode="lin" valueType="num">
                                      <p:cBhvr additive="base">
                                        <p:cTn id="259" dur="500" fill="hold"/>
                                        <p:tgtEl>
                                          <p:spTgt spid="96"/>
                                        </p:tgtEl>
                                        <p:attrNameLst>
                                          <p:attrName>ppt_x</p:attrName>
                                        </p:attrNameLst>
                                      </p:cBhvr>
                                      <p:tavLst>
                                        <p:tav tm="0">
                                          <p:val>
                                            <p:strVal val="#ppt_x"/>
                                          </p:val>
                                        </p:tav>
                                        <p:tav tm="100000">
                                          <p:val>
                                            <p:strVal val="#ppt_x"/>
                                          </p:val>
                                        </p:tav>
                                      </p:tavLst>
                                    </p:anim>
                                    <p:anim calcmode="lin" valueType="num">
                                      <p:cBhvr additive="base">
                                        <p:cTn id="260" dur="500" fill="hold"/>
                                        <p:tgtEl>
                                          <p:spTgt spid="96"/>
                                        </p:tgtEl>
                                        <p:attrNameLst>
                                          <p:attrName>ppt_y</p:attrName>
                                        </p:attrNameLst>
                                      </p:cBhvr>
                                      <p:tavLst>
                                        <p:tav tm="0">
                                          <p:val>
                                            <p:strVal val="1+#ppt_h/2"/>
                                          </p:val>
                                        </p:tav>
                                        <p:tav tm="100000">
                                          <p:val>
                                            <p:strVal val="#ppt_y"/>
                                          </p:val>
                                        </p:tav>
                                      </p:tavLst>
                                    </p:anim>
                                  </p:childTnLst>
                                </p:cTn>
                              </p:par>
                              <p:par>
                                <p:cTn id="261" presetID="2" presetClass="entr" presetSubtype="4" fill="hold" grpId="0" nodeType="withEffect">
                                  <p:stCondLst>
                                    <p:cond delay="0"/>
                                  </p:stCondLst>
                                  <p:childTnLst>
                                    <p:set>
                                      <p:cBhvr>
                                        <p:cTn id="262" dur="1" fill="hold">
                                          <p:stCondLst>
                                            <p:cond delay="0"/>
                                          </p:stCondLst>
                                        </p:cTn>
                                        <p:tgtEl>
                                          <p:spTgt spid="97"/>
                                        </p:tgtEl>
                                        <p:attrNameLst>
                                          <p:attrName>style.visibility</p:attrName>
                                        </p:attrNameLst>
                                      </p:cBhvr>
                                      <p:to>
                                        <p:strVal val="visible"/>
                                      </p:to>
                                    </p:set>
                                    <p:anim calcmode="lin" valueType="num">
                                      <p:cBhvr additive="base">
                                        <p:cTn id="263" dur="500" fill="hold"/>
                                        <p:tgtEl>
                                          <p:spTgt spid="97"/>
                                        </p:tgtEl>
                                        <p:attrNameLst>
                                          <p:attrName>ppt_x</p:attrName>
                                        </p:attrNameLst>
                                      </p:cBhvr>
                                      <p:tavLst>
                                        <p:tav tm="0">
                                          <p:val>
                                            <p:strVal val="#ppt_x"/>
                                          </p:val>
                                        </p:tav>
                                        <p:tav tm="100000">
                                          <p:val>
                                            <p:strVal val="#ppt_x"/>
                                          </p:val>
                                        </p:tav>
                                      </p:tavLst>
                                    </p:anim>
                                    <p:anim calcmode="lin" valueType="num">
                                      <p:cBhvr additive="base">
                                        <p:cTn id="264" dur="500" fill="hold"/>
                                        <p:tgtEl>
                                          <p:spTgt spid="97"/>
                                        </p:tgtEl>
                                        <p:attrNameLst>
                                          <p:attrName>ppt_y</p:attrName>
                                        </p:attrNameLst>
                                      </p:cBhvr>
                                      <p:tavLst>
                                        <p:tav tm="0">
                                          <p:val>
                                            <p:strVal val="1+#ppt_h/2"/>
                                          </p:val>
                                        </p:tav>
                                        <p:tav tm="100000">
                                          <p:val>
                                            <p:strVal val="#ppt_y"/>
                                          </p:val>
                                        </p:tav>
                                      </p:tavLst>
                                    </p:anim>
                                  </p:childTnLst>
                                </p:cTn>
                              </p:par>
                              <p:par>
                                <p:cTn id="265" presetID="2" presetClass="entr" presetSubtype="4" fill="hold" grpId="0" nodeType="withEffect">
                                  <p:stCondLst>
                                    <p:cond delay="0"/>
                                  </p:stCondLst>
                                  <p:childTnLst>
                                    <p:set>
                                      <p:cBhvr>
                                        <p:cTn id="266" dur="1" fill="hold">
                                          <p:stCondLst>
                                            <p:cond delay="0"/>
                                          </p:stCondLst>
                                        </p:cTn>
                                        <p:tgtEl>
                                          <p:spTgt spid="98"/>
                                        </p:tgtEl>
                                        <p:attrNameLst>
                                          <p:attrName>style.visibility</p:attrName>
                                        </p:attrNameLst>
                                      </p:cBhvr>
                                      <p:to>
                                        <p:strVal val="visible"/>
                                      </p:to>
                                    </p:set>
                                    <p:anim calcmode="lin" valueType="num">
                                      <p:cBhvr additive="base">
                                        <p:cTn id="267" dur="500" fill="hold"/>
                                        <p:tgtEl>
                                          <p:spTgt spid="98"/>
                                        </p:tgtEl>
                                        <p:attrNameLst>
                                          <p:attrName>ppt_x</p:attrName>
                                        </p:attrNameLst>
                                      </p:cBhvr>
                                      <p:tavLst>
                                        <p:tav tm="0">
                                          <p:val>
                                            <p:strVal val="#ppt_x"/>
                                          </p:val>
                                        </p:tav>
                                        <p:tav tm="100000">
                                          <p:val>
                                            <p:strVal val="#ppt_x"/>
                                          </p:val>
                                        </p:tav>
                                      </p:tavLst>
                                    </p:anim>
                                    <p:anim calcmode="lin" valueType="num">
                                      <p:cBhvr additive="base">
                                        <p:cTn id="268" dur="500" fill="hold"/>
                                        <p:tgtEl>
                                          <p:spTgt spid="98"/>
                                        </p:tgtEl>
                                        <p:attrNameLst>
                                          <p:attrName>ppt_y</p:attrName>
                                        </p:attrNameLst>
                                      </p:cBhvr>
                                      <p:tavLst>
                                        <p:tav tm="0">
                                          <p:val>
                                            <p:strVal val="1+#ppt_h/2"/>
                                          </p:val>
                                        </p:tav>
                                        <p:tav tm="100000">
                                          <p:val>
                                            <p:strVal val="#ppt_y"/>
                                          </p:val>
                                        </p:tav>
                                      </p:tavLst>
                                    </p:anim>
                                  </p:childTnLst>
                                </p:cTn>
                              </p:par>
                              <p:par>
                                <p:cTn id="269" presetID="2" presetClass="entr" presetSubtype="1" fill="hold" grpId="0" nodeType="withEffect">
                                  <p:stCondLst>
                                    <p:cond delay="0"/>
                                  </p:stCondLst>
                                  <p:childTnLst>
                                    <p:set>
                                      <p:cBhvr>
                                        <p:cTn id="270" dur="1" fill="hold">
                                          <p:stCondLst>
                                            <p:cond delay="0"/>
                                          </p:stCondLst>
                                        </p:cTn>
                                        <p:tgtEl>
                                          <p:spTgt spid="99"/>
                                        </p:tgtEl>
                                        <p:attrNameLst>
                                          <p:attrName>style.visibility</p:attrName>
                                        </p:attrNameLst>
                                      </p:cBhvr>
                                      <p:to>
                                        <p:strVal val="visible"/>
                                      </p:to>
                                    </p:set>
                                    <p:anim calcmode="lin" valueType="num">
                                      <p:cBhvr additive="base">
                                        <p:cTn id="271" dur="500" fill="hold"/>
                                        <p:tgtEl>
                                          <p:spTgt spid="99"/>
                                        </p:tgtEl>
                                        <p:attrNameLst>
                                          <p:attrName>ppt_x</p:attrName>
                                        </p:attrNameLst>
                                      </p:cBhvr>
                                      <p:tavLst>
                                        <p:tav tm="0">
                                          <p:val>
                                            <p:strVal val="#ppt_x"/>
                                          </p:val>
                                        </p:tav>
                                        <p:tav tm="100000">
                                          <p:val>
                                            <p:strVal val="#ppt_x"/>
                                          </p:val>
                                        </p:tav>
                                      </p:tavLst>
                                    </p:anim>
                                    <p:anim calcmode="lin" valueType="num">
                                      <p:cBhvr additive="base">
                                        <p:cTn id="272" dur="500" fill="hold"/>
                                        <p:tgtEl>
                                          <p:spTgt spid="99"/>
                                        </p:tgtEl>
                                        <p:attrNameLst>
                                          <p:attrName>ppt_y</p:attrName>
                                        </p:attrNameLst>
                                      </p:cBhvr>
                                      <p:tavLst>
                                        <p:tav tm="0">
                                          <p:val>
                                            <p:strVal val="0-#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00"/>
                                        </p:tgtEl>
                                        <p:attrNameLst>
                                          <p:attrName>style.visibility</p:attrName>
                                        </p:attrNameLst>
                                      </p:cBhvr>
                                      <p:to>
                                        <p:strVal val="visible"/>
                                      </p:to>
                                    </p:set>
                                    <p:anim calcmode="lin" valueType="num">
                                      <p:cBhvr additive="base">
                                        <p:cTn id="275" dur="500" fill="hold"/>
                                        <p:tgtEl>
                                          <p:spTgt spid="100"/>
                                        </p:tgtEl>
                                        <p:attrNameLst>
                                          <p:attrName>ppt_x</p:attrName>
                                        </p:attrNameLst>
                                      </p:cBhvr>
                                      <p:tavLst>
                                        <p:tav tm="0">
                                          <p:val>
                                            <p:strVal val="#ppt_x"/>
                                          </p:val>
                                        </p:tav>
                                        <p:tav tm="100000">
                                          <p:val>
                                            <p:strVal val="#ppt_x"/>
                                          </p:val>
                                        </p:tav>
                                      </p:tavLst>
                                    </p:anim>
                                    <p:anim calcmode="lin" valueType="num">
                                      <p:cBhvr additive="base">
                                        <p:cTn id="276" dur="500" fill="hold"/>
                                        <p:tgtEl>
                                          <p:spTgt spid="100"/>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01"/>
                                        </p:tgtEl>
                                        <p:attrNameLst>
                                          <p:attrName>style.visibility</p:attrName>
                                        </p:attrNameLst>
                                      </p:cBhvr>
                                      <p:to>
                                        <p:strVal val="visible"/>
                                      </p:to>
                                    </p:set>
                                    <p:anim calcmode="lin" valueType="num">
                                      <p:cBhvr additive="base">
                                        <p:cTn id="279" dur="500" fill="hold"/>
                                        <p:tgtEl>
                                          <p:spTgt spid="101"/>
                                        </p:tgtEl>
                                        <p:attrNameLst>
                                          <p:attrName>ppt_x</p:attrName>
                                        </p:attrNameLst>
                                      </p:cBhvr>
                                      <p:tavLst>
                                        <p:tav tm="0">
                                          <p:val>
                                            <p:strVal val="#ppt_x"/>
                                          </p:val>
                                        </p:tav>
                                        <p:tav tm="100000">
                                          <p:val>
                                            <p:strVal val="#ppt_x"/>
                                          </p:val>
                                        </p:tav>
                                      </p:tavLst>
                                    </p:anim>
                                    <p:anim calcmode="lin" valueType="num">
                                      <p:cBhvr additive="base">
                                        <p:cTn id="280" dur="500" fill="hold"/>
                                        <p:tgtEl>
                                          <p:spTgt spid="101"/>
                                        </p:tgtEl>
                                        <p:attrNameLst>
                                          <p:attrName>ppt_y</p:attrName>
                                        </p:attrNameLst>
                                      </p:cBhvr>
                                      <p:tavLst>
                                        <p:tav tm="0">
                                          <p:val>
                                            <p:strVal val="1+#ppt_h/2"/>
                                          </p:val>
                                        </p:tav>
                                        <p:tav tm="100000">
                                          <p:val>
                                            <p:strVal val="#ppt_y"/>
                                          </p:val>
                                        </p:tav>
                                      </p:tavLst>
                                    </p:anim>
                                  </p:childTnLst>
                                </p:cTn>
                              </p:par>
                              <p:par>
                                <p:cTn id="281" presetID="2" presetClass="entr" presetSubtype="3" fill="hold" grpId="0" nodeType="withEffect">
                                  <p:stCondLst>
                                    <p:cond delay="0"/>
                                  </p:stCondLst>
                                  <p:childTnLst>
                                    <p:set>
                                      <p:cBhvr>
                                        <p:cTn id="282" dur="1" fill="hold">
                                          <p:stCondLst>
                                            <p:cond delay="0"/>
                                          </p:stCondLst>
                                        </p:cTn>
                                        <p:tgtEl>
                                          <p:spTgt spid="102"/>
                                        </p:tgtEl>
                                        <p:attrNameLst>
                                          <p:attrName>style.visibility</p:attrName>
                                        </p:attrNameLst>
                                      </p:cBhvr>
                                      <p:to>
                                        <p:strVal val="visible"/>
                                      </p:to>
                                    </p:set>
                                    <p:anim calcmode="lin" valueType="num">
                                      <p:cBhvr additive="base">
                                        <p:cTn id="283" dur="500" fill="hold"/>
                                        <p:tgtEl>
                                          <p:spTgt spid="102"/>
                                        </p:tgtEl>
                                        <p:attrNameLst>
                                          <p:attrName>ppt_x</p:attrName>
                                        </p:attrNameLst>
                                      </p:cBhvr>
                                      <p:tavLst>
                                        <p:tav tm="0">
                                          <p:val>
                                            <p:strVal val="1+#ppt_w/2"/>
                                          </p:val>
                                        </p:tav>
                                        <p:tav tm="100000">
                                          <p:val>
                                            <p:strVal val="#ppt_x"/>
                                          </p:val>
                                        </p:tav>
                                      </p:tavLst>
                                    </p:anim>
                                    <p:anim calcmode="lin" valueType="num">
                                      <p:cBhvr additive="base">
                                        <p:cTn id="284" dur="500" fill="hold"/>
                                        <p:tgtEl>
                                          <p:spTgt spid="102"/>
                                        </p:tgtEl>
                                        <p:attrNameLst>
                                          <p:attrName>ppt_y</p:attrName>
                                        </p:attrNameLst>
                                      </p:cBhvr>
                                      <p:tavLst>
                                        <p:tav tm="0">
                                          <p:val>
                                            <p:strVal val="0-#ppt_h/2"/>
                                          </p:val>
                                        </p:tav>
                                        <p:tav tm="100000">
                                          <p:val>
                                            <p:strVal val="#ppt_y"/>
                                          </p:val>
                                        </p:tav>
                                      </p:tavLst>
                                    </p:anim>
                                  </p:childTnLst>
                                </p:cTn>
                              </p:par>
                              <p:par>
                                <p:cTn id="285" presetID="2" presetClass="entr" presetSubtype="2" fill="hold" grpId="0" nodeType="withEffect">
                                  <p:stCondLst>
                                    <p:cond delay="0"/>
                                  </p:stCondLst>
                                  <p:childTnLst>
                                    <p:set>
                                      <p:cBhvr>
                                        <p:cTn id="286" dur="1" fill="hold">
                                          <p:stCondLst>
                                            <p:cond delay="0"/>
                                          </p:stCondLst>
                                        </p:cTn>
                                        <p:tgtEl>
                                          <p:spTgt spid="103"/>
                                        </p:tgtEl>
                                        <p:attrNameLst>
                                          <p:attrName>style.visibility</p:attrName>
                                        </p:attrNameLst>
                                      </p:cBhvr>
                                      <p:to>
                                        <p:strVal val="visible"/>
                                      </p:to>
                                    </p:set>
                                    <p:anim calcmode="lin" valueType="num">
                                      <p:cBhvr additive="base">
                                        <p:cTn id="287" dur="500" fill="hold"/>
                                        <p:tgtEl>
                                          <p:spTgt spid="103"/>
                                        </p:tgtEl>
                                        <p:attrNameLst>
                                          <p:attrName>ppt_x</p:attrName>
                                        </p:attrNameLst>
                                      </p:cBhvr>
                                      <p:tavLst>
                                        <p:tav tm="0">
                                          <p:val>
                                            <p:strVal val="1+#ppt_w/2"/>
                                          </p:val>
                                        </p:tav>
                                        <p:tav tm="100000">
                                          <p:val>
                                            <p:strVal val="#ppt_x"/>
                                          </p:val>
                                        </p:tav>
                                      </p:tavLst>
                                    </p:anim>
                                    <p:anim calcmode="lin" valueType="num">
                                      <p:cBhvr additive="base">
                                        <p:cTn id="288" dur="500" fill="hold"/>
                                        <p:tgtEl>
                                          <p:spTgt spid="103"/>
                                        </p:tgtEl>
                                        <p:attrNameLst>
                                          <p:attrName>ppt_y</p:attrName>
                                        </p:attrNameLst>
                                      </p:cBhvr>
                                      <p:tavLst>
                                        <p:tav tm="0">
                                          <p:val>
                                            <p:strVal val="#ppt_y"/>
                                          </p:val>
                                        </p:tav>
                                        <p:tav tm="100000">
                                          <p:val>
                                            <p:strVal val="#ppt_y"/>
                                          </p:val>
                                        </p:tav>
                                      </p:tavLst>
                                    </p:anim>
                                  </p:childTnLst>
                                </p:cTn>
                              </p:par>
                              <p:par>
                                <p:cTn id="289" presetID="2" presetClass="entr" presetSubtype="12" fill="hold" grpId="0" nodeType="withEffect">
                                  <p:stCondLst>
                                    <p:cond delay="0"/>
                                  </p:stCondLst>
                                  <p:childTnLst>
                                    <p:set>
                                      <p:cBhvr>
                                        <p:cTn id="290" dur="1" fill="hold">
                                          <p:stCondLst>
                                            <p:cond delay="0"/>
                                          </p:stCondLst>
                                        </p:cTn>
                                        <p:tgtEl>
                                          <p:spTgt spid="104"/>
                                        </p:tgtEl>
                                        <p:attrNameLst>
                                          <p:attrName>style.visibility</p:attrName>
                                        </p:attrNameLst>
                                      </p:cBhvr>
                                      <p:to>
                                        <p:strVal val="visible"/>
                                      </p:to>
                                    </p:set>
                                    <p:anim calcmode="lin" valueType="num">
                                      <p:cBhvr additive="base">
                                        <p:cTn id="291" dur="500" fill="hold"/>
                                        <p:tgtEl>
                                          <p:spTgt spid="104"/>
                                        </p:tgtEl>
                                        <p:attrNameLst>
                                          <p:attrName>ppt_x</p:attrName>
                                        </p:attrNameLst>
                                      </p:cBhvr>
                                      <p:tavLst>
                                        <p:tav tm="0">
                                          <p:val>
                                            <p:strVal val="0-#ppt_w/2"/>
                                          </p:val>
                                        </p:tav>
                                        <p:tav tm="100000">
                                          <p:val>
                                            <p:strVal val="#ppt_x"/>
                                          </p:val>
                                        </p:tav>
                                      </p:tavLst>
                                    </p:anim>
                                    <p:anim calcmode="lin" valueType="num">
                                      <p:cBhvr additive="base">
                                        <p:cTn id="292" dur="500" fill="hold"/>
                                        <p:tgtEl>
                                          <p:spTgt spid="104"/>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05"/>
                                        </p:tgtEl>
                                        <p:attrNameLst>
                                          <p:attrName>style.visibility</p:attrName>
                                        </p:attrNameLst>
                                      </p:cBhvr>
                                      <p:to>
                                        <p:strVal val="visible"/>
                                      </p:to>
                                    </p:set>
                                    <p:anim calcmode="lin" valueType="num">
                                      <p:cBhvr additive="base">
                                        <p:cTn id="295" dur="500" fill="hold"/>
                                        <p:tgtEl>
                                          <p:spTgt spid="105"/>
                                        </p:tgtEl>
                                        <p:attrNameLst>
                                          <p:attrName>ppt_x</p:attrName>
                                        </p:attrNameLst>
                                      </p:cBhvr>
                                      <p:tavLst>
                                        <p:tav tm="0">
                                          <p:val>
                                            <p:strVal val="#ppt_x"/>
                                          </p:val>
                                        </p:tav>
                                        <p:tav tm="100000">
                                          <p:val>
                                            <p:strVal val="#ppt_x"/>
                                          </p:val>
                                        </p:tav>
                                      </p:tavLst>
                                    </p:anim>
                                    <p:anim calcmode="lin" valueType="num">
                                      <p:cBhvr additive="base">
                                        <p:cTn id="296" dur="500" fill="hold"/>
                                        <p:tgtEl>
                                          <p:spTgt spid="105"/>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06"/>
                                        </p:tgtEl>
                                        <p:attrNameLst>
                                          <p:attrName>style.visibility</p:attrName>
                                        </p:attrNameLst>
                                      </p:cBhvr>
                                      <p:to>
                                        <p:strVal val="visible"/>
                                      </p:to>
                                    </p:set>
                                    <p:anim calcmode="lin" valueType="num">
                                      <p:cBhvr additive="base">
                                        <p:cTn id="299" dur="500" fill="hold"/>
                                        <p:tgtEl>
                                          <p:spTgt spid="106"/>
                                        </p:tgtEl>
                                        <p:attrNameLst>
                                          <p:attrName>ppt_x</p:attrName>
                                        </p:attrNameLst>
                                      </p:cBhvr>
                                      <p:tavLst>
                                        <p:tav tm="0">
                                          <p:val>
                                            <p:strVal val="#ppt_x"/>
                                          </p:val>
                                        </p:tav>
                                        <p:tav tm="100000">
                                          <p:val>
                                            <p:strVal val="#ppt_x"/>
                                          </p:val>
                                        </p:tav>
                                      </p:tavLst>
                                    </p:anim>
                                    <p:anim calcmode="lin" valueType="num">
                                      <p:cBhvr additive="base">
                                        <p:cTn id="300" dur="500" fill="hold"/>
                                        <p:tgtEl>
                                          <p:spTgt spid="106"/>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107"/>
                                        </p:tgtEl>
                                        <p:attrNameLst>
                                          <p:attrName>style.visibility</p:attrName>
                                        </p:attrNameLst>
                                      </p:cBhvr>
                                      <p:to>
                                        <p:strVal val="visible"/>
                                      </p:to>
                                    </p:set>
                                    <p:anim calcmode="lin" valueType="num">
                                      <p:cBhvr additive="base">
                                        <p:cTn id="303" dur="500" fill="hold"/>
                                        <p:tgtEl>
                                          <p:spTgt spid="107"/>
                                        </p:tgtEl>
                                        <p:attrNameLst>
                                          <p:attrName>ppt_x</p:attrName>
                                        </p:attrNameLst>
                                      </p:cBhvr>
                                      <p:tavLst>
                                        <p:tav tm="0">
                                          <p:val>
                                            <p:strVal val="#ppt_x"/>
                                          </p:val>
                                        </p:tav>
                                        <p:tav tm="100000">
                                          <p:val>
                                            <p:strVal val="#ppt_x"/>
                                          </p:val>
                                        </p:tav>
                                      </p:tavLst>
                                    </p:anim>
                                    <p:anim calcmode="lin" valueType="num">
                                      <p:cBhvr additive="base">
                                        <p:cTn id="304" dur="500" fill="hold"/>
                                        <p:tgtEl>
                                          <p:spTgt spid="107"/>
                                        </p:tgtEl>
                                        <p:attrNameLst>
                                          <p:attrName>ppt_y</p:attrName>
                                        </p:attrNameLst>
                                      </p:cBhvr>
                                      <p:tavLst>
                                        <p:tav tm="0">
                                          <p:val>
                                            <p:strVal val="1+#ppt_h/2"/>
                                          </p:val>
                                        </p:tav>
                                        <p:tav tm="100000">
                                          <p:val>
                                            <p:strVal val="#ppt_y"/>
                                          </p:val>
                                        </p:tav>
                                      </p:tavLst>
                                    </p:anim>
                                  </p:childTnLst>
                                </p:cTn>
                              </p:par>
                              <p:par>
                                <p:cTn id="305" presetID="2" presetClass="entr" presetSubtype="8" fill="hold" grpId="0" nodeType="withEffect">
                                  <p:stCondLst>
                                    <p:cond delay="0"/>
                                  </p:stCondLst>
                                  <p:childTnLst>
                                    <p:set>
                                      <p:cBhvr>
                                        <p:cTn id="306" dur="1" fill="hold">
                                          <p:stCondLst>
                                            <p:cond delay="0"/>
                                          </p:stCondLst>
                                        </p:cTn>
                                        <p:tgtEl>
                                          <p:spTgt spid="108"/>
                                        </p:tgtEl>
                                        <p:attrNameLst>
                                          <p:attrName>style.visibility</p:attrName>
                                        </p:attrNameLst>
                                      </p:cBhvr>
                                      <p:to>
                                        <p:strVal val="visible"/>
                                      </p:to>
                                    </p:set>
                                    <p:anim calcmode="lin" valueType="num">
                                      <p:cBhvr additive="base">
                                        <p:cTn id="307" dur="500" fill="hold"/>
                                        <p:tgtEl>
                                          <p:spTgt spid="108"/>
                                        </p:tgtEl>
                                        <p:attrNameLst>
                                          <p:attrName>ppt_x</p:attrName>
                                        </p:attrNameLst>
                                      </p:cBhvr>
                                      <p:tavLst>
                                        <p:tav tm="0">
                                          <p:val>
                                            <p:strVal val="0-#ppt_w/2"/>
                                          </p:val>
                                        </p:tav>
                                        <p:tav tm="100000">
                                          <p:val>
                                            <p:strVal val="#ppt_x"/>
                                          </p:val>
                                        </p:tav>
                                      </p:tavLst>
                                    </p:anim>
                                    <p:anim calcmode="lin" valueType="num">
                                      <p:cBhvr additive="base">
                                        <p:cTn id="308" dur="500" fill="hold"/>
                                        <p:tgtEl>
                                          <p:spTgt spid="108"/>
                                        </p:tgtEl>
                                        <p:attrNameLst>
                                          <p:attrName>ppt_y</p:attrName>
                                        </p:attrNameLst>
                                      </p:cBhvr>
                                      <p:tavLst>
                                        <p:tav tm="0">
                                          <p:val>
                                            <p:strVal val="#ppt_y"/>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09"/>
                                        </p:tgtEl>
                                        <p:attrNameLst>
                                          <p:attrName>style.visibility</p:attrName>
                                        </p:attrNameLst>
                                      </p:cBhvr>
                                      <p:to>
                                        <p:strVal val="visible"/>
                                      </p:to>
                                    </p:set>
                                    <p:anim calcmode="lin" valueType="num">
                                      <p:cBhvr additive="base">
                                        <p:cTn id="311" dur="500" fill="hold"/>
                                        <p:tgtEl>
                                          <p:spTgt spid="109"/>
                                        </p:tgtEl>
                                        <p:attrNameLst>
                                          <p:attrName>ppt_x</p:attrName>
                                        </p:attrNameLst>
                                      </p:cBhvr>
                                      <p:tavLst>
                                        <p:tav tm="0">
                                          <p:val>
                                            <p:strVal val="#ppt_x"/>
                                          </p:val>
                                        </p:tav>
                                        <p:tav tm="100000">
                                          <p:val>
                                            <p:strVal val="#ppt_x"/>
                                          </p:val>
                                        </p:tav>
                                      </p:tavLst>
                                    </p:anim>
                                    <p:anim calcmode="lin" valueType="num">
                                      <p:cBhvr additive="base">
                                        <p:cTn id="312" dur="500" fill="hold"/>
                                        <p:tgtEl>
                                          <p:spTgt spid="109"/>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10"/>
                                        </p:tgtEl>
                                        <p:attrNameLst>
                                          <p:attrName>style.visibility</p:attrName>
                                        </p:attrNameLst>
                                      </p:cBhvr>
                                      <p:to>
                                        <p:strVal val="visible"/>
                                      </p:to>
                                    </p:set>
                                    <p:anim calcmode="lin" valueType="num">
                                      <p:cBhvr additive="base">
                                        <p:cTn id="315" dur="500" fill="hold"/>
                                        <p:tgtEl>
                                          <p:spTgt spid="110"/>
                                        </p:tgtEl>
                                        <p:attrNameLst>
                                          <p:attrName>ppt_x</p:attrName>
                                        </p:attrNameLst>
                                      </p:cBhvr>
                                      <p:tavLst>
                                        <p:tav tm="0">
                                          <p:val>
                                            <p:strVal val="#ppt_x"/>
                                          </p:val>
                                        </p:tav>
                                        <p:tav tm="100000">
                                          <p:val>
                                            <p:strVal val="#ppt_x"/>
                                          </p:val>
                                        </p:tav>
                                      </p:tavLst>
                                    </p:anim>
                                    <p:anim calcmode="lin" valueType="num">
                                      <p:cBhvr additive="base">
                                        <p:cTn id="316" dur="500" fill="hold"/>
                                        <p:tgtEl>
                                          <p:spTgt spid="110"/>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11"/>
                                        </p:tgtEl>
                                        <p:attrNameLst>
                                          <p:attrName>style.visibility</p:attrName>
                                        </p:attrNameLst>
                                      </p:cBhvr>
                                      <p:to>
                                        <p:strVal val="visible"/>
                                      </p:to>
                                    </p:set>
                                    <p:anim calcmode="lin" valueType="num">
                                      <p:cBhvr additive="base">
                                        <p:cTn id="319" dur="500" fill="hold"/>
                                        <p:tgtEl>
                                          <p:spTgt spid="111"/>
                                        </p:tgtEl>
                                        <p:attrNameLst>
                                          <p:attrName>ppt_x</p:attrName>
                                        </p:attrNameLst>
                                      </p:cBhvr>
                                      <p:tavLst>
                                        <p:tav tm="0">
                                          <p:val>
                                            <p:strVal val="#ppt_x"/>
                                          </p:val>
                                        </p:tav>
                                        <p:tav tm="100000">
                                          <p:val>
                                            <p:strVal val="#ppt_x"/>
                                          </p:val>
                                        </p:tav>
                                      </p:tavLst>
                                    </p:anim>
                                    <p:anim calcmode="lin" valueType="num">
                                      <p:cBhvr additive="base">
                                        <p:cTn id="320" dur="500" fill="hold"/>
                                        <p:tgtEl>
                                          <p:spTgt spid="111"/>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12"/>
                                        </p:tgtEl>
                                        <p:attrNameLst>
                                          <p:attrName>style.visibility</p:attrName>
                                        </p:attrNameLst>
                                      </p:cBhvr>
                                      <p:to>
                                        <p:strVal val="visible"/>
                                      </p:to>
                                    </p:set>
                                    <p:anim calcmode="lin" valueType="num">
                                      <p:cBhvr additive="base">
                                        <p:cTn id="323" dur="500" fill="hold"/>
                                        <p:tgtEl>
                                          <p:spTgt spid="112"/>
                                        </p:tgtEl>
                                        <p:attrNameLst>
                                          <p:attrName>ppt_x</p:attrName>
                                        </p:attrNameLst>
                                      </p:cBhvr>
                                      <p:tavLst>
                                        <p:tav tm="0">
                                          <p:val>
                                            <p:strVal val="#ppt_x"/>
                                          </p:val>
                                        </p:tav>
                                        <p:tav tm="100000">
                                          <p:val>
                                            <p:strVal val="#ppt_x"/>
                                          </p:val>
                                        </p:tav>
                                      </p:tavLst>
                                    </p:anim>
                                    <p:anim calcmode="lin" valueType="num">
                                      <p:cBhvr additive="base">
                                        <p:cTn id="324" dur="500" fill="hold"/>
                                        <p:tgtEl>
                                          <p:spTgt spid="112"/>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13"/>
                                        </p:tgtEl>
                                        <p:attrNameLst>
                                          <p:attrName>style.visibility</p:attrName>
                                        </p:attrNameLst>
                                      </p:cBhvr>
                                      <p:to>
                                        <p:strVal val="visible"/>
                                      </p:to>
                                    </p:set>
                                    <p:anim calcmode="lin" valueType="num">
                                      <p:cBhvr additive="base">
                                        <p:cTn id="327" dur="500" fill="hold"/>
                                        <p:tgtEl>
                                          <p:spTgt spid="113"/>
                                        </p:tgtEl>
                                        <p:attrNameLst>
                                          <p:attrName>ppt_x</p:attrName>
                                        </p:attrNameLst>
                                      </p:cBhvr>
                                      <p:tavLst>
                                        <p:tav tm="0">
                                          <p:val>
                                            <p:strVal val="#ppt_x"/>
                                          </p:val>
                                        </p:tav>
                                        <p:tav tm="100000">
                                          <p:val>
                                            <p:strVal val="#ppt_x"/>
                                          </p:val>
                                        </p:tav>
                                      </p:tavLst>
                                    </p:anim>
                                    <p:anim calcmode="lin" valueType="num">
                                      <p:cBhvr additive="base">
                                        <p:cTn id="328" dur="500" fill="hold"/>
                                        <p:tgtEl>
                                          <p:spTgt spid="113"/>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14"/>
                                        </p:tgtEl>
                                        <p:attrNameLst>
                                          <p:attrName>style.visibility</p:attrName>
                                        </p:attrNameLst>
                                      </p:cBhvr>
                                      <p:to>
                                        <p:strVal val="visible"/>
                                      </p:to>
                                    </p:set>
                                    <p:anim calcmode="lin" valueType="num">
                                      <p:cBhvr additive="base">
                                        <p:cTn id="331" dur="500" fill="hold"/>
                                        <p:tgtEl>
                                          <p:spTgt spid="114"/>
                                        </p:tgtEl>
                                        <p:attrNameLst>
                                          <p:attrName>ppt_x</p:attrName>
                                        </p:attrNameLst>
                                      </p:cBhvr>
                                      <p:tavLst>
                                        <p:tav tm="0">
                                          <p:val>
                                            <p:strVal val="#ppt_x"/>
                                          </p:val>
                                        </p:tav>
                                        <p:tav tm="100000">
                                          <p:val>
                                            <p:strVal val="#ppt_x"/>
                                          </p:val>
                                        </p:tav>
                                      </p:tavLst>
                                    </p:anim>
                                    <p:anim calcmode="lin" valueType="num">
                                      <p:cBhvr additive="base">
                                        <p:cTn id="332" dur="500" fill="hold"/>
                                        <p:tgtEl>
                                          <p:spTgt spid="114"/>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15"/>
                                        </p:tgtEl>
                                        <p:attrNameLst>
                                          <p:attrName>style.visibility</p:attrName>
                                        </p:attrNameLst>
                                      </p:cBhvr>
                                      <p:to>
                                        <p:strVal val="visible"/>
                                      </p:to>
                                    </p:set>
                                    <p:anim calcmode="lin" valueType="num">
                                      <p:cBhvr additive="base">
                                        <p:cTn id="335" dur="500" fill="hold"/>
                                        <p:tgtEl>
                                          <p:spTgt spid="115"/>
                                        </p:tgtEl>
                                        <p:attrNameLst>
                                          <p:attrName>ppt_x</p:attrName>
                                        </p:attrNameLst>
                                      </p:cBhvr>
                                      <p:tavLst>
                                        <p:tav tm="0">
                                          <p:val>
                                            <p:strVal val="#ppt_x"/>
                                          </p:val>
                                        </p:tav>
                                        <p:tav tm="100000">
                                          <p:val>
                                            <p:strVal val="#ppt_x"/>
                                          </p:val>
                                        </p:tav>
                                      </p:tavLst>
                                    </p:anim>
                                    <p:anim calcmode="lin" valueType="num">
                                      <p:cBhvr additive="base">
                                        <p:cTn id="336" dur="500" fill="hold"/>
                                        <p:tgtEl>
                                          <p:spTgt spid="115"/>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16"/>
                                        </p:tgtEl>
                                        <p:attrNameLst>
                                          <p:attrName>style.visibility</p:attrName>
                                        </p:attrNameLst>
                                      </p:cBhvr>
                                      <p:to>
                                        <p:strVal val="visible"/>
                                      </p:to>
                                    </p:set>
                                    <p:anim calcmode="lin" valueType="num">
                                      <p:cBhvr additive="base">
                                        <p:cTn id="339" dur="500" fill="hold"/>
                                        <p:tgtEl>
                                          <p:spTgt spid="116"/>
                                        </p:tgtEl>
                                        <p:attrNameLst>
                                          <p:attrName>ppt_x</p:attrName>
                                        </p:attrNameLst>
                                      </p:cBhvr>
                                      <p:tavLst>
                                        <p:tav tm="0">
                                          <p:val>
                                            <p:strVal val="#ppt_x"/>
                                          </p:val>
                                        </p:tav>
                                        <p:tav tm="100000">
                                          <p:val>
                                            <p:strVal val="#ppt_x"/>
                                          </p:val>
                                        </p:tav>
                                      </p:tavLst>
                                    </p:anim>
                                    <p:anim calcmode="lin" valueType="num">
                                      <p:cBhvr additive="base">
                                        <p:cTn id="340" dur="500" fill="hold"/>
                                        <p:tgtEl>
                                          <p:spTgt spid="116"/>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17"/>
                                        </p:tgtEl>
                                        <p:attrNameLst>
                                          <p:attrName>style.visibility</p:attrName>
                                        </p:attrNameLst>
                                      </p:cBhvr>
                                      <p:to>
                                        <p:strVal val="visible"/>
                                      </p:to>
                                    </p:set>
                                    <p:anim calcmode="lin" valueType="num">
                                      <p:cBhvr additive="base">
                                        <p:cTn id="343" dur="500" fill="hold"/>
                                        <p:tgtEl>
                                          <p:spTgt spid="117"/>
                                        </p:tgtEl>
                                        <p:attrNameLst>
                                          <p:attrName>ppt_x</p:attrName>
                                        </p:attrNameLst>
                                      </p:cBhvr>
                                      <p:tavLst>
                                        <p:tav tm="0">
                                          <p:val>
                                            <p:strVal val="#ppt_x"/>
                                          </p:val>
                                        </p:tav>
                                        <p:tav tm="100000">
                                          <p:val>
                                            <p:strVal val="#ppt_x"/>
                                          </p:val>
                                        </p:tav>
                                      </p:tavLst>
                                    </p:anim>
                                    <p:anim calcmode="lin" valueType="num">
                                      <p:cBhvr additive="base">
                                        <p:cTn id="344" dur="500" fill="hold"/>
                                        <p:tgtEl>
                                          <p:spTgt spid="117"/>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18"/>
                                        </p:tgtEl>
                                        <p:attrNameLst>
                                          <p:attrName>style.visibility</p:attrName>
                                        </p:attrNameLst>
                                      </p:cBhvr>
                                      <p:to>
                                        <p:strVal val="visible"/>
                                      </p:to>
                                    </p:set>
                                    <p:anim calcmode="lin" valueType="num">
                                      <p:cBhvr additive="base">
                                        <p:cTn id="347" dur="500" fill="hold"/>
                                        <p:tgtEl>
                                          <p:spTgt spid="118"/>
                                        </p:tgtEl>
                                        <p:attrNameLst>
                                          <p:attrName>ppt_x</p:attrName>
                                        </p:attrNameLst>
                                      </p:cBhvr>
                                      <p:tavLst>
                                        <p:tav tm="0">
                                          <p:val>
                                            <p:strVal val="#ppt_x"/>
                                          </p:val>
                                        </p:tav>
                                        <p:tav tm="100000">
                                          <p:val>
                                            <p:strVal val="#ppt_x"/>
                                          </p:val>
                                        </p:tav>
                                      </p:tavLst>
                                    </p:anim>
                                    <p:anim calcmode="lin" valueType="num">
                                      <p:cBhvr additive="base">
                                        <p:cTn id="348" dur="500" fill="hold"/>
                                        <p:tgtEl>
                                          <p:spTgt spid="118"/>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19"/>
                                        </p:tgtEl>
                                        <p:attrNameLst>
                                          <p:attrName>style.visibility</p:attrName>
                                        </p:attrNameLst>
                                      </p:cBhvr>
                                      <p:to>
                                        <p:strVal val="visible"/>
                                      </p:to>
                                    </p:set>
                                    <p:anim calcmode="lin" valueType="num">
                                      <p:cBhvr additive="base">
                                        <p:cTn id="351" dur="500" fill="hold"/>
                                        <p:tgtEl>
                                          <p:spTgt spid="119"/>
                                        </p:tgtEl>
                                        <p:attrNameLst>
                                          <p:attrName>ppt_x</p:attrName>
                                        </p:attrNameLst>
                                      </p:cBhvr>
                                      <p:tavLst>
                                        <p:tav tm="0">
                                          <p:val>
                                            <p:strVal val="#ppt_x"/>
                                          </p:val>
                                        </p:tav>
                                        <p:tav tm="100000">
                                          <p:val>
                                            <p:strVal val="#ppt_x"/>
                                          </p:val>
                                        </p:tav>
                                      </p:tavLst>
                                    </p:anim>
                                    <p:anim calcmode="lin" valueType="num">
                                      <p:cBhvr additive="base">
                                        <p:cTn id="352" dur="500" fill="hold"/>
                                        <p:tgtEl>
                                          <p:spTgt spid="119"/>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120"/>
                                        </p:tgtEl>
                                        <p:attrNameLst>
                                          <p:attrName>style.visibility</p:attrName>
                                        </p:attrNameLst>
                                      </p:cBhvr>
                                      <p:to>
                                        <p:strVal val="visible"/>
                                      </p:to>
                                    </p:set>
                                    <p:anim calcmode="lin" valueType="num">
                                      <p:cBhvr additive="base">
                                        <p:cTn id="355" dur="500" fill="hold"/>
                                        <p:tgtEl>
                                          <p:spTgt spid="120"/>
                                        </p:tgtEl>
                                        <p:attrNameLst>
                                          <p:attrName>ppt_x</p:attrName>
                                        </p:attrNameLst>
                                      </p:cBhvr>
                                      <p:tavLst>
                                        <p:tav tm="0">
                                          <p:val>
                                            <p:strVal val="#ppt_x"/>
                                          </p:val>
                                        </p:tav>
                                        <p:tav tm="100000">
                                          <p:val>
                                            <p:strVal val="#ppt_x"/>
                                          </p:val>
                                        </p:tav>
                                      </p:tavLst>
                                    </p:anim>
                                    <p:anim calcmode="lin" valueType="num">
                                      <p:cBhvr additive="base">
                                        <p:cTn id="356" dur="500" fill="hold"/>
                                        <p:tgtEl>
                                          <p:spTgt spid="120"/>
                                        </p:tgtEl>
                                        <p:attrNameLst>
                                          <p:attrName>ppt_y</p:attrName>
                                        </p:attrNameLst>
                                      </p:cBhvr>
                                      <p:tavLst>
                                        <p:tav tm="0">
                                          <p:val>
                                            <p:strVal val="1+#ppt_h/2"/>
                                          </p:val>
                                        </p:tav>
                                        <p:tav tm="100000">
                                          <p:val>
                                            <p:strVal val="#ppt_y"/>
                                          </p:val>
                                        </p:tav>
                                      </p:tavLst>
                                    </p:anim>
                                  </p:childTnLst>
                                </p:cTn>
                              </p:par>
                              <p:par>
                                <p:cTn id="357" presetID="2" presetClass="entr" presetSubtype="4" fill="hold" grpId="0" nodeType="withEffect">
                                  <p:stCondLst>
                                    <p:cond delay="0"/>
                                  </p:stCondLst>
                                  <p:childTnLst>
                                    <p:set>
                                      <p:cBhvr>
                                        <p:cTn id="358" dur="1" fill="hold">
                                          <p:stCondLst>
                                            <p:cond delay="0"/>
                                          </p:stCondLst>
                                        </p:cTn>
                                        <p:tgtEl>
                                          <p:spTgt spid="121"/>
                                        </p:tgtEl>
                                        <p:attrNameLst>
                                          <p:attrName>style.visibility</p:attrName>
                                        </p:attrNameLst>
                                      </p:cBhvr>
                                      <p:to>
                                        <p:strVal val="visible"/>
                                      </p:to>
                                    </p:set>
                                    <p:anim calcmode="lin" valueType="num">
                                      <p:cBhvr additive="base">
                                        <p:cTn id="359" dur="500" fill="hold"/>
                                        <p:tgtEl>
                                          <p:spTgt spid="121"/>
                                        </p:tgtEl>
                                        <p:attrNameLst>
                                          <p:attrName>ppt_x</p:attrName>
                                        </p:attrNameLst>
                                      </p:cBhvr>
                                      <p:tavLst>
                                        <p:tav tm="0">
                                          <p:val>
                                            <p:strVal val="#ppt_x"/>
                                          </p:val>
                                        </p:tav>
                                        <p:tav tm="100000">
                                          <p:val>
                                            <p:strVal val="#ppt_x"/>
                                          </p:val>
                                        </p:tav>
                                      </p:tavLst>
                                    </p:anim>
                                    <p:anim calcmode="lin" valueType="num">
                                      <p:cBhvr additive="base">
                                        <p:cTn id="360" dur="500" fill="hold"/>
                                        <p:tgtEl>
                                          <p:spTgt spid="121"/>
                                        </p:tgtEl>
                                        <p:attrNameLst>
                                          <p:attrName>ppt_y</p:attrName>
                                        </p:attrNameLst>
                                      </p:cBhvr>
                                      <p:tavLst>
                                        <p:tav tm="0">
                                          <p:val>
                                            <p:strVal val="1+#ppt_h/2"/>
                                          </p:val>
                                        </p:tav>
                                        <p:tav tm="100000">
                                          <p:val>
                                            <p:strVal val="#ppt_y"/>
                                          </p:val>
                                        </p:tav>
                                      </p:tavLst>
                                    </p:anim>
                                  </p:childTnLst>
                                </p:cTn>
                              </p:par>
                              <p:par>
                                <p:cTn id="361" presetID="2" presetClass="entr" presetSubtype="4" fill="hold" grpId="0" nodeType="withEffect">
                                  <p:stCondLst>
                                    <p:cond delay="0"/>
                                  </p:stCondLst>
                                  <p:childTnLst>
                                    <p:set>
                                      <p:cBhvr>
                                        <p:cTn id="362" dur="1" fill="hold">
                                          <p:stCondLst>
                                            <p:cond delay="0"/>
                                          </p:stCondLst>
                                        </p:cTn>
                                        <p:tgtEl>
                                          <p:spTgt spid="122"/>
                                        </p:tgtEl>
                                        <p:attrNameLst>
                                          <p:attrName>style.visibility</p:attrName>
                                        </p:attrNameLst>
                                      </p:cBhvr>
                                      <p:to>
                                        <p:strVal val="visible"/>
                                      </p:to>
                                    </p:set>
                                    <p:anim calcmode="lin" valueType="num">
                                      <p:cBhvr additive="base">
                                        <p:cTn id="363" dur="500" fill="hold"/>
                                        <p:tgtEl>
                                          <p:spTgt spid="122"/>
                                        </p:tgtEl>
                                        <p:attrNameLst>
                                          <p:attrName>ppt_x</p:attrName>
                                        </p:attrNameLst>
                                      </p:cBhvr>
                                      <p:tavLst>
                                        <p:tav tm="0">
                                          <p:val>
                                            <p:strVal val="#ppt_x"/>
                                          </p:val>
                                        </p:tav>
                                        <p:tav tm="100000">
                                          <p:val>
                                            <p:strVal val="#ppt_x"/>
                                          </p:val>
                                        </p:tav>
                                      </p:tavLst>
                                    </p:anim>
                                    <p:anim calcmode="lin" valueType="num">
                                      <p:cBhvr additive="base">
                                        <p:cTn id="364" dur="500" fill="hold"/>
                                        <p:tgtEl>
                                          <p:spTgt spid="122"/>
                                        </p:tgtEl>
                                        <p:attrNameLst>
                                          <p:attrName>ppt_y</p:attrName>
                                        </p:attrNameLst>
                                      </p:cBhvr>
                                      <p:tavLst>
                                        <p:tav tm="0">
                                          <p:val>
                                            <p:strVal val="1+#ppt_h/2"/>
                                          </p:val>
                                        </p:tav>
                                        <p:tav tm="100000">
                                          <p:val>
                                            <p:strVal val="#ppt_y"/>
                                          </p:val>
                                        </p:tav>
                                      </p:tavLst>
                                    </p:anim>
                                  </p:childTnLst>
                                </p:cTn>
                              </p:par>
                              <p:par>
                                <p:cTn id="365" presetID="2" presetClass="entr" presetSubtype="4" fill="hold" grpId="0" nodeType="withEffect">
                                  <p:stCondLst>
                                    <p:cond delay="0"/>
                                  </p:stCondLst>
                                  <p:childTnLst>
                                    <p:set>
                                      <p:cBhvr>
                                        <p:cTn id="366" dur="1" fill="hold">
                                          <p:stCondLst>
                                            <p:cond delay="0"/>
                                          </p:stCondLst>
                                        </p:cTn>
                                        <p:tgtEl>
                                          <p:spTgt spid="123"/>
                                        </p:tgtEl>
                                        <p:attrNameLst>
                                          <p:attrName>style.visibility</p:attrName>
                                        </p:attrNameLst>
                                      </p:cBhvr>
                                      <p:to>
                                        <p:strVal val="visible"/>
                                      </p:to>
                                    </p:set>
                                    <p:anim calcmode="lin" valueType="num">
                                      <p:cBhvr additive="base">
                                        <p:cTn id="367" dur="500" fill="hold"/>
                                        <p:tgtEl>
                                          <p:spTgt spid="123"/>
                                        </p:tgtEl>
                                        <p:attrNameLst>
                                          <p:attrName>ppt_x</p:attrName>
                                        </p:attrNameLst>
                                      </p:cBhvr>
                                      <p:tavLst>
                                        <p:tav tm="0">
                                          <p:val>
                                            <p:strVal val="#ppt_x"/>
                                          </p:val>
                                        </p:tav>
                                        <p:tav tm="100000">
                                          <p:val>
                                            <p:strVal val="#ppt_x"/>
                                          </p:val>
                                        </p:tav>
                                      </p:tavLst>
                                    </p:anim>
                                    <p:anim calcmode="lin" valueType="num">
                                      <p:cBhvr additive="base">
                                        <p:cTn id="368" dur="500" fill="hold"/>
                                        <p:tgtEl>
                                          <p:spTgt spid="123"/>
                                        </p:tgtEl>
                                        <p:attrNameLst>
                                          <p:attrName>ppt_y</p:attrName>
                                        </p:attrNameLst>
                                      </p:cBhvr>
                                      <p:tavLst>
                                        <p:tav tm="0">
                                          <p:val>
                                            <p:strVal val="1+#ppt_h/2"/>
                                          </p:val>
                                        </p:tav>
                                        <p:tav tm="100000">
                                          <p:val>
                                            <p:strVal val="#ppt_y"/>
                                          </p:val>
                                        </p:tav>
                                      </p:tavLst>
                                    </p:anim>
                                  </p:childTnLst>
                                </p:cTn>
                              </p:par>
                              <p:par>
                                <p:cTn id="369" presetID="2" presetClass="entr" presetSubtype="4" fill="hold" grpId="0" nodeType="withEffect">
                                  <p:stCondLst>
                                    <p:cond delay="0"/>
                                  </p:stCondLst>
                                  <p:childTnLst>
                                    <p:set>
                                      <p:cBhvr>
                                        <p:cTn id="370" dur="1" fill="hold">
                                          <p:stCondLst>
                                            <p:cond delay="0"/>
                                          </p:stCondLst>
                                        </p:cTn>
                                        <p:tgtEl>
                                          <p:spTgt spid="124"/>
                                        </p:tgtEl>
                                        <p:attrNameLst>
                                          <p:attrName>style.visibility</p:attrName>
                                        </p:attrNameLst>
                                      </p:cBhvr>
                                      <p:to>
                                        <p:strVal val="visible"/>
                                      </p:to>
                                    </p:set>
                                    <p:anim calcmode="lin" valueType="num">
                                      <p:cBhvr additive="base">
                                        <p:cTn id="371" dur="500" fill="hold"/>
                                        <p:tgtEl>
                                          <p:spTgt spid="124"/>
                                        </p:tgtEl>
                                        <p:attrNameLst>
                                          <p:attrName>ppt_x</p:attrName>
                                        </p:attrNameLst>
                                      </p:cBhvr>
                                      <p:tavLst>
                                        <p:tav tm="0">
                                          <p:val>
                                            <p:strVal val="#ppt_x"/>
                                          </p:val>
                                        </p:tav>
                                        <p:tav tm="100000">
                                          <p:val>
                                            <p:strVal val="#ppt_x"/>
                                          </p:val>
                                        </p:tav>
                                      </p:tavLst>
                                    </p:anim>
                                    <p:anim calcmode="lin" valueType="num">
                                      <p:cBhvr additive="base">
                                        <p:cTn id="372" dur="500" fill="hold"/>
                                        <p:tgtEl>
                                          <p:spTgt spid="124"/>
                                        </p:tgtEl>
                                        <p:attrNameLst>
                                          <p:attrName>ppt_y</p:attrName>
                                        </p:attrNameLst>
                                      </p:cBhvr>
                                      <p:tavLst>
                                        <p:tav tm="0">
                                          <p:val>
                                            <p:strVal val="1+#ppt_h/2"/>
                                          </p:val>
                                        </p:tav>
                                        <p:tav tm="100000">
                                          <p:val>
                                            <p:strVal val="#ppt_y"/>
                                          </p:val>
                                        </p:tav>
                                      </p:tavLst>
                                    </p:anim>
                                  </p:childTnLst>
                                </p:cTn>
                              </p:par>
                              <p:par>
                                <p:cTn id="373" presetID="2" presetClass="entr" presetSubtype="4" fill="hold" grpId="0" nodeType="withEffect">
                                  <p:stCondLst>
                                    <p:cond delay="0"/>
                                  </p:stCondLst>
                                  <p:childTnLst>
                                    <p:set>
                                      <p:cBhvr>
                                        <p:cTn id="374" dur="1" fill="hold">
                                          <p:stCondLst>
                                            <p:cond delay="0"/>
                                          </p:stCondLst>
                                        </p:cTn>
                                        <p:tgtEl>
                                          <p:spTgt spid="125"/>
                                        </p:tgtEl>
                                        <p:attrNameLst>
                                          <p:attrName>style.visibility</p:attrName>
                                        </p:attrNameLst>
                                      </p:cBhvr>
                                      <p:to>
                                        <p:strVal val="visible"/>
                                      </p:to>
                                    </p:set>
                                    <p:anim calcmode="lin" valueType="num">
                                      <p:cBhvr additive="base">
                                        <p:cTn id="375" dur="500" fill="hold"/>
                                        <p:tgtEl>
                                          <p:spTgt spid="125"/>
                                        </p:tgtEl>
                                        <p:attrNameLst>
                                          <p:attrName>ppt_x</p:attrName>
                                        </p:attrNameLst>
                                      </p:cBhvr>
                                      <p:tavLst>
                                        <p:tav tm="0">
                                          <p:val>
                                            <p:strVal val="#ppt_x"/>
                                          </p:val>
                                        </p:tav>
                                        <p:tav tm="100000">
                                          <p:val>
                                            <p:strVal val="#ppt_x"/>
                                          </p:val>
                                        </p:tav>
                                      </p:tavLst>
                                    </p:anim>
                                    <p:anim calcmode="lin" valueType="num">
                                      <p:cBhvr additive="base">
                                        <p:cTn id="376" dur="500" fill="hold"/>
                                        <p:tgtEl>
                                          <p:spTgt spid="125"/>
                                        </p:tgtEl>
                                        <p:attrNameLst>
                                          <p:attrName>ppt_y</p:attrName>
                                        </p:attrNameLst>
                                      </p:cBhvr>
                                      <p:tavLst>
                                        <p:tav tm="0">
                                          <p:val>
                                            <p:strVal val="1+#ppt_h/2"/>
                                          </p:val>
                                        </p:tav>
                                        <p:tav tm="100000">
                                          <p:val>
                                            <p:strVal val="#ppt_y"/>
                                          </p:val>
                                        </p:tav>
                                      </p:tavLst>
                                    </p:anim>
                                  </p:childTnLst>
                                </p:cTn>
                              </p:par>
                            </p:childTnLst>
                          </p:cTn>
                        </p:par>
                        <p:par>
                          <p:cTn id="377" fill="hold">
                            <p:stCondLst>
                              <p:cond delay="4000"/>
                            </p:stCondLst>
                            <p:childTnLst>
                              <p:par>
                                <p:cTn id="378" presetID="22" presetClass="entr" presetSubtype="8" fill="hold" nodeType="afterEffect">
                                  <p:stCondLst>
                                    <p:cond delay="0"/>
                                  </p:stCondLst>
                                  <p:childTnLst>
                                    <p:set>
                                      <p:cBhvr>
                                        <p:cTn id="379" dur="1" fill="hold">
                                          <p:stCondLst>
                                            <p:cond delay="0"/>
                                          </p:stCondLst>
                                        </p:cTn>
                                        <p:tgtEl>
                                          <p:spTgt spid="135"/>
                                        </p:tgtEl>
                                        <p:attrNameLst>
                                          <p:attrName>style.visibility</p:attrName>
                                        </p:attrNameLst>
                                      </p:cBhvr>
                                      <p:to>
                                        <p:strVal val="visible"/>
                                      </p:to>
                                    </p:set>
                                    <p:animEffect transition="in" filter="wipe(left)">
                                      <p:cBhvr>
                                        <p:cTn id="380" dur="500"/>
                                        <p:tgtEl>
                                          <p:spTgt spid="135"/>
                                        </p:tgtEl>
                                      </p:cBhvr>
                                    </p:animEffect>
                                  </p:childTnLst>
                                </p:cTn>
                              </p:par>
                            </p:childTnLst>
                          </p:cTn>
                        </p:par>
                        <p:par>
                          <p:cTn id="381" fill="hold">
                            <p:stCondLst>
                              <p:cond delay="4500"/>
                            </p:stCondLst>
                            <p:childTnLst>
                              <p:par>
                                <p:cTn id="382" presetID="49" presetClass="entr" presetSubtype="0" decel="100000" fill="hold" nodeType="afterEffect">
                                  <p:stCondLst>
                                    <p:cond delay="0"/>
                                  </p:stCondLst>
                                  <p:childTnLst>
                                    <p:set>
                                      <p:cBhvr>
                                        <p:cTn id="383" dur="1" fill="hold">
                                          <p:stCondLst>
                                            <p:cond delay="0"/>
                                          </p:stCondLst>
                                        </p:cTn>
                                        <p:tgtEl>
                                          <p:spTgt spid="126"/>
                                        </p:tgtEl>
                                        <p:attrNameLst>
                                          <p:attrName>style.visibility</p:attrName>
                                        </p:attrNameLst>
                                      </p:cBhvr>
                                      <p:to>
                                        <p:strVal val="visible"/>
                                      </p:to>
                                    </p:set>
                                    <p:anim calcmode="lin" valueType="num">
                                      <p:cBhvr>
                                        <p:cTn id="384" dur="500" fill="hold"/>
                                        <p:tgtEl>
                                          <p:spTgt spid="126"/>
                                        </p:tgtEl>
                                        <p:attrNameLst>
                                          <p:attrName>ppt_w</p:attrName>
                                        </p:attrNameLst>
                                      </p:cBhvr>
                                      <p:tavLst>
                                        <p:tav tm="0">
                                          <p:val>
                                            <p:fltVal val="0"/>
                                          </p:val>
                                        </p:tav>
                                        <p:tav tm="100000">
                                          <p:val>
                                            <p:strVal val="#ppt_w"/>
                                          </p:val>
                                        </p:tav>
                                      </p:tavLst>
                                    </p:anim>
                                    <p:anim calcmode="lin" valueType="num">
                                      <p:cBhvr>
                                        <p:cTn id="385" dur="500" fill="hold"/>
                                        <p:tgtEl>
                                          <p:spTgt spid="126"/>
                                        </p:tgtEl>
                                        <p:attrNameLst>
                                          <p:attrName>ppt_h</p:attrName>
                                        </p:attrNameLst>
                                      </p:cBhvr>
                                      <p:tavLst>
                                        <p:tav tm="0">
                                          <p:val>
                                            <p:fltVal val="0"/>
                                          </p:val>
                                        </p:tav>
                                        <p:tav tm="100000">
                                          <p:val>
                                            <p:strVal val="#ppt_h"/>
                                          </p:val>
                                        </p:tav>
                                      </p:tavLst>
                                    </p:anim>
                                    <p:anim calcmode="lin" valueType="num">
                                      <p:cBhvr>
                                        <p:cTn id="386" dur="500" fill="hold"/>
                                        <p:tgtEl>
                                          <p:spTgt spid="126"/>
                                        </p:tgtEl>
                                        <p:attrNameLst>
                                          <p:attrName>style.rotation</p:attrName>
                                        </p:attrNameLst>
                                      </p:cBhvr>
                                      <p:tavLst>
                                        <p:tav tm="0">
                                          <p:val>
                                            <p:fltVal val="360"/>
                                          </p:val>
                                        </p:tav>
                                        <p:tav tm="100000">
                                          <p:val>
                                            <p:fltVal val="0"/>
                                          </p:val>
                                        </p:tav>
                                      </p:tavLst>
                                    </p:anim>
                                    <p:animEffect transition="in" filter="fade">
                                      <p:cBhvr>
                                        <p:cTn id="387" dur="500"/>
                                        <p:tgtEl>
                                          <p:spTgt spid="126"/>
                                        </p:tgtEl>
                                      </p:cBhvr>
                                    </p:animEffect>
                                  </p:childTnLst>
                                </p:cTn>
                              </p:par>
                              <p:par>
                                <p:cTn id="388" presetID="14" presetClass="entr" presetSubtype="10" fill="hold" grpId="0" nodeType="withEffect">
                                  <p:stCondLst>
                                    <p:cond delay="500"/>
                                  </p:stCondLst>
                                  <p:childTnLst>
                                    <p:set>
                                      <p:cBhvr>
                                        <p:cTn id="389" dur="1" fill="hold">
                                          <p:stCondLst>
                                            <p:cond delay="0"/>
                                          </p:stCondLst>
                                        </p:cTn>
                                        <p:tgtEl>
                                          <p:spTgt spid="133"/>
                                        </p:tgtEl>
                                        <p:attrNameLst>
                                          <p:attrName>style.visibility</p:attrName>
                                        </p:attrNameLst>
                                      </p:cBhvr>
                                      <p:to>
                                        <p:strVal val="visible"/>
                                      </p:to>
                                    </p:set>
                                    <p:animEffect transition="in" filter="randombar(horizontal)">
                                      <p:cBhvr>
                                        <p:cTn id="390" dur="400"/>
                                        <p:tgtEl>
                                          <p:spTgt spid="133"/>
                                        </p:tgtEl>
                                      </p:cBhvr>
                                    </p:animEffect>
                                  </p:childTnLst>
                                </p:cTn>
                              </p:par>
                              <p:par>
                                <p:cTn id="391" presetID="14" presetClass="entr" presetSubtype="10" fill="hold" grpId="0" nodeType="withEffect">
                                  <p:stCondLst>
                                    <p:cond delay="500"/>
                                  </p:stCondLst>
                                  <p:childTnLst>
                                    <p:set>
                                      <p:cBhvr>
                                        <p:cTn id="392" dur="1" fill="hold">
                                          <p:stCondLst>
                                            <p:cond delay="0"/>
                                          </p:stCondLst>
                                        </p:cTn>
                                        <p:tgtEl>
                                          <p:spTgt spid="134"/>
                                        </p:tgtEl>
                                        <p:attrNameLst>
                                          <p:attrName>style.visibility</p:attrName>
                                        </p:attrNameLst>
                                      </p:cBhvr>
                                      <p:to>
                                        <p:strVal val="visible"/>
                                      </p:to>
                                    </p:set>
                                    <p:animEffect transition="in" filter="randombar(horizontal)">
                                      <p:cBhvr>
                                        <p:cTn id="393" dur="400"/>
                                        <p:tgtEl>
                                          <p:spTgt spid="134"/>
                                        </p:tgtEl>
                                      </p:cBhvr>
                                    </p:animEffect>
                                  </p:childTnLst>
                                </p:cTn>
                              </p:par>
                            </p:childTnLst>
                          </p:cTn>
                        </p:par>
                        <p:par>
                          <p:cTn id="394" fill="hold">
                            <p:stCondLst>
                              <p:cond delay="5000"/>
                            </p:stCondLst>
                            <p:childTnLst>
                              <p:par>
                                <p:cTn id="395" presetID="22" presetClass="entr" presetSubtype="8" fill="hold" nodeType="afterEffect">
                                  <p:stCondLst>
                                    <p:cond delay="0"/>
                                  </p:stCondLst>
                                  <p:childTnLst>
                                    <p:set>
                                      <p:cBhvr>
                                        <p:cTn id="396" dur="1" fill="hold">
                                          <p:stCondLst>
                                            <p:cond delay="0"/>
                                          </p:stCondLst>
                                        </p:cTn>
                                        <p:tgtEl>
                                          <p:spTgt spid="145"/>
                                        </p:tgtEl>
                                        <p:attrNameLst>
                                          <p:attrName>style.visibility</p:attrName>
                                        </p:attrNameLst>
                                      </p:cBhvr>
                                      <p:to>
                                        <p:strVal val="visible"/>
                                      </p:to>
                                    </p:set>
                                    <p:animEffect transition="in" filter="wipe(left)">
                                      <p:cBhvr>
                                        <p:cTn id="397" dur="500"/>
                                        <p:tgtEl>
                                          <p:spTgt spid="145"/>
                                        </p:tgtEl>
                                      </p:cBhvr>
                                    </p:animEffect>
                                  </p:childTnLst>
                                </p:cTn>
                              </p:par>
                            </p:childTnLst>
                          </p:cTn>
                        </p:par>
                        <p:par>
                          <p:cTn id="398" fill="hold">
                            <p:stCondLst>
                              <p:cond delay="5500"/>
                            </p:stCondLst>
                            <p:childTnLst>
                              <p:par>
                                <p:cTn id="399" presetID="49" presetClass="entr" presetSubtype="0" decel="100000" fill="hold" nodeType="afterEffect">
                                  <p:stCondLst>
                                    <p:cond delay="0"/>
                                  </p:stCondLst>
                                  <p:childTnLst>
                                    <p:set>
                                      <p:cBhvr>
                                        <p:cTn id="400" dur="1" fill="hold">
                                          <p:stCondLst>
                                            <p:cond delay="0"/>
                                          </p:stCondLst>
                                        </p:cTn>
                                        <p:tgtEl>
                                          <p:spTgt spid="136"/>
                                        </p:tgtEl>
                                        <p:attrNameLst>
                                          <p:attrName>style.visibility</p:attrName>
                                        </p:attrNameLst>
                                      </p:cBhvr>
                                      <p:to>
                                        <p:strVal val="visible"/>
                                      </p:to>
                                    </p:set>
                                    <p:anim calcmode="lin" valueType="num">
                                      <p:cBhvr>
                                        <p:cTn id="401" dur="500" fill="hold"/>
                                        <p:tgtEl>
                                          <p:spTgt spid="136"/>
                                        </p:tgtEl>
                                        <p:attrNameLst>
                                          <p:attrName>ppt_w</p:attrName>
                                        </p:attrNameLst>
                                      </p:cBhvr>
                                      <p:tavLst>
                                        <p:tav tm="0">
                                          <p:val>
                                            <p:fltVal val="0"/>
                                          </p:val>
                                        </p:tav>
                                        <p:tav tm="100000">
                                          <p:val>
                                            <p:strVal val="#ppt_w"/>
                                          </p:val>
                                        </p:tav>
                                      </p:tavLst>
                                    </p:anim>
                                    <p:anim calcmode="lin" valueType="num">
                                      <p:cBhvr>
                                        <p:cTn id="402" dur="500" fill="hold"/>
                                        <p:tgtEl>
                                          <p:spTgt spid="136"/>
                                        </p:tgtEl>
                                        <p:attrNameLst>
                                          <p:attrName>ppt_h</p:attrName>
                                        </p:attrNameLst>
                                      </p:cBhvr>
                                      <p:tavLst>
                                        <p:tav tm="0">
                                          <p:val>
                                            <p:fltVal val="0"/>
                                          </p:val>
                                        </p:tav>
                                        <p:tav tm="100000">
                                          <p:val>
                                            <p:strVal val="#ppt_h"/>
                                          </p:val>
                                        </p:tav>
                                      </p:tavLst>
                                    </p:anim>
                                    <p:anim calcmode="lin" valueType="num">
                                      <p:cBhvr>
                                        <p:cTn id="403" dur="500" fill="hold"/>
                                        <p:tgtEl>
                                          <p:spTgt spid="136"/>
                                        </p:tgtEl>
                                        <p:attrNameLst>
                                          <p:attrName>style.rotation</p:attrName>
                                        </p:attrNameLst>
                                      </p:cBhvr>
                                      <p:tavLst>
                                        <p:tav tm="0">
                                          <p:val>
                                            <p:fltVal val="360"/>
                                          </p:val>
                                        </p:tav>
                                        <p:tav tm="100000">
                                          <p:val>
                                            <p:fltVal val="0"/>
                                          </p:val>
                                        </p:tav>
                                      </p:tavLst>
                                    </p:anim>
                                    <p:animEffect transition="in" filter="fade">
                                      <p:cBhvr>
                                        <p:cTn id="404" dur="500"/>
                                        <p:tgtEl>
                                          <p:spTgt spid="136"/>
                                        </p:tgtEl>
                                      </p:cBhvr>
                                    </p:animEffect>
                                  </p:childTnLst>
                                </p:cTn>
                              </p:par>
                              <p:par>
                                <p:cTn id="405" presetID="14" presetClass="entr" presetSubtype="10" fill="hold" grpId="0" nodeType="withEffect">
                                  <p:stCondLst>
                                    <p:cond delay="500"/>
                                  </p:stCondLst>
                                  <p:childTnLst>
                                    <p:set>
                                      <p:cBhvr>
                                        <p:cTn id="406" dur="1" fill="hold">
                                          <p:stCondLst>
                                            <p:cond delay="0"/>
                                          </p:stCondLst>
                                        </p:cTn>
                                        <p:tgtEl>
                                          <p:spTgt spid="143"/>
                                        </p:tgtEl>
                                        <p:attrNameLst>
                                          <p:attrName>style.visibility</p:attrName>
                                        </p:attrNameLst>
                                      </p:cBhvr>
                                      <p:to>
                                        <p:strVal val="visible"/>
                                      </p:to>
                                    </p:set>
                                    <p:animEffect transition="in" filter="randombar(horizontal)">
                                      <p:cBhvr>
                                        <p:cTn id="407" dur="400"/>
                                        <p:tgtEl>
                                          <p:spTgt spid="143"/>
                                        </p:tgtEl>
                                      </p:cBhvr>
                                    </p:animEffect>
                                  </p:childTnLst>
                                </p:cTn>
                              </p:par>
                              <p:par>
                                <p:cTn id="408" presetID="14" presetClass="entr" presetSubtype="10" fill="hold" grpId="0" nodeType="withEffect">
                                  <p:stCondLst>
                                    <p:cond delay="500"/>
                                  </p:stCondLst>
                                  <p:childTnLst>
                                    <p:set>
                                      <p:cBhvr>
                                        <p:cTn id="409" dur="1" fill="hold">
                                          <p:stCondLst>
                                            <p:cond delay="0"/>
                                          </p:stCondLst>
                                        </p:cTn>
                                        <p:tgtEl>
                                          <p:spTgt spid="144"/>
                                        </p:tgtEl>
                                        <p:attrNameLst>
                                          <p:attrName>style.visibility</p:attrName>
                                        </p:attrNameLst>
                                      </p:cBhvr>
                                      <p:to>
                                        <p:strVal val="visible"/>
                                      </p:to>
                                    </p:set>
                                    <p:animEffect transition="in" filter="randombar(horizontal)">
                                      <p:cBhvr>
                                        <p:cTn id="410" dur="400"/>
                                        <p:tgtEl>
                                          <p:spTgt spid="144"/>
                                        </p:tgtEl>
                                      </p:cBhvr>
                                    </p:animEffect>
                                  </p:childTnLst>
                                </p:cTn>
                              </p:par>
                            </p:childTnLst>
                          </p:cTn>
                        </p:par>
                        <p:par>
                          <p:cTn id="411" fill="hold">
                            <p:stCondLst>
                              <p:cond delay="6000"/>
                            </p:stCondLst>
                            <p:childTnLst>
                              <p:par>
                                <p:cTn id="412" presetID="22" presetClass="entr" presetSubtype="8" fill="hold" nodeType="afterEffect">
                                  <p:stCondLst>
                                    <p:cond delay="0"/>
                                  </p:stCondLst>
                                  <p:childTnLst>
                                    <p:set>
                                      <p:cBhvr>
                                        <p:cTn id="413" dur="1" fill="hold">
                                          <p:stCondLst>
                                            <p:cond delay="0"/>
                                          </p:stCondLst>
                                        </p:cTn>
                                        <p:tgtEl>
                                          <p:spTgt spid="146"/>
                                        </p:tgtEl>
                                        <p:attrNameLst>
                                          <p:attrName>style.visibility</p:attrName>
                                        </p:attrNameLst>
                                      </p:cBhvr>
                                      <p:to>
                                        <p:strVal val="visible"/>
                                      </p:to>
                                    </p:set>
                                    <p:animEffect transition="in" filter="wipe(left)">
                                      <p:cBhvr>
                                        <p:cTn id="414" dur="500"/>
                                        <p:tgtEl>
                                          <p:spTgt spid="146"/>
                                        </p:tgtEl>
                                      </p:cBhvr>
                                    </p:animEffect>
                                  </p:childTnLst>
                                </p:cTn>
                              </p:par>
                            </p:childTnLst>
                          </p:cTn>
                        </p:par>
                        <p:par>
                          <p:cTn id="415" fill="hold">
                            <p:stCondLst>
                              <p:cond delay="6500"/>
                            </p:stCondLst>
                            <p:childTnLst>
                              <p:par>
                                <p:cTn id="416" presetID="49" presetClass="entr" presetSubtype="0" decel="100000" fill="hold" nodeType="afterEffect">
                                  <p:stCondLst>
                                    <p:cond delay="0"/>
                                  </p:stCondLst>
                                  <p:childTnLst>
                                    <p:set>
                                      <p:cBhvr>
                                        <p:cTn id="417" dur="1" fill="hold">
                                          <p:stCondLst>
                                            <p:cond delay="0"/>
                                          </p:stCondLst>
                                        </p:cTn>
                                        <p:tgtEl>
                                          <p:spTgt spid="147"/>
                                        </p:tgtEl>
                                        <p:attrNameLst>
                                          <p:attrName>style.visibility</p:attrName>
                                        </p:attrNameLst>
                                      </p:cBhvr>
                                      <p:to>
                                        <p:strVal val="visible"/>
                                      </p:to>
                                    </p:set>
                                    <p:anim calcmode="lin" valueType="num">
                                      <p:cBhvr>
                                        <p:cTn id="418" dur="500" fill="hold"/>
                                        <p:tgtEl>
                                          <p:spTgt spid="147"/>
                                        </p:tgtEl>
                                        <p:attrNameLst>
                                          <p:attrName>ppt_w</p:attrName>
                                        </p:attrNameLst>
                                      </p:cBhvr>
                                      <p:tavLst>
                                        <p:tav tm="0">
                                          <p:val>
                                            <p:fltVal val="0"/>
                                          </p:val>
                                        </p:tav>
                                        <p:tav tm="100000">
                                          <p:val>
                                            <p:strVal val="#ppt_w"/>
                                          </p:val>
                                        </p:tav>
                                      </p:tavLst>
                                    </p:anim>
                                    <p:anim calcmode="lin" valueType="num">
                                      <p:cBhvr>
                                        <p:cTn id="419" dur="500" fill="hold"/>
                                        <p:tgtEl>
                                          <p:spTgt spid="147"/>
                                        </p:tgtEl>
                                        <p:attrNameLst>
                                          <p:attrName>ppt_h</p:attrName>
                                        </p:attrNameLst>
                                      </p:cBhvr>
                                      <p:tavLst>
                                        <p:tav tm="0">
                                          <p:val>
                                            <p:fltVal val="0"/>
                                          </p:val>
                                        </p:tav>
                                        <p:tav tm="100000">
                                          <p:val>
                                            <p:strVal val="#ppt_h"/>
                                          </p:val>
                                        </p:tav>
                                      </p:tavLst>
                                    </p:anim>
                                    <p:anim calcmode="lin" valueType="num">
                                      <p:cBhvr>
                                        <p:cTn id="420" dur="500" fill="hold"/>
                                        <p:tgtEl>
                                          <p:spTgt spid="147"/>
                                        </p:tgtEl>
                                        <p:attrNameLst>
                                          <p:attrName>style.rotation</p:attrName>
                                        </p:attrNameLst>
                                      </p:cBhvr>
                                      <p:tavLst>
                                        <p:tav tm="0">
                                          <p:val>
                                            <p:fltVal val="360"/>
                                          </p:val>
                                        </p:tav>
                                        <p:tav tm="100000">
                                          <p:val>
                                            <p:fltVal val="0"/>
                                          </p:val>
                                        </p:tav>
                                      </p:tavLst>
                                    </p:anim>
                                    <p:animEffect transition="in" filter="fade">
                                      <p:cBhvr>
                                        <p:cTn id="421" dur="500"/>
                                        <p:tgtEl>
                                          <p:spTgt spid="147"/>
                                        </p:tgtEl>
                                      </p:cBhvr>
                                    </p:animEffect>
                                  </p:childTnLst>
                                </p:cTn>
                              </p:par>
                              <p:par>
                                <p:cTn id="422" presetID="14" presetClass="entr" presetSubtype="10" fill="hold" grpId="0" nodeType="withEffect">
                                  <p:stCondLst>
                                    <p:cond delay="500"/>
                                  </p:stCondLst>
                                  <p:childTnLst>
                                    <p:set>
                                      <p:cBhvr>
                                        <p:cTn id="423" dur="1" fill="hold">
                                          <p:stCondLst>
                                            <p:cond delay="0"/>
                                          </p:stCondLst>
                                        </p:cTn>
                                        <p:tgtEl>
                                          <p:spTgt spid="154"/>
                                        </p:tgtEl>
                                        <p:attrNameLst>
                                          <p:attrName>style.visibility</p:attrName>
                                        </p:attrNameLst>
                                      </p:cBhvr>
                                      <p:to>
                                        <p:strVal val="visible"/>
                                      </p:to>
                                    </p:set>
                                    <p:animEffect transition="in" filter="randombar(horizontal)">
                                      <p:cBhvr>
                                        <p:cTn id="424" dur="400"/>
                                        <p:tgtEl>
                                          <p:spTgt spid="154"/>
                                        </p:tgtEl>
                                      </p:cBhvr>
                                    </p:animEffect>
                                  </p:childTnLst>
                                </p:cTn>
                              </p:par>
                              <p:par>
                                <p:cTn id="425" presetID="14" presetClass="entr" presetSubtype="10" fill="hold" grpId="0" nodeType="withEffect">
                                  <p:stCondLst>
                                    <p:cond delay="500"/>
                                  </p:stCondLst>
                                  <p:childTnLst>
                                    <p:set>
                                      <p:cBhvr>
                                        <p:cTn id="426" dur="1" fill="hold">
                                          <p:stCondLst>
                                            <p:cond delay="0"/>
                                          </p:stCondLst>
                                        </p:cTn>
                                        <p:tgtEl>
                                          <p:spTgt spid="155"/>
                                        </p:tgtEl>
                                        <p:attrNameLst>
                                          <p:attrName>style.visibility</p:attrName>
                                        </p:attrNameLst>
                                      </p:cBhvr>
                                      <p:to>
                                        <p:strVal val="visible"/>
                                      </p:to>
                                    </p:set>
                                    <p:animEffect transition="in" filter="randombar(horizontal)">
                                      <p:cBhvr>
                                        <p:cTn id="427" dur="400"/>
                                        <p:tgtEl>
                                          <p:spTgt spid="155"/>
                                        </p:tgtEl>
                                      </p:cBhvr>
                                    </p:animEffect>
                                  </p:childTnLst>
                                </p:cTn>
                              </p:par>
                            </p:childTnLst>
                          </p:cTn>
                        </p:par>
                        <p:par>
                          <p:cTn id="428" fill="hold">
                            <p:stCondLst>
                              <p:cond delay="7000"/>
                            </p:stCondLst>
                            <p:childTnLst>
                              <p:par>
                                <p:cTn id="429" presetID="22" presetClass="entr" presetSubtype="8" fill="hold" nodeType="afterEffect">
                                  <p:stCondLst>
                                    <p:cond delay="0"/>
                                  </p:stCondLst>
                                  <p:childTnLst>
                                    <p:set>
                                      <p:cBhvr>
                                        <p:cTn id="430" dur="1" fill="hold">
                                          <p:stCondLst>
                                            <p:cond delay="0"/>
                                          </p:stCondLst>
                                        </p:cTn>
                                        <p:tgtEl>
                                          <p:spTgt spid="156"/>
                                        </p:tgtEl>
                                        <p:attrNameLst>
                                          <p:attrName>style.visibility</p:attrName>
                                        </p:attrNameLst>
                                      </p:cBhvr>
                                      <p:to>
                                        <p:strVal val="visible"/>
                                      </p:to>
                                    </p:set>
                                    <p:animEffect transition="in" filter="wipe(left)">
                                      <p:cBhvr>
                                        <p:cTn id="431" dur="500"/>
                                        <p:tgtEl>
                                          <p:spTgt spid="156"/>
                                        </p:tgtEl>
                                      </p:cBhvr>
                                    </p:animEffect>
                                  </p:childTnLst>
                                </p:cTn>
                              </p:par>
                            </p:childTnLst>
                          </p:cTn>
                        </p:par>
                        <p:par>
                          <p:cTn id="432" fill="hold">
                            <p:stCondLst>
                              <p:cond delay="7500"/>
                            </p:stCondLst>
                            <p:childTnLst>
                              <p:par>
                                <p:cTn id="433" presetID="49" presetClass="entr" presetSubtype="0" decel="100000" fill="hold" nodeType="afterEffect">
                                  <p:stCondLst>
                                    <p:cond delay="0"/>
                                  </p:stCondLst>
                                  <p:childTnLst>
                                    <p:set>
                                      <p:cBhvr>
                                        <p:cTn id="434" dur="1" fill="hold">
                                          <p:stCondLst>
                                            <p:cond delay="0"/>
                                          </p:stCondLst>
                                        </p:cTn>
                                        <p:tgtEl>
                                          <p:spTgt spid="157"/>
                                        </p:tgtEl>
                                        <p:attrNameLst>
                                          <p:attrName>style.visibility</p:attrName>
                                        </p:attrNameLst>
                                      </p:cBhvr>
                                      <p:to>
                                        <p:strVal val="visible"/>
                                      </p:to>
                                    </p:set>
                                    <p:anim calcmode="lin" valueType="num">
                                      <p:cBhvr>
                                        <p:cTn id="435" dur="500" fill="hold"/>
                                        <p:tgtEl>
                                          <p:spTgt spid="157"/>
                                        </p:tgtEl>
                                        <p:attrNameLst>
                                          <p:attrName>ppt_w</p:attrName>
                                        </p:attrNameLst>
                                      </p:cBhvr>
                                      <p:tavLst>
                                        <p:tav tm="0">
                                          <p:val>
                                            <p:fltVal val="0"/>
                                          </p:val>
                                        </p:tav>
                                        <p:tav tm="100000">
                                          <p:val>
                                            <p:strVal val="#ppt_w"/>
                                          </p:val>
                                        </p:tav>
                                      </p:tavLst>
                                    </p:anim>
                                    <p:anim calcmode="lin" valueType="num">
                                      <p:cBhvr>
                                        <p:cTn id="436" dur="500" fill="hold"/>
                                        <p:tgtEl>
                                          <p:spTgt spid="157"/>
                                        </p:tgtEl>
                                        <p:attrNameLst>
                                          <p:attrName>ppt_h</p:attrName>
                                        </p:attrNameLst>
                                      </p:cBhvr>
                                      <p:tavLst>
                                        <p:tav tm="0">
                                          <p:val>
                                            <p:fltVal val="0"/>
                                          </p:val>
                                        </p:tav>
                                        <p:tav tm="100000">
                                          <p:val>
                                            <p:strVal val="#ppt_h"/>
                                          </p:val>
                                        </p:tav>
                                      </p:tavLst>
                                    </p:anim>
                                    <p:anim calcmode="lin" valueType="num">
                                      <p:cBhvr>
                                        <p:cTn id="437" dur="500" fill="hold"/>
                                        <p:tgtEl>
                                          <p:spTgt spid="157"/>
                                        </p:tgtEl>
                                        <p:attrNameLst>
                                          <p:attrName>style.rotation</p:attrName>
                                        </p:attrNameLst>
                                      </p:cBhvr>
                                      <p:tavLst>
                                        <p:tav tm="0">
                                          <p:val>
                                            <p:fltVal val="360"/>
                                          </p:val>
                                        </p:tav>
                                        <p:tav tm="100000">
                                          <p:val>
                                            <p:fltVal val="0"/>
                                          </p:val>
                                        </p:tav>
                                      </p:tavLst>
                                    </p:anim>
                                    <p:animEffect transition="in" filter="fade">
                                      <p:cBhvr>
                                        <p:cTn id="438" dur="500"/>
                                        <p:tgtEl>
                                          <p:spTgt spid="157"/>
                                        </p:tgtEl>
                                      </p:cBhvr>
                                    </p:animEffect>
                                  </p:childTnLst>
                                </p:cTn>
                              </p:par>
                              <p:par>
                                <p:cTn id="439" presetID="14" presetClass="entr" presetSubtype="10" fill="hold" grpId="0" nodeType="withEffect">
                                  <p:stCondLst>
                                    <p:cond delay="500"/>
                                  </p:stCondLst>
                                  <p:childTnLst>
                                    <p:set>
                                      <p:cBhvr>
                                        <p:cTn id="440" dur="1" fill="hold">
                                          <p:stCondLst>
                                            <p:cond delay="0"/>
                                          </p:stCondLst>
                                        </p:cTn>
                                        <p:tgtEl>
                                          <p:spTgt spid="164"/>
                                        </p:tgtEl>
                                        <p:attrNameLst>
                                          <p:attrName>style.visibility</p:attrName>
                                        </p:attrNameLst>
                                      </p:cBhvr>
                                      <p:to>
                                        <p:strVal val="visible"/>
                                      </p:to>
                                    </p:set>
                                    <p:animEffect transition="in" filter="randombar(horizontal)">
                                      <p:cBhvr>
                                        <p:cTn id="441" dur="400"/>
                                        <p:tgtEl>
                                          <p:spTgt spid="164"/>
                                        </p:tgtEl>
                                      </p:cBhvr>
                                    </p:animEffect>
                                  </p:childTnLst>
                                </p:cTn>
                              </p:par>
                              <p:par>
                                <p:cTn id="442" presetID="14" presetClass="entr" presetSubtype="10" fill="hold" grpId="0" nodeType="withEffect">
                                  <p:stCondLst>
                                    <p:cond delay="500"/>
                                  </p:stCondLst>
                                  <p:childTnLst>
                                    <p:set>
                                      <p:cBhvr>
                                        <p:cTn id="443" dur="1" fill="hold">
                                          <p:stCondLst>
                                            <p:cond delay="0"/>
                                          </p:stCondLst>
                                        </p:cTn>
                                        <p:tgtEl>
                                          <p:spTgt spid="165"/>
                                        </p:tgtEl>
                                        <p:attrNameLst>
                                          <p:attrName>style.visibility</p:attrName>
                                        </p:attrNameLst>
                                      </p:cBhvr>
                                      <p:to>
                                        <p:strVal val="visible"/>
                                      </p:to>
                                    </p:set>
                                    <p:animEffect transition="in" filter="randombar(horizontal)">
                                      <p:cBhvr>
                                        <p:cTn id="444" dur="400"/>
                                        <p:tgtEl>
                                          <p:spTgt spid="165"/>
                                        </p:tgtEl>
                                      </p:cBhvr>
                                    </p:animEffect>
                                  </p:childTnLst>
                                </p:cTn>
                              </p:par>
                            </p:childTnLst>
                          </p:cTn>
                        </p:par>
                        <p:par>
                          <p:cTn id="445" fill="hold">
                            <p:stCondLst>
                              <p:cond delay="8000"/>
                            </p:stCondLst>
                            <p:childTnLst>
                              <p:par>
                                <p:cTn id="446" presetID="42" presetClass="entr" presetSubtype="0" fill="hold" nodeType="afterEffect">
                                  <p:stCondLst>
                                    <p:cond delay="0"/>
                                  </p:stCondLst>
                                  <p:childTnLst>
                                    <p:set>
                                      <p:cBhvr>
                                        <p:cTn id="447" dur="1" fill="hold">
                                          <p:stCondLst>
                                            <p:cond delay="0"/>
                                          </p:stCondLst>
                                        </p:cTn>
                                        <p:tgtEl>
                                          <p:spTgt spid="166"/>
                                        </p:tgtEl>
                                        <p:attrNameLst>
                                          <p:attrName>style.visibility</p:attrName>
                                        </p:attrNameLst>
                                      </p:cBhvr>
                                      <p:to>
                                        <p:strVal val="visible"/>
                                      </p:to>
                                    </p:set>
                                    <p:animEffect transition="in" filter="fade">
                                      <p:cBhvr>
                                        <p:cTn id="448" dur="1000"/>
                                        <p:tgtEl>
                                          <p:spTgt spid="166"/>
                                        </p:tgtEl>
                                      </p:cBhvr>
                                    </p:animEffect>
                                    <p:anim calcmode="lin" valueType="num">
                                      <p:cBhvr>
                                        <p:cTn id="449" dur="1000" fill="hold"/>
                                        <p:tgtEl>
                                          <p:spTgt spid="166"/>
                                        </p:tgtEl>
                                        <p:attrNameLst>
                                          <p:attrName>ppt_x</p:attrName>
                                        </p:attrNameLst>
                                      </p:cBhvr>
                                      <p:tavLst>
                                        <p:tav tm="0">
                                          <p:val>
                                            <p:strVal val="#ppt_x"/>
                                          </p:val>
                                        </p:tav>
                                        <p:tav tm="100000">
                                          <p:val>
                                            <p:strVal val="#ppt_x"/>
                                          </p:val>
                                        </p:tav>
                                      </p:tavLst>
                                    </p:anim>
                                    <p:anim calcmode="lin" valueType="num">
                                      <p:cBhvr>
                                        <p:cTn id="450" dur="1000" fill="hold"/>
                                        <p:tgtEl>
                                          <p:spTgt spid="1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67" grpId="0" animBg="1"/>
      <p:bldP spid="68" grpId="0" animBg="1"/>
      <p:bldP spid="69" grpId="0" animBg="1"/>
      <p:bldP spid="70" grpId="0" animBg="1"/>
      <p:bldP spid="71" grpId="0" animBg="1"/>
      <p:bldP spid="72" grpId="0" animBg="1"/>
      <p:bldP spid="73" grpId="0" animBg="1"/>
      <p:bldP spid="74" grpId="0" animBg="1"/>
      <p:bldP spid="75"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33" grpId="0"/>
      <p:bldP spid="134" grpId="0"/>
      <p:bldP spid="143" grpId="0"/>
      <p:bldP spid="144" grpId="0"/>
      <p:bldP spid="154" grpId="0"/>
      <p:bldP spid="155" grpId="0"/>
      <p:bldP spid="164" grpId="0"/>
      <p:bldP spid="165" grpId="0"/>
      <p:bldP spid="169" grpId="0" animBg="1"/>
      <p:bldP spid="170"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4" name="Line 23"/>
          <p:cNvSpPr>
            <a:spLocks noChangeShapeType="1"/>
          </p:cNvSpPr>
          <p:nvPr/>
        </p:nvSpPr>
        <p:spPr bwMode="auto">
          <a:xfrm flipH="1">
            <a:off x="1282549" y="1939637"/>
            <a:ext cx="2371588" cy="0"/>
          </a:xfrm>
          <a:prstGeom prst="line">
            <a:avLst/>
          </a:prstGeom>
          <a:noFill/>
          <a:ln w="5" cap="flat">
            <a:no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05" tIns="28302" rIns="56605" bIns="28302" numCol="1" anchor="t" anchorCtr="0" compatLnSpc="1"/>
          <a:lstStyle/>
          <a:p>
            <a:endParaRPr lang="zh-CN" altLang="en-US" sz="1200">
              <a:solidFill>
                <a:schemeClr val="tx1">
                  <a:lumMod val="75000"/>
                  <a:lumOff val="25000"/>
                </a:schemeClr>
              </a:solidFill>
            </a:endParaRPr>
          </a:p>
        </p:txBody>
      </p:sp>
      <p:grpSp>
        <p:nvGrpSpPr>
          <p:cNvPr id="85" name="组合 84"/>
          <p:cNvGrpSpPr/>
          <p:nvPr/>
        </p:nvGrpSpPr>
        <p:grpSpPr>
          <a:xfrm>
            <a:off x="3272547" y="1659435"/>
            <a:ext cx="820879" cy="740115"/>
            <a:chOff x="3720691" y="2824413"/>
            <a:chExt cx="1341120" cy="1209172"/>
          </a:xfrm>
          <a:blipFill dpi="0" rotWithShape="1">
            <a:blip r:embed="rId1">
              <a:extLst>
                <a:ext uri="{28A0092B-C50C-407E-A947-70E740481C1C}">
                  <a14:useLocalDpi xmlns:a14="http://schemas.microsoft.com/office/drawing/2010/main" val="0"/>
                </a:ext>
              </a:extLst>
            </a:blip>
            <a:srcRect/>
            <a:stretch>
              <a:fillRect/>
            </a:stretch>
          </a:blipFill>
        </p:grpSpPr>
        <p:sp>
          <p:nvSpPr>
            <p:cNvPr id="86"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87"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88" name="KSO_Shape"/>
          <p:cNvSpPr/>
          <p:nvPr/>
        </p:nvSpPr>
        <p:spPr bwMode="auto">
          <a:xfrm>
            <a:off x="3438738" y="1825210"/>
            <a:ext cx="380556" cy="36533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414455"/>
              </a:solidFill>
              <a:ea typeface="宋体" panose="02010600030101010101" pitchFamily="2" charset="-122"/>
            </a:endParaRPr>
          </a:p>
        </p:txBody>
      </p:sp>
      <p:sp>
        <p:nvSpPr>
          <p:cNvPr id="89" name="Freeform 27"/>
          <p:cNvSpPr/>
          <p:nvPr/>
        </p:nvSpPr>
        <p:spPr bwMode="auto">
          <a:xfrm>
            <a:off x="2918490" y="2076115"/>
            <a:ext cx="1306774" cy="1109827"/>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blipFill dpi="0" rotWithShape="1">
            <a:blip r:embed="rId2"/>
            <a:srcRect/>
            <a:stretch>
              <a:fillRect/>
            </a:stretch>
          </a:blipFill>
          <a:ln>
            <a:noFill/>
          </a:ln>
        </p:spPr>
        <p:txBody>
          <a:bodyPr vert="horz" wrap="square" lIns="56605" tIns="28302" rIns="56605" bIns="28302" numCol="1" anchor="t" anchorCtr="0" compatLnSpc="1"/>
          <a:lstStyle/>
          <a:p>
            <a:endParaRPr lang="zh-CN" altLang="en-US" sz="1200">
              <a:solidFill>
                <a:schemeClr val="tx1">
                  <a:lumMod val="75000"/>
                  <a:lumOff val="25000"/>
                </a:schemeClr>
              </a:solidFill>
            </a:endParaRPr>
          </a:p>
        </p:txBody>
      </p:sp>
      <p:sp>
        <p:nvSpPr>
          <p:cNvPr id="90" name="Freeform 28"/>
          <p:cNvSpPr/>
          <p:nvPr/>
        </p:nvSpPr>
        <p:spPr bwMode="auto">
          <a:xfrm>
            <a:off x="2279208" y="2076115"/>
            <a:ext cx="1968840" cy="1769791"/>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blipFill dpi="0" rotWithShape="1">
            <a:blip r:embed="rId1"/>
            <a:srcRect/>
            <a:stretch>
              <a:fillRect/>
            </a:stretch>
          </a:blipFill>
          <a:ln>
            <a:noFill/>
          </a:ln>
        </p:spPr>
        <p:txBody>
          <a:bodyPr vert="horz" wrap="square" lIns="56605" tIns="28302" rIns="56605" bIns="28302" numCol="1" anchor="t" anchorCtr="0" compatLnSpc="1"/>
          <a:lstStyle/>
          <a:p>
            <a:endParaRPr lang="zh-CN" altLang="en-US" sz="1200">
              <a:solidFill>
                <a:schemeClr val="tx1">
                  <a:lumMod val="75000"/>
                  <a:lumOff val="25000"/>
                </a:schemeClr>
              </a:solidFill>
            </a:endParaRPr>
          </a:p>
        </p:txBody>
      </p:sp>
      <p:sp>
        <p:nvSpPr>
          <p:cNvPr id="91" name="Freeform 29"/>
          <p:cNvSpPr/>
          <p:nvPr/>
        </p:nvSpPr>
        <p:spPr bwMode="auto">
          <a:xfrm>
            <a:off x="1636981" y="2076114"/>
            <a:ext cx="2611068" cy="2412453"/>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blipFill dpi="0" rotWithShape="1">
            <a:blip r:embed="rId2"/>
            <a:srcRect/>
            <a:stretch>
              <a:fillRect/>
            </a:stretch>
          </a:blipFill>
          <a:ln>
            <a:noFill/>
          </a:ln>
        </p:spPr>
        <p:txBody>
          <a:bodyPr vert="horz" wrap="square" lIns="56605" tIns="28302" rIns="56605" bIns="28302" numCol="1" anchor="t" anchorCtr="0" compatLnSpc="1"/>
          <a:lstStyle/>
          <a:p>
            <a:endParaRPr lang="zh-CN" altLang="en-US" sz="1200">
              <a:solidFill>
                <a:schemeClr val="tx1">
                  <a:lumMod val="75000"/>
                  <a:lumOff val="25000"/>
                </a:schemeClr>
              </a:solidFill>
            </a:endParaRPr>
          </a:p>
        </p:txBody>
      </p:sp>
      <p:grpSp>
        <p:nvGrpSpPr>
          <p:cNvPr id="92" name="组合 91"/>
          <p:cNvGrpSpPr/>
          <p:nvPr/>
        </p:nvGrpSpPr>
        <p:grpSpPr>
          <a:xfrm>
            <a:off x="2898250" y="1917486"/>
            <a:ext cx="193989" cy="174903"/>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93"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sp>
          <p:nvSpPr>
            <p:cNvPr id="94"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grpSp>
      <p:grpSp>
        <p:nvGrpSpPr>
          <p:cNvPr id="95" name="组合 94"/>
          <p:cNvGrpSpPr/>
          <p:nvPr/>
        </p:nvGrpSpPr>
        <p:grpSpPr>
          <a:xfrm>
            <a:off x="2279208" y="1938019"/>
            <a:ext cx="193989" cy="174903"/>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96"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sp>
          <p:nvSpPr>
            <p:cNvPr id="97"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grpSp>
      <p:grpSp>
        <p:nvGrpSpPr>
          <p:cNvPr id="98" name="组合 97"/>
          <p:cNvGrpSpPr/>
          <p:nvPr/>
        </p:nvGrpSpPr>
        <p:grpSpPr>
          <a:xfrm>
            <a:off x="1631305" y="1938019"/>
            <a:ext cx="193989" cy="174903"/>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99"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sp>
          <p:nvSpPr>
            <p:cNvPr id="100"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101" name="TextBox 100"/>
          <p:cNvSpPr txBox="1"/>
          <p:nvPr/>
        </p:nvSpPr>
        <p:spPr>
          <a:xfrm>
            <a:off x="4265274" y="2740408"/>
            <a:ext cx="410872" cy="576401"/>
          </a:xfrm>
          <a:prstGeom prst="rect">
            <a:avLst/>
          </a:prstGeom>
          <a:blipFill dpi="0" rotWithShape="1">
            <a:blip r:embed="rId4" cstate="screen"/>
            <a:srcRect/>
            <a:stretch>
              <a:fillRect/>
            </a:stretch>
          </a:blipFill>
          <a:ln>
            <a:noFill/>
          </a:ln>
        </p:spPr>
        <p:txBody>
          <a:bodyPr wrap="none" lIns="56605" tIns="28302" rIns="56605" bIns="28302" rtlCol="0" anchor="ctr">
            <a:spAutoFit/>
          </a:bodyPr>
          <a:lstStyle/>
          <a:p>
            <a:r>
              <a:rPr lang="en-US" altLang="zh-CN" sz="3375" dirty="0">
                <a:solidFill>
                  <a:schemeClr val="bg1"/>
                </a:solidFill>
                <a:latin typeface="方正兰亭黑简体" panose="02000000000000000000" pitchFamily="2" charset="-122"/>
                <a:ea typeface="方正兰亭黑简体" panose="02000000000000000000" pitchFamily="2" charset="-122"/>
              </a:rPr>
              <a:t>A</a:t>
            </a:r>
            <a:endParaRPr lang="zh-CN" altLang="en-US" sz="3375" dirty="0">
              <a:solidFill>
                <a:schemeClr val="bg1"/>
              </a:solidFill>
              <a:latin typeface="方正兰亭黑简体" panose="02000000000000000000" pitchFamily="2" charset="-122"/>
              <a:ea typeface="方正兰亭黑简体" panose="02000000000000000000" pitchFamily="2" charset="-122"/>
            </a:endParaRPr>
          </a:p>
        </p:txBody>
      </p:sp>
      <p:sp>
        <p:nvSpPr>
          <p:cNvPr id="102" name="TextBox 101"/>
          <p:cNvSpPr txBox="1"/>
          <p:nvPr/>
        </p:nvSpPr>
        <p:spPr>
          <a:xfrm>
            <a:off x="4265274" y="3386932"/>
            <a:ext cx="410872" cy="576401"/>
          </a:xfrm>
          <a:prstGeom prst="rect">
            <a:avLst/>
          </a:prstGeom>
          <a:blipFill dpi="0" rotWithShape="1">
            <a:blip r:embed="rId5" cstate="screen"/>
            <a:srcRect/>
            <a:stretch>
              <a:fillRect/>
            </a:stretch>
          </a:blipFill>
          <a:ln>
            <a:noFill/>
          </a:ln>
        </p:spPr>
        <p:txBody>
          <a:bodyPr wrap="none" lIns="56605" tIns="28302" rIns="56605" bIns="28302" rtlCol="0" anchor="ctr">
            <a:spAutoFit/>
          </a:bodyPr>
          <a:lstStyle/>
          <a:p>
            <a:r>
              <a:rPr lang="en-US" altLang="zh-CN" sz="3375" dirty="0">
                <a:solidFill>
                  <a:schemeClr val="bg1"/>
                </a:solidFill>
                <a:latin typeface="方正兰亭黑简体" panose="02000000000000000000" pitchFamily="2" charset="-122"/>
                <a:ea typeface="方正兰亭黑简体" panose="02000000000000000000" pitchFamily="2" charset="-122"/>
              </a:rPr>
              <a:t>B</a:t>
            </a:r>
            <a:endParaRPr lang="zh-CN" altLang="en-US" sz="3375" dirty="0">
              <a:solidFill>
                <a:schemeClr val="bg1"/>
              </a:solidFill>
              <a:latin typeface="方正兰亭黑简体" panose="02000000000000000000" pitchFamily="2" charset="-122"/>
              <a:ea typeface="方正兰亭黑简体" panose="02000000000000000000" pitchFamily="2" charset="-122"/>
            </a:endParaRPr>
          </a:p>
        </p:txBody>
      </p:sp>
      <p:sp>
        <p:nvSpPr>
          <p:cNvPr id="103" name="TextBox 102"/>
          <p:cNvSpPr txBox="1"/>
          <p:nvPr/>
        </p:nvSpPr>
        <p:spPr>
          <a:xfrm>
            <a:off x="4276754" y="4033455"/>
            <a:ext cx="415680" cy="576401"/>
          </a:xfrm>
          <a:prstGeom prst="rect">
            <a:avLst/>
          </a:prstGeom>
          <a:blipFill dpi="0" rotWithShape="1">
            <a:blip r:embed="rId4" cstate="screen"/>
            <a:srcRect/>
            <a:stretch>
              <a:fillRect/>
            </a:stretch>
          </a:blipFill>
          <a:ln>
            <a:noFill/>
          </a:ln>
        </p:spPr>
        <p:txBody>
          <a:bodyPr wrap="none" lIns="56605" tIns="28302" rIns="56605" bIns="28302" rtlCol="0" anchor="ctr">
            <a:spAutoFit/>
          </a:bodyPr>
          <a:lstStyle/>
          <a:p>
            <a:r>
              <a:rPr lang="en-US" altLang="zh-CN" sz="3375" dirty="0">
                <a:solidFill>
                  <a:schemeClr val="bg1"/>
                </a:solidFill>
                <a:latin typeface="方正兰亭黑简体" panose="02000000000000000000" pitchFamily="2" charset="-122"/>
                <a:ea typeface="方正兰亭黑简体" panose="02000000000000000000" pitchFamily="2" charset="-122"/>
              </a:rPr>
              <a:t>C</a:t>
            </a:r>
            <a:endParaRPr lang="zh-CN" altLang="en-US" sz="3375" dirty="0">
              <a:solidFill>
                <a:schemeClr val="bg1"/>
              </a:solidFill>
              <a:latin typeface="方正兰亭黑简体" panose="02000000000000000000" pitchFamily="2" charset="-122"/>
              <a:ea typeface="方正兰亭黑简体" panose="02000000000000000000" pitchFamily="2" charset="-122"/>
            </a:endParaRPr>
          </a:p>
        </p:txBody>
      </p:sp>
      <p:sp>
        <p:nvSpPr>
          <p:cNvPr id="104" name="TextBox 103"/>
          <p:cNvSpPr txBox="1"/>
          <p:nvPr/>
        </p:nvSpPr>
        <p:spPr>
          <a:xfrm>
            <a:off x="4747443" y="2671484"/>
            <a:ext cx="3280041" cy="638854"/>
          </a:xfrm>
          <a:prstGeom prst="rect">
            <a:avLst/>
          </a:prstGeom>
          <a:noFill/>
        </p:spPr>
        <p:txBody>
          <a:bodyPr wrap="square" lIns="56605" tIns="28302" rIns="56605" bIns="28302"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5" name="TextBox 104"/>
          <p:cNvSpPr txBox="1"/>
          <p:nvPr/>
        </p:nvSpPr>
        <p:spPr>
          <a:xfrm>
            <a:off x="4747443" y="3363004"/>
            <a:ext cx="3280041" cy="638854"/>
          </a:xfrm>
          <a:prstGeom prst="rect">
            <a:avLst/>
          </a:prstGeom>
          <a:noFill/>
        </p:spPr>
        <p:txBody>
          <a:bodyPr wrap="square" lIns="56605" tIns="28302" rIns="56605" bIns="28302"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6" name="TextBox 105"/>
          <p:cNvSpPr txBox="1"/>
          <p:nvPr/>
        </p:nvSpPr>
        <p:spPr>
          <a:xfrm>
            <a:off x="4747443" y="4054523"/>
            <a:ext cx="3280041" cy="638854"/>
          </a:xfrm>
          <a:prstGeom prst="rect">
            <a:avLst/>
          </a:prstGeom>
          <a:noFill/>
        </p:spPr>
        <p:txBody>
          <a:bodyPr wrap="square" lIns="56605" tIns="28302" rIns="56605" bIns="28302" rtlCol="0">
            <a:spAutoFit/>
          </a:bodyPr>
          <a:lstStyle/>
          <a:p>
            <a:pPr>
              <a:lnSpc>
                <a:spcPct val="120000"/>
              </a:lnSpc>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7" name="组合 106"/>
          <p:cNvGrpSpPr/>
          <p:nvPr/>
        </p:nvGrpSpPr>
        <p:grpSpPr>
          <a:xfrm>
            <a:off x="3870105" y="1518471"/>
            <a:ext cx="208734" cy="138347"/>
            <a:chOff x="9482595" y="2565731"/>
            <a:chExt cx="278384" cy="184511"/>
          </a:xfrm>
          <a:blipFill dpi="0" rotWithShape="1">
            <a:blip r:embed="rId3">
              <a:extLst>
                <a:ext uri="{28A0092B-C50C-407E-A947-70E740481C1C}">
                  <a14:useLocalDpi xmlns:a14="http://schemas.microsoft.com/office/drawing/2010/main" val="0"/>
                </a:ext>
              </a:extLst>
            </a:blip>
            <a:srcRect/>
            <a:stretch>
              <a:fillRect/>
            </a:stretch>
          </a:blipFill>
        </p:grpSpPr>
        <p:sp>
          <p:nvSpPr>
            <p:cNvPr id="108" name="椭圆 107"/>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9" name="椭圆 108"/>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28"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6"/>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9"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7" cstate="screen"/>
          <a:stretch>
            <a:fillRect/>
          </a:stretch>
        </p:blipFill>
        <p:spPr>
          <a:xfrm>
            <a:off x="4920277" y="433413"/>
            <a:ext cx="2223633" cy="222363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80">
                                          <p:stCondLst>
                                            <p:cond delay="0"/>
                                          </p:stCondLst>
                                        </p:cTn>
                                        <p:tgtEl>
                                          <p:spTgt spid="28"/>
                                        </p:tgtEl>
                                      </p:cBhvr>
                                    </p:animEffect>
                                    <p:anim calcmode="lin" valueType="num">
                                      <p:cBhvr>
                                        <p:cTn id="8"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3" dur="26">
                                          <p:stCondLst>
                                            <p:cond delay="650"/>
                                          </p:stCondLst>
                                        </p:cTn>
                                        <p:tgtEl>
                                          <p:spTgt spid="28"/>
                                        </p:tgtEl>
                                      </p:cBhvr>
                                      <p:to x="100000" y="60000"/>
                                    </p:animScale>
                                    <p:animScale>
                                      <p:cBhvr>
                                        <p:cTn id="14" dur="166" decel="50000">
                                          <p:stCondLst>
                                            <p:cond delay="676"/>
                                          </p:stCondLst>
                                        </p:cTn>
                                        <p:tgtEl>
                                          <p:spTgt spid="28"/>
                                        </p:tgtEl>
                                      </p:cBhvr>
                                      <p:to x="100000" y="100000"/>
                                    </p:animScale>
                                    <p:animScale>
                                      <p:cBhvr>
                                        <p:cTn id="15" dur="26">
                                          <p:stCondLst>
                                            <p:cond delay="1312"/>
                                          </p:stCondLst>
                                        </p:cTn>
                                        <p:tgtEl>
                                          <p:spTgt spid="28"/>
                                        </p:tgtEl>
                                      </p:cBhvr>
                                      <p:to x="100000" y="80000"/>
                                    </p:animScale>
                                    <p:animScale>
                                      <p:cBhvr>
                                        <p:cTn id="16" dur="166" decel="50000">
                                          <p:stCondLst>
                                            <p:cond delay="1338"/>
                                          </p:stCondLst>
                                        </p:cTn>
                                        <p:tgtEl>
                                          <p:spTgt spid="28"/>
                                        </p:tgtEl>
                                      </p:cBhvr>
                                      <p:to x="100000" y="100000"/>
                                    </p:animScale>
                                    <p:animScale>
                                      <p:cBhvr>
                                        <p:cTn id="17" dur="26">
                                          <p:stCondLst>
                                            <p:cond delay="1642"/>
                                          </p:stCondLst>
                                        </p:cTn>
                                        <p:tgtEl>
                                          <p:spTgt spid="28"/>
                                        </p:tgtEl>
                                      </p:cBhvr>
                                      <p:to x="100000" y="90000"/>
                                    </p:animScale>
                                    <p:animScale>
                                      <p:cBhvr>
                                        <p:cTn id="18" dur="166" decel="50000">
                                          <p:stCondLst>
                                            <p:cond delay="1668"/>
                                          </p:stCondLst>
                                        </p:cTn>
                                        <p:tgtEl>
                                          <p:spTgt spid="28"/>
                                        </p:tgtEl>
                                      </p:cBhvr>
                                      <p:to x="100000" y="100000"/>
                                    </p:animScale>
                                    <p:animScale>
                                      <p:cBhvr>
                                        <p:cTn id="19" dur="26">
                                          <p:stCondLst>
                                            <p:cond delay="1808"/>
                                          </p:stCondLst>
                                        </p:cTn>
                                        <p:tgtEl>
                                          <p:spTgt spid="28"/>
                                        </p:tgtEl>
                                      </p:cBhvr>
                                      <p:to x="100000" y="95000"/>
                                    </p:animScale>
                                    <p:animScale>
                                      <p:cBhvr>
                                        <p:cTn id="20" dur="166" decel="50000">
                                          <p:stCondLst>
                                            <p:cond delay="1834"/>
                                          </p:stCondLst>
                                        </p:cTn>
                                        <p:tgtEl>
                                          <p:spTgt spid="28"/>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down)">
                                      <p:cBhvr>
                                        <p:cTn id="23" dur="580">
                                          <p:stCondLst>
                                            <p:cond delay="0"/>
                                          </p:stCondLst>
                                        </p:cTn>
                                        <p:tgtEl>
                                          <p:spTgt spid="29"/>
                                        </p:tgtEl>
                                      </p:cBhvr>
                                    </p:animEffect>
                                    <p:anim calcmode="lin" valueType="num">
                                      <p:cBhvr>
                                        <p:cTn id="24"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29" dur="26">
                                          <p:stCondLst>
                                            <p:cond delay="650"/>
                                          </p:stCondLst>
                                        </p:cTn>
                                        <p:tgtEl>
                                          <p:spTgt spid="29"/>
                                        </p:tgtEl>
                                      </p:cBhvr>
                                      <p:to x="100000" y="60000"/>
                                    </p:animScale>
                                    <p:animScale>
                                      <p:cBhvr>
                                        <p:cTn id="30" dur="166" decel="50000">
                                          <p:stCondLst>
                                            <p:cond delay="676"/>
                                          </p:stCondLst>
                                        </p:cTn>
                                        <p:tgtEl>
                                          <p:spTgt spid="29"/>
                                        </p:tgtEl>
                                      </p:cBhvr>
                                      <p:to x="100000" y="100000"/>
                                    </p:animScale>
                                    <p:animScale>
                                      <p:cBhvr>
                                        <p:cTn id="31" dur="26">
                                          <p:stCondLst>
                                            <p:cond delay="1312"/>
                                          </p:stCondLst>
                                        </p:cTn>
                                        <p:tgtEl>
                                          <p:spTgt spid="29"/>
                                        </p:tgtEl>
                                      </p:cBhvr>
                                      <p:to x="100000" y="80000"/>
                                    </p:animScale>
                                    <p:animScale>
                                      <p:cBhvr>
                                        <p:cTn id="32" dur="166" decel="50000">
                                          <p:stCondLst>
                                            <p:cond delay="1338"/>
                                          </p:stCondLst>
                                        </p:cTn>
                                        <p:tgtEl>
                                          <p:spTgt spid="29"/>
                                        </p:tgtEl>
                                      </p:cBhvr>
                                      <p:to x="100000" y="100000"/>
                                    </p:animScale>
                                    <p:animScale>
                                      <p:cBhvr>
                                        <p:cTn id="33" dur="26">
                                          <p:stCondLst>
                                            <p:cond delay="1642"/>
                                          </p:stCondLst>
                                        </p:cTn>
                                        <p:tgtEl>
                                          <p:spTgt spid="29"/>
                                        </p:tgtEl>
                                      </p:cBhvr>
                                      <p:to x="100000" y="90000"/>
                                    </p:animScale>
                                    <p:animScale>
                                      <p:cBhvr>
                                        <p:cTn id="34" dur="166" decel="50000">
                                          <p:stCondLst>
                                            <p:cond delay="1668"/>
                                          </p:stCondLst>
                                        </p:cTn>
                                        <p:tgtEl>
                                          <p:spTgt spid="29"/>
                                        </p:tgtEl>
                                      </p:cBhvr>
                                      <p:to x="100000" y="100000"/>
                                    </p:animScale>
                                    <p:animScale>
                                      <p:cBhvr>
                                        <p:cTn id="35" dur="26">
                                          <p:stCondLst>
                                            <p:cond delay="1808"/>
                                          </p:stCondLst>
                                        </p:cTn>
                                        <p:tgtEl>
                                          <p:spTgt spid="29"/>
                                        </p:tgtEl>
                                      </p:cBhvr>
                                      <p:to x="100000" y="95000"/>
                                    </p:animScale>
                                    <p:animScale>
                                      <p:cBhvr>
                                        <p:cTn id="36" dur="166" decel="50000">
                                          <p:stCondLst>
                                            <p:cond delay="1834"/>
                                          </p:stCondLst>
                                        </p:cTn>
                                        <p:tgtEl>
                                          <p:spTgt spid="29"/>
                                        </p:tgtEl>
                                      </p:cBhvr>
                                      <p:to x="100000" y="100000"/>
                                    </p:animScale>
                                  </p:childTnLst>
                                </p:cTn>
                              </p:par>
                            </p:childTnLst>
                          </p:cTn>
                        </p:par>
                        <p:par>
                          <p:cTn id="37" fill="hold">
                            <p:stCondLst>
                              <p:cond delay="2000"/>
                            </p:stCondLst>
                            <p:childTnLst>
                              <p:par>
                                <p:cTn id="38" presetID="31" presetClass="entr" presetSubtype="0"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 calcmode="lin" valueType="num">
                                      <p:cBhvr>
                                        <p:cTn id="40" dur="1000" fill="hold"/>
                                        <p:tgtEl>
                                          <p:spTgt spid="85"/>
                                        </p:tgtEl>
                                        <p:attrNameLst>
                                          <p:attrName>ppt_w</p:attrName>
                                        </p:attrNameLst>
                                      </p:cBhvr>
                                      <p:tavLst>
                                        <p:tav tm="0">
                                          <p:val>
                                            <p:fltVal val="0"/>
                                          </p:val>
                                        </p:tav>
                                        <p:tav tm="100000">
                                          <p:val>
                                            <p:strVal val="#ppt_w"/>
                                          </p:val>
                                        </p:tav>
                                      </p:tavLst>
                                    </p:anim>
                                    <p:anim calcmode="lin" valueType="num">
                                      <p:cBhvr>
                                        <p:cTn id="41" dur="1000" fill="hold"/>
                                        <p:tgtEl>
                                          <p:spTgt spid="85"/>
                                        </p:tgtEl>
                                        <p:attrNameLst>
                                          <p:attrName>ppt_h</p:attrName>
                                        </p:attrNameLst>
                                      </p:cBhvr>
                                      <p:tavLst>
                                        <p:tav tm="0">
                                          <p:val>
                                            <p:fltVal val="0"/>
                                          </p:val>
                                        </p:tav>
                                        <p:tav tm="100000">
                                          <p:val>
                                            <p:strVal val="#ppt_h"/>
                                          </p:val>
                                        </p:tav>
                                      </p:tavLst>
                                    </p:anim>
                                    <p:anim calcmode="lin" valueType="num">
                                      <p:cBhvr>
                                        <p:cTn id="42" dur="1000" fill="hold"/>
                                        <p:tgtEl>
                                          <p:spTgt spid="85"/>
                                        </p:tgtEl>
                                        <p:attrNameLst>
                                          <p:attrName>style.rotation</p:attrName>
                                        </p:attrNameLst>
                                      </p:cBhvr>
                                      <p:tavLst>
                                        <p:tav tm="0">
                                          <p:val>
                                            <p:fltVal val="90"/>
                                          </p:val>
                                        </p:tav>
                                        <p:tav tm="100000">
                                          <p:val>
                                            <p:fltVal val="0"/>
                                          </p:val>
                                        </p:tav>
                                      </p:tavLst>
                                    </p:anim>
                                    <p:animEffect transition="in" filter="fade">
                                      <p:cBhvr>
                                        <p:cTn id="43" dur="1000"/>
                                        <p:tgtEl>
                                          <p:spTgt spid="85"/>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88"/>
                                        </p:tgtEl>
                                        <p:attrNameLst>
                                          <p:attrName>style.visibility</p:attrName>
                                        </p:attrNameLst>
                                      </p:cBhvr>
                                      <p:to>
                                        <p:strVal val="visible"/>
                                      </p:to>
                                    </p:set>
                                    <p:anim calcmode="lin" valueType="num">
                                      <p:cBhvr>
                                        <p:cTn id="47" dur="500" fill="hold"/>
                                        <p:tgtEl>
                                          <p:spTgt spid="88"/>
                                        </p:tgtEl>
                                        <p:attrNameLst>
                                          <p:attrName>ppt_w</p:attrName>
                                        </p:attrNameLst>
                                      </p:cBhvr>
                                      <p:tavLst>
                                        <p:tav tm="0">
                                          <p:val>
                                            <p:fltVal val="0"/>
                                          </p:val>
                                        </p:tav>
                                        <p:tav tm="100000">
                                          <p:val>
                                            <p:strVal val="#ppt_w"/>
                                          </p:val>
                                        </p:tav>
                                      </p:tavLst>
                                    </p:anim>
                                    <p:anim calcmode="lin" valueType="num">
                                      <p:cBhvr>
                                        <p:cTn id="48" dur="500" fill="hold"/>
                                        <p:tgtEl>
                                          <p:spTgt spid="88"/>
                                        </p:tgtEl>
                                        <p:attrNameLst>
                                          <p:attrName>ppt_h</p:attrName>
                                        </p:attrNameLst>
                                      </p:cBhvr>
                                      <p:tavLst>
                                        <p:tav tm="0">
                                          <p:val>
                                            <p:fltVal val="0"/>
                                          </p:val>
                                        </p:tav>
                                        <p:tav tm="100000">
                                          <p:val>
                                            <p:strVal val="#ppt_h"/>
                                          </p:val>
                                        </p:tav>
                                      </p:tavLst>
                                    </p:anim>
                                    <p:animEffect transition="in" filter="fade">
                                      <p:cBhvr>
                                        <p:cTn id="49" dur="500"/>
                                        <p:tgtEl>
                                          <p:spTgt spid="88"/>
                                        </p:tgtEl>
                                      </p:cBhvr>
                                    </p:animEffect>
                                  </p:childTnLst>
                                </p:cTn>
                              </p:par>
                            </p:childTnLst>
                          </p:cTn>
                        </p:par>
                        <p:par>
                          <p:cTn id="50" fill="hold">
                            <p:stCondLst>
                              <p:cond delay="3500"/>
                            </p:stCondLst>
                            <p:childTnLst>
                              <p:par>
                                <p:cTn id="51" presetID="22" presetClass="entr" presetSubtype="2" fill="hold" grpId="0" nodeType="afterEffect" nodePh="1">
                                  <p:stCondLst>
                                    <p:cond delay="0"/>
                                  </p:stCondLst>
                                  <p:endCondLst>
                                    <p:cond evt="begin" delay="0">
                                      <p:tn val="51"/>
                                    </p:cond>
                                  </p:endCondLst>
                                  <p:childTnLst>
                                    <p:set>
                                      <p:cBhvr>
                                        <p:cTn id="52" dur="1" fill="hold">
                                          <p:stCondLst>
                                            <p:cond delay="0"/>
                                          </p:stCondLst>
                                        </p:cTn>
                                        <p:tgtEl>
                                          <p:spTgt spid="84"/>
                                        </p:tgtEl>
                                        <p:attrNameLst>
                                          <p:attrName>style.visibility</p:attrName>
                                        </p:attrNameLst>
                                      </p:cBhvr>
                                      <p:to>
                                        <p:strVal val="visible"/>
                                      </p:to>
                                    </p:set>
                                    <p:animEffect transition="in" filter="wipe(right)">
                                      <p:cBhvr>
                                        <p:cTn id="53" dur="500"/>
                                        <p:tgtEl>
                                          <p:spTgt spid="84"/>
                                        </p:tgtEl>
                                      </p:cBhvr>
                                    </p:animEffect>
                                  </p:childTnLst>
                                </p:cTn>
                              </p:par>
                            </p:childTnLst>
                          </p:cTn>
                        </p:par>
                        <p:par>
                          <p:cTn id="54" fill="hold">
                            <p:stCondLst>
                              <p:cond delay="4000"/>
                            </p:stCondLst>
                            <p:childTnLst>
                              <p:par>
                                <p:cTn id="55" presetID="42" presetClass="entr" presetSubtype="0" fill="hold" nodeType="afterEffect">
                                  <p:stCondLst>
                                    <p:cond delay="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1000"/>
                                        <p:tgtEl>
                                          <p:spTgt spid="92"/>
                                        </p:tgtEl>
                                      </p:cBhvr>
                                    </p:animEffect>
                                    <p:anim calcmode="lin" valueType="num">
                                      <p:cBhvr>
                                        <p:cTn id="58" dur="1000" fill="hold"/>
                                        <p:tgtEl>
                                          <p:spTgt spid="92"/>
                                        </p:tgtEl>
                                        <p:attrNameLst>
                                          <p:attrName>ppt_x</p:attrName>
                                        </p:attrNameLst>
                                      </p:cBhvr>
                                      <p:tavLst>
                                        <p:tav tm="0">
                                          <p:val>
                                            <p:strVal val="#ppt_x"/>
                                          </p:val>
                                        </p:tav>
                                        <p:tav tm="100000">
                                          <p:val>
                                            <p:strVal val="#ppt_x"/>
                                          </p:val>
                                        </p:tav>
                                      </p:tavLst>
                                    </p:anim>
                                    <p:anim calcmode="lin" valueType="num">
                                      <p:cBhvr>
                                        <p:cTn id="59" dur="1000" fill="hold"/>
                                        <p:tgtEl>
                                          <p:spTgt spid="92"/>
                                        </p:tgtEl>
                                        <p:attrNameLst>
                                          <p:attrName>ppt_y</p:attrName>
                                        </p:attrNameLst>
                                      </p:cBhvr>
                                      <p:tavLst>
                                        <p:tav tm="0">
                                          <p:val>
                                            <p:strVal val="#ppt_y+.1"/>
                                          </p:val>
                                        </p:tav>
                                        <p:tav tm="100000">
                                          <p:val>
                                            <p:strVal val="#ppt_y"/>
                                          </p:val>
                                        </p:tav>
                                      </p:tavLst>
                                    </p:anim>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wipe(left)">
                                      <p:cBhvr>
                                        <p:cTn id="63" dur="500"/>
                                        <p:tgtEl>
                                          <p:spTgt spid="89"/>
                                        </p:tgtEl>
                                      </p:cBhvr>
                                    </p:animEffect>
                                  </p:childTnLst>
                                </p:cTn>
                              </p:par>
                            </p:childTnLst>
                          </p:cTn>
                        </p:par>
                        <p:par>
                          <p:cTn id="64" fill="hold">
                            <p:stCondLst>
                              <p:cond delay="5500"/>
                            </p:stCondLst>
                            <p:childTnLst>
                              <p:par>
                                <p:cTn id="65" presetID="42" presetClass="entr" presetSubtype="0" fill="hold" nodeType="afterEffect">
                                  <p:stCondLst>
                                    <p:cond delay="0"/>
                                  </p:stCondLst>
                                  <p:childTnLst>
                                    <p:set>
                                      <p:cBhvr>
                                        <p:cTn id="66" dur="1" fill="hold">
                                          <p:stCondLst>
                                            <p:cond delay="0"/>
                                          </p:stCondLst>
                                        </p:cTn>
                                        <p:tgtEl>
                                          <p:spTgt spid="95"/>
                                        </p:tgtEl>
                                        <p:attrNameLst>
                                          <p:attrName>style.visibility</p:attrName>
                                        </p:attrNameLst>
                                      </p:cBhvr>
                                      <p:to>
                                        <p:strVal val="visible"/>
                                      </p:to>
                                    </p:set>
                                    <p:animEffect transition="in" filter="fade">
                                      <p:cBhvr>
                                        <p:cTn id="67" dur="1000"/>
                                        <p:tgtEl>
                                          <p:spTgt spid="95"/>
                                        </p:tgtEl>
                                      </p:cBhvr>
                                    </p:animEffect>
                                    <p:anim calcmode="lin" valueType="num">
                                      <p:cBhvr>
                                        <p:cTn id="68" dur="1000" fill="hold"/>
                                        <p:tgtEl>
                                          <p:spTgt spid="95"/>
                                        </p:tgtEl>
                                        <p:attrNameLst>
                                          <p:attrName>ppt_x</p:attrName>
                                        </p:attrNameLst>
                                      </p:cBhvr>
                                      <p:tavLst>
                                        <p:tav tm="0">
                                          <p:val>
                                            <p:strVal val="#ppt_x"/>
                                          </p:val>
                                        </p:tav>
                                        <p:tav tm="100000">
                                          <p:val>
                                            <p:strVal val="#ppt_x"/>
                                          </p:val>
                                        </p:tav>
                                      </p:tavLst>
                                    </p:anim>
                                    <p:anim calcmode="lin" valueType="num">
                                      <p:cBhvr>
                                        <p:cTn id="69" dur="1000" fill="hold"/>
                                        <p:tgtEl>
                                          <p:spTgt spid="95"/>
                                        </p:tgtEl>
                                        <p:attrNameLst>
                                          <p:attrName>ppt_y</p:attrName>
                                        </p:attrNameLst>
                                      </p:cBhvr>
                                      <p:tavLst>
                                        <p:tav tm="0">
                                          <p:val>
                                            <p:strVal val="#ppt_y+.1"/>
                                          </p:val>
                                        </p:tav>
                                        <p:tav tm="100000">
                                          <p:val>
                                            <p:strVal val="#ppt_y"/>
                                          </p:val>
                                        </p:tav>
                                      </p:tavLst>
                                    </p:anim>
                                  </p:childTnLst>
                                </p:cTn>
                              </p:par>
                            </p:childTnLst>
                          </p:cTn>
                        </p:par>
                        <p:par>
                          <p:cTn id="70" fill="hold">
                            <p:stCondLst>
                              <p:cond delay="6500"/>
                            </p:stCondLst>
                            <p:childTnLst>
                              <p:par>
                                <p:cTn id="71" presetID="22" presetClass="entr" presetSubtype="8" fill="hold" grpId="0" nodeType="afterEffect">
                                  <p:stCondLst>
                                    <p:cond delay="0"/>
                                  </p:stCondLst>
                                  <p:childTnLst>
                                    <p:set>
                                      <p:cBhvr>
                                        <p:cTn id="72" dur="1" fill="hold">
                                          <p:stCondLst>
                                            <p:cond delay="0"/>
                                          </p:stCondLst>
                                        </p:cTn>
                                        <p:tgtEl>
                                          <p:spTgt spid="90"/>
                                        </p:tgtEl>
                                        <p:attrNameLst>
                                          <p:attrName>style.visibility</p:attrName>
                                        </p:attrNameLst>
                                      </p:cBhvr>
                                      <p:to>
                                        <p:strVal val="visible"/>
                                      </p:to>
                                    </p:set>
                                    <p:animEffect transition="in" filter="wipe(left)">
                                      <p:cBhvr>
                                        <p:cTn id="73" dur="500"/>
                                        <p:tgtEl>
                                          <p:spTgt spid="90"/>
                                        </p:tgtEl>
                                      </p:cBhvr>
                                    </p:animEffect>
                                  </p:childTnLst>
                                </p:cTn>
                              </p:par>
                            </p:childTnLst>
                          </p:cTn>
                        </p:par>
                        <p:par>
                          <p:cTn id="74" fill="hold">
                            <p:stCondLst>
                              <p:cond delay="7000"/>
                            </p:stCondLst>
                            <p:childTnLst>
                              <p:par>
                                <p:cTn id="75" presetID="42" presetClass="entr" presetSubtype="0" fill="hold" nodeType="afterEffect">
                                  <p:stCondLst>
                                    <p:cond delay="0"/>
                                  </p:stCondLst>
                                  <p:childTnLst>
                                    <p:set>
                                      <p:cBhvr>
                                        <p:cTn id="76" dur="1" fill="hold">
                                          <p:stCondLst>
                                            <p:cond delay="0"/>
                                          </p:stCondLst>
                                        </p:cTn>
                                        <p:tgtEl>
                                          <p:spTgt spid="98"/>
                                        </p:tgtEl>
                                        <p:attrNameLst>
                                          <p:attrName>style.visibility</p:attrName>
                                        </p:attrNameLst>
                                      </p:cBhvr>
                                      <p:to>
                                        <p:strVal val="visible"/>
                                      </p:to>
                                    </p:set>
                                    <p:animEffect transition="in" filter="fade">
                                      <p:cBhvr>
                                        <p:cTn id="77" dur="1000"/>
                                        <p:tgtEl>
                                          <p:spTgt spid="98"/>
                                        </p:tgtEl>
                                      </p:cBhvr>
                                    </p:animEffect>
                                    <p:anim calcmode="lin" valueType="num">
                                      <p:cBhvr>
                                        <p:cTn id="78" dur="1000" fill="hold"/>
                                        <p:tgtEl>
                                          <p:spTgt spid="98"/>
                                        </p:tgtEl>
                                        <p:attrNameLst>
                                          <p:attrName>ppt_x</p:attrName>
                                        </p:attrNameLst>
                                      </p:cBhvr>
                                      <p:tavLst>
                                        <p:tav tm="0">
                                          <p:val>
                                            <p:strVal val="#ppt_x"/>
                                          </p:val>
                                        </p:tav>
                                        <p:tav tm="100000">
                                          <p:val>
                                            <p:strVal val="#ppt_x"/>
                                          </p:val>
                                        </p:tav>
                                      </p:tavLst>
                                    </p:anim>
                                    <p:anim calcmode="lin" valueType="num">
                                      <p:cBhvr>
                                        <p:cTn id="79" dur="1000" fill="hold"/>
                                        <p:tgtEl>
                                          <p:spTgt spid="98"/>
                                        </p:tgtEl>
                                        <p:attrNameLst>
                                          <p:attrName>ppt_y</p:attrName>
                                        </p:attrNameLst>
                                      </p:cBhvr>
                                      <p:tavLst>
                                        <p:tav tm="0">
                                          <p:val>
                                            <p:strVal val="#ppt_y+.1"/>
                                          </p:val>
                                        </p:tav>
                                        <p:tav tm="100000">
                                          <p:val>
                                            <p:strVal val="#ppt_y"/>
                                          </p:val>
                                        </p:tav>
                                      </p:tavLst>
                                    </p:anim>
                                  </p:childTnLst>
                                </p:cTn>
                              </p:par>
                            </p:childTnLst>
                          </p:cTn>
                        </p:par>
                        <p:par>
                          <p:cTn id="80" fill="hold">
                            <p:stCondLst>
                              <p:cond delay="8000"/>
                            </p:stCondLst>
                            <p:childTnLst>
                              <p:par>
                                <p:cTn id="81" presetID="22" presetClass="entr" presetSubtype="8" fill="hold" grpId="0" nodeType="afterEffect">
                                  <p:stCondLst>
                                    <p:cond delay="0"/>
                                  </p:stCondLst>
                                  <p:childTnLst>
                                    <p:set>
                                      <p:cBhvr>
                                        <p:cTn id="82" dur="1" fill="hold">
                                          <p:stCondLst>
                                            <p:cond delay="0"/>
                                          </p:stCondLst>
                                        </p:cTn>
                                        <p:tgtEl>
                                          <p:spTgt spid="91"/>
                                        </p:tgtEl>
                                        <p:attrNameLst>
                                          <p:attrName>style.visibility</p:attrName>
                                        </p:attrNameLst>
                                      </p:cBhvr>
                                      <p:to>
                                        <p:strVal val="visible"/>
                                      </p:to>
                                    </p:set>
                                    <p:animEffect transition="in" filter="wipe(left)">
                                      <p:cBhvr>
                                        <p:cTn id="83" dur="500"/>
                                        <p:tgtEl>
                                          <p:spTgt spid="91"/>
                                        </p:tgtEl>
                                      </p:cBhvr>
                                    </p:animEffect>
                                  </p:childTnLst>
                                </p:cTn>
                              </p:par>
                            </p:childTnLst>
                          </p:cTn>
                        </p:par>
                        <p:par>
                          <p:cTn id="84" fill="hold">
                            <p:stCondLst>
                              <p:cond delay="8500"/>
                            </p:stCondLst>
                            <p:childTnLst>
                              <p:par>
                                <p:cTn id="85" presetID="45" presetClass="entr" presetSubtype="0" fill="hold" grpId="0" nodeType="afterEffect">
                                  <p:stCondLst>
                                    <p:cond delay="0"/>
                                  </p:stCondLst>
                                  <p:childTnLst>
                                    <p:set>
                                      <p:cBhvr>
                                        <p:cTn id="86" dur="1" fill="hold">
                                          <p:stCondLst>
                                            <p:cond delay="0"/>
                                          </p:stCondLst>
                                        </p:cTn>
                                        <p:tgtEl>
                                          <p:spTgt spid="101"/>
                                        </p:tgtEl>
                                        <p:attrNameLst>
                                          <p:attrName>style.visibility</p:attrName>
                                        </p:attrNameLst>
                                      </p:cBhvr>
                                      <p:to>
                                        <p:strVal val="visible"/>
                                      </p:to>
                                    </p:set>
                                    <p:animEffect transition="in" filter="fade">
                                      <p:cBhvr>
                                        <p:cTn id="87" dur="500"/>
                                        <p:tgtEl>
                                          <p:spTgt spid="101"/>
                                        </p:tgtEl>
                                      </p:cBhvr>
                                    </p:animEffect>
                                    <p:anim calcmode="lin" valueType="num">
                                      <p:cBhvr>
                                        <p:cTn id="88" dur="500" fill="hold"/>
                                        <p:tgtEl>
                                          <p:spTgt spid="101"/>
                                        </p:tgtEl>
                                        <p:attrNameLst>
                                          <p:attrName>ppt_w</p:attrName>
                                        </p:attrNameLst>
                                      </p:cBhvr>
                                      <p:tavLst>
                                        <p:tav tm="0" fmla="#ppt_w*sin(2.5*pi*$)">
                                          <p:val>
                                            <p:fltVal val="0"/>
                                          </p:val>
                                        </p:tav>
                                        <p:tav tm="100000">
                                          <p:val>
                                            <p:fltVal val="1"/>
                                          </p:val>
                                        </p:tav>
                                      </p:tavLst>
                                    </p:anim>
                                    <p:anim calcmode="lin" valueType="num">
                                      <p:cBhvr>
                                        <p:cTn id="89" dur="500" fill="hold"/>
                                        <p:tgtEl>
                                          <p:spTgt spid="101"/>
                                        </p:tgtEl>
                                        <p:attrNameLst>
                                          <p:attrName>ppt_h</p:attrName>
                                        </p:attrNameLst>
                                      </p:cBhvr>
                                      <p:tavLst>
                                        <p:tav tm="0">
                                          <p:val>
                                            <p:strVal val="#ppt_h"/>
                                          </p:val>
                                        </p:tav>
                                        <p:tav tm="100000">
                                          <p:val>
                                            <p:strVal val="#ppt_h"/>
                                          </p:val>
                                        </p:tav>
                                      </p:tavLst>
                                    </p:anim>
                                  </p:childTnLst>
                                </p:cTn>
                              </p:par>
                              <p:par>
                                <p:cTn id="90" presetID="22" presetClass="entr" presetSubtype="8" fill="hold" grpId="0" nodeType="withEffect">
                                  <p:stCondLst>
                                    <p:cond delay="0"/>
                                  </p:stCondLst>
                                  <p:childTnLst>
                                    <p:set>
                                      <p:cBhvr>
                                        <p:cTn id="91" dur="1" fill="hold">
                                          <p:stCondLst>
                                            <p:cond delay="0"/>
                                          </p:stCondLst>
                                        </p:cTn>
                                        <p:tgtEl>
                                          <p:spTgt spid="104"/>
                                        </p:tgtEl>
                                        <p:attrNameLst>
                                          <p:attrName>style.visibility</p:attrName>
                                        </p:attrNameLst>
                                      </p:cBhvr>
                                      <p:to>
                                        <p:strVal val="visible"/>
                                      </p:to>
                                    </p:set>
                                    <p:animEffect transition="in" filter="wipe(left)">
                                      <p:cBhvr>
                                        <p:cTn id="92" dur="500"/>
                                        <p:tgtEl>
                                          <p:spTgt spid="104"/>
                                        </p:tgtEl>
                                      </p:cBhvr>
                                    </p:animEffect>
                                  </p:childTnLst>
                                </p:cTn>
                              </p:par>
                            </p:childTnLst>
                          </p:cTn>
                        </p:par>
                        <p:par>
                          <p:cTn id="93" fill="hold">
                            <p:stCondLst>
                              <p:cond delay="9000"/>
                            </p:stCondLst>
                            <p:childTnLst>
                              <p:par>
                                <p:cTn id="94" presetID="45" presetClass="entr" presetSubtype="0" fill="hold" grpId="0" nodeType="afterEffect">
                                  <p:stCondLst>
                                    <p:cond delay="0"/>
                                  </p:stCondLst>
                                  <p:childTnLst>
                                    <p:set>
                                      <p:cBhvr>
                                        <p:cTn id="95" dur="1" fill="hold">
                                          <p:stCondLst>
                                            <p:cond delay="0"/>
                                          </p:stCondLst>
                                        </p:cTn>
                                        <p:tgtEl>
                                          <p:spTgt spid="102"/>
                                        </p:tgtEl>
                                        <p:attrNameLst>
                                          <p:attrName>style.visibility</p:attrName>
                                        </p:attrNameLst>
                                      </p:cBhvr>
                                      <p:to>
                                        <p:strVal val="visible"/>
                                      </p:to>
                                    </p:set>
                                    <p:animEffect transition="in" filter="fade">
                                      <p:cBhvr>
                                        <p:cTn id="96" dur="500"/>
                                        <p:tgtEl>
                                          <p:spTgt spid="102"/>
                                        </p:tgtEl>
                                      </p:cBhvr>
                                    </p:animEffect>
                                    <p:anim calcmode="lin" valueType="num">
                                      <p:cBhvr>
                                        <p:cTn id="97" dur="500" fill="hold"/>
                                        <p:tgtEl>
                                          <p:spTgt spid="102"/>
                                        </p:tgtEl>
                                        <p:attrNameLst>
                                          <p:attrName>ppt_w</p:attrName>
                                        </p:attrNameLst>
                                      </p:cBhvr>
                                      <p:tavLst>
                                        <p:tav tm="0" fmla="#ppt_w*sin(2.5*pi*$)">
                                          <p:val>
                                            <p:fltVal val="0"/>
                                          </p:val>
                                        </p:tav>
                                        <p:tav tm="100000">
                                          <p:val>
                                            <p:fltVal val="1"/>
                                          </p:val>
                                        </p:tav>
                                      </p:tavLst>
                                    </p:anim>
                                    <p:anim calcmode="lin" valueType="num">
                                      <p:cBhvr>
                                        <p:cTn id="98" dur="500" fill="hold"/>
                                        <p:tgtEl>
                                          <p:spTgt spid="102"/>
                                        </p:tgtEl>
                                        <p:attrNameLst>
                                          <p:attrName>ppt_h</p:attrName>
                                        </p:attrNameLst>
                                      </p:cBhvr>
                                      <p:tavLst>
                                        <p:tav tm="0">
                                          <p:val>
                                            <p:strVal val="#ppt_h"/>
                                          </p:val>
                                        </p:tav>
                                        <p:tav tm="100000">
                                          <p:val>
                                            <p:strVal val="#ppt_h"/>
                                          </p:val>
                                        </p:tav>
                                      </p:tavLst>
                                    </p:anim>
                                  </p:childTnLst>
                                </p:cTn>
                              </p:par>
                              <p:par>
                                <p:cTn id="99" presetID="22" presetClass="entr" presetSubtype="8"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wipe(left)">
                                      <p:cBhvr>
                                        <p:cTn id="101" dur="500"/>
                                        <p:tgtEl>
                                          <p:spTgt spid="105"/>
                                        </p:tgtEl>
                                      </p:cBhvr>
                                    </p:animEffect>
                                  </p:childTnLst>
                                </p:cTn>
                              </p:par>
                            </p:childTnLst>
                          </p:cTn>
                        </p:par>
                        <p:par>
                          <p:cTn id="102" fill="hold">
                            <p:stCondLst>
                              <p:cond delay="9500"/>
                            </p:stCondLst>
                            <p:childTnLst>
                              <p:par>
                                <p:cTn id="103" presetID="45" presetClass="entr" presetSubtype="0" fill="hold" grpId="0" nodeType="afterEffect">
                                  <p:stCondLst>
                                    <p:cond delay="0"/>
                                  </p:stCondLst>
                                  <p:childTnLst>
                                    <p:set>
                                      <p:cBhvr>
                                        <p:cTn id="104" dur="1" fill="hold">
                                          <p:stCondLst>
                                            <p:cond delay="0"/>
                                          </p:stCondLst>
                                        </p:cTn>
                                        <p:tgtEl>
                                          <p:spTgt spid="103"/>
                                        </p:tgtEl>
                                        <p:attrNameLst>
                                          <p:attrName>style.visibility</p:attrName>
                                        </p:attrNameLst>
                                      </p:cBhvr>
                                      <p:to>
                                        <p:strVal val="visible"/>
                                      </p:to>
                                    </p:set>
                                    <p:animEffect transition="in" filter="fade">
                                      <p:cBhvr>
                                        <p:cTn id="105" dur="500"/>
                                        <p:tgtEl>
                                          <p:spTgt spid="103"/>
                                        </p:tgtEl>
                                      </p:cBhvr>
                                    </p:animEffect>
                                    <p:anim calcmode="lin" valueType="num">
                                      <p:cBhvr>
                                        <p:cTn id="106" dur="500" fill="hold"/>
                                        <p:tgtEl>
                                          <p:spTgt spid="103"/>
                                        </p:tgtEl>
                                        <p:attrNameLst>
                                          <p:attrName>ppt_w</p:attrName>
                                        </p:attrNameLst>
                                      </p:cBhvr>
                                      <p:tavLst>
                                        <p:tav tm="0" fmla="#ppt_w*sin(2.5*pi*$)">
                                          <p:val>
                                            <p:fltVal val="0"/>
                                          </p:val>
                                        </p:tav>
                                        <p:tav tm="100000">
                                          <p:val>
                                            <p:fltVal val="1"/>
                                          </p:val>
                                        </p:tav>
                                      </p:tavLst>
                                    </p:anim>
                                    <p:anim calcmode="lin" valueType="num">
                                      <p:cBhvr>
                                        <p:cTn id="107" dur="500" fill="hold"/>
                                        <p:tgtEl>
                                          <p:spTgt spid="103"/>
                                        </p:tgtEl>
                                        <p:attrNameLst>
                                          <p:attrName>ppt_h</p:attrName>
                                        </p:attrNameLst>
                                      </p:cBhvr>
                                      <p:tavLst>
                                        <p:tav tm="0">
                                          <p:val>
                                            <p:strVal val="#ppt_h"/>
                                          </p:val>
                                        </p:tav>
                                        <p:tav tm="100000">
                                          <p:val>
                                            <p:strVal val="#ppt_h"/>
                                          </p:val>
                                        </p:tav>
                                      </p:tavLst>
                                    </p:anim>
                                  </p:childTnLst>
                                </p:cTn>
                              </p:par>
                              <p:par>
                                <p:cTn id="108" presetID="22" presetClass="entr" presetSubtype="8" fill="hold" grpId="0" nodeType="withEffect">
                                  <p:stCondLst>
                                    <p:cond delay="0"/>
                                  </p:stCondLst>
                                  <p:childTnLst>
                                    <p:set>
                                      <p:cBhvr>
                                        <p:cTn id="109" dur="1" fill="hold">
                                          <p:stCondLst>
                                            <p:cond delay="0"/>
                                          </p:stCondLst>
                                        </p:cTn>
                                        <p:tgtEl>
                                          <p:spTgt spid="106"/>
                                        </p:tgtEl>
                                        <p:attrNameLst>
                                          <p:attrName>style.visibility</p:attrName>
                                        </p:attrNameLst>
                                      </p:cBhvr>
                                      <p:to>
                                        <p:strVal val="visible"/>
                                      </p:to>
                                    </p:set>
                                    <p:animEffect transition="in" filter="wipe(left)">
                                      <p:cBhvr>
                                        <p:cTn id="110" dur="500"/>
                                        <p:tgtEl>
                                          <p:spTgt spid="106"/>
                                        </p:tgtEl>
                                      </p:cBhvr>
                                    </p:animEffect>
                                  </p:childTnLst>
                                </p:cTn>
                              </p:par>
                            </p:childTnLst>
                          </p:cTn>
                        </p:par>
                        <p:par>
                          <p:cTn id="111" fill="hold">
                            <p:stCondLst>
                              <p:cond delay="10000"/>
                            </p:stCondLst>
                            <p:childTnLst>
                              <p:par>
                                <p:cTn id="112" presetID="42" presetClass="entr" presetSubtype="0" fill="hold" nodeType="afterEffect">
                                  <p:stCondLst>
                                    <p:cond delay="0"/>
                                  </p:stCondLst>
                                  <p:childTnLst>
                                    <p:set>
                                      <p:cBhvr>
                                        <p:cTn id="113" dur="1" fill="hold">
                                          <p:stCondLst>
                                            <p:cond delay="0"/>
                                          </p:stCondLst>
                                        </p:cTn>
                                        <p:tgtEl>
                                          <p:spTgt spid="107"/>
                                        </p:tgtEl>
                                        <p:attrNameLst>
                                          <p:attrName>style.visibility</p:attrName>
                                        </p:attrNameLst>
                                      </p:cBhvr>
                                      <p:to>
                                        <p:strVal val="visible"/>
                                      </p:to>
                                    </p:set>
                                    <p:animEffect transition="in" filter="fade">
                                      <p:cBhvr>
                                        <p:cTn id="114" dur="1000"/>
                                        <p:tgtEl>
                                          <p:spTgt spid="107"/>
                                        </p:tgtEl>
                                      </p:cBhvr>
                                    </p:animEffect>
                                    <p:anim calcmode="lin" valueType="num">
                                      <p:cBhvr>
                                        <p:cTn id="115" dur="1000" fill="hold"/>
                                        <p:tgtEl>
                                          <p:spTgt spid="107"/>
                                        </p:tgtEl>
                                        <p:attrNameLst>
                                          <p:attrName>ppt_x</p:attrName>
                                        </p:attrNameLst>
                                      </p:cBhvr>
                                      <p:tavLst>
                                        <p:tav tm="0">
                                          <p:val>
                                            <p:strVal val="#ppt_x"/>
                                          </p:val>
                                        </p:tav>
                                        <p:tav tm="100000">
                                          <p:val>
                                            <p:strVal val="#ppt_x"/>
                                          </p:val>
                                        </p:tav>
                                      </p:tavLst>
                                    </p:anim>
                                    <p:anim calcmode="lin" valueType="num">
                                      <p:cBhvr>
                                        <p:cTn id="116"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3" presetClass="entr" presetSubtype="16" fill="hold" nodeType="clickEffect">
                                  <p:stCondLst>
                                    <p:cond delay="0"/>
                                  </p:stCondLst>
                                  <p:childTnLst>
                                    <p:set>
                                      <p:cBhvr>
                                        <p:cTn id="120" dur="1" fill="hold">
                                          <p:stCondLst>
                                            <p:cond delay="0"/>
                                          </p:stCondLst>
                                        </p:cTn>
                                        <p:tgtEl>
                                          <p:spTgt spid="2"/>
                                        </p:tgtEl>
                                        <p:attrNameLst>
                                          <p:attrName>style.visibility</p:attrName>
                                        </p:attrNameLst>
                                      </p:cBhvr>
                                      <p:to>
                                        <p:strVal val="visible"/>
                                      </p:to>
                                    </p:set>
                                    <p:anim calcmode="lin" valueType="num">
                                      <p:cBhvr>
                                        <p:cTn id="121" dur="500" fill="hold"/>
                                        <p:tgtEl>
                                          <p:spTgt spid="2"/>
                                        </p:tgtEl>
                                        <p:attrNameLst>
                                          <p:attrName>ppt_w</p:attrName>
                                        </p:attrNameLst>
                                      </p:cBhvr>
                                      <p:tavLst>
                                        <p:tav tm="0">
                                          <p:val>
                                            <p:fltVal val="0"/>
                                          </p:val>
                                        </p:tav>
                                        <p:tav tm="100000">
                                          <p:val>
                                            <p:strVal val="#ppt_w"/>
                                          </p:val>
                                        </p:tav>
                                      </p:tavLst>
                                    </p:anim>
                                    <p:anim calcmode="lin" valueType="num">
                                      <p:cBhvr>
                                        <p:cTn id="122"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8" grpId="0" animBg="1"/>
      <p:bldP spid="89" grpId="0" animBg="1"/>
      <p:bldP spid="90" grpId="0" animBg="1"/>
      <p:bldP spid="91" grpId="0" animBg="1"/>
      <p:bldP spid="101" grpId="0" animBg="1"/>
      <p:bldP spid="102" grpId="0" animBg="1"/>
      <p:bldP spid="103" grpId="0" animBg="1"/>
      <p:bldP spid="104" grpId="0"/>
      <p:bldP spid="105" grpId="0"/>
      <p:bldP spid="106" grpId="0"/>
      <p:bldP spid="28" grpId="0" animBg="1"/>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椭圆 5"/>
          <p:cNvSpPr>
            <a:spLocks noChangeArrowheads="1"/>
          </p:cNvSpPr>
          <p:nvPr/>
        </p:nvSpPr>
        <p:spPr bwMode="auto">
          <a:xfrm>
            <a:off x="1468280" y="2335176"/>
            <a:ext cx="169025" cy="169025"/>
          </a:xfrm>
          <a:prstGeom prst="ellipse">
            <a:avLst/>
          </a:prstGeom>
          <a:blipFill dpi="0" rotWithShape="1">
            <a:blip r:embed="rId1"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7" name="椭圆 6"/>
          <p:cNvSpPr>
            <a:spLocks noChangeArrowheads="1"/>
          </p:cNvSpPr>
          <p:nvPr/>
        </p:nvSpPr>
        <p:spPr bwMode="auto">
          <a:xfrm>
            <a:off x="1586120" y="2098303"/>
            <a:ext cx="169025" cy="169025"/>
          </a:xfrm>
          <a:prstGeom prst="ellipse">
            <a:avLst/>
          </a:prstGeom>
          <a:blipFill dpi="0" rotWithShape="1">
            <a:blip r:embed="rId2"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8" name="椭圆 7"/>
          <p:cNvSpPr>
            <a:spLocks noChangeArrowheads="1"/>
          </p:cNvSpPr>
          <p:nvPr/>
        </p:nvSpPr>
        <p:spPr bwMode="auto">
          <a:xfrm>
            <a:off x="1870605" y="2145915"/>
            <a:ext cx="265441" cy="265440"/>
          </a:xfrm>
          <a:prstGeom prst="ellipse">
            <a:avLst/>
          </a:prstGeom>
          <a:blipFill dpi="0" rotWithShape="1">
            <a:blip r:embed="rId3"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2" name="椭圆 11"/>
          <p:cNvSpPr>
            <a:spLocks noChangeArrowheads="1"/>
          </p:cNvSpPr>
          <p:nvPr/>
        </p:nvSpPr>
        <p:spPr bwMode="auto">
          <a:xfrm>
            <a:off x="3029972" y="2074496"/>
            <a:ext cx="266631" cy="265440"/>
          </a:xfrm>
          <a:prstGeom prst="ellipse">
            <a:avLst/>
          </a:prstGeom>
          <a:blipFill dpi="0" rotWithShape="1">
            <a:blip r:embed="rId4"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3" name="椭圆 12"/>
          <p:cNvSpPr>
            <a:spLocks noChangeArrowheads="1"/>
          </p:cNvSpPr>
          <p:nvPr/>
        </p:nvSpPr>
        <p:spPr bwMode="auto">
          <a:xfrm>
            <a:off x="3362071" y="2335176"/>
            <a:ext cx="169025" cy="169025"/>
          </a:xfrm>
          <a:prstGeom prst="ellipse">
            <a:avLst/>
          </a:prstGeom>
          <a:blipFill dpi="0" rotWithShape="1">
            <a:blip r:embed="rId2"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4" name="椭圆 13"/>
          <p:cNvSpPr>
            <a:spLocks noChangeArrowheads="1"/>
          </p:cNvSpPr>
          <p:nvPr/>
        </p:nvSpPr>
        <p:spPr bwMode="auto">
          <a:xfrm>
            <a:off x="3503718" y="2595855"/>
            <a:ext cx="169025" cy="169025"/>
          </a:xfrm>
          <a:prstGeom prst="ellipse">
            <a:avLst/>
          </a:prstGeom>
          <a:blipFill dpi="0" rotWithShape="1">
            <a:blip r:embed="rId5"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5" name="椭圆 14"/>
          <p:cNvSpPr>
            <a:spLocks noChangeArrowheads="1"/>
          </p:cNvSpPr>
          <p:nvPr/>
        </p:nvSpPr>
        <p:spPr bwMode="auto">
          <a:xfrm>
            <a:off x="2272932" y="2098303"/>
            <a:ext cx="434466" cy="434465"/>
          </a:xfrm>
          <a:prstGeom prst="ellipse">
            <a:avLst/>
          </a:prstGeom>
          <a:blipFill dpi="0" rotWithShape="1">
            <a:blip r:embed="rId6"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6" name="椭圆 15"/>
          <p:cNvSpPr>
            <a:spLocks noChangeArrowheads="1"/>
          </p:cNvSpPr>
          <p:nvPr/>
        </p:nvSpPr>
        <p:spPr bwMode="auto">
          <a:xfrm>
            <a:off x="1349248" y="2998182"/>
            <a:ext cx="169025" cy="169025"/>
          </a:xfrm>
          <a:prstGeom prst="ellipse">
            <a:avLst/>
          </a:prstGeom>
          <a:blipFill dpi="0" rotWithShape="1">
            <a:blip r:embed="rId5"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7" name="椭圆 16"/>
          <p:cNvSpPr>
            <a:spLocks noChangeArrowheads="1"/>
          </p:cNvSpPr>
          <p:nvPr/>
        </p:nvSpPr>
        <p:spPr bwMode="auto">
          <a:xfrm>
            <a:off x="1492086" y="3211248"/>
            <a:ext cx="265441" cy="265441"/>
          </a:xfrm>
          <a:prstGeom prst="ellipse">
            <a:avLst/>
          </a:prstGeom>
          <a:blipFill dpi="0" rotWithShape="1">
            <a:blip r:embed="rId3"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8" name="椭圆 17"/>
          <p:cNvSpPr>
            <a:spLocks noChangeArrowheads="1"/>
          </p:cNvSpPr>
          <p:nvPr/>
        </p:nvSpPr>
        <p:spPr bwMode="auto">
          <a:xfrm>
            <a:off x="1846798" y="3400507"/>
            <a:ext cx="386854" cy="386852"/>
          </a:xfrm>
          <a:prstGeom prst="ellipse">
            <a:avLst/>
          </a:prstGeom>
          <a:blipFill dpi="0" rotWithShape="1">
            <a:blip r:embed="rId7"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9" name="椭圆 18"/>
          <p:cNvSpPr>
            <a:spLocks noChangeArrowheads="1"/>
          </p:cNvSpPr>
          <p:nvPr/>
        </p:nvSpPr>
        <p:spPr bwMode="auto">
          <a:xfrm>
            <a:off x="2344351" y="3707609"/>
            <a:ext cx="169025" cy="169025"/>
          </a:xfrm>
          <a:prstGeom prst="ellipse">
            <a:avLst/>
          </a:prstGeom>
          <a:blipFill dpi="0" rotWithShape="1">
            <a:blip r:embed="rId8"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0" name="椭圆 19"/>
          <p:cNvSpPr>
            <a:spLocks noChangeArrowheads="1"/>
          </p:cNvSpPr>
          <p:nvPr/>
        </p:nvSpPr>
        <p:spPr bwMode="auto">
          <a:xfrm>
            <a:off x="2438386" y="3400507"/>
            <a:ext cx="265440" cy="265440"/>
          </a:xfrm>
          <a:prstGeom prst="ellipse">
            <a:avLst/>
          </a:prstGeom>
          <a:blipFill dpi="0" rotWithShape="1">
            <a:blip r:embed="rId9"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1" name="椭圆 20"/>
          <p:cNvSpPr>
            <a:spLocks noChangeArrowheads="1"/>
          </p:cNvSpPr>
          <p:nvPr/>
        </p:nvSpPr>
        <p:spPr bwMode="auto">
          <a:xfrm>
            <a:off x="2675259" y="3731416"/>
            <a:ext cx="169025" cy="169025"/>
          </a:xfrm>
          <a:prstGeom prst="ellipse">
            <a:avLst/>
          </a:prstGeom>
          <a:blipFill dpi="0" rotWithShape="1">
            <a:blip r:embed="rId2"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2" name="椭圆 21"/>
          <p:cNvSpPr>
            <a:spLocks noChangeArrowheads="1"/>
          </p:cNvSpPr>
          <p:nvPr/>
        </p:nvSpPr>
        <p:spPr bwMode="auto">
          <a:xfrm>
            <a:off x="2888326" y="3352895"/>
            <a:ext cx="386852" cy="386852"/>
          </a:xfrm>
          <a:prstGeom prst="ellipse">
            <a:avLst/>
          </a:prstGeom>
          <a:blipFill dpi="0" rotWithShape="1">
            <a:blip r:embed="rId10"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3" name="椭圆 22"/>
          <p:cNvSpPr>
            <a:spLocks noChangeArrowheads="1"/>
          </p:cNvSpPr>
          <p:nvPr/>
        </p:nvSpPr>
        <p:spPr bwMode="auto">
          <a:xfrm>
            <a:off x="3408492" y="3258860"/>
            <a:ext cx="266631" cy="265441"/>
          </a:xfrm>
          <a:prstGeom prst="ellipse">
            <a:avLst/>
          </a:prstGeom>
          <a:blipFill dpi="0" rotWithShape="1">
            <a:blip r:embed="rId9" cstate="screen"/>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4" name="燕尾形 23"/>
          <p:cNvSpPr>
            <a:spLocks noChangeArrowheads="1"/>
          </p:cNvSpPr>
          <p:nvPr/>
        </p:nvSpPr>
        <p:spPr bwMode="auto">
          <a:xfrm>
            <a:off x="3675123" y="2144725"/>
            <a:ext cx="779657" cy="1490275"/>
          </a:xfrm>
          <a:prstGeom prst="chevron">
            <a:avLst>
              <a:gd name="adj" fmla="val 62306"/>
            </a:avLst>
          </a:prstGeom>
          <a:blipFill dpi="0" rotWithShape="1">
            <a:blip r:embed="rId11"/>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5" name="燕尾形 24"/>
          <p:cNvSpPr>
            <a:spLocks noChangeArrowheads="1"/>
          </p:cNvSpPr>
          <p:nvPr/>
        </p:nvSpPr>
        <p:spPr bwMode="auto">
          <a:xfrm>
            <a:off x="4313131" y="2144725"/>
            <a:ext cx="780847" cy="1490275"/>
          </a:xfrm>
          <a:prstGeom prst="chevron">
            <a:avLst>
              <a:gd name="adj" fmla="val 62306"/>
            </a:avLst>
          </a:prstGeom>
          <a:blipFill dpi="0" rotWithShape="1">
            <a:blip r:embed="rId12"/>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7" name="矩形 29"/>
          <p:cNvSpPr>
            <a:spLocks noChangeArrowheads="1"/>
          </p:cNvSpPr>
          <p:nvPr/>
        </p:nvSpPr>
        <p:spPr bwMode="auto">
          <a:xfrm>
            <a:off x="1938286" y="2738632"/>
            <a:ext cx="1210588" cy="400110"/>
          </a:xfrm>
          <a:prstGeom prst="rect">
            <a:avLst/>
          </a:prstGeom>
          <a:blipFill dpi="0" rotWithShape="1">
            <a:blip r:embed="rId13"/>
            <a:srcRect/>
            <a:stretch>
              <a:fillRect/>
            </a:stretch>
          </a:blipFill>
          <a:ln w="9525">
            <a:noFill/>
            <a:miter lim="800000"/>
          </a:ln>
        </p:spPr>
        <p:txBody>
          <a:bodyPr wrap="none">
            <a:spAutoFit/>
          </a:bodyPr>
          <a:lstStyle/>
          <a:p>
            <a:r>
              <a:rPr lang="zh-CN" altLang="en-US"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标题内容</a:t>
            </a:r>
            <a:endParaRPr lang="zh-CN" altLang="en-US"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6" name="任意多边形 27"/>
          <p:cNvSpPr>
            <a:spLocks noChangeArrowheads="1"/>
          </p:cNvSpPr>
          <p:nvPr/>
        </p:nvSpPr>
        <p:spPr bwMode="auto">
          <a:xfrm>
            <a:off x="5421316" y="2187577"/>
            <a:ext cx="2534180" cy="1749763"/>
          </a:xfrm>
          <a:custGeom>
            <a:avLst/>
            <a:gdLst>
              <a:gd name="T0" fmla="*/ 3243492 w 3243492"/>
              <a:gd name="T1" fmla="*/ 0 h 2240066"/>
              <a:gd name="T2" fmla="*/ 3243492 w 3243492"/>
              <a:gd name="T3" fmla="*/ 1764406 h 2240066"/>
              <a:gd name="T4" fmla="*/ 2370148 w 3243492"/>
              <a:gd name="T5" fmla="*/ 1764406 h 2240066"/>
              <a:gd name="T6" fmla="*/ 2382210 w 3243492"/>
              <a:gd name="T7" fmla="*/ 2240066 h 2240066"/>
              <a:gd name="T8" fmla="*/ 1860032 w 3243492"/>
              <a:gd name="T9" fmla="*/ 1764406 h 2240066"/>
              <a:gd name="T10" fmla="*/ 0 w 3243492"/>
              <a:gd name="T11" fmla="*/ 1764406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close/>
              </a:path>
            </a:pathLst>
          </a:custGeom>
          <a:blipFill dpi="0" rotWithShape="1">
            <a:blip r:embed="rId13"/>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4" name="矩形 1"/>
          <p:cNvSpPr>
            <a:spLocks noChangeArrowheads="1"/>
          </p:cNvSpPr>
          <p:nvPr/>
        </p:nvSpPr>
        <p:spPr bwMode="auto">
          <a:xfrm>
            <a:off x="5827609" y="2491324"/>
            <a:ext cx="1568042" cy="600164"/>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a:t>
            </a:r>
            <a:endPar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TextBox 692"/>
          <p:cNvSpPr>
            <a:spLocks noChangeArrowheads="1"/>
          </p:cNvSpPr>
          <p:nvPr/>
        </p:nvSpPr>
        <p:spPr bwMode="auto">
          <a:xfrm>
            <a:off x="3651620" y="4045866"/>
            <a:ext cx="192873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7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点击此处添加标题</a:t>
            </a:r>
            <a:endParaRPr lang="zh-CN" altLang="en-US" sz="17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7" name="矩形 1"/>
          <p:cNvSpPr>
            <a:spLocks noChangeArrowheads="1"/>
          </p:cNvSpPr>
          <p:nvPr/>
        </p:nvSpPr>
        <p:spPr bwMode="auto">
          <a:xfrm>
            <a:off x="1197855" y="4380884"/>
            <a:ext cx="6757815" cy="47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24"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14"/>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5"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5000">
        <p15:prstTrans prst="pageCurlDoubl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80">
                                          <p:stCondLst>
                                            <p:cond delay="0"/>
                                          </p:stCondLst>
                                        </p:cTn>
                                        <p:tgtEl>
                                          <p:spTgt spid="24"/>
                                        </p:tgtEl>
                                      </p:cBhvr>
                                    </p:animEffect>
                                    <p:anim calcmode="lin" valueType="num">
                                      <p:cBhvr>
                                        <p:cTn id="8"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3" dur="26">
                                          <p:stCondLst>
                                            <p:cond delay="650"/>
                                          </p:stCondLst>
                                        </p:cTn>
                                        <p:tgtEl>
                                          <p:spTgt spid="24"/>
                                        </p:tgtEl>
                                      </p:cBhvr>
                                      <p:to x="100000" y="60000"/>
                                    </p:animScale>
                                    <p:animScale>
                                      <p:cBhvr>
                                        <p:cTn id="14" dur="166" decel="50000">
                                          <p:stCondLst>
                                            <p:cond delay="676"/>
                                          </p:stCondLst>
                                        </p:cTn>
                                        <p:tgtEl>
                                          <p:spTgt spid="24"/>
                                        </p:tgtEl>
                                      </p:cBhvr>
                                      <p:to x="100000" y="100000"/>
                                    </p:animScale>
                                    <p:animScale>
                                      <p:cBhvr>
                                        <p:cTn id="15" dur="26">
                                          <p:stCondLst>
                                            <p:cond delay="1312"/>
                                          </p:stCondLst>
                                        </p:cTn>
                                        <p:tgtEl>
                                          <p:spTgt spid="24"/>
                                        </p:tgtEl>
                                      </p:cBhvr>
                                      <p:to x="100000" y="80000"/>
                                    </p:animScale>
                                    <p:animScale>
                                      <p:cBhvr>
                                        <p:cTn id="16" dur="166" decel="50000">
                                          <p:stCondLst>
                                            <p:cond delay="1338"/>
                                          </p:stCondLst>
                                        </p:cTn>
                                        <p:tgtEl>
                                          <p:spTgt spid="24"/>
                                        </p:tgtEl>
                                      </p:cBhvr>
                                      <p:to x="100000" y="100000"/>
                                    </p:animScale>
                                    <p:animScale>
                                      <p:cBhvr>
                                        <p:cTn id="17" dur="26">
                                          <p:stCondLst>
                                            <p:cond delay="1642"/>
                                          </p:stCondLst>
                                        </p:cTn>
                                        <p:tgtEl>
                                          <p:spTgt spid="24"/>
                                        </p:tgtEl>
                                      </p:cBhvr>
                                      <p:to x="100000" y="90000"/>
                                    </p:animScale>
                                    <p:animScale>
                                      <p:cBhvr>
                                        <p:cTn id="18" dur="166" decel="50000">
                                          <p:stCondLst>
                                            <p:cond delay="1668"/>
                                          </p:stCondLst>
                                        </p:cTn>
                                        <p:tgtEl>
                                          <p:spTgt spid="24"/>
                                        </p:tgtEl>
                                      </p:cBhvr>
                                      <p:to x="100000" y="100000"/>
                                    </p:animScale>
                                    <p:animScale>
                                      <p:cBhvr>
                                        <p:cTn id="19" dur="26">
                                          <p:stCondLst>
                                            <p:cond delay="1808"/>
                                          </p:stCondLst>
                                        </p:cTn>
                                        <p:tgtEl>
                                          <p:spTgt spid="24"/>
                                        </p:tgtEl>
                                      </p:cBhvr>
                                      <p:to x="100000" y="95000"/>
                                    </p:animScale>
                                    <p:animScale>
                                      <p:cBhvr>
                                        <p:cTn id="20" dur="166" decel="50000">
                                          <p:stCondLst>
                                            <p:cond delay="1834"/>
                                          </p:stCondLst>
                                        </p:cTn>
                                        <p:tgtEl>
                                          <p:spTgt spid="2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down)">
                                      <p:cBhvr>
                                        <p:cTn id="23" dur="580">
                                          <p:stCondLst>
                                            <p:cond delay="0"/>
                                          </p:stCondLst>
                                        </p:cTn>
                                        <p:tgtEl>
                                          <p:spTgt spid="25"/>
                                        </p:tgtEl>
                                      </p:cBhvr>
                                    </p:animEffect>
                                    <p:anim calcmode="lin" valueType="num">
                                      <p:cBhvr>
                                        <p:cTn id="24"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29" dur="26">
                                          <p:stCondLst>
                                            <p:cond delay="650"/>
                                          </p:stCondLst>
                                        </p:cTn>
                                        <p:tgtEl>
                                          <p:spTgt spid="25"/>
                                        </p:tgtEl>
                                      </p:cBhvr>
                                      <p:to x="100000" y="60000"/>
                                    </p:animScale>
                                    <p:animScale>
                                      <p:cBhvr>
                                        <p:cTn id="30" dur="166" decel="50000">
                                          <p:stCondLst>
                                            <p:cond delay="676"/>
                                          </p:stCondLst>
                                        </p:cTn>
                                        <p:tgtEl>
                                          <p:spTgt spid="25"/>
                                        </p:tgtEl>
                                      </p:cBhvr>
                                      <p:to x="100000" y="100000"/>
                                    </p:animScale>
                                    <p:animScale>
                                      <p:cBhvr>
                                        <p:cTn id="31" dur="26">
                                          <p:stCondLst>
                                            <p:cond delay="1312"/>
                                          </p:stCondLst>
                                        </p:cTn>
                                        <p:tgtEl>
                                          <p:spTgt spid="25"/>
                                        </p:tgtEl>
                                      </p:cBhvr>
                                      <p:to x="100000" y="80000"/>
                                    </p:animScale>
                                    <p:animScale>
                                      <p:cBhvr>
                                        <p:cTn id="32" dur="166" decel="50000">
                                          <p:stCondLst>
                                            <p:cond delay="1338"/>
                                          </p:stCondLst>
                                        </p:cTn>
                                        <p:tgtEl>
                                          <p:spTgt spid="25"/>
                                        </p:tgtEl>
                                      </p:cBhvr>
                                      <p:to x="100000" y="100000"/>
                                    </p:animScale>
                                    <p:animScale>
                                      <p:cBhvr>
                                        <p:cTn id="33" dur="26">
                                          <p:stCondLst>
                                            <p:cond delay="1642"/>
                                          </p:stCondLst>
                                        </p:cTn>
                                        <p:tgtEl>
                                          <p:spTgt spid="25"/>
                                        </p:tgtEl>
                                      </p:cBhvr>
                                      <p:to x="100000" y="90000"/>
                                    </p:animScale>
                                    <p:animScale>
                                      <p:cBhvr>
                                        <p:cTn id="34" dur="166" decel="50000">
                                          <p:stCondLst>
                                            <p:cond delay="1668"/>
                                          </p:stCondLst>
                                        </p:cTn>
                                        <p:tgtEl>
                                          <p:spTgt spid="25"/>
                                        </p:tgtEl>
                                      </p:cBhvr>
                                      <p:to x="100000" y="100000"/>
                                    </p:animScale>
                                    <p:animScale>
                                      <p:cBhvr>
                                        <p:cTn id="35" dur="26">
                                          <p:stCondLst>
                                            <p:cond delay="1808"/>
                                          </p:stCondLst>
                                        </p:cTn>
                                        <p:tgtEl>
                                          <p:spTgt spid="25"/>
                                        </p:tgtEl>
                                      </p:cBhvr>
                                      <p:to x="100000" y="95000"/>
                                    </p:animScale>
                                    <p:animScale>
                                      <p:cBhvr>
                                        <p:cTn id="36" dur="166" decel="50000">
                                          <p:stCondLst>
                                            <p:cond delay="1834"/>
                                          </p:stCondLst>
                                        </p:cTn>
                                        <p:tgtEl>
                                          <p:spTgt spid="25"/>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Effect transition="in" filter="fade">
                                      <p:cBhvr>
                                        <p:cTn id="53" dur="500"/>
                                        <p:tgtEl>
                                          <p:spTgt spid="28"/>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500" fill="hold"/>
                                        <p:tgtEl>
                                          <p:spTgt spid="32"/>
                                        </p:tgtEl>
                                        <p:attrNameLst>
                                          <p:attrName>ppt_w</p:attrName>
                                        </p:attrNameLst>
                                      </p:cBhvr>
                                      <p:tavLst>
                                        <p:tav tm="0">
                                          <p:val>
                                            <p:fltVal val="0"/>
                                          </p:val>
                                        </p:tav>
                                        <p:tav tm="100000">
                                          <p:val>
                                            <p:strVal val="#ppt_w"/>
                                          </p:val>
                                        </p:tav>
                                      </p:tavLst>
                                    </p:anim>
                                    <p:anim calcmode="lin" valueType="num">
                                      <p:cBhvr>
                                        <p:cTn id="57" dur="500" fill="hold"/>
                                        <p:tgtEl>
                                          <p:spTgt spid="32"/>
                                        </p:tgtEl>
                                        <p:attrNameLst>
                                          <p:attrName>ppt_h</p:attrName>
                                        </p:attrNameLst>
                                      </p:cBhvr>
                                      <p:tavLst>
                                        <p:tav tm="0">
                                          <p:val>
                                            <p:fltVal val="0"/>
                                          </p:val>
                                        </p:tav>
                                        <p:tav tm="100000">
                                          <p:val>
                                            <p:strVal val="#ppt_h"/>
                                          </p:val>
                                        </p:tav>
                                      </p:tavLst>
                                    </p:anim>
                                    <p:animEffect transition="in" filter="fade">
                                      <p:cBhvr>
                                        <p:cTn id="58" dur="500"/>
                                        <p:tgtEl>
                                          <p:spTgt spid="3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fltVal val="0"/>
                                          </p:val>
                                        </p:tav>
                                        <p:tav tm="100000">
                                          <p:val>
                                            <p:strVal val="#ppt_h"/>
                                          </p:val>
                                        </p:tav>
                                      </p:tavLst>
                                    </p:anim>
                                    <p:animEffect transition="in" filter="fade">
                                      <p:cBhvr>
                                        <p:cTn id="63" dur="500"/>
                                        <p:tgtEl>
                                          <p:spTgt spid="33"/>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p:cTn id="76" dur="500" fill="hold"/>
                                        <p:tgtEl>
                                          <p:spTgt spid="36"/>
                                        </p:tgtEl>
                                        <p:attrNameLst>
                                          <p:attrName>ppt_w</p:attrName>
                                        </p:attrNameLst>
                                      </p:cBhvr>
                                      <p:tavLst>
                                        <p:tav tm="0">
                                          <p:val>
                                            <p:fltVal val="0"/>
                                          </p:val>
                                        </p:tav>
                                        <p:tav tm="100000">
                                          <p:val>
                                            <p:strVal val="#ppt_w"/>
                                          </p:val>
                                        </p:tav>
                                      </p:tavLst>
                                    </p:anim>
                                    <p:anim calcmode="lin" valueType="num">
                                      <p:cBhvr>
                                        <p:cTn id="77" dur="500" fill="hold"/>
                                        <p:tgtEl>
                                          <p:spTgt spid="36"/>
                                        </p:tgtEl>
                                        <p:attrNameLst>
                                          <p:attrName>ppt_h</p:attrName>
                                        </p:attrNameLst>
                                      </p:cBhvr>
                                      <p:tavLst>
                                        <p:tav tm="0">
                                          <p:val>
                                            <p:fltVal val="0"/>
                                          </p:val>
                                        </p:tav>
                                        <p:tav tm="100000">
                                          <p:val>
                                            <p:strVal val="#ppt_h"/>
                                          </p:val>
                                        </p:tav>
                                      </p:tavLst>
                                    </p:anim>
                                    <p:animEffect transition="in" filter="fade">
                                      <p:cBhvr>
                                        <p:cTn id="78" dur="500"/>
                                        <p:tgtEl>
                                          <p:spTgt spid="36"/>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p:cTn id="81" dur="500" fill="hold"/>
                                        <p:tgtEl>
                                          <p:spTgt spid="37"/>
                                        </p:tgtEl>
                                        <p:attrNameLst>
                                          <p:attrName>ppt_w</p:attrName>
                                        </p:attrNameLst>
                                      </p:cBhvr>
                                      <p:tavLst>
                                        <p:tav tm="0">
                                          <p:val>
                                            <p:fltVal val="0"/>
                                          </p:val>
                                        </p:tav>
                                        <p:tav tm="100000">
                                          <p:val>
                                            <p:strVal val="#ppt_w"/>
                                          </p:val>
                                        </p:tav>
                                      </p:tavLst>
                                    </p:anim>
                                    <p:anim calcmode="lin" valueType="num">
                                      <p:cBhvr>
                                        <p:cTn id="82" dur="500" fill="hold"/>
                                        <p:tgtEl>
                                          <p:spTgt spid="37"/>
                                        </p:tgtEl>
                                        <p:attrNameLst>
                                          <p:attrName>ppt_h</p:attrName>
                                        </p:attrNameLst>
                                      </p:cBhvr>
                                      <p:tavLst>
                                        <p:tav tm="0">
                                          <p:val>
                                            <p:fltVal val="0"/>
                                          </p:val>
                                        </p:tav>
                                        <p:tav tm="100000">
                                          <p:val>
                                            <p:strVal val="#ppt_h"/>
                                          </p:val>
                                        </p:tav>
                                      </p:tavLst>
                                    </p:anim>
                                    <p:animEffect transition="in" filter="fade">
                                      <p:cBhvr>
                                        <p:cTn id="83" dur="500"/>
                                        <p:tgtEl>
                                          <p:spTgt spid="37"/>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 calcmode="lin" valueType="num">
                                      <p:cBhvr>
                                        <p:cTn id="86" dur="500" fill="hold"/>
                                        <p:tgtEl>
                                          <p:spTgt spid="38"/>
                                        </p:tgtEl>
                                        <p:attrNameLst>
                                          <p:attrName>ppt_w</p:attrName>
                                        </p:attrNameLst>
                                      </p:cBhvr>
                                      <p:tavLst>
                                        <p:tav tm="0">
                                          <p:val>
                                            <p:fltVal val="0"/>
                                          </p:val>
                                        </p:tav>
                                        <p:tav tm="100000">
                                          <p:val>
                                            <p:strVal val="#ppt_w"/>
                                          </p:val>
                                        </p:tav>
                                      </p:tavLst>
                                    </p:anim>
                                    <p:anim calcmode="lin" valueType="num">
                                      <p:cBhvr>
                                        <p:cTn id="87" dur="500" fill="hold"/>
                                        <p:tgtEl>
                                          <p:spTgt spid="38"/>
                                        </p:tgtEl>
                                        <p:attrNameLst>
                                          <p:attrName>ppt_h</p:attrName>
                                        </p:attrNameLst>
                                      </p:cBhvr>
                                      <p:tavLst>
                                        <p:tav tm="0">
                                          <p:val>
                                            <p:fltVal val="0"/>
                                          </p:val>
                                        </p:tav>
                                        <p:tav tm="100000">
                                          <p:val>
                                            <p:strVal val="#ppt_h"/>
                                          </p:val>
                                        </p:tav>
                                      </p:tavLst>
                                    </p:anim>
                                    <p:animEffect transition="in" filter="fade">
                                      <p:cBhvr>
                                        <p:cTn id="88" dur="500"/>
                                        <p:tgtEl>
                                          <p:spTgt spid="3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500" fill="hold"/>
                                        <p:tgtEl>
                                          <p:spTgt spid="39"/>
                                        </p:tgtEl>
                                        <p:attrNameLst>
                                          <p:attrName>ppt_w</p:attrName>
                                        </p:attrNameLst>
                                      </p:cBhvr>
                                      <p:tavLst>
                                        <p:tav tm="0">
                                          <p:val>
                                            <p:fltVal val="0"/>
                                          </p:val>
                                        </p:tav>
                                        <p:tav tm="100000">
                                          <p:val>
                                            <p:strVal val="#ppt_w"/>
                                          </p:val>
                                        </p:tav>
                                      </p:tavLst>
                                    </p:anim>
                                    <p:anim calcmode="lin" valueType="num">
                                      <p:cBhvr>
                                        <p:cTn id="92" dur="500" fill="hold"/>
                                        <p:tgtEl>
                                          <p:spTgt spid="39"/>
                                        </p:tgtEl>
                                        <p:attrNameLst>
                                          <p:attrName>ppt_h</p:attrName>
                                        </p:attrNameLst>
                                      </p:cBhvr>
                                      <p:tavLst>
                                        <p:tav tm="0">
                                          <p:val>
                                            <p:fltVal val="0"/>
                                          </p:val>
                                        </p:tav>
                                        <p:tav tm="100000">
                                          <p:val>
                                            <p:strVal val="#ppt_h"/>
                                          </p:val>
                                        </p:tav>
                                      </p:tavLst>
                                    </p:anim>
                                    <p:animEffect transition="in" filter="fade">
                                      <p:cBhvr>
                                        <p:cTn id="93" dur="500"/>
                                        <p:tgtEl>
                                          <p:spTgt spid="39"/>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40"/>
                                        </p:tgtEl>
                                        <p:attrNameLst>
                                          <p:attrName>style.visibility</p:attrName>
                                        </p:attrNameLst>
                                      </p:cBhvr>
                                      <p:to>
                                        <p:strVal val="visible"/>
                                      </p:to>
                                    </p:set>
                                    <p:anim calcmode="lin" valueType="num">
                                      <p:cBhvr>
                                        <p:cTn id="96" dur="500" fill="hold"/>
                                        <p:tgtEl>
                                          <p:spTgt spid="40"/>
                                        </p:tgtEl>
                                        <p:attrNameLst>
                                          <p:attrName>ppt_w</p:attrName>
                                        </p:attrNameLst>
                                      </p:cBhvr>
                                      <p:tavLst>
                                        <p:tav tm="0">
                                          <p:val>
                                            <p:fltVal val="0"/>
                                          </p:val>
                                        </p:tav>
                                        <p:tav tm="100000">
                                          <p:val>
                                            <p:strVal val="#ppt_w"/>
                                          </p:val>
                                        </p:tav>
                                      </p:tavLst>
                                    </p:anim>
                                    <p:anim calcmode="lin" valueType="num">
                                      <p:cBhvr>
                                        <p:cTn id="97" dur="500" fill="hold"/>
                                        <p:tgtEl>
                                          <p:spTgt spid="40"/>
                                        </p:tgtEl>
                                        <p:attrNameLst>
                                          <p:attrName>ppt_h</p:attrName>
                                        </p:attrNameLst>
                                      </p:cBhvr>
                                      <p:tavLst>
                                        <p:tav tm="0">
                                          <p:val>
                                            <p:fltVal val="0"/>
                                          </p:val>
                                        </p:tav>
                                        <p:tav tm="100000">
                                          <p:val>
                                            <p:strVal val="#ppt_h"/>
                                          </p:val>
                                        </p:tav>
                                      </p:tavLst>
                                    </p:anim>
                                    <p:animEffect transition="in" filter="fade">
                                      <p:cBhvr>
                                        <p:cTn id="98" dur="500"/>
                                        <p:tgtEl>
                                          <p:spTgt spid="40"/>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42"/>
                                        </p:tgtEl>
                                        <p:attrNameLst>
                                          <p:attrName>style.visibility</p:attrName>
                                        </p:attrNameLst>
                                      </p:cBhvr>
                                      <p:to>
                                        <p:strVal val="visible"/>
                                      </p:to>
                                    </p:set>
                                    <p:anim calcmode="lin" valueType="num">
                                      <p:cBhvr>
                                        <p:cTn id="106" dur="500" fill="hold"/>
                                        <p:tgtEl>
                                          <p:spTgt spid="42"/>
                                        </p:tgtEl>
                                        <p:attrNameLst>
                                          <p:attrName>ppt_w</p:attrName>
                                        </p:attrNameLst>
                                      </p:cBhvr>
                                      <p:tavLst>
                                        <p:tav tm="0">
                                          <p:val>
                                            <p:fltVal val="0"/>
                                          </p:val>
                                        </p:tav>
                                        <p:tav tm="100000">
                                          <p:val>
                                            <p:strVal val="#ppt_w"/>
                                          </p:val>
                                        </p:tav>
                                      </p:tavLst>
                                    </p:anim>
                                    <p:anim calcmode="lin" valueType="num">
                                      <p:cBhvr>
                                        <p:cTn id="107" dur="500" fill="hold"/>
                                        <p:tgtEl>
                                          <p:spTgt spid="42"/>
                                        </p:tgtEl>
                                        <p:attrNameLst>
                                          <p:attrName>ppt_h</p:attrName>
                                        </p:attrNameLst>
                                      </p:cBhvr>
                                      <p:tavLst>
                                        <p:tav tm="0">
                                          <p:val>
                                            <p:fltVal val="0"/>
                                          </p:val>
                                        </p:tav>
                                        <p:tav tm="100000">
                                          <p:val>
                                            <p:strVal val="#ppt_h"/>
                                          </p:val>
                                        </p:tav>
                                      </p:tavLst>
                                    </p:anim>
                                    <p:animEffect transition="in" filter="fade">
                                      <p:cBhvr>
                                        <p:cTn id="108" dur="500"/>
                                        <p:tgtEl>
                                          <p:spTgt spid="4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 calcmode="lin" valueType="num">
                                      <p:cBhvr>
                                        <p:cTn id="111" dur="500" fill="hold"/>
                                        <p:tgtEl>
                                          <p:spTgt spid="43"/>
                                        </p:tgtEl>
                                        <p:attrNameLst>
                                          <p:attrName>ppt_w</p:attrName>
                                        </p:attrNameLst>
                                      </p:cBhvr>
                                      <p:tavLst>
                                        <p:tav tm="0">
                                          <p:val>
                                            <p:fltVal val="0"/>
                                          </p:val>
                                        </p:tav>
                                        <p:tav tm="100000">
                                          <p:val>
                                            <p:strVal val="#ppt_w"/>
                                          </p:val>
                                        </p:tav>
                                      </p:tavLst>
                                    </p:anim>
                                    <p:anim calcmode="lin" valueType="num">
                                      <p:cBhvr>
                                        <p:cTn id="112" dur="500" fill="hold"/>
                                        <p:tgtEl>
                                          <p:spTgt spid="43"/>
                                        </p:tgtEl>
                                        <p:attrNameLst>
                                          <p:attrName>ppt_h</p:attrName>
                                        </p:attrNameLst>
                                      </p:cBhvr>
                                      <p:tavLst>
                                        <p:tav tm="0">
                                          <p:val>
                                            <p:fltVal val="0"/>
                                          </p:val>
                                        </p:tav>
                                        <p:tav tm="100000">
                                          <p:val>
                                            <p:strVal val="#ppt_h"/>
                                          </p:val>
                                        </p:tav>
                                      </p:tavLst>
                                    </p:anim>
                                    <p:animEffect transition="in" filter="fade">
                                      <p:cBhvr>
                                        <p:cTn id="113" dur="500"/>
                                        <p:tgtEl>
                                          <p:spTgt spid="43"/>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47"/>
                                        </p:tgtEl>
                                        <p:attrNameLst>
                                          <p:attrName>style.visibility</p:attrName>
                                        </p:attrNameLst>
                                      </p:cBhvr>
                                      <p:to>
                                        <p:strVal val="visible"/>
                                      </p:to>
                                    </p:set>
                                    <p:anim calcmode="lin" valueType="num">
                                      <p:cBhvr>
                                        <p:cTn id="116" dur="500" fill="hold"/>
                                        <p:tgtEl>
                                          <p:spTgt spid="47"/>
                                        </p:tgtEl>
                                        <p:attrNameLst>
                                          <p:attrName>ppt_w</p:attrName>
                                        </p:attrNameLst>
                                      </p:cBhvr>
                                      <p:tavLst>
                                        <p:tav tm="0">
                                          <p:val>
                                            <p:fltVal val="0"/>
                                          </p:val>
                                        </p:tav>
                                        <p:tav tm="100000">
                                          <p:val>
                                            <p:strVal val="#ppt_w"/>
                                          </p:val>
                                        </p:tav>
                                      </p:tavLst>
                                    </p:anim>
                                    <p:anim calcmode="lin" valueType="num">
                                      <p:cBhvr>
                                        <p:cTn id="117" dur="500" fill="hold"/>
                                        <p:tgtEl>
                                          <p:spTgt spid="47"/>
                                        </p:tgtEl>
                                        <p:attrNameLst>
                                          <p:attrName>ppt_h</p:attrName>
                                        </p:attrNameLst>
                                      </p:cBhvr>
                                      <p:tavLst>
                                        <p:tav tm="0">
                                          <p:val>
                                            <p:fltVal val="0"/>
                                          </p:val>
                                        </p:tav>
                                        <p:tav tm="100000">
                                          <p:val>
                                            <p:strVal val="#ppt_h"/>
                                          </p:val>
                                        </p:tav>
                                      </p:tavLst>
                                    </p:anim>
                                    <p:animEffect transition="in" filter="fade">
                                      <p:cBhvr>
                                        <p:cTn id="118" dur="500"/>
                                        <p:tgtEl>
                                          <p:spTgt spid="47"/>
                                        </p:tgtEl>
                                      </p:cBhvr>
                                    </p:animEffect>
                                  </p:childTnLst>
                                </p:cTn>
                              </p:par>
                            </p:childTnLst>
                          </p:cTn>
                        </p:par>
                      </p:childTnLst>
                    </p:cTn>
                  </p:par>
                  <p:par>
                    <p:cTn id="119" fill="hold">
                      <p:stCondLst>
                        <p:cond delay="indefinite"/>
                      </p:stCondLst>
                      <p:childTnLst>
                        <p:par>
                          <p:cTn id="120" fill="hold">
                            <p:stCondLst>
                              <p:cond delay="0"/>
                            </p:stCondLst>
                            <p:childTnLst>
                              <p:par>
                                <p:cTn id="121" presetID="12" presetClass="entr" presetSubtype="8" fill="hold" grpId="0" nodeType="clickEffect">
                                  <p:stCondLst>
                                    <p:cond delay="0"/>
                                  </p:stCondLst>
                                  <p:childTnLst>
                                    <p:set>
                                      <p:cBhvr>
                                        <p:cTn id="122" dur="1" fill="hold">
                                          <p:stCondLst>
                                            <p:cond delay="0"/>
                                          </p:stCondLst>
                                        </p:cTn>
                                        <p:tgtEl>
                                          <p:spTgt spid="44"/>
                                        </p:tgtEl>
                                        <p:attrNameLst>
                                          <p:attrName>style.visibility</p:attrName>
                                        </p:attrNameLst>
                                      </p:cBhvr>
                                      <p:to>
                                        <p:strVal val="visible"/>
                                      </p:to>
                                    </p:set>
                                    <p:anim calcmode="lin" valueType="num">
                                      <p:cBhvr additive="base">
                                        <p:cTn id="123" dur="500"/>
                                        <p:tgtEl>
                                          <p:spTgt spid="44"/>
                                        </p:tgtEl>
                                        <p:attrNameLst>
                                          <p:attrName>ppt_x</p:attrName>
                                        </p:attrNameLst>
                                      </p:cBhvr>
                                      <p:tavLst>
                                        <p:tav tm="0">
                                          <p:val>
                                            <p:strVal val="#ppt_x-#ppt_w*1.125000"/>
                                          </p:val>
                                        </p:tav>
                                        <p:tav tm="100000">
                                          <p:val>
                                            <p:strVal val="#ppt_x"/>
                                          </p:val>
                                        </p:tav>
                                      </p:tavLst>
                                    </p:anim>
                                    <p:animEffect transition="in" filter="wipe(right)">
                                      <p:cBhvr>
                                        <p:cTn id="124" dur="500"/>
                                        <p:tgtEl>
                                          <p:spTgt spid="44"/>
                                        </p:tgtEl>
                                      </p:cBhvr>
                                    </p:animEffect>
                                  </p:childTnLst>
                                </p:cTn>
                              </p:par>
                            </p:childTnLst>
                          </p:cTn>
                        </p:par>
                      </p:childTnLst>
                    </p:cTn>
                  </p:par>
                  <p:par>
                    <p:cTn id="125" fill="hold">
                      <p:stCondLst>
                        <p:cond delay="indefinite"/>
                      </p:stCondLst>
                      <p:childTnLst>
                        <p:par>
                          <p:cTn id="126" fill="hold">
                            <p:stCondLst>
                              <p:cond delay="0"/>
                            </p:stCondLst>
                            <p:childTnLst>
                              <p:par>
                                <p:cTn id="127" presetID="12" presetClass="entr" presetSubtype="8" fill="hold" grpId="0" nodeType="clickEffect">
                                  <p:stCondLst>
                                    <p:cond delay="0"/>
                                  </p:stCondLst>
                                  <p:childTnLst>
                                    <p:set>
                                      <p:cBhvr>
                                        <p:cTn id="128" dur="1" fill="hold">
                                          <p:stCondLst>
                                            <p:cond delay="0"/>
                                          </p:stCondLst>
                                        </p:cTn>
                                        <p:tgtEl>
                                          <p:spTgt spid="45"/>
                                        </p:tgtEl>
                                        <p:attrNameLst>
                                          <p:attrName>style.visibility</p:attrName>
                                        </p:attrNameLst>
                                      </p:cBhvr>
                                      <p:to>
                                        <p:strVal val="visible"/>
                                      </p:to>
                                    </p:set>
                                    <p:anim calcmode="lin" valueType="num">
                                      <p:cBhvr additive="base">
                                        <p:cTn id="129" dur="500"/>
                                        <p:tgtEl>
                                          <p:spTgt spid="45"/>
                                        </p:tgtEl>
                                        <p:attrNameLst>
                                          <p:attrName>ppt_x</p:attrName>
                                        </p:attrNameLst>
                                      </p:cBhvr>
                                      <p:tavLst>
                                        <p:tav tm="0">
                                          <p:val>
                                            <p:strVal val="#ppt_x-#ppt_w*1.125000"/>
                                          </p:val>
                                        </p:tav>
                                        <p:tav tm="100000">
                                          <p:val>
                                            <p:strVal val="#ppt_x"/>
                                          </p:val>
                                        </p:tav>
                                      </p:tavLst>
                                    </p:anim>
                                    <p:animEffect transition="in" filter="wipe(right)">
                                      <p:cBhvr>
                                        <p:cTn id="130" dur="500"/>
                                        <p:tgtEl>
                                          <p:spTgt spid="45"/>
                                        </p:tgtEl>
                                      </p:cBhvr>
                                    </p:animEffect>
                                  </p:childTnLst>
                                </p:cTn>
                              </p:par>
                            </p:childTnLst>
                          </p:cTn>
                        </p:par>
                      </p:childTnLst>
                    </p:cTn>
                  </p:par>
                  <p:par>
                    <p:cTn id="131" fill="hold">
                      <p:stCondLst>
                        <p:cond delay="indefinite"/>
                      </p:stCondLst>
                      <p:childTnLst>
                        <p:par>
                          <p:cTn id="132" fill="hold">
                            <p:stCondLst>
                              <p:cond delay="0"/>
                            </p:stCondLst>
                            <p:childTnLst>
                              <p:par>
                                <p:cTn id="133" presetID="42" presetClass="entr" presetSubtype="0" fill="hold" grpId="0" nodeType="clickEffect">
                                  <p:stCondLst>
                                    <p:cond delay="0"/>
                                  </p:stCondLst>
                                  <p:childTnLst>
                                    <p:set>
                                      <p:cBhvr>
                                        <p:cTn id="134" dur="1" fill="hold">
                                          <p:stCondLst>
                                            <p:cond delay="0"/>
                                          </p:stCondLst>
                                        </p:cTn>
                                        <p:tgtEl>
                                          <p:spTgt spid="46"/>
                                        </p:tgtEl>
                                        <p:attrNameLst>
                                          <p:attrName>style.visibility</p:attrName>
                                        </p:attrNameLst>
                                      </p:cBhvr>
                                      <p:to>
                                        <p:strVal val="visible"/>
                                      </p:to>
                                    </p:set>
                                    <p:animEffect transition="in" filter="fade">
                                      <p:cBhvr>
                                        <p:cTn id="135" dur="500"/>
                                        <p:tgtEl>
                                          <p:spTgt spid="46"/>
                                        </p:tgtEl>
                                      </p:cBhvr>
                                    </p:animEffect>
                                    <p:anim calcmode="lin" valueType="num">
                                      <p:cBhvr>
                                        <p:cTn id="136" dur="500" fill="hold"/>
                                        <p:tgtEl>
                                          <p:spTgt spid="46"/>
                                        </p:tgtEl>
                                        <p:attrNameLst>
                                          <p:attrName>ppt_x</p:attrName>
                                        </p:attrNameLst>
                                      </p:cBhvr>
                                      <p:tavLst>
                                        <p:tav tm="0">
                                          <p:val>
                                            <p:strVal val="#ppt_x"/>
                                          </p:val>
                                        </p:tav>
                                        <p:tav tm="100000">
                                          <p:val>
                                            <p:strVal val="#ppt_x"/>
                                          </p:val>
                                        </p:tav>
                                      </p:tavLst>
                                    </p:anim>
                                    <p:anim calcmode="lin" valueType="num">
                                      <p:cBhvr>
                                        <p:cTn id="137" dur="500" fill="hold"/>
                                        <p:tgtEl>
                                          <p:spTgt spid="46"/>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64"/>
                                        </p:tgtEl>
                                        <p:attrNameLst>
                                          <p:attrName>style.visibility</p:attrName>
                                        </p:attrNameLst>
                                      </p:cBhvr>
                                      <p:to>
                                        <p:strVal val="visible"/>
                                      </p:to>
                                    </p:set>
                                    <p:animEffect transition="in" filter="fade">
                                      <p:cBhvr>
                                        <p:cTn id="140" dur="500"/>
                                        <p:tgtEl>
                                          <p:spTgt spid="64"/>
                                        </p:tgtEl>
                                      </p:cBhvr>
                                    </p:animEffect>
                                    <p:anim calcmode="lin" valueType="num">
                                      <p:cBhvr>
                                        <p:cTn id="141" dur="500" fill="hold"/>
                                        <p:tgtEl>
                                          <p:spTgt spid="64"/>
                                        </p:tgtEl>
                                        <p:attrNameLst>
                                          <p:attrName>ppt_x</p:attrName>
                                        </p:attrNameLst>
                                      </p:cBhvr>
                                      <p:tavLst>
                                        <p:tav tm="0">
                                          <p:val>
                                            <p:strVal val="#ppt_x"/>
                                          </p:val>
                                        </p:tav>
                                        <p:tav tm="100000">
                                          <p:val>
                                            <p:strVal val="#ppt_x"/>
                                          </p:val>
                                        </p:tav>
                                      </p:tavLst>
                                    </p:anim>
                                    <p:anim calcmode="lin" valueType="num">
                                      <p:cBhvr>
                                        <p:cTn id="142" dur="5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53" presetClass="entr" presetSubtype="16" fill="hold" grpId="0" nodeType="clickEffect">
                                  <p:stCondLst>
                                    <p:cond delay="0"/>
                                  </p:stCondLst>
                                  <p:childTnLst>
                                    <p:set>
                                      <p:cBhvr>
                                        <p:cTn id="146" dur="1" fill="hold">
                                          <p:stCondLst>
                                            <p:cond delay="0"/>
                                          </p:stCondLst>
                                        </p:cTn>
                                        <p:tgtEl>
                                          <p:spTgt spid="66"/>
                                        </p:tgtEl>
                                        <p:attrNameLst>
                                          <p:attrName>style.visibility</p:attrName>
                                        </p:attrNameLst>
                                      </p:cBhvr>
                                      <p:to>
                                        <p:strVal val="visible"/>
                                      </p:to>
                                    </p:set>
                                    <p:anim calcmode="lin" valueType="num">
                                      <p:cBhvr>
                                        <p:cTn id="147" dur="500" fill="hold"/>
                                        <p:tgtEl>
                                          <p:spTgt spid="66"/>
                                        </p:tgtEl>
                                        <p:attrNameLst>
                                          <p:attrName>ppt_w</p:attrName>
                                        </p:attrNameLst>
                                      </p:cBhvr>
                                      <p:tavLst>
                                        <p:tav tm="0">
                                          <p:val>
                                            <p:fltVal val="0"/>
                                          </p:val>
                                        </p:tav>
                                        <p:tav tm="100000">
                                          <p:val>
                                            <p:strVal val="#ppt_w"/>
                                          </p:val>
                                        </p:tav>
                                      </p:tavLst>
                                    </p:anim>
                                    <p:anim calcmode="lin" valueType="num">
                                      <p:cBhvr>
                                        <p:cTn id="148" dur="500" fill="hold"/>
                                        <p:tgtEl>
                                          <p:spTgt spid="66"/>
                                        </p:tgtEl>
                                        <p:attrNameLst>
                                          <p:attrName>ppt_h</p:attrName>
                                        </p:attrNameLst>
                                      </p:cBhvr>
                                      <p:tavLst>
                                        <p:tav tm="0">
                                          <p:val>
                                            <p:fltVal val="0"/>
                                          </p:val>
                                        </p:tav>
                                        <p:tav tm="100000">
                                          <p:val>
                                            <p:strVal val="#ppt_h"/>
                                          </p:val>
                                        </p:tav>
                                      </p:tavLst>
                                    </p:anim>
                                    <p:animEffect transition="in" filter="fade">
                                      <p:cBhvr>
                                        <p:cTn id="149" dur="500"/>
                                        <p:tgtEl>
                                          <p:spTgt spid="66"/>
                                        </p:tgtEl>
                                      </p:cBhvr>
                                    </p:animEffect>
                                  </p:childTnLst>
                                </p:cTn>
                              </p:par>
                              <p:par>
                                <p:cTn id="150" presetID="2" presetClass="entr" presetSubtype="4" fill="hold" grpId="0" nodeType="withEffect">
                                  <p:stCondLst>
                                    <p:cond delay="0"/>
                                  </p:stCondLst>
                                  <p:childTnLst>
                                    <p:set>
                                      <p:cBhvr>
                                        <p:cTn id="151" dur="1" fill="hold">
                                          <p:stCondLst>
                                            <p:cond delay="0"/>
                                          </p:stCondLst>
                                        </p:cTn>
                                        <p:tgtEl>
                                          <p:spTgt spid="67"/>
                                        </p:tgtEl>
                                        <p:attrNameLst>
                                          <p:attrName>style.visibility</p:attrName>
                                        </p:attrNameLst>
                                      </p:cBhvr>
                                      <p:to>
                                        <p:strVal val="visible"/>
                                      </p:to>
                                    </p:set>
                                    <p:anim calcmode="lin" valueType="num">
                                      <p:cBhvr additive="base">
                                        <p:cTn id="152" dur="500" fill="hold"/>
                                        <p:tgtEl>
                                          <p:spTgt spid="67"/>
                                        </p:tgtEl>
                                        <p:attrNameLst>
                                          <p:attrName>ppt_x</p:attrName>
                                        </p:attrNameLst>
                                      </p:cBhvr>
                                      <p:tavLst>
                                        <p:tav tm="0">
                                          <p:val>
                                            <p:strVal val="#ppt_x"/>
                                          </p:val>
                                        </p:tav>
                                        <p:tav tm="100000">
                                          <p:val>
                                            <p:strVal val="#ppt_x"/>
                                          </p:val>
                                        </p:tav>
                                      </p:tavLst>
                                    </p:anim>
                                    <p:anim calcmode="lin" valueType="num">
                                      <p:cBhvr additive="base">
                                        <p:cTn id="153"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6" grpId="0" animBg="1"/>
      <p:bldP spid="64" grpId="0"/>
      <p:bldP spid="66" grpId="0"/>
      <p:bldP spid="67" grpId="0"/>
      <p:bldP spid="24" grpId="0" animBg="1"/>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5" name="组合 104"/>
          <p:cNvGrpSpPr/>
          <p:nvPr/>
        </p:nvGrpSpPr>
        <p:grpSpPr>
          <a:xfrm>
            <a:off x="623877" y="1756371"/>
            <a:ext cx="2241074" cy="2618657"/>
            <a:chOff x="668723" y="1882344"/>
            <a:chExt cx="2988877" cy="3492452"/>
          </a:xfrm>
          <a:blipFill dpi="0" rotWithShape="1">
            <a:blip r:embed="rId1">
              <a:extLst>
                <a:ext uri="{28A0092B-C50C-407E-A947-70E740481C1C}">
                  <a14:useLocalDpi xmlns:a14="http://schemas.microsoft.com/office/drawing/2010/main" val="0"/>
                </a:ext>
              </a:extLst>
            </a:blip>
            <a:srcRect/>
            <a:stretch>
              <a:fillRect/>
            </a:stretch>
          </a:blipFill>
        </p:grpSpPr>
        <p:sp>
          <p:nvSpPr>
            <p:cNvPr id="45" name="Freeform 48"/>
            <p:cNvSpPr>
              <a:spLocks noEditPoints="1"/>
            </p:cNvSpPr>
            <p:nvPr/>
          </p:nvSpPr>
          <p:spPr bwMode="auto">
            <a:xfrm>
              <a:off x="668723" y="1882344"/>
              <a:ext cx="2988877" cy="2988877"/>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grpFill/>
            <a:ln>
              <a:noFill/>
            </a:ln>
          </p:spPr>
          <p:txBody>
            <a:bodyPr vert="horz" wrap="square" lIns="68562" tIns="34281" rIns="68562" bIns="34281" numCol="1" anchor="t" anchorCtr="0" compatLnSpc="1"/>
            <a:lstStyle/>
            <a:p>
              <a:endParaRPr lang="zh-CN" altLang="en-US" sz="1200"/>
            </a:p>
          </p:txBody>
        </p:sp>
        <p:grpSp>
          <p:nvGrpSpPr>
            <p:cNvPr id="46" name="组合 45"/>
            <p:cNvGrpSpPr/>
            <p:nvPr/>
          </p:nvGrpSpPr>
          <p:grpSpPr>
            <a:xfrm>
              <a:off x="1237072" y="2391214"/>
              <a:ext cx="1915822" cy="2983582"/>
              <a:chOff x="7056438" y="2401888"/>
              <a:chExt cx="2671763" cy="4160838"/>
            </a:xfrm>
            <a:grpFill/>
            <a:effectLst>
              <a:outerShdw blurRad="254000" dist="101600" dir="8100000" sx="102000" sy="102000" algn="tr" rotWithShape="0">
                <a:prstClr val="black">
                  <a:alpha val="28000"/>
                </a:prstClr>
              </a:outerShdw>
            </a:effectLst>
          </p:grpSpPr>
          <p:sp>
            <p:nvSpPr>
              <p:cNvPr id="47"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200"/>
              </a:p>
            </p:txBody>
          </p:sp>
          <p:sp>
            <p:nvSpPr>
              <p:cNvPr id="48"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200"/>
              </a:p>
            </p:txBody>
          </p:sp>
          <p:sp>
            <p:nvSpPr>
              <p:cNvPr id="49"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200"/>
              </a:p>
            </p:txBody>
          </p:sp>
          <p:sp>
            <p:nvSpPr>
              <p:cNvPr id="50"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200"/>
              </a:p>
            </p:txBody>
          </p:sp>
        </p:grpSp>
      </p:grpSp>
      <p:sp>
        <p:nvSpPr>
          <p:cNvPr id="101" name="Freeform 20"/>
          <p:cNvSpPr>
            <a:spLocks noEditPoints="1"/>
          </p:cNvSpPr>
          <p:nvPr/>
        </p:nvSpPr>
        <p:spPr bwMode="auto">
          <a:xfrm rot="5400000">
            <a:off x="3451141" y="1554380"/>
            <a:ext cx="245854" cy="649838"/>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blipFill dpi="0" rotWithShape="1">
            <a:blip r:embed="rId2" cstate="screen"/>
            <a:srcRect/>
            <a:stretch>
              <a:fillRect/>
            </a:stretch>
          </a:blipFill>
          <a:ln>
            <a:noFill/>
          </a:ln>
        </p:spPr>
        <p:txBody>
          <a:bodyPr vert="horz" wrap="square" lIns="68562" tIns="34281" rIns="68562" bIns="34281" numCol="1" anchor="t" anchorCtr="0" compatLnSpc="1"/>
          <a:lstStyle/>
          <a:p>
            <a:endParaRPr lang="zh-CN" altLang="en-US" sz="1200">
              <a:solidFill>
                <a:schemeClr val="accent1"/>
              </a:solidFill>
            </a:endParaRPr>
          </a:p>
        </p:txBody>
      </p:sp>
      <p:grpSp>
        <p:nvGrpSpPr>
          <p:cNvPr id="102" name="组合 101"/>
          <p:cNvGrpSpPr/>
          <p:nvPr/>
        </p:nvGrpSpPr>
        <p:grpSpPr>
          <a:xfrm>
            <a:off x="4011500" y="1536275"/>
            <a:ext cx="4169137" cy="554613"/>
            <a:chOff x="4304043" y="1286668"/>
            <a:chExt cx="3837944" cy="2757793"/>
          </a:xfrm>
          <a:blipFill dpi="0" rotWithShape="1">
            <a:blip r:embed="rId3">
              <a:extLst>
                <a:ext uri="{28A0092B-C50C-407E-A947-70E740481C1C}">
                  <a14:useLocalDpi xmlns:a14="http://schemas.microsoft.com/office/drawing/2010/main" val="0"/>
                </a:ext>
              </a:extLst>
            </a:blip>
            <a:srcRect/>
            <a:stretch>
              <a:fillRect/>
            </a:stretch>
          </a:blipFill>
          <a:effectLst>
            <a:outerShdw blurRad="381000" dist="254000" dir="8100000" algn="tr" rotWithShape="0">
              <a:prstClr val="black">
                <a:alpha val="40000"/>
              </a:prstClr>
            </a:outerShdw>
          </a:effectLst>
        </p:grpSpPr>
        <p:sp>
          <p:nvSpPr>
            <p:cNvPr id="103" name="圆角矩形 102"/>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04" name="圆角矩形 103"/>
            <p:cNvSpPr/>
            <p:nvPr/>
          </p:nvSpPr>
          <p:spPr>
            <a:xfrm>
              <a:off x="4351930" y="1373339"/>
              <a:ext cx="3742172" cy="25844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在此处添加需求问题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106" name="Freeform 20"/>
          <p:cNvSpPr>
            <a:spLocks noEditPoints="1"/>
          </p:cNvSpPr>
          <p:nvPr/>
        </p:nvSpPr>
        <p:spPr bwMode="auto">
          <a:xfrm rot="5400000">
            <a:off x="3451140" y="2253446"/>
            <a:ext cx="245854" cy="649838"/>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blipFill dpi="0" rotWithShape="1">
            <a:blip r:embed="rId4" cstate="screen"/>
            <a:srcRect/>
            <a:stretch>
              <a:fillRect/>
            </a:stretch>
          </a:blipFill>
          <a:ln>
            <a:noFill/>
          </a:ln>
        </p:spPr>
        <p:txBody>
          <a:bodyPr vert="horz" wrap="square" lIns="68562" tIns="34281" rIns="68562" bIns="34281" numCol="1" anchor="t" anchorCtr="0" compatLnSpc="1"/>
          <a:lstStyle/>
          <a:p>
            <a:endParaRPr lang="zh-CN" altLang="en-US" sz="1200">
              <a:solidFill>
                <a:schemeClr val="accent1"/>
              </a:solidFill>
            </a:endParaRPr>
          </a:p>
        </p:txBody>
      </p:sp>
      <p:grpSp>
        <p:nvGrpSpPr>
          <p:cNvPr id="107" name="组合 106"/>
          <p:cNvGrpSpPr/>
          <p:nvPr/>
        </p:nvGrpSpPr>
        <p:grpSpPr>
          <a:xfrm>
            <a:off x="4011500" y="2235341"/>
            <a:ext cx="4169137" cy="554613"/>
            <a:chOff x="4304043" y="1286668"/>
            <a:chExt cx="3837944" cy="2757793"/>
          </a:xfrm>
          <a:blipFill dpi="0" rotWithShape="1">
            <a:blip r:embed="rId5">
              <a:extLst>
                <a:ext uri="{28A0092B-C50C-407E-A947-70E740481C1C}">
                  <a14:useLocalDpi xmlns:a14="http://schemas.microsoft.com/office/drawing/2010/main" val="0"/>
                </a:ext>
              </a:extLst>
            </a:blip>
            <a:srcRect/>
            <a:stretch>
              <a:fillRect/>
            </a:stretch>
          </a:blipFill>
          <a:effectLst>
            <a:outerShdw blurRad="381000" dist="254000" dir="8100000" algn="tr" rotWithShape="0">
              <a:prstClr val="black">
                <a:alpha val="40000"/>
              </a:prstClr>
            </a:outerShdw>
          </a:effectLst>
        </p:grpSpPr>
        <p:sp>
          <p:nvSpPr>
            <p:cNvPr id="108" name="圆角矩形 107"/>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09" name="圆角矩形 108"/>
            <p:cNvSpPr/>
            <p:nvPr/>
          </p:nvSpPr>
          <p:spPr>
            <a:xfrm>
              <a:off x="4351930" y="1373339"/>
              <a:ext cx="3742172" cy="25844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在此处添加需求问题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110" name="Freeform 20"/>
          <p:cNvSpPr>
            <a:spLocks noEditPoints="1"/>
          </p:cNvSpPr>
          <p:nvPr/>
        </p:nvSpPr>
        <p:spPr bwMode="auto">
          <a:xfrm rot="5400000">
            <a:off x="3451140" y="2928466"/>
            <a:ext cx="245854" cy="649838"/>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blipFill dpi="0" rotWithShape="1">
            <a:blip r:embed="rId6" cstate="screen"/>
            <a:srcRect/>
            <a:stretch>
              <a:fillRect/>
            </a:stretch>
          </a:blipFill>
          <a:ln>
            <a:noFill/>
          </a:ln>
        </p:spPr>
        <p:txBody>
          <a:bodyPr vert="horz" wrap="square" lIns="68562" tIns="34281" rIns="68562" bIns="34281" numCol="1" anchor="t" anchorCtr="0" compatLnSpc="1"/>
          <a:lstStyle/>
          <a:p>
            <a:endParaRPr lang="zh-CN" altLang="en-US" sz="1200">
              <a:solidFill>
                <a:schemeClr val="accent1"/>
              </a:solidFill>
            </a:endParaRPr>
          </a:p>
        </p:txBody>
      </p:sp>
      <p:grpSp>
        <p:nvGrpSpPr>
          <p:cNvPr id="111" name="组合 110"/>
          <p:cNvGrpSpPr/>
          <p:nvPr/>
        </p:nvGrpSpPr>
        <p:grpSpPr>
          <a:xfrm>
            <a:off x="4011500" y="2910361"/>
            <a:ext cx="4169137" cy="554613"/>
            <a:chOff x="4304043" y="1286668"/>
            <a:chExt cx="3837944" cy="2757793"/>
          </a:xfrm>
          <a:blipFill dpi="0" rotWithShape="1">
            <a:blip r:embed="rId7">
              <a:extLst>
                <a:ext uri="{28A0092B-C50C-407E-A947-70E740481C1C}">
                  <a14:useLocalDpi xmlns:a14="http://schemas.microsoft.com/office/drawing/2010/main" val="0"/>
                </a:ext>
              </a:extLst>
            </a:blip>
            <a:srcRect/>
            <a:stretch>
              <a:fillRect/>
            </a:stretch>
          </a:blipFill>
          <a:effectLst>
            <a:outerShdw blurRad="381000" dist="254000" dir="8100000" algn="tr" rotWithShape="0">
              <a:prstClr val="black">
                <a:alpha val="40000"/>
              </a:prstClr>
            </a:outerShdw>
          </a:effectLst>
        </p:grpSpPr>
        <p:sp>
          <p:nvSpPr>
            <p:cNvPr id="112" name="圆角矩形 111"/>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13" name="圆角矩形 112"/>
            <p:cNvSpPr/>
            <p:nvPr/>
          </p:nvSpPr>
          <p:spPr>
            <a:xfrm>
              <a:off x="4351930" y="1373339"/>
              <a:ext cx="3742172" cy="25844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在此处添加需求问题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114" name="Freeform 20"/>
          <p:cNvSpPr>
            <a:spLocks noEditPoints="1"/>
          </p:cNvSpPr>
          <p:nvPr/>
        </p:nvSpPr>
        <p:spPr bwMode="auto">
          <a:xfrm rot="5400000">
            <a:off x="3451139" y="3623866"/>
            <a:ext cx="245854" cy="649838"/>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blipFill dpi="0" rotWithShape="1">
            <a:blip r:embed="rId8" cstate="screen"/>
            <a:srcRect/>
            <a:stretch>
              <a:fillRect/>
            </a:stretch>
          </a:blipFill>
          <a:ln>
            <a:noFill/>
          </a:ln>
        </p:spPr>
        <p:txBody>
          <a:bodyPr vert="horz" wrap="square" lIns="68562" tIns="34281" rIns="68562" bIns="34281" numCol="1" anchor="t" anchorCtr="0" compatLnSpc="1"/>
          <a:lstStyle/>
          <a:p>
            <a:endParaRPr lang="zh-CN" altLang="en-US" sz="1200">
              <a:solidFill>
                <a:schemeClr val="accent1"/>
              </a:solidFill>
            </a:endParaRPr>
          </a:p>
        </p:txBody>
      </p:sp>
      <p:grpSp>
        <p:nvGrpSpPr>
          <p:cNvPr id="115" name="组合 114"/>
          <p:cNvGrpSpPr/>
          <p:nvPr/>
        </p:nvGrpSpPr>
        <p:grpSpPr>
          <a:xfrm>
            <a:off x="4011499" y="3605761"/>
            <a:ext cx="4169137" cy="554613"/>
            <a:chOff x="4304043" y="1286668"/>
            <a:chExt cx="3837944" cy="2757793"/>
          </a:xfrm>
          <a:blipFill dpi="0" rotWithShape="1">
            <a:blip r:embed="rId9">
              <a:extLst>
                <a:ext uri="{28A0092B-C50C-407E-A947-70E740481C1C}">
                  <a14:useLocalDpi xmlns:a14="http://schemas.microsoft.com/office/drawing/2010/main" val="0"/>
                </a:ext>
              </a:extLst>
            </a:blip>
            <a:srcRect/>
            <a:stretch>
              <a:fillRect/>
            </a:stretch>
          </a:blipFill>
          <a:effectLst>
            <a:outerShdw blurRad="381000" dist="254000" dir="8100000" algn="tr" rotWithShape="0">
              <a:prstClr val="black">
                <a:alpha val="40000"/>
              </a:prstClr>
            </a:outerShdw>
          </a:effectLst>
        </p:grpSpPr>
        <p:sp>
          <p:nvSpPr>
            <p:cNvPr id="116" name="圆角矩形 115"/>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17" name="圆角矩形 116"/>
            <p:cNvSpPr/>
            <p:nvPr/>
          </p:nvSpPr>
          <p:spPr>
            <a:xfrm>
              <a:off x="4351930" y="1373339"/>
              <a:ext cx="3742172" cy="25844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在此处添加需求问题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118" name="Freeform 20"/>
          <p:cNvSpPr>
            <a:spLocks noEditPoints="1"/>
          </p:cNvSpPr>
          <p:nvPr/>
        </p:nvSpPr>
        <p:spPr bwMode="auto">
          <a:xfrm rot="5400000">
            <a:off x="3451138" y="4295042"/>
            <a:ext cx="245854" cy="649838"/>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blipFill dpi="0" rotWithShape="1">
            <a:blip r:embed="rId10" cstate="screen"/>
            <a:srcRect/>
            <a:stretch>
              <a:fillRect/>
            </a:stretch>
          </a:blipFill>
          <a:ln>
            <a:noFill/>
          </a:ln>
        </p:spPr>
        <p:txBody>
          <a:bodyPr vert="horz" wrap="square" lIns="68562" tIns="34281" rIns="68562" bIns="34281" numCol="1" anchor="t" anchorCtr="0" compatLnSpc="1"/>
          <a:lstStyle/>
          <a:p>
            <a:endParaRPr lang="zh-CN" altLang="en-US" sz="1200">
              <a:solidFill>
                <a:schemeClr val="accent1"/>
              </a:solidFill>
            </a:endParaRPr>
          </a:p>
        </p:txBody>
      </p:sp>
      <p:grpSp>
        <p:nvGrpSpPr>
          <p:cNvPr id="119" name="组合 118"/>
          <p:cNvGrpSpPr/>
          <p:nvPr/>
        </p:nvGrpSpPr>
        <p:grpSpPr>
          <a:xfrm>
            <a:off x="4011498" y="4276937"/>
            <a:ext cx="4169137" cy="554613"/>
            <a:chOff x="4304043" y="1286668"/>
            <a:chExt cx="3837944" cy="2757793"/>
          </a:xfrm>
          <a:blipFill dpi="0" rotWithShape="1">
            <a:blip r:embed="rId11">
              <a:extLst>
                <a:ext uri="{28A0092B-C50C-407E-A947-70E740481C1C}">
                  <a14:useLocalDpi xmlns:a14="http://schemas.microsoft.com/office/drawing/2010/main" val="0"/>
                </a:ext>
              </a:extLst>
            </a:blip>
            <a:srcRect/>
            <a:stretch>
              <a:fillRect/>
            </a:stretch>
          </a:blipFill>
          <a:effectLst>
            <a:outerShdw blurRad="381000" dist="254000" dir="8100000" algn="tr" rotWithShape="0">
              <a:prstClr val="black">
                <a:alpha val="40000"/>
              </a:prstClr>
            </a:outerShdw>
          </a:effectLst>
        </p:grpSpPr>
        <p:sp>
          <p:nvSpPr>
            <p:cNvPr id="120" name="圆角矩形 119"/>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21" name="圆角矩形 120"/>
            <p:cNvSpPr/>
            <p:nvPr/>
          </p:nvSpPr>
          <p:spPr>
            <a:xfrm>
              <a:off x="4351930" y="1373339"/>
              <a:ext cx="3742172" cy="25844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在此处添加需求问题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5"/>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0"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80">
                                          <p:stCondLst>
                                            <p:cond delay="0"/>
                                          </p:stCondLst>
                                        </p:cTn>
                                        <p:tgtEl>
                                          <p:spTgt spid="29"/>
                                        </p:tgtEl>
                                      </p:cBhvr>
                                    </p:animEffect>
                                    <p:anim calcmode="lin" valueType="num">
                                      <p:cBhvr>
                                        <p:cTn id="8"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3" dur="26">
                                          <p:stCondLst>
                                            <p:cond delay="650"/>
                                          </p:stCondLst>
                                        </p:cTn>
                                        <p:tgtEl>
                                          <p:spTgt spid="29"/>
                                        </p:tgtEl>
                                      </p:cBhvr>
                                      <p:to x="100000" y="60000"/>
                                    </p:animScale>
                                    <p:animScale>
                                      <p:cBhvr>
                                        <p:cTn id="14" dur="166" decel="50000">
                                          <p:stCondLst>
                                            <p:cond delay="676"/>
                                          </p:stCondLst>
                                        </p:cTn>
                                        <p:tgtEl>
                                          <p:spTgt spid="29"/>
                                        </p:tgtEl>
                                      </p:cBhvr>
                                      <p:to x="100000" y="100000"/>
                                    </p:animScale>
                                    <p:animScale>
                                      <p:cBhvr>
                                        <p:cTn id="15" dur="26">
                                          <p:stCondLst>
                                            <p:cond delay="1312"/>
                                          </p:stCondLst>
                                        </p:cTn>
                                        <p:tgtEl>
                                          <p:spTgt spid="29"/>
                                        </p:tgtEl>
                                      </p:cBhvr>
                                      <p:to x="100000" y="80000"/>
                                    </p:animScale>
                                    <p:animScale>
                                      <p:cBhvr>
                                        <p:cTn id="16" dur="166" decel="50000">
                                          <p:stCondLst>
                                            <p:cond delay="1338"/>
                                          </p:stCondLst>
                                        </p:cTn>
                                        <p:tgtEl>
                                          <p:spTgt spid="29"/>
                                        </p:tgtEl>
                                      </p:cBhvr>
                                      <p:to x="100000" y="100000"/>
                                    </p:animScale>
                                    <p:animScale>
                                      <p:cBhvr>
                                        <p:cTn id="17" dur="26">
                                          <p:stCondLst>
                                            <p:cond delay="1642"/>
                                          </p:stCondLst>
                                        </p:cTn>
                                        <p:tgtEl>
                                          <p:spTgt spid="29"/>
                                        </p:tgtEl>
                                      </p:cBhvr>
                                      <p:to x="100000" y="90000"/>
                                    </p:animScale>
                                    <p:animScale>
                                      <p:cBhvr>
                                        <p:cTn id="18" dur="166" decel="50000">
                                          <p:stCondLst>
                                            <p:cond delay="1668"/>
                                          </p:stCondLst>
                                        </p:cTn>
                                        <p:tgtEl>
                                          <p:spTgt spid="29"/>
                                        </p:tgtEl>
                                      </p:cBhvr>
                                      <p:to x="100000" y="100000"/>
                                    </p:animScale>
                                    <p:animScale>
                                      <p:cBhvr>
                                        <p:cTn id="19" dur="26">
                                          <p:stCondLst>
                                            <p:cond delay="1808"/>
                                          </p:stCondLst>
                                        </p:cTn>
                                        <p:tgtEl>
                                          <p:spTgt spid="29"/>
                                        </p:tgtEl>
                                      </p:cBhvr>
                                      <p:to x="100000" y="95000"/>
                                    </p:animScale>
                                    <p:animScale>
                                      <p:cBhvr>
                                        <p:cTn id="20" dur="166" decel="50000">
                                          <p:stCondLst>
                                            <p:cond delay="1834"/>
                                          </p:stCondLst>
                                        </p:cTn>
                                        <p:tgtEl>
                                          <p:spTgt spid="29"/>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down)">
                                      <p:cBhvr>
                                        <p:cTn id="23" dur="580">
                                          <p:stCondLst>
                                            <p:cond delay="0"/>
                                          </p:stCondLst>
                                        </p:cTn>
                                        <p:tgtEl>
                                          <p:spTgt spid="30"/>
                                        </p:tgtEl>
                                      </p:cBhvr>
                                    </p:animEffect>
                                    <p:anim calcmode="lin" valueType="num">
                                      <p:cBhvr>
                                        <p:cTn id="24"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29" dur="26">
                                          <p:stCondLst>
                                            <p:cond delay="650"/>
                                          </p:stCondLst>
                                        </p:cTn>
                                        <p:tgtEl>
                                          <p:spTgt spid="30"/>
                                        </p:tgtEl>
                                      </p:cBhvr>
                                      <p:to x="100000" y="60000"/>
                                    </p:animScale>
                                    <p:animScale>
                                      <p:cBhvr>
                                        <p:cTn id="30" dur="166" decel="50000">
                                          <p:stCondLst>
                                            <p:cond delay="676"/>
                                          </p:stCondLst>
                                        </p:cTn>
                                        <p:tgtEl>
                                          <p:spTgt spid="30"/>
                                        </p:tgtEl>
                                      </p:cBhvr>
                                      <p:to x="100000" y="100000"/>
                                    </p:animScale>
                                    <p:animScale>
                                      <p:cBhvr>
                                        <p:cTn id="31" dur="26">
                                          <p:stCondLst>
                                            <p:cond delay="1312"/>
                                          </p:stCondLst>
                                        </p:cTn>
                                        <p:tgtEl>
                                          <p:spTgt spid="30"/>
                                        </p:tgtEl>
                                      </p:cBhvr>
                                      <p:to x="100000" y="80000"/>
                                    </p:animScale>
                                    <p:animScale>
                                      <p:cBhvr>
                                        <p:cTn id="32" dur="166" decel="50000">
                                          <p:stCondLst>
                                            <p:cond delay="1338"/>
                                          </p:stCondLst>
                                        </p:cTn>
                                        <p:tgtEl>
                                          <p:spTgt spid="30"/>
                                        </p:tgtEl>
                                      </p:cBhvr>
                                      <p:to x="100000" y="100000"/>
                                    </p:animScale>
                                    <p:animScale>
                                      <p:cBhvr>
                                        <p:cTn id="33" dur="26">
                                          <p:stCondLst>
                                            <p:cond delay="1642"/>
                                          </p:stCondLst>
                                        </p:cTn>
                                        <p:tgtEl>
                                          <p:spTgt spid="30"/>
                                        </p:tgtEl>
                                      </p:cBhvr>
                                      <p:to x="100000" y="90000"/>
                                    </p:animScale>
                                    <p:animScale>
                                      <p:cBhvr>
                                        <p:cTn id="34" dur="166" decel="50000">
                                          <p:stCondLst>
                                            <p:cond delay="1668"/>
                                          </p:stCondLst>
                                        </p:cTn>
                                        <p:tgtEl>
                                          <p:spTgt spid="30"/>
                                        </p:tgtEl>
                                      </p:cBhvr>
                                      <p:to x="100000" y="100000"/>
                                    </p:animScale>
                                    <p:animScale>
                                      <p:cBhvr>
                                        <p:cTn id="35" dur="26">
                                          <p:stCondLst>
                                            <p:cond delay="1808"/>
                                          </p:stCondLst>
                                        </p:cTn>
                                        <p:tgtEl>
                                          <p:spTgt spid="30"/>
                                        </p:tgtEl>
                                      </p:cBhvr>
                                      <p:to x="100000" y="95000"/>
                                    </p:animScale>
                                    <p:animScale>
                                      <p:cBhvr>
                                        <p:cTn id="36" dur="166" decel="50000">
                                          <p:stCondLst>
                                            <p:cond delay="1834"/>
                                          </p:stCondLst>
                                        </p:cTn>
                                        <p:tgtEl>
                                          <p:spTgt spid="30"/>
                                        </p:tgtEl>
                                      </p:cBhvr>
                                      <p:to x="100000" y="100000"/>
                                    </p:animScale>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105"/>
                                        </p:tgtEl>
                                        <p:attrNameLst>
                                          <p:attrName>style.visibility</p:attrName>
                                        </p:attrNameLst>
                                      </p:cBhvr>
                                      <p:to>
                                        <p:strVal val="visible"/>
                                      </p:to>
                                    </p:set>
                                    <p:anim calcmode="lin" valueType="num">
                                      <p:cBhvr>
                                        <p:cTn id="40" dur="500" fill="hold"/>
                                        <p:tgtEl>
                                          <p:spTgt spid="105"/>
                                        </p:tgtEl>
                                        <p:attrNameLst>
                                          <p:attrName>ppt_w</p:attrName>
                                        </p:attrNameLst>
                                      </p:cBhvr>
                                      <p:tavLst>
                                        <p:tav tm="0">
                                          <p:val>
                                            <p:fltVal val="0"/>
                                          </p:val>
                                        </p:tav>
                                        <p:tav tm="100000">
                                          <p:val>
                                            <p:strVal val="#ppt_w"/>
                                          </p:val>
                                        </p:tav>
                                      </p:tavLst>
                                    </p:anim>
                                    <p:anim calcmode="lin" valueType="num">
                                      <p:cBhvr>
                                        <p:cTn id="41" dur="500" fill="hold"/>
                                        <p:tgtEl>
                                          <p:spTgt spid="105"/>
                                        </p:tgtEl>
                                        <p:attrNameLst>
                                          <p:attrName>ppt_h</p:attrName>
                                        </p:attrNameLst>
                                      </p:cBhvr>
                                      <p:tavLst>
                                        <p:tav tm="0">
                                          <p:val>
                                            <p:fltVal val="0"/>
                                          </p:val>
                                        </p:tav>
                                        <p:tav tm="100000">
                                          <p:val>
                                            <p:strVal val="#ppt_h"/>
                                          </p:val>
                                        </p:tav>
                                      </p:tavLst>
                                    </p:anim>
                                    <p:animEffect transition="in" filter="fade">
                                      <p:cBhvr>
                                        <p:cTn id="42" dur="500"/>
                                        <p:tgtEl>
                                          <p:spTgt spid="105"/>
                                        </p:tgtEl>
                                      </p:cBhvr>
                                    </p:animEffect>
                                  </p:childTnLst>
                                </p:cTn>
                              </p:par>
                            </p:childTnLst>
                          </p:cTn>
                        </p:par>
                        <p:par>
                          <p:cTn id="43" fill="hold">
                            <p:stCondLst>
                              <p:cond delay="2500"/>
                            </p:stCondLst>
                            <p:childTnLst>
                              <p:par>
                                <p:cTn id="44" presetID="12" presetClass="entr" presetSubtype="8" fill="hold" grpId="0" nodeType="afterEffect">
                                  <p:stCondLst>
                                    <p:cond delay="0"/>
                                  </p:stCondLst>
                                  <p:childTnLst>
                                    <p:set>
                                      <p:cBhvr>
                                        <p:cTn id="45" dur="1" fill="hold">
                                          <p:stCondLst>
                                            <p:cond delay="0"/>
                                          </p:stCondLst>
                                        </p:cTn>
                                        <p:tgtEl>
                                          <p:spTgt spid="101"/>
                                        </p:tgtEl>
                                        <p:attrNameLst>
                                          <p:attrName>style.visibility</p:attrName>
                                        </p:attrNameLst>
                                      </p:cBhvr>
                                      <p:to>
                                        <p:strVal val="visible"/>
                                      </p:to>
                                    </p:set>
                                    <p:anim calcmode="lin" valueType="num">
                                      <p:cBhvr additive="base">
                                        <p:cTn id="46" dur="500"/>
                                        <p:tgtEl>
                                          <p:spTgt spid="101"/>
                                        </p:tgtEl>
                                        <p:attrNameLst>
                                          <p:attrName>ppt_x</p:attrName>
                                        </p:attrNameLst>
                                      </p:cBhvr>
                                      <p:tavLst>
                                        <p:tav tm="0">
                                          <p:val>
                                            <p:strVal val="#ppt_x-#ppt_w*1.125000"/>
                                          </p:val>
                                        </p:tav>
                                        <p:tav tm="100000">
                                          <p:val>
                                            <p:strVal val="#ppt_x"/>
                                          </p:val>
                                        </p:tav>
                                      </p:tavLst>
                                    </p:anim>
                                    <p:animEffect transition="in" filter="wipe(right)">
                                      <p:cBhvr>
                                        <p:cTn id="47" dur="500"/>
                                        <p:tgtEl>
                                          <p:spTgt spid="101"/>
                                        </p:tgtEl>
                                      </p:cBhvr>
                                    </p:animEffect>
                                  </p:childTnLst>
                                </p:cTn>
                              </p:par>
                            </p:childTnLst>
                          </p:cTn>
                        </p:par>
                        <p:par>
                          <p:cTn id="48" fill="hold">
                            <p:stCondLst>
                              <p:cond delay="3000"/>
                            </p:stCondLst>
                            <p:childTnLst>
                              <p:par>
                                <p:cTn id="49" presetID="42" presetClass="entr" presetSubtype="0" fill="hold" nodeType="after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fade">
                                      <p:cBhvr>
                                        <p:cTn id="51" dur="500"/>
                                        <p:tgtEl>
                                          <p:spTgt spid="102"/>
                                        </p:tgtEl>
                                      </p:cBhvr>
                                    </p:animEffect>
                                    <p:anim calcmode="lin" valueType="num">
                                      <p:cBhvr>
                                        <p:cTn id="52" dur="500" fill="hold"/>
                                        <p:tgtEl>
                                          <p:spTgt spid="102"/>
                                        </p:tgtEl>
                                        <p:attrNameLst>
                                          <p:attrName>ppt_x</p:attrName>
                                        </p:attrNameLst>
                                      </p:cBhvr>
                                      <p:tavLst>
                                        <p:tav tm="0">
                                          <p:val>
                                            <p:strVal val="#ppt_x"/>
                                          </p:val>
                                        </p:tav>
                                        <p:tav tm="100000">
                                          <p:val>
                                            <p:strVal val="#ppt_x"/>
                                          </p:val>
                                        </p:tav>
                                      </p:tavLst>
                                    </p:anim>
                                    <p:anim calcmode="lin" valueType="num">
                                      <p:cBhvr>
                                        <p:cTn id="53" dur="500" fill="hold"/>
                                        <p:tgtEl>
                                          <p:spTgt spid="102"/>
                                        </p:tgtEl>
                                        <p:attrNameLst>
                                          <p:attrName>ppt_y</p:attrName>
                                        </p:attrNameLst>
                                      </p:cBhvr>
                                      <p:tavLst>
                                        <p:tav tm="0">
                                          <p:val>
                                            <p:strVal val="#ppt_y+.1"/>
                                          </p:val>
                                        </p:tav>
                                        <p:tav tm="100000">
                                          <p:val>
                                            <p:strVal val="#ppt_y"/>
                                          </p:val>
                                        </p:tav>
                                      </p:tavLst>
                                    </p:anim>
                                  </p:childTnLst>
                                </p:cTn>
                              </p:par>
                            </p:childTnLst>
                          </p:cTn>
                        </p:par>
                        <p:par>
                          <p:cTn id="54" fill="hold">
                            <p:stCondLst>
                              <p:cond delay="3500"/>
                            </p:stCondLst>
                            <p:childTnLst>
                              <p:par>
                                <p:cTn id="55" presetID="12" presetClass="entr" presetSubtype="8" fill="hold" grpId="0" nodeType="afterEffect">
                                  <p:stCondLst>
                                    <p:cond delay="0"/>
                                  </p:stCondLst>
                                  <p:childTnLst>
                                    <p:set>
                                      <p:cBhvr>
                                        <p:cTn id="56" dur="1" fill="hold">
                                          <p:stCondLst>
                                            <p:cond delay="0"/>
                                          </p:stCondLst>
                                        </p:cTn>
                                        <p:tgtEl>
                                          <p:spTgt spid="106"/>
                                        </p:tgtEl>
                                        <p:attrNameLst>
                                          <p:attrName>style.visibility</p:attrName>
                                        </p:attrNameLst>
                                      </p:cBhvr>
                                      <p:to>
                                        <p:strVal val="visible"/>
                                      </p:to>
                                    </p:set>
                                    <p:anim calcmode="lin" valueType="num">
                                      <p:cBhvr additive="base">
                                        <p:cTn id="57" dur="500"/>
                                        <p:tgtEl>
                                          <p:spTgt spid="106"/>
                                        </p:tgtEl>
                                        <p:attrNameLst>
                                          <p:attrName>ppt_x</p:attrName>
                                        </p:attrNameLst>
                                      </p:cBhvr>
                                      <p:tavLst>
                                        <p:tav tm="0">
                                          <p:val>
                                            <p:strVal val="#ppt_x-#ppt_w*1.125000"/>
                                          </p:val>
                                        </p:tav>
                                        <p:tav tm="100000">
                                          <p:val>
                                            <p:strVal val="#ppt_x"/>
                                          </p:val>
                                        </p:tav>
                                      </p:tavLst>
                                    </p:anim>
                                    <p:animEffect transition="in" filter="wipe(right)">
                                      <p:cBhvr>
                                        <p:cTn id="58" dur="500"/>
                                        <p:tgtEl>
                                          <p:spTgt spid="106"/>
                                        </p:tgtEl>
                                      </p:cBhvr>
                                    </p:animEffect>
                                  </p:childTnLst>
                                </p:cTn>
                              </p:par>
                            </p:childTnLst>
                          </p:cTn>
                        </p:par>
                        <p:par>
                          <p:cTn id="59" fill="hold">
                            <p:stCondLst>
                              <p:cond delay="4000"/>
                            </p:stCondLst>
                            <p:childTnLst>
                              <p:par>
                                <p:cTn id="60" presetID="42" presetClass="entr" presetSubtype="0" fill="hold" nodeType="afterEffect">
                                  <p:stCondLst>
                                    <p:cond delay="0"/>
                                  </p:stCondLst>
                                  <p:childTnLst>
                                    <p:set>
                                      <p:cBhvr>
                                        <p:cTn id="61" dur="1" fill="hold">
                                          <p:stCondLst>
                                            <p:cond delay="0"/>
                                          </p:stCondLst>
                                        </p:cTn>
                                        <p:tgtEl>
                                          <p:spTgt spid="107"/>
                                        </p:tgtEl>
                                        <p:attrNameLst>
                                          <p:attrName>style.visibility</p:attrName>
                                        </p:attrNameLst>
                                      </p:cBhvr>
                                      <p:to>
                                        <p:strVal val="visible"/>
                                      </p:to>
                                    </p:set>
                                    <p:animEffect transition="in" filter="fade">
                                      <p:cBhvr>
                                        <p:cTn id="62" dur="500"/>
                                        <p:tgtEl>
                                          <p:spTgt spid="107"/>
                                        </p:tgtEl>
                                      </p:cBhvr>
                                    </p:animEffect>
                                    <p:anim calcmode="lin" valueType="num">
                                      <p:cBhvr>
                                        <p:cTn id="63" dur="500" fill="hold"/>
                                        <p:tgtEl>
                                          <p:spTgt spid="107"/>
                                        </p:tgtEl>
                                        <p:attrNameLst>
                                          <p:attrName>ppt_x</p:attrName>
                                        </p:attrNameLst>
                                      </p:cBhvr>
                                      <p:tavLst>
                                        <p:tav tm="0">
                                          <p:val>
                                            <p:strVal val="#ppt_x"/>
                                          </p:val>
                                        </p:tav>
                                        <p:tav tm="100000">
                                          <p:val>
                                            <p:strVal val="#ppt_x"/>
                                          </p:val>
                                        </p:tav>
                                      </p:tavLst>
                                    </p:anim>
                                    <p:anim calcmode="lin" valueType="num">
                                      <p:cBhvr>
                                        <p:cTn id="64" dur="500" fill="hold"/>
                                        <p:tgtEl>
                                          <p:spTgt spid="107"/>
                                        </p:tgtEl>
                                        <p:attrNameLst>
                                          <p:attrName>ppt_y</p:attrName>
                                        </p:attrNameLst>
                                      </p:cBhvr>
                                      <p:tavLst>
                                        <p:tav tm="0">
                                          <p:val>
                                            <p:strVal val="#ppt_y+.1"/>
                                          </p:val>
                                        </p:tav>
                                        <p:tav tm="100000">
                                          <p:val>
                                            <p:strVal val="#ppt_y"/>
                                          </p:val>
                                        </p:tav>
                                      </p:tavLst>
                                    </p:anim>
                                  </p:childTnLst>
                                </p:cTn>
                              </p:par>
                            </p:childTnLst>
                          </p:cTn>
                        </p:par>
                        <p:par>
                          <p:cTn id="65" fill="hold">
                            <p:stCondLst>
                              <p:cond delay="4500"/>
                            </p:stCondLst>
                            <p:childTnLst>
                              <p:par>
                                <p:cTn id="66" presetID="12" presetClass="entr" presetSubtype="8" fill="hold" grpId="0" nodeType="afterEffect">
                                  <p:stCondLst>
                                    <p:cond delay="0"/>
                                  </p:stCondLst>
                                  <p:childTnLst>
                                    <p:set>
                                      <p:cBhvr>
                                        <p:cTn id="67" dur="1" fill="hold">
                                          <p:stCondLst>
                                            <p:cond delay="0"/>
                                          </p:stCondLst>
                                        </p:cTn>
                                        <p:tgtEl>
                                          <p:spTgt spid="110"/>
                                        </p:tgtEl>
                                        <p:attrNameLst>
                                          <p:attrName>style.visibility</p:attrName>
                                        </p:attrNameLst>
                                      </p:cBhvr>
                                      <p:to>
                                        <p:strVal val="visible"/>
                                      </p:to>
                                    </p:set>
                                    <p:anim calcmode="lin" valueType="num">
                                      <p:cBhvr additive="base">
                                        <p:cTn id="68" dur="500"/>
                                        <p:tgtEl>
                                          <p:spTgt spid="110"/>
                                        </p:tgtEl>
                                        <p:attrNameLst>
                                          <p:attrName>ppt_x</p:attrName>
                                        </p:attrNameLst>
                                      </p:cBhvr>
                                      <p:tavLst>
                                        <p:tav tm="0">
                                          <p:val>
                                            <p:strVal val="#ppt_x-#ppt_w*1.125000"/>
                                          </p:val>
                                        </p:tav>
                                        <p:tav tm="100000">
                                          <p:val>
                                            <p:strVal val="#ppt_x"/>
                                          </p:val>
                                        </p:tav>
                                      </p:tavLst>
                                    </p:anim>
                                    <p:animEffect transition="in" filter="wipe(right)">
                                      <p:cBhvr>
                                        <p:cTn id="69" dur="500"/>
                                        <p:tgtEl>
                                          <p:spTgt spid="110"/>
                                        </p:tgtEl>
                                      </p:cBhvr>
                                    </p:animEffect>
                                  </p:childTnLst>
                                </p:cTn>
                              </p:par>
                            </p:childTnLst>
                          </p:cTn>
                        </p:par>
                        <p:par>
                          <p:cTn id="70" fill="hold">
                            <p:stCondLst>
                              <p:cond delay="5000"/>
                            </p:stCondLst>
                            <p:childTnLst>
                              <p:par>
                                <p:cTn id="71" presetID="42" presetClass="entr" presetSubtype="0" fill="hold" nodeType="afterEffect">
                                  <p:stCondLst>
                                    <p:cond delay="0"/>
                                  </p:stCondLst>
                                  <p:childTnLst>
                                    <p:set>
                                      <p:cBhvr>
                                        <p:cTn id="72" dur="1" fill="hold">
                                          <p:stCondLst>
                                            <p:cond delay="0"/>
                                          </p:stCondLst>
                                        </p:cTn>
                                        <p:tgtEl>
                                          <p:spTgt spid="111"/>
                                        </p:tgtEl>
                                        <p:attrNameLst>
                                          <p:attrName>style.visibility</p:attrName>
                                        </p:attrNameLst>
                                      </p:cBhvr>
                                      <p:to>
                                        <p:strVal val="visible"/>
                                      </p:to>
                                    </p:set>
                                    <p:animEffect transition="in" filter="fade">
                                      <p:cBhvr>
                                        <p:cTn id="73" dur="500"/>
                                        <p:tgtEl>
                                          <p:spTgt spid="111"/>
                                        </p:tgtEl>
                                      </p:cBhvr>
                                    </p:animEffect>
                                    <p:anim calcmode="lin" valueType="num">
                                      <p:cBhvr>
                                        <p:cTn id="74" dur="500" fill="hold"/>
                                        <p:tgtEl>
                                          <p:spTgt spid="111"/>
                                        </p:tgtEl>
                                        <p:attrNameLst>
                                          <p:attrName>ppt_x</p:attrName>
                                        </p:attrNameLst>
                                      </p:cBhvr>
                                      <p:tavLst>
                                        <p:tav tm="0">
                                          <p:val>
                                            <p:strVal val="#ppt_x"/>
                                          </p:val>
                                        </p:tav>
                                        <p:tav tm="100000">
                                          <p:val>
                                            <p:strVal val="#ppt_x"/>
                                          </p:val>
                                        </p:tav>
                                      </p:tavLst>
                                    </p:anim>
                                    <p:anim calcmode="lin" valueType="num">
                                      <p:cBhvr>
                                        <p:cTn id="75" dur="500" fill="hold"/>
                                        <p:tgtEl>
                                          <p:spTgt spid="111"/>
                                        </p:tgtEl>
                                        <p:attrNameLst>
                                          <p:attrName>ppt_y</p:attrName>
                                        </p:attrNameLst>
                                      </p:cBhvr>
                                      <p:tavLst>
                                        <p:tav tm="0">
                                          <p:val>
                                            <p:strVal val="#ppt_y+.1"/>
                                          </p:val>
                                        </p:tav>
                                        <p:tav tm="100000">
                                          <p:val>
                                            <p:strVal val="#ppt_y"/>
                                          </p:val>
                                        </p:tav>
                                      </p:tavLst>
                                    </p:anim>
                                  </p:childTnLst>
                                </p:cTn>
                              </p:par>
                            </p:childTnLst>
                          </p:cTn>
                        </p:par>
                        <p:par>
                          <p:cTn id="76" fill="hold">
                            <p:stCondLst>
                              <p:cond delay="5500"/>
                            </p:stCondLst>
                            <p:childTnLst>
                              <p:par>
                                <p:cTn id="77" presetID="12" presetClass="entr" presetSubtype="8" fill="hold" grpId="0" nodeType="afterEffect">
                                  <p:stCondLst>
                                    <p:cond delay="0"/>
                                  </p:stCondLst>
                                  <p:childTnLst>
                                    <p:set>
                                      <p:cBhvr>
                                        <p:cTn id="78" dur="1" fill="hold">
                                          <p:stCondLst>
                                            <p:cond delay="0"/>
                                          </p:stCondLst>
                                        </p:cTn>
                                        <p:tgtEl>
                                          <p:spTgt spid="114"/>
                                        </p:tgtEl>
                                        <p:attrNameLst>
                                          <p:attrName>style.visibility</p:attrName>
                                        </p:attrNameLst>
                                      </p:cBhvr>
                                      <p:to>
                                        <p:strVal val="visible"/>
                                      </p:to>
                                    </p:set>
                                    <p:anim calcmode="lin" valueType="num">
                                      <p:cBhvr additive="base">
                                        <p:cTn id="79" dur="500"/>
                                        <p:tgtEl>
                                          <p:spTgt spid="114"/>
                                        </p:tgtEl>
                                        <p:attrNameLst>
                                          <p:attrName>ppt_x</p:attrName>
                                        </p:attrNameLst>
                                      </p:cBhvr>
                                      <p:tavLst>
                                        <p:tav tm="0">
                                          <p:val>
                                            <p:strVal val="#ppt_x-#ppt_w*1.125000"/>
                                          </p:val>
                                        </p:tav>
                                        <p:tav tm="100000">
                                          <p:val>
                                            <p:strVal val="#ppt_x"/>
                                          </p:val>
                                        </p:tav>
                                      </p:tavLst>
                                    </p:anim>
                                    <p:animEffect transition="in" filter="wipe(right)">
                                      <p:cBhvr>
                                        <p:cTn id="80" dur="500"/>
                                        <p:tgtEl>
                                          <p:spTgt spid="114"/>
                                        </p:tgtEl>
                                      </p:cBhvr>
                                    </p:animEffect>
                                  </p:childTnLst>
                                </p:cTn>
                              </p:par>
                            </p:childTnLst>
                          </p:cTn>
                        </p:par>
                        <p:par>
                          <p:cTn id="81" fill="hold">
                            <p:stCondLst>
                              <p:cond delay="6000"/>
                            </p:stCondLst>
                            <p:childTnLst>
                              <p:par>
                                <p:cTn id="82" presetID="42" presetClass="entr" presetSubtype="0" fill="hold" nodeType="afterEffect">
                                  <p:stCondLst>
                                    <p:cond delay="0"/>
                                  </p:stCondLst>
                                  <p:childTnLst>
                                    <p:set>
                                      <p:cBhvr>
                                        <p:cTn id="83" dur="1" fill="hold">
                                          <p:stCondLst>
                                            <p:cond delay="0"/>
                                          </p:stCondLst>
                                        </p:cTn>
                                        <p:tgtEl>
                                          <p:spTgt spid="115"/>
                                        </p:tgtEl>
                                        <p:attrNameLst>
                                          <p:attrName>style.visibility</p:attrName>
                                        </p:attrNameLst>
                                      </p:cBhvr>
                                      <p:to>
                                        <p:strVal val="visible"/>
                                      </p:to>
                                    </p:set>
                                    <p:animEffect transition="in" filter="fade">
                                      <p:cBhvr>
                                        <p:cTn id="84" dur="500"/>
                                        <p:tgtEl>
                                          <p:spTgt spid="115"/>
                                        </p:tgtEl>
                                      </p:cBhvr>
                                    </p:animEffect>
                                    <p:anim calcmode="lin" valueType="num">
                                      <p:cBhvr>
                                        <p:cTn id="85" dur="500" fill="hold"/>
                                        <p:tgtEl>
                                          <p:spTgt spid="115"/>
                                        </p:tgtEl>
                                        <p:attrNameLst>
                                          <p:attrName>ppt_x</p:attrName>
                                        </p:attrNameLst>
                                      </p:cBhvr>
                                      <p:tavLst>
                                        <p:tav tm="0">
                                          <p:val>
                                            <p:strVal val="#ppt_x"/>
                                          </p:val>
                                        </p:tav>
                                        <p:tav tm="100000">
                                          <p:val>
                                            <p:strVal val="#ppt_x"/>
                                          </p:val>
                                        </p:tav>
                                      </p:tavLst>
                                    </p:anim>
                                    <p:anim calcmode="lin" valueType="num">
                                      <p:cBhvr>
                                        <p:cTn id="86" dur="500" fill="hold"/>
                                        <p:tgtEl>
                                          <p:spTgt spid="115"/>
                                        </p:tgtEl>
                                        <p:attrNameLst>
                                          <p:attrName>ppt_y</p:attrName>
                                        </p:attrNameLst>
                                      </p:cBhvr>
                                      <p:tavLst>
                                        <p:tav tm="0">
                                          <p:val>
                                            <p:strVal val="#ppt_y+.1"/>
                                          </p:val>
                                        </p:tav>
                                        <p:tav tm="100000">
                                          <p:val>
                                            <p:strVal val="#ppt_y"/>
                                          </p:val>
                                        </p:tav>
                                      </p:tavLst>
                                    </p:anim>
                                  </p:childTnLst>
                                </p:cTn>
                              </p:par>
                            </p:childTnLst>
                          </p:cTn>
                        </p:par>
                        <p:par>
                          <p:cTn id="87" fill="hold">
                            <p:stCondLst>
                              <p:cond delay="6500"/>
                            </p:stCondLst>
                            <p:childTnLst>
                              <p:par>
                                <p:cTn id="88" presetID="12" presetClass="entr" presetSubtype="8" fill="hold" grpId="0" nodeType="afterEffect">
                                  <p:stCondLst>
                                    <p:cond delay="0"/>
                                  </p:stCondLst>
                                  <p:childTnLst>
                                    <p:set>
                                      <p:cBhvr>
                                        <p:cTn id="89" dur="1" fill="hold">
                                          <p:stCondLst>
                                            <p:cond delay="0"/>
                                          </p:stCondLst>
                                        </p:cTn>
                                        <p:tgtEl>
                                          <p:spTgt spid="118"/>
                                        </p:tgtEl>
                                        <p:attrNameLst>
                                          <p:attrName>style.visibility</p:attrName>
                                        </p:attrNameLst>
                                      </p:cBhvr>
                                      <p:to>
                                        <p:strVal val="visible"/>
                                      </p:to>
                                    </p:set>
                                    <p:anim calcmode="lin" valueType="num">
                                      <p:cBhvr additive="base">
                                        <p:cTn id="90" dur="500"/>
                                        <p:tgtEl>
                                          <p:spTgt spid="118"/>
                                        </p:tgtEl>
                                        <p:attrNameLst>
                                          <p:attrName>ppt_x</p:attrName>
                                        </p:attrNameLst>
                                      </p:cBhvr>
                                      <p:tavLst>
                                        <p:tav tm="0">
                                          <p:val>
                                            <p:strVal val="#ppt_x-#ppt_w*1.125000"/>
                                          </p:val>
                                        </p:tav>
                                        <p:tav tm="100000">
                                          <p:val>
                                            <p:strVal val="#ppt_x"/>
                                          </p:val>
                                        </p:tav>
                                      </p:tavLst>
                                    </p:anim>
                                    <p:animEffect transition="in" filter="wipe(right)">
                                      <p:cBhvr>
                                        <p:cTn id="91" dur="500"/>
                                        <p:tgtEl>
                                          <p:spTgt spid="118"/>
                                        </p:tgtEl>
                                      </p:cBhvr>
                                    </p:animEffect>
                                  </p:childTnLst>
                                </p:cTn>
                              </p:par>
                            </p:childTnLst>
                          </p:cTn>
                        </p:par>
                        <p:par>
                          <p:cTn id="92" fill="hold">
                            <p:stCondLst>
                              <p:cond delay="7000"/>
                            </p:stCondLst>
                            <p:childTnLst>
                              <p:par>
                                <p:cTn id="93" presetID="42" presetClass="entr" presetSubtype="0" fill="hold" nodeType="afterEffect">
                                  <p:stCondLst>
                                    <p:cond delay="0"/>
                                  </p:stCondLst>
                                  <p:childTnLst>
                                    <p:set>
                                      <p:cBhvr>
                                        <p:cTn id="94" dur="1" fill="hold">
                                          <p:stCondLst>
                                            <p:cond delay="0"/>
                                          </p:stCondLst>
                                        </p:cTn>
                                        <p:tgtEl>
                                          <p:spTgt spid="119"/>
                                        </p:tgtEl>
                                        <p:attrNameLst>
                                          <p:attrName>style.visibility</p:attrName>
                                        </p:attrNameLst>
                                      </p:cBhvr>
                                      <p:to>
                                        <p:strVal val="visible"/>
                                      </p:to>
                                    </p:set>
                                    <p:animEffect transition="in" filter="fade">
                                      <p:cBhvr>
                                        <p:cTn id="95" dur="500"/>
                                        <p:tgtEl>
                                          <p:spTgt spid="119"/>
                                        </p:tgtEl>
                                      </p:cBhvr>
                                    </p:animEffect>
                                    <p:anim calcmode="lin" valueType="num">
                                      <p:cBhvr>
                                        <p:cTn id="96" dur="500" fill="hold"/>
                                        <p:tgtEl>
                                          <p:spTgt spid="119"/>
                                        </p:tgtEl>
                                        <p:attrNameLst>
                                          <p:attrName>ppt_x</p:attrName>
                                        </p:attrNameLst>
                                      </p:cBhvr>
                                      <p:tavLst>
                                        <p:tav tm="0">
                                          <p:val>
                                            <p:strVal val="#ppt_x"/>
                                          </p:val>
                                        </p:tav>
                                        <p:tav tm="100000">
                                          <p:val>
                                            <p:strVal val="#ppt_x"/>
                                          </p:val>
                                        </p:tav>
                                      </p:tavLst>
                                    </p:anim>
                                    <p:anim calcmode="lin" valueType="num">
                                      <p:cBhvr>
                                        <p:cTn id="97" dur="500" fill="hold"/>
                                        <p:tgtEl>
                                          <p:spTgt spid="1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6" grpId="0" animBg="1"/>
      <p:bldP spid="110" grpId="0" animBg="1"/>
      <p:bldP spid="114" grpId="0" animBg="1"/>
      <p:bldP spid="118" grpId="0" animBg="1"/>
      <p:bldP spid="29" grpId="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 name="图片 18"/>
          <p:cNvPicPr>
            <a:picLocks noChangeAspect="1"/>
          </p:cNvPicPr>
          <p:nvPr/>
        </p:nvPicPr>
        <p:blipFill>
          <a:blip r:embed="rId1" cstate="screen"/>
          <a:stretch>
            <a:fillRect/>
          </a:stretch>
        </p:blipFill>
        <p:spPr>
          <a:xfrm>
            <a:off x="124142" y="-311076"/>
            <a:ext cx="8574282" cy="5920563"/>
          </a:xfrm>
          <a:prstGeom prst="rect">
            <a:avLst/>
          </a:prstGeom>
        </p:spPr>
      </p:pic>
      <p:cxnSp>
        <p:nvCxnSpPr>
          <p:cNvPr id="13" name="直接连接符 12"/>
          <p:cNvCxnSpPr/>
          <p:nvPr/>
        </p:nvCxnSpPr>
        <p:spPr>
          <a:xfrm flipV="1">
            <a:off x="5985945" y="2504989"/>
            <a:ext cx="323952" cy="33503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4680759" y="2031575"/>
            <a:ext cx="539919" cy="539919"/>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6" name="椭圆 1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17" name="Freeform 92"/>
          <p:cNvSpPr>
            <a:spLocks noEditPoints="1"/>
          </p:cNvSpPr>
          <p:nvPr/>
        </p:nvSpPr>
        <p:spPr bwMode="auto">
          <a:xfrm>
            <a:off x="4845375" y="2209637"/>
            <a:ext cx="210686" cy="215447"/>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p:spPr>
        <p:txBody>
          <a:bodyPr vert="horz" wrap="square" lIns="68562" tIns="34281" rIns="68562" bIns="34281" numCol="1" anchor="t" anchorCtr="0" compatLnSpc="1"/>
          <a:lstStyle/>
          <a:p>
            <a:endParaRPr lang="zh-CN" altLang="en-US" sz="1200"/>
          </a:p>
        </p:txBody>
      </p:sp>
      <p:sp>
        <p:nvSpPr>
          <p:cNvPr id="18" name="椭圆 17"/>
          <p:cNvSpPr/>
          <p:nvPr/>
        </p:nvSpPr>
        <p:spPr>
          <a:xfrm>
            <a:off x="3969722" y="2081274"/>
            <a:ext cx="269960" cy="269960"/>
          </a:xfrm>
          <a:prstGeom prst="ellipse">
            <a:avLst/>
          </a:prstGeom>
          <a:blipFill dpi="0" rotWithShape="1">
            <a:blip r:embed="rId3" cstate="screen"/>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4981286" y="2343453"/>
            <a:ext cx="395259" cy="431936"/>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5220679" y="2520891"/>
            <a:ext cx="685494" cy="685494"/>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3" name="椭圆 2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24" name="椭圆 23"/>
          <p:cNvSpPr/>
          <p:nvPr/>
        </p:nvSpPr>
        <p:spPr>
          <a:xfrm>
            <a:off x="4369129" y="3181882"/>
            <a:ext cx="269960" cy="269960"/>
          </a:xfrm>
          <a:prstGeom prst="ellipse">
            <a:avLst/>
          </a:prstGeom>
          <a:blipFill dpi="0" rotWithShape="1">
            <a:blip r:embed="rId5" cstate="screen"/>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6" name="Freeform 90"/>
          <p:cNvSpPr>
            <a:spLocks noEditPoints="1"/>
          </p:cNvSpPr>
          <p:nvPr/>
        </p:nvSpPr>
        <p:spPr bwMode="auto">
          <a:xfrm>
            <a:off x="5442459" y="2746555"/>
            <a:ext cx="249671" cy="265828"/>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p:spPr>
        <p:txBody>
          <a:bodyPr vert="horz" wrap="square" lIns="68562" tIns="34281" rIns="68562" bIns="34281" numCol="1" anchor="t" anchorCtr="0" compatLnSpc="1"/>
          <a:lstStyle/>
          <a:p>
            <a:endParaRPr lang="zh-CN" altLang="en-US" sz="1200"/>
          </a:p>
        </p:txBody>
      </p:sp>
      <p:grpSp>
        <p:nvGrpSpPr>
          <p:cNvPr id="27" name="组合 26"/>
          <p:cNvGrpSpPr/>
          <p:nvPr/>
        </p:nvGrpSpPr>
        <p:grpSpPr>
          <a:xfrm>
            <a:off x="6179088" y="2242068"/>
            <a:ext cx="793478" cy="793478"/>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9" name="椭圆 2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0" name="椭圆 29"/>
          <p:cNvSpPr/>
          <p:nvPr/>
        </p:nvSpPr>
        <p:spPr>
          <a:xfrm>
            <a:off x="6225217" y="1706206"/>
            <a:ext cx="269960" cy="269960"/>
          </a:xfrm>
          <a:prstGeom prst="ellipse">
            <a:avLst/>
          </a:prstGeom>
          <a:blipFill dpi="0" rotWithShape="1">
            <a:blip r:embed="rId3" cstate="screen"/>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32" name="Freeform 96"/>
          <p:cNvSpPr>
            <a:spLocks noEditPoints="1"/>
          </p:cNvSpPr>
          <p:nvPr/>
        </p:nvSpPr>
        <p:spPr bwMode="auto">
          <a:xfrm>
            <a:off x="6360457" y="2492925"/>
            <a:ext cx="304558" cy="304558"/>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p:spPr>
        <p:txBody>
          <a:bodyPr vert="horz" wrap="square" lIns="68562" tIns="34281" rIns="68562" bIns="34281" numCol="1" anchor="t" anchorCtr="0" compatLnSpc="1"/>
          <a:lstStyle/>
          <a:p>
            <a:endParaRPr lang="zh-CN" altLang="en-US" sz="1200"/>
          </a:p>
        </p:txBody>
      </p:sp>
      <p:cxnSp>
        <p:nvCxnSpPr>
          <p:cNvPr id="33" name="直接连接符 32"/>
          <p:cNvCxnSpPr/>
          <p:nvPr/>
        </p:nvCxnSpPr>
        <p:spPr>
          <a:xfrm>
            <a:off x="6766135" y="2649206"/>
            <a:ext cx="485927" cy="65836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7062519" y="3008951"/>
            <a:ext cx="917863" cy="917863"/>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6" name="椭圆 3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7" name="椭圆 36"/>
          <p:cNvSpPr/>
          <p:nvPr/>
        </p:nvSpPr>
        <p:spPr>
          <a:xfrm>
            <a:off x="6745388" y="3618792"/>
            <a:ext cx="269960" cy="269960"/>
          </a:xfrm>
          <a:prstGeom prst="ellipse">
            <a:avLst/>
          </a:prstGeom>
          <a:blipFill dpi="0" rotWithShape="1">
            <a:blip r:embed="rId7" cstate="screen"/>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39" name="Freeform 105"/>
          <p:cNvSpPr>
            <a:spLocks noEditPoints="1"/>
          </p:cNvSpPr>
          <p:nvPr/>
        </p:nvSpPr>
        <p:spPr bwMode="auto">
          <a:xfrm>
            <a:off x="7386470" y="3237051"/>
            <a:ext cx="269960" cy="381741"/>
          </a:xfrm>
          <a:custGeom>
            <a:avLst/>
            <a:gdLst>
              <a:gd name="T0" fmla="*/ 141 w 141"/>
              <a:gd name="T1" fmla="*/ 189 h 199"/>
              <a:gd name="T2" fmla="*/ 133 w 141"/>
              <a:gd name="T3" fmla="*/ 199 h 199"/>
              <a:gd name="T4" fmla="*/ 9 w 141"/>
              <a:gd name="T5" fmla="*/ 199 h 199"/>
              <a:gd name="T6" fmla="*/ 1 w 141"/>
              <a:gd name="T7" fmla="*/ 189 h 199"/>
              <a:gd name="T8" fmla="*/ 4 w 141"/>
              <a:gd name="T9" fmla="*/ 181 h 199"/>
              <a:gd name="T10" fmla="*/ 1 w 141"/>
              <a:gd name="T11" fmla="*/ 175 h 199"/>
              <a:gd name="T12" fmla="*/ 1 w 141"/>
              <a:gd name="T13" fmla="*/ 174 h 199"/>
              <a:gd name="T14" fmla="*/ 1 w 141"/>
              <a:gd name="T15" fmla="*/ 173 h 199"/>
              <a:gd name="T16" fmla="*/ 7 w 141"/>
              <a:gd name="T17" fmla="*/ 162 h 199"/>
              <a:gd name="T18" fmla="*/ 117 w 141"/>
              <a:gd name="T19" fmla="*/ 126 h 199"/>
              <a:gd name="T20" fmla="*/ 127 w 141"/>
              <a:gd name="T21" fmla="*/ 134 h 199"/>
              <a:gd name="T22" fmla="*/ 121 w 141"/>
              <a:gd name="T23" fmla="*/ 146 h 199"/>
              <a:gd name="T24" fmla="*/ 82 w 141"/>
              <a:gd name="T25" fmla="*/ 158 h 199"/>
              <a:gd name="T26" fmla="*/ 127 w 141"/>
              <a:gd name="T27" fmla="*/ 155 h 199"/>
              <a:gd name="T28" fmla="*/ 135 w 141"/>
              <a:gd name="T29" fmla="*/ 164 h 199"/>
              <a:gd name="T30" fmla="*/ 128 w 141"/>
              <a:gd name="T31" fmla="*/ 175 h 199"/>
              <a:gd name="T32" fmla="*/ 75 w 141"/>
              <a:gd name="T33" fmla="*/ 179 h 199"/>
              <a:gd name="T34" fmla="*/ 133 w 141"/>
              <a:gd name="T35" fmla="*/ 179 h 199"/>
              <a:gd name="T36" fmla="*/ 141 w 141"/>
              <a:gd name="T37" fmla="*/ 189 h 199"/>
              <a:gd name="T38" fmla="*/ 113 w 141"/>
              <a:gd name="T39" fmla="*/ 121 h 199"/>
              <a:gd name="T40" fmla="*/ 15 w 141"/>
              <a:gd name="T41" fmla="*/ 153 h 199"/>
              <a:gd name="T42" fmla="*/ 5 w 141"/>
              <a:gd name="T43" fmla="*/ 145 h 199"/>
              <a:gd name="T44" fmla="*/ 10 w 141"/>
              <a:gd name="T45" fmla="*/ 134 h 199"/>
              <a:gd name="T46" fmla="*/ 109 w 141"/>
              <a:gd name="T47" fmla="*/ 102 h 199"/>
              <a:gd name="T48" fmla="*/ 119 w 141"/>
              <a:gd name="T49" fmla="*/ 110 h 199"/>
              <a:gd name="T50" fmla="*/ 113 w 141"/>
              <a:gd name="T51" fmla="*/ 121 h 199"/>
              <a:gd name="T52" fmla="*/ 54 w 141"/>
              <a:gd name="T53" fmla="*/ 63 h 199"/>
              <a:gd name="T54" fmla="*/ 67 w 141"/>
              <a:gd name="T55" fmla="*/ 107 h 199"/>
              <a:gd name="T56" fmla="*/ 52 w 141"/>
              <a:gd name="T57" fmla="*/ 112 h 199"/>
              <a:gd name="T58" fmla="*/ 39 w 141"/>
              <a:gd name="T59" fmla="*/ 68 h 199"/>
              <a:gd name="T60" fmla="*/ 36 w 141"/>
              <a:gd name="T61" fmla="*/ 68 h 199"/>
              <a:gd name="T62" fmla="*/ 2 w 141"/>
              <a:gd name="T63" fmla="*/ 34 h 199"/>
              <a:gd name="T64" fmla="*/ 36 w 141"/>
              <a:gd name="T65" fmla="*/ 0 h 199"/>
              <a:gd name="T66" fmla="*/ 71 w 141"/>
              <a:gd name="T67" fmla="*/ 34 h 199"/>
              <a:gd name="T68" fmla="*/ 54 w 141"/>
              <a:gd name="T69" fmla="*/ 63 h 199"/>
              <a:gd name="T70" fmla="*/ 42 w 141"/>
              <a:gd name="T71" fmla="*/ 53 h 199"/>
              <a:gd name="T72" fmla="*/ 11 w 141"/>
              <a:gd name="T73" fmla="*/ 26 h 199"/>
              <a:gd name="T74" fmla="*/ 10 w 141"/>
              <a:gd name="T75" fmla="*/ 34 h 199"/>
              <a:gd name="T76" fmla="*/ 36 w 141"/>
              <a:gd name="T77" fmla="*/ 60 h 199"/>
              <a:gd name="T78" fmla="*/ 58 w 141"/>
              <a:gd name="T79" fmla="*/ 48 h 199"/>
              <a:gd name="T80" fmla="*/ 42 w 141"/>
              <a:gd name="T81" fmla="*/ 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 h="199">
                <a:moveTo>
                  <a:pt x="141" y="189"/>
                </a:moveTo>
                <a:cubicBezTo>
                  <a:pt x="141" y="194"/>
                  <a:pt x="137" y="199"/>
                  <a:pt x="133" y="199"/>
                </a:cubicBezTo>
                <a:cubicBezTo>
                  <a:pt x="9" y="199"/>
                  <a:pt x="9" y="199"/>
                  <a:pt x="9" y="199"/>
                </a:cubicBezTo>
                <a:cubicBezTo>
                  <a:pt x="4" y="199"/>
                  <a:pt x="1" y="194"/>
                  <a:pt x="1" y="189"/>
                </a:cubicBezTo>
                <a:cubicBezTo>
                  <a:pt x="1" y="186"/>
                  <a:pt x="2" y="183"/>
                  <a:pt x="4" y="181"/>
                </a:cubicBezTo>
                <a:cubicBezTo>
                  <a:pt x="2" y="180"/>
                  <a:pt x="1" y="177"/>
                  <a:pt x="1" y="175"/>
                </a:cubicBezTo>
                <a:cubicBezTo>
                  <a:pt x="1" y="175"/>
                  <a:pt x="1" y="174"/>
                  <a:pt x="1" y="174"/>
                </a:cubicBezTo>
                <a:cubicBezTo>
                  <a:pt x="1" y="174"/>
                  <a:pt x="1" y="173"/>
                  <a:pt x="1" y="173"/>
                </a:cubicBezTo>
                <a:cubicBezTo>
                  <a:pt x="0" y="168"/>
                  <a:pt x="2" y="163"/>
                  <a:pt x="7" y="162"/>
                </a:cubicBezTo>
                <a:cubicBezTo>
                  <a:pt x="117" y="126"/>
                  <a:pt x="117" y="126"/>
                  <a:pt x="117" y="126"/>
                </a:cubicBezTo>
                <a:cubicBezTo>
                  <a:pt x="122" y="125"/>
                  <a:pt x="126" y="129"/>
                  <a:pt x="127" y="134"/>
                </a:cubicBezTo>
                <a:cubicBezTo>
                  <a:pt x="128" y="140"/>
                  <a:pt x="126" y="145"/>
                  <a:pt x="121" y="146"/>
                </a:cubicBezTo>
                <a:cubicBezTo>
                  <a:pt x="82" y="158"/>
                  <a:pt x="82" y="158"/>
                  <a:pt x="82" y="158"/>
                </a:cubicBezTo>
                <a:cubicBezTo>
                  <a:pt x="127" y="155"/>
                  <a:pt x="127" y="155"/>
                  <a:pt x="127" y="155"/>
                </a:cubicBezTo>
                <a:cubicBezTo>
                  <a:pt x="131" y="154"/>
                  <a:pt x="135" y="159"/>
                  <a:pt x="135" y="164"/>
                </a:cubicBezTo>
                <a:cubicBezTo>
                  <a:pt x="136" y="170"/>
                  <a:pt x="133" y="174"/>
                  <a:pt x="128" y="175"/>
                </a:cubicBezTo>
                <a:cubicBezTo>
                  <a:pt x="75" y="179"/>
                  <a:pt x="75" y="179"/>
                  <a:pt x="75" y="179"/>
                </a:cubicBezTo>
                <a:cubicBezTo>
                  <a:pt x="133" y="179"/>
                  <a:pt x="133" y="179"/>
                  <a:pt x="133" y="179"/>
                </a:cubicBezTo>
                <a:cubicBezTo>
                  <a:pt x="137" y="179"/>
                  <a:pt x="141" y="183"/>
                  <a:pt x="141" y="189"/>
                </a:cubicBezTo>
                <a:close/>
                <a:moveTo>
                  <a:pt x="113" y="121"/>
                </a:moveTo>
                <a:cubicBezTo>
                  <a:pt x="15" y="153"/>
                  <a:pt x="15" y="153"/>
                  <a:pt x="15" y="153"/>
                </a:cubicBezTo>
                <a:cubicBezTo>
                  <a:pt x="10" y="154"/>
                  <a:pt x="6" y="150"/>
                  <a:pt x="5" y="145"/>
                </a:cubicBezTo>
                <a:cubicBezTo>
                  <a:pt x="3" y="140"/>
                  <a:pt x="6" y="135"/>
                  <a:pt x="10" y="134"/>
                </a:cubicBezTo>
                <a:cubicBezTo>
                  <a:pt x="109" y="102"/>
                  <a:pt x="109" y="102"/>
                  <a:pt x="109" y="102"/>
                </a:cubicBezTo>
                <a:cubicBezTo>
                  <a:pt x="113" y="101"/>
                  <a:pt x="118" y="105"/>
                  <a:pt x="119" y="110"/>
                </a:cubicBezTo>
                <a:cubicBezTo>
                  <a:pt x="120" y="115"/>
                  <a:pt x="117" y="121"/>
                  <a:pt x="113" y="121"/>
                </a:cubicBezTo>
                <a:close/>
                <a:moveTo>
                  <a:pt x="54" y="63"/>
                </a:moveTo>
                <a:cubicBezTo>
                  <a:pt x="67" y="107"/>
                  <a:pt x="67" y="107"/>
                  <a:pt x="67" y="107"/>
                </a:cubicBezTo>
                <a:cubicBezTo>
                  <a:pt x="52" y="112"/>
                  <a:pt x="52" y="112"/>
                  <a:pt x="52" y="112"/>
                </a:cubicBezTo>
                <a:cubicBezTo>
                  <a:pt x="39" y="68"/>
                  <a:pt x="39" y="68"/>
                  <a:pt x="39" y="68"/>
                </a:cubicBezTo>
                <a:cubicBezTo>
                  <a:pt x="38" y="68"/>
                  <a:pt x="37" y="68"/>
                  <a:pt x="36" y="68"/>
                </a:cubicBezTo>
                <a:cubicBezTo>
                  <a:pt x="17" y="68"/>
                  <a:pt x="2" y="53"/>
                  <a:pt x="2" y="34"/>
                </a:cubicBezTo>
                <a:cubicBezTo>
                  <a:pt x="2" y="15"/>
                  <a:pt x="17" y="0"/>
                  <a:pt x="36" y="0"/>
                </a:cubicBezTo>
                <a:cubicBezTo>
                  <a:pt x="55" y="0"/>
                  <a:pt x="71" y="15"/>
                  <a:pt x="71" y="34"/>
                </a:cubicBezTo>
                <a:cubicBezTo>
                  <a:pt x="71" y="46"/>
                  <a:pt x="64" y="57"/>
                  <a:pt x="54" y="63"/>
                </a:cubicBezTo>
                <a:close/>
                <a:moveTo>
                  <a:pt x="42" y="53"/>
                </a:moveTo>
                <a:cubicBezTo>
                  <a:pt x="26" y="53"/>
                  <a:pt x="13" y="41"/>
                  <a:pt x="11" y="26"/>
                </a:cubicBezTo>
                <a:cubicBezTo>
                  <a:pt x="11" y="28"/>
                  <a:pt x="10" y="31"/>
                  <a:pt x="10" y="34"/>
                </a:cubicBezTo>
                <a:cubicBezTo>
                  <a:pt x="10" y="48"/>
                  <a:pt x="22" y="60"/>
                  <a:pt x="36" y="60"/>
                </a:cubicBezTo>
                <a:cubicBezTo>
                  <a:pt x="46" y="60"/>
                  <a:pt x="54" y="55"/>
                  <a:pt x="58" y="48"/>
                </a:cubicBezTo>
                <a:cubicBezTo>
                  <a:pt x="54" y="51"/>
                  <a:pt x="48" y="53"/>
                  <a:pt x="42" y="53"/>
                </a:cubicBezTo>
                <a:close/>
              </a:path>
            </a:pathLst>
          </a:custGeom>
          <a:solidFill>
            <a:schemeClr val="bg1"/>
          </a:solidFill>
          <a:ln>
            <a:noFill/>
          </a:ln>
        </p:spPr>
        <p:txBody>
          <a:bodyPr vert="horz" wrap="square" lIns="68562" tIns="34281" rIns="68562" bIns="34281" numCol="1" anchor="t" anchorCtr="0" compatLnSpc="1"/>
          <a:lstStyle/>
          <a:p>
            <a:endParaRPr lang="zh-CN" altLang="en-US" sz="1200"/>
          </a:p>
        </p:txBody>
      </p:sp>
      <p:sp>
        <p:nvSpPr>
          <p:cNvPr id="40" name="标题 11"/>
          <p:cNvSpPr txBox="1"/>
          <p:nvPr/>
        </p:nvSpPr>
        <p:spPr>
          <a:xfrm>
            <a:off x="3850526" y="2360171"/>
            <a:ext cx="1512161"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100" b="1" dirty="0" smtClean="0">
                <a:solidFill>
                  <a:schemeClr val="bg1"/>
                </a:solidFill>
                <a:latin typeface="微软雅黑" panose="020B0503020204020204" pitchFamily="34" charset="-122"/>
                <a:ea typeface="微软雅黑" panose="020B0503020204020204" pitchFamily="34" charset="-122"/>
              </a:rPr>
              <a:t>01</a:t>
            </a:r>
            <a:r>
              <a:rPr lang="zh-CN" altLang="en-US" sz="1100" b="1" dirty="0" smtClean="0">
                <a:solidFill>
                  <a:schemeClr val="bg1"/>
                </a:solidFill>
                <a:latin typeface="微软雅黑" panose="020B0503020204020204" pitchFamily="34" charset="-122"/>
                <a:ea typeface="微软雅黑" panose="020B0503020204020204" pitchFamily="34" charset="-122"/>
              </a:rPr>
              <a:t>输入</a:t>
            </a:r>
            <a:r>
              <a:rPr lang="zh-CN" altLang="en-US" sz="1100" b="1" dirty="0">
                <a:solidFill>
                  <a:schemeClr val="bg1"/>
                </a:solidFill>
                <a:latin typeface="微软雅黑" panose="020B0503020204020204" pitchFamily="34" charset="-122"/>
                <a:ea typeface="微软雅黑" panose="020B0503020204020204" pitchFamily="34" charset="-122"/>
              </a:rPr>
              <a:t>标题</a:t>
            </a:r>
            <a:endParaRPr lang="en-US" altLang="zh-CN" sz="1100" b="1" dirty="0">
              <a:solidFill>
                <a:schemeClr val="bg1"/>
              </a:solidFill>
              <a:latin typeface="微软雅黑" panose="020B0503020204020204" pitchFamily="34" charset="-122"/>
              <a:ea typeface="微软雅黑" panose="020B0503020204020204" pitchFamily="34" charset="-122"/>
            </a:endParaRPr>
          </a:p>
          <a:p>
            <a:pPr algn="l"/>
            <a:r>
              <a:rPr lang="zh-CN" altLang="en-US" sz="90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r>
              <a:rPr lang="zh-CN" altLang="en-US"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41" name="标题 11"/>
          <p:cNvSpPr txBox="1"/>
          <p:nvPr/>
        </p:nvSpPr>
        <p:spPr>
          <a:xfrm>
            <a:off x="4602313" y="3201940"/>
            <a:ext cx="1455535"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100" b="1" dirty="0" smtClean="0">
                <a:solidFill>
                  <a:schemeClr val="bg1"/>
                </a:solidFill>
                <a:latin typeface="微软雅黑" panose="020B0503020204020204" pitchFamily="34" charset="-122"/>
                <a:ea typeface="微软雅黑" panose="020B0503020204020204" pitchFamily="34" charset="-122"/>
              </a:rPr>
              <a:t>03</a:t>
            </a:r>
            <a:r>
              <a:rPr lang="zh-CN" altLang="en-US" sz="1100" b="1" dirty="0" smtClean="0">
                <a:solidFill>
                  <a:schemeClr val="bg1"/>
                </a:solidFill>
                <a:latin typeface="微软雅黑" panose="020B0503020204020204" pitchFamily="34" charset="-122"/>
                <a:ea typeface="微软雅黑" panose="020B0503020204020204" pitchFamily="34" charset="-122"/>
              </a:rPr>
              <a:t>输入</a:t>
            </a:r>
            <a:r>
              <a:rPr lang="zh-CN" altLang="en-US" sz="1100" b="1" dirty="0">
                <a:solidFill>
                  <a:schemeClr val="bg1"/>
                </a:solidFill>
                <a:latin typeface="微软雅黑" panose="020B0503020204020204" pitchFamily="34" charset="-122"/>
                <a:ea typeface="微软雅黑" panose="020B0503020204020204" pitchFamily="34" charset="-122"/>
              </a:rPr>
              <a:t>标题</a:t>
            </a:r>
            <a:endParaRPr lang="en-US" altLang="zh-CN" sz="1100" b="1" dirty="0">
              <a:solidFill>
                <a:schemeClr val="bg1"/>
              </a:solidFill>
              <a:latin typeface="微软雅黑" panose="020B0503020204020204" pitchFamily="34" charset="-122"/>
              <a:ea typeface="微软雅黑" panose="020B0503020204020204" pitchFamily="34" charset="-122"/>
            </a:endParaRPr>
          </a:p>
          <a:p>
            <a:pPr algn="l"/>
            <a:r>
              <a:rPr lang="zh-CN" altLang="en-US" sz="90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r>
              <a:rPr lang="zh-CN" altLang="en-US"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42" name="标题 11"/>
          <p:cNvSpPr txBox="1"/>
          <p:nvPr/>
        </p:nvSpPr>
        <p:spPr>
          <a:xfrm>
            <a:off x="6433926" y="1703128"/>
            <a:ext cx="1477342"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100" b="1" dirty="0" smtClean="0">
                <a:solidFill>
                  <a:schemeClr val="bg1"/>
                </a:solidFill>
                <a:latin typeface="微软雅黑" panose="020B0503020204020204" pitchFamily="34" charset="-122"/>
                <a:ea typeface="微软雅黑" panose="020B0503020204020204" pitchFamily="34" charset="-122"/>
              </a:rPr>
              <a:t>02</a:t>
            </a:r>
            <a:r>
              <a:rPr lang="zh-CN" altLang="en-US" sz="1100" b="1" dirty="0" smtClean="0">
                <a:solidFill>
                  <a:schemeClr val="bg1"/>
                </a:solidFill>
                <a:latin typeface="微软雅黑" panose="020B0503020204020204" pitchFamily="34" charset="-122"/>
                <a:ea typeface="微软雅黑" panose="020B0503020204020204" pitchFamily="34" charset="-122"/>
              </a:rPr>
              <a:t>输入</a:t>
            </a:r>
            <a:r>
              <a:rPr lang="zh-CN" altLang="en-US" sz="1100" b="1" dirty="0">
                <a:solidFill>
                  <a:schemeClr val="bg1"/>
                </a:solidFill>
                <a:latin typeface="微软雅黑" panose="020B0503020204020204" pitchFamily="34" charset="-122"/>
                <a:ea typeface="微软雅黑" panose="020B0503020204020204" pitchFamily="34" charset="-122"/>
              </a:rPr>
              <a:t>标题</a:t>
            </a:r>
            <a:endParaRPr lang="en-US" altLang="zh-CN" sz="1100" b="1" dirty="0">
              <a:solidFill>
                <a:schemeClr val="bg1"/>
              </a:solidFill>
              <a:latin typeface="微软雅黑" panose="020B0503020204020204" pitchFamily="34" charset="-122"/>
              <a:ea typeface="微软雅黑" panose="020B0503020204020204" pitchFamily="34" charset="-122"/>
            </a:endParaRPr>
          </a:p>
          <a:p>
            <a:pPr algn="l"/>
            <a:r>
              <a:rPr lang="zh-CN" altLang="en-US" sz="90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r>
              <a:rPr lang="zh-CN" altLang="en-US"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43" name="标题 11"/>
          <p:cNvSpPr txBox="1"/>
          <p:nvPr/>
        </p:nvSpPr>
        <p:spPr>
          <a:xfrm>
            <a:off x="6688601" y="3932396"/>
            <a:ext cx="1502596"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100" b="1" dirty="0" smtClean="0">
                <a:solidFill>
                  <a:schemeClr val="bg1"/>
                </a:solidFill>
                <a:latin typeface="微软雅黑" panose="020B0503020204020204" pitchFamily="34" charset="-122"/>
                <a:ea typeface="微软雅黑" panose="020B0503020204020204" pitchFamily="34" charset="-122"/>
              </a:rPr>
              <a:t>04</a:t>
            </a:r>
            <a:r>
              <a:rPr lang="zh-CN" altLang="en-US" sz="1100" b="1" dirty="0" smtClean="0">
                <a:solidFill>
                  <a:schemeClr val="bg1"/>
                </a:solidFill>
                <a:latin typeface="微软雅黑" panose="020B0503020204020204" pitchFamily="34" charset="-122"/>
                <a:ea typeface="微软雅黑" panose="020B0503020204020204" pitchFamily="34" charset="-122"/>
              </a:rPr>
              <a:t>输入</a:t>
            </a:r>
            <a:r>
              <a:rPr lang="zh-CN" altLang="en-US" sz="1100" b="1" dirty="0">
                <a:solidFill>
                  <a:schemeClr val="bg1"/>
                </a:solidFill>
                <a:latin typeface="微软雅黑" panose="020B0503020204020204" pitchFamily="34" charset="-122"/>
                <a:ea typeface="微软雅黑" panose="020B0503020204020204" pitchFamily="34" charset="-122"/>
              </a:rPr>
              <a:t>标题</a:t>
            </a:r>
            <a:endParaRPr lang="en-US" altLang="zh-CN" sz="1100" b="1" dirty="0">
              <a:solidFill>
                <a:schemeClr val="bg1"/>
              </a:solidFill>
              <a:latin typeface="微软雅黑" panose="020B0503020204020204" pitchFamily="34" charset="-122"/>
              <a:ea typeface="微软雅黑" panose="020B0503020204020204" pitchFamily="34" charset="-122"/>
            </a:endParaRPr>
          </a:p>
          <a:p>
            <a:pPr algn="l"/>
            <a:r>
              <a:rPr lang="zh-CN" altLang="en-US" sz="90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r>
              <a:rPr lang="zh-CN" altLang="en-US"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38" name="TextBox 13"/>
          <p:cNvSpPr txBox="1"/>
          <p:nvPr/>
        </p:nvSpPr>
        <p:spPr>
          <a:xfrm>
            <a:off x="3323351" y="766453"/>
            <a:ext cx="1598515" cy="400110"/>
          </a:xfrm>
          <a:prstGeom prst="rect">
            <a:avLst/>
          </a:prstGeom>
          <a:noFill/>
        </p:spPr>
        <p:txBody>
          <a:bodyPr wrap="none" rtlCol="0">
            <a:spAutoFit/>
          </a:bodyPr>
          <a:lstStyle/>
          <a:p>
            <a:r>
              <a:rPr lang="en-US" altLang="zh-CN" sz="2000" b="1" dirty="0">
                <a:solidFill>
                  <a:schemeClr val="bg1"/>
                </a:solidFill>
                <a:latin typeface="Impact MT Std" pitchFamily="34" charset="0"/>
                <a:ea typeface="微软雅黑" panose="020B0503020204020204" pitchFamily="34" charset="-122"/>
              </a:rPr>
              <a:t>CONTENTS</a:t>
            </a:r>
            <a:endParaRPr lang="zh-CN" altLang="en-US" sz="2000" b="1" dirty="0">
              <a:solidFill>
                <a:schemeClr val="bg1"/>
              </a:solidFill>
              <a:latin typeface="Impact MT Std" pitchFamily="34" charset="0"/>
              <a:ea typeface="微软雅黑" panose="020B0503020204020204" pitchFamily="34" charset="-122"/>
            </a:endParaRPr>
          </a:p>
        </p:txBody>
      </p:sp>
      <p:sp>
        <p:nvSpPr>
          <p:cNvPr id="44" name="TextBox 28"/>
          <p:cNvSpPr txBox="1"/>
          <p:nvPr/>
        </p:nvSpPr>
        <p:spPr>
          <a:xfrm>
            <a:off x="3288285" y="189067"/>
            <a:ext cx="1362873" cy="707886"/>
          </a:xfrm>
          <a:prstGeom prst="rect">
            <a:avLst/>
          </a:prstGeom>
          <a:noFill/>
        </p:spPr>
        <p:txBody>
          <a:bodyPr wrap="non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目 录</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
                                        </p:tgtEl>
                                        <p:attrNameLst>
                                          <p:attrName>ppt_y</p:attrName>
                                        </p:attrNameLst>
                                      </p:cBhvr>
                                      <p:tavLst>
                                        <p:tav tm="0">
                                          <p:val>
                                            <p:strVal val="#ppt_y"/>
                                          </p:val>
                                        </p:tav>
                                        <p:tav tm="100000">
                                          <p:val>
                                            <p:strVal val="#ppt_y"/>
                                          </p:val>
                                        </p:tav>
                                      </p:tavLst>
                                    </p:anim>
                                    <p:anim calcmode="lin" valueType="num">
                                      <p:cBhvr>
                                        <p:cTn id="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8"/>
                                        </p:tgtEl>
                                        <p:attrNameLst>
                                          <p:attrName>ppt_y</p:attrName>
                                        </p:attrNameLst>
                                      </p:cBhvr>
                                      <p:tavLst>
                                        <p:tav tm="0">
                                          <p:val>
                                            <p:strVal val="#ppt_y"/>
                                          </p:val>
                                        </p:tav>
                                        <p:tav tm="100000">
                                          <p:val>
                                            <p:strVal val="#ppt_y"/>
                                          </p:val>
                                        </p:tav>
                                      </p:tavLst>
                                    </p:anim>
                                    <p:anim calcmode="lin" valueType="num">
                                      <p:cBhvr>
                                        <p:cTn id="17"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par>
                                <p:cTn id="27" presetID="53" presetClass="entr" presetSubtype="16" fill="hold" nodeType="withEffect">
                                  <p:stCondLst>
                                    <p:cond delay="100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53" presetClass="entr" presetSubtype="16"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par>
                          <p:cTn id="42" fill="hold">
                            <p:stCondLst>
                              <p:cond delay="1000"/>
                            </p:stCondLst>
                            <p:childTnLst>
                              <p:par>
                                <p:cTn id="43" presetID="22" presetClass="entr" presetSubtype="1"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500"/>
                                        <p:tgtEl>
                                          <p:spTgt spid="20"/>
                                        </p:tgtEl>
                                      </p:cBhvr>
                                    </p:animEffect>
                                  </p:childTnLst>
                                </p:cTn>
                              </p:par>
                              <p:par>
                                <p:cTn id="46" presetID="53" presetClass="entr" presetSubtype="16" fill="hold" nodeType="withEffect">
                                  <p:stCondLst>
                                    <p:cond delay="50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Effect transition="in" filter="fade">
                                      <p:cBhvr>
                                        <p:cTn id="50" dur="500"/>
                                        <p:tgtEl>
                                          <p:spTgt spid="21"/>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par>
                                <p:cTn id="56" presetID="53" presetClass="entr" presetSubtype="16" fill="hold" grpId="0" nodeType="withEffect">
                                  <p:stCondLst>
                                    <p:cond delay="1000"/>
                                  </p:stCondLst>
                                  <p:childTnLst>
                                    <p:set>
                                      <p:cBhvr>
                                        <p:cTn id="57" dur="1" fill="hold">
                                          <p:stCondLst>
                                            <p:cond delay="0"/>
                                          </p:stCondLst>
                                        </p:cTn>
                                        <p:tgtEl>
                                          <p:spTgt spid="24"/>
                                        </p:tgtEl>
                                        <p:attrNameLst>
                                          <p:attrName>style.visibility</p:attrName>
                                        </p:attrNameLst>
                                      </p:cBhvr>
                                      <p:to>
                                        <p:strVal val="visible"/>
                                      </p:to>
                                    </p:set>
                                    <p:anim calcmode="lin" valueType="num">
                                      <p:cBhvr>
                                        <p:cTn id="58" dur="500" fill="hold"/>
                                        <p:tgtEl>
                                          <p:spTgt spid="24"/>
                                        </p:tgtEl>
                                        <p:attrNameLst>
                                          <p:attrName>ppt_w</p:attrName>
                                        </p:attrNameLst>
                                      </p:cBhvr>
                                      <p:tavLst>
                                        <p:tav tm="0">
                                          <p:val>
                                            <p:fltVal val="0"/>
                                          </p:val>
                                        </p:tav>
                                        <p:tav tm="100000">
                                          <p:val>
                                            <p:strVal val="#ppt_w"/>
                                          </p:val>
                                        </p:tav>
                                      </p:tavLst>
                                    </p:anim>
                                    <p:anim calcmode="lin" valueType="num">
                                      <p:cBhvr>
                                        <p:cTn id="59" dur="500" fill="hold"/>
                                        <p:tgtEl>
                                          <p:spTgt spid="24"/>
                                        </p:tgtEl>
                                        <p:attrNameLst>
                                          <p:attrName>ppt_h</p:attrName>
                                        </p:attrNameLst>
                                      </p:cBhvr>
                                      <p:tavLst>
                                        <p:tav tm="0">
                                          <p:val>
                                            <p:fltVal val="0"/>
                                          </p:val>
                                        </p:tav>
                                        <p:tav tm="100000">
                                          <p:val>
                                            <p:strVal val="#ppt_h"/>
                                          </p:val>
                                        </p:tav>
                                      </p:tavLst>
                                    </p:anim>
                                    <p:animEffect transition="in" filter="fade">
                                      <p:cBhvr>
                                        <p:cTn id="60" dur="500"/>
                                        <p:tgtEl>
                                          <p:spTgt spid="24"/>
                                        </p:tgtEl>
                                      </p:cBhvr>
                                    </p:animEffect>
                                  </p:childTnLst>
                                </p:cTn>
                              </p:par>
                            </p:childTnLst>
                          </p:cTn>
                        </p:par>
                        <p:par>
                          <p:cTn id="61" fill="hold">
                            <p:stCondLst>
                              <p:cond delay="1500"/>
                            </p:stCondLst>
                            <p:childTnLst>
                              <p:par>
                                <p:cTn id="62" presetID="22" presetClass="entr" presetSubtype="4"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down)">
                                      <p:cBhvr>
                                        <p:cTn id="64" dur="500"/>
                                        <p:tgtEl>
                                          <p:spTgt spid="13"/>
                                        </p:tgtEl>
                                      </p:cBhvr>
                                    </p:animEffect>
                                  </p:childTnLst>
                                </p:cTn>
                              </p:par>
                              <p:par>
                                <p:cTn id="65" presetID="53" presetClass="entr" presetSubtype="16" fill="hold" nodeType="withEffect">
                                  <p:stCondLst>
                                    <p:cond delay="500"/>
                                  </p:stCondLst>
                                  <p:childTnLst>
                                    <p:set>
                                      <p:cBhvr>
                                        <p:cTn id="66" dur="1" fill="hold">
                                          <p:stCondLst>
                                            <p:cond delay="0"/>
                                          </p:stCondLst>
                                        </p:cTn>
                                        <p:tgtEl>
                                          <p:spTgt spid="27"/>
                                        </p:tgtEl>
                                        <p:attrNameLst>
                                          <p:attrName>style.visibility</p:attrName>
                                        </p:attrNameLst>
                                      </p:cBhvr>
                                      <p:to>
                                        <p:strVal val="visible"/>
                                      </p:to>
                                    </p:set>
                                    <p:anim calcmode="lin" valueType="num">
                                      <p:cBhvr>
                                        <p:cTn id="67" dur="500" fill="hold"/>
                                        <p:tgtEl>
                                          <p:spTgt spid="27"/>
                                        </p:tgtEl>
                                        <p:attrNameLst>
                                          <p:attrName>ppt_w</p:attrName>
                                        </p:attrNameLst>
                                      </p:cBhvr>
                                      <p:tavLst>
                                        <p:tav tm="0">
                                          <p:val>
                                            <p:fltVal val="0"/>
                                          </p:val>
                                        </p:tav>
                                        <p:tav tm="100000">
                                          <p:val>
                                            <p:strVal val="#ppt_w"/>
                                          </p:val>
                                        </p:tav>
                                      </p:tavLst>
                                    </p:anim>
                                    <p:anim calcmode="lin" valueType="num">
                                      <p:cBhvr>
                                        <p:cTn id="68" dur="500" fill="hold"/>
                                        <p:tgtEl>
                                          <p:spTgt spid="27"/>
                                        </p:tgtEl>
                                        <p:attrNameLst>
                                          <p:attrName>ppt_h</p:attrName>
                                        </p:attrNameLst>
                                      </p:cBhvr>
                                      <p:tavLst>
                                        <p:tav tm="0">
                                          <p:val>
                                            <p:fltVal val="0"/>
                                          </p:val>
                                        </p:tav>
                                        <p:tav tm="100000">
                                          <p:val>
                                            <p:strVal val="#ppt_h"/>
                                          </p:val>
                                        </p:tav>
                                      </p:tavLst>
                                    </p:anim>
                                    <p:animEffect transition="in" filter="fade">
                                      <p:cBhvr>
                                        <p:cTn id="69" dur="500"/>
                                        <p:tgtEl>
                                          <p:spTgt spid="27"/>
                                        </p:tgtEl>
                                      </p:cBhvr>
                                    </p:animEffect>
                                  </p:childTnLst>
                                </p:cTn>
                              </p:par>
                              <p:par>
                                <p:cTn id="70" presetID="53" presetClass="entr" presetSubtype="16" fill="hold" grpId="0" nodeType="withEffect">
                                  <p:stCondLst>
                                    <p:cond delay="1000"/>
                                  </p:stCondLst>
                                  <p:childTnLst>
                                    <p:set>
                                      <p:cBhvr>
                                        <p:cTn id="71" dur="1" fill="hold">
                                          <p:stCondLst>
                                            <p:cond delay="0"/>
                                          </p:stCondLst>
                                        </p:cTn>
                                        <p:tgtEl>
                                          <p:spTgt spid="30"/>
                                        </p:tgtEl>
                                        <p:attrNameLst>
                                          <p:attrName>style.visibility</p:attrName>
                                        </p:attrNameLst>
                                      </p:cBhvr>
                                      <p:to>
                                        <p:strVal val="visible"/>
                                      </p:to>
                                    </p:set>
                                    <p:anim calcmode="lin" valueType="num">
                                      <p:cBhvr>
                                        <p:cTn id="72" dur="500" fill="hold"/>
                                        <p:tgtEl>
                                          <p:spTgt spid="30"/>
                                        </p:tgtEl>
                                        <p:attrNameLst>
                                          <p:attrName>ppt_w</p:attrName>
                                        </p:attrNameLst>
                                      </p:cBhvr>
                                      <p:tavLst>
                                        <p:tav tm="0">
                                          <p:val>
                                            <p:fltVal val="0"/>
                                          </p:val>
                                        </p:tav>
                                        <p:tav tm="100000">
                                          <p:val>
                                            <p:strVal val="#ppt_w"/>
                                          </p:val>
                                        </p:tav>
                                      </p:tavLst>
                                    </p:anim>
                                    <p:anim calcmode="lin" valueType="num">
                                      <p:cBhvr>
                                        <p:cTn id="73" dur="500" fill="hold"/>
                                        <p:tgtEl>
                                          <p:spTgt spid="30"/>
                                        </p:tgtEl>
                                        <p:attrNameLst>
                                          <p:attrName>ppt_h</p:attrName>
                                        </p:attrNameLst>
                                      </p:cBhvr>
                                      <p:tavLst>
                                        <p:tav tm="0">
                                          <p:val>
                                            <p:fltVal val="0"/>
                                          </p:val>
                                        </p:tav>
                                        <p:tav tm="100000">
                                          <p:val>
                                            <p:strVal val="#ppt_h"/>
                                          </p:val>
                                        </p:tav>
                                      </p:tavLst>
                                    </p:anim>
                                    <p:animEffect transition="in" filter="fade">
                                      <p:cBhvr>
                                        <p:cTn id="74" dur="500"/>
                                        <p:tgtEl>
                                          <p:spTgt spid="30"/>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ppt_w</p:attrName>
                                        </p:attrNameLst>
                                      </p:cBhvr>
                                      <p:tavLst>
                                        <p:tav tm="0">
                                          <p:val>
                                            <p:fltVal val="0"/>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animEffect transition="in" filter="fade">
                                      <p:cBhvr>
                                        <p:cTn id="79" dur="500"/>
                                        <p:tgtEl>
                                          <p:spTgt spid="32"/>
                                        </p:tgtEl>
                                      </p:cBhvr>
                                    </p:animEffect>
                                  </p:childTnLst>
                                </p:cTn>
                              </p:par>
                            </p:childTnLst>
                          </p:cTn>
                        </p:par>
                        <p:par>
                          <p:cTn id="80" fill="hold">
                            <p:stCondLst>
                              <p:cond delay="2000"/>
                            </p:stCondLst>
                            <p:childTnLst>
                              <p:par>
                                <p:cTn id="81" presetID="22" presetClass="entr" presetSubtype="4" fill="hold"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wipe(down)">
                                      <p:cBhvr>
                                        <p:cTn id="83" dur="500"/>
                                        <p:tgtEl>
                                          <p:spTgt spid="33"/>
                                        </p:tgtEl>
                                      </p:cBhvr>
                                    </p:animEffect>
                                  </p:childTnLst>
                                </p:cTn>
                              </p:par>
                              <p:par>
                                <p:cTn id="84" presetID="53" presetClass="entr" presetSubtype="16" fill="hold" nodeType="withEffect">
                                  <p:stCondLst>
                                    <p:cond delay="500"/>
                                  </p:stCondLst>
                                  <p:childTnLst>
                                    <p:set>
                                      <p:cBhvr>
                                        <p:cTn id="85" dur="1" fill="hold">
                                          <p:stCondLst>
                                            <p:cond delay="0"/>
                                          </p:stCondLst>
                                        </p:cTn>
                                        <p:tgtEl>
                                          <p:spTgt spid="34"/>
                                        </p:tgtEl>
                                        <p:attrNameLst>
                                          <p:attrName>style.visibility</p:attrName>
                                        </p:attrNameLst>
                                      </p:cBhvr>
                                      <p:to>
                                        <p:strVal val="visible"/>
                                      </p:to>
                                    </p:set>
                                    <p:anim calcmode="lin" valueType="num">
                                      <p:cBhvr>
                                        <p:cTn id="86" dur="500" fill="hold"/>
                                        <p:tgtEl>
                                          <p:spTgt spid="34"/>
                                        </p:tgtEl>
                                        <p:attrNameLst>
                                          <p:attrName>ppt_w</p:attrName>
                                        </p:attrNameLst>
                                      </p:cBhvr>
                                      <p:tavLst>
                                        <p:tav tm="0">
                                          <p:val>
                                            <p:fltVal val="0"/>
                                          </p:val>
                                        </p:tav>
                                        <p:tav tm="100000">
                                          <p:val>
                                            <p:strVal val="#ppt_w"/>
                                          </p:val>
                                        </p:tav>
                                      </p:tavLst>
                                    </p:anim>
                                    <p:anim calcmode="lin" valueType="num">
                                      <p:cBhvr>
                                        <p:cTn id="87" dur="500" fill="hold"/>
                                        <p:tgtEl>
                                          <p:spTgt spid="34"/>
                                        </p:tgtEl>
                                        <p:attrNameLst>
                                          <p:attrName>ppt_h</p:attrName>
                                        </p:attrNameLst>
                                      </p:cBhvr>
                                      <p:tavLst>
                                        <p:tav tm="0">
                                          <p:val>
                                            <p:fltVal val="0"/>
                                          </p:val>
                                        </p:tav>
                                        <p:tav tm="100000">
                                          <p:val>
                                            <p:strVal val="#ppt_h"/>
                                          </p:val>
                                        </p:tav>
                                      </p:tavLst>
                                    </p:anim>
                                    <p:animEffect transition="in" filter="fade">
                                      <p:cBhvr>
                                        <p:cTn id="88" dur="500"/>
                                        <p:tgtEl>
                                          <p:spTgt spid="34"/>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39"/>
                                        </p:tgtEl>
                                        <p:attrNameLst>
                                          <p:attrName>style.visibility</p:attrName>
                                        </p:attrNameLst>
                                      </p:cBhvr>
                                      <p:to>
                                        <p:strVal val="visible"/>
                                      </p:to>
                                    </p:set>
                                    <p:anim calcmode="lin" valueType="num">
                                      <p:cBhvr>
                                        <p:cTn id="91" dur="500" fill="hold"/>
                                        <p:tgtEl>
                                          <p:spTgt spid="39"/>
                                        </p:tgtEl>
                                        <p:attrNameLst>
                                          <p:attrName>ppt_w</p:attrName>
                                        </p:attrNameLst>
                                      </p:cBhvr>
                                      <p:tavLst>
                                        <p:tav tm="0">
                                          <p:val>
                                            <p:fltVal val="0"/>
                                          </p:val>
                                        </p:tav>
                                        <p:tav tm="100000">
                                          <p:val>
                                            <p:strVal val="#ppt_w"/>
                                          </p:val>
                                        </p:tav>
                                      </p:tavLst>
                                    </p:anim>
                                    <p:anim calcmode="lin" valueType="num">
                                      <p:cBhvr>
                                        <p:cTn id="92" dur="500" fill="hold"/>
                                        <p:tgtEl>
                                          <p:spTgt spid="39"/>
                                        </p:tgtEl>
                                        <p:attrNameLst>
                                          <p:attrName>ppt_h</p:attrName>
                                        </p:attrNameLst>
                                      </p:cBhvr>
                                      <p:tavLst>
                                        <p:tav tm="0">
                                          <p:val>
                                            <p:fltVal val="0"/>
                                          </p:val>
                                        </p:tav>
                                        <p:tav tm="100000">
                                          <p:val>
                                            <p:strVal val="#ppt_h"/>
                                          </p:val>
                                        </p:tav>
                                      </p:tavLst>
                                    </p:anim>
                                    <p:animEffect transition="in" filter="fade">
                                      <p:cBhvr>
                                        <p:cTn id="93" dur="500"/>
                                        <p:tgtEl>
                                          <p:spTgt spid="39"/>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37"/>
                                        </p:tgtEl>
                                        <p:attrNameLst>
                                          <p:attrName>style.visibility</p:attrName>
                                        </p:attrNameLst>
                                      </p:cBhvr>
                                      <p:to>
                                        <p:strVal val="visible"/>
                                      </p:to>
                                    </p:set>
                                    <p:anim calcmode="lin" valueType="num">
                                      <p:cBhvr>
                                        <p:cTn id="96" dur="500" fill="hold"/>
                                        <p:tgtEl>
                                          <p:spTgt spid="37"/>
                                        </p:tgtEl>
                                        <p:attrNameLst>
                                          <p:attrName>ppt_w</p:attrName>
                                        </p:attrNameLst>
                                      </p:cBhvr>
                                      <p:tavLst>
                                        <p:tav tm="0">
                                          <p:val>
                                            <p:fltVal val="0"/>
                                          </p:val>
                                        </p:tav>
                                        <p:tav tm="100000">
                                          <p:val>
                                            <p:strVal val="#ppt_w"/>
                                          </p:val>
                                        </p:tav>
                                      </p:tavLst>
                                    </p:anim>
                                    <p:anim calcmode="lin" valueType="num">
                                      <p:cBhvr>
                                        <p:cTn id="97" dur="500" fill="hold"/>
                                        <p:tgtEl>
                                          <p:spTgt spid="37"/>
                                        </p:tgtEl>
                                        <p:attrNameLst>
                                          <p:attrName>ppt_h</p:attrName>
                                        </p:attrNameLst>
                                      </p:cBhvr>
                                      <p:tavLst>
                                        <p:tav tm="0">
                                          <p:val>
                                            <p:fltVal val="0"/>
                                          </p:val>
                                        </p:tav>
                                        <p:tav tm="100000">
                                          <p:val>
                                            <p:strVal val="#ppt_h"/>
                                          </p:val>
                                        </p:tav>
                                      </p:tavLst>
                                    </p:anim>
                                    <p:animEffect transition="in" filter="fade">
                                      <p:cBhvr>
                                        <p:cTn id="98" dur="500"/>
                                        <p:tgtEl>
                                          <p:spTgt spid="37"/>
                                        </p:tgtEl>
                                      </p:cBhvr>
                                    </p:animEffect>
                                  </p:childTnLst>
                                </p:cTn>
                              </p:par>
                              <p:par>
                                <p:cTn id="99" presetID="53" presetClass="entr" presetSubtype="16" fill="hold" grpId="0" nodeType="withEffect">
                                  <p:stCondLst>
                                    <p:cond delay="150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500" fill="hold"/>
                                        <p:tgtEl>
                                          <p:spTgt spid="40"/>
                                        </p:tgtEl>
                                        <p:attrNameLst>
                                          <p:attrName>ppt_w</p:attrName>
                                        </p:attrNameLst>
                                      </p:cBhvr>
                                      <p:tavLst>
                                        <p:tav tm="0">
                                          <p:val>
                                            <p:fltVal val="0"/>
                                          </p:val>
                                        </p:tav>
                                        <p:tav tm="100000">
                                          <p:val>
                                            <p:strVal val="#ppt_w"/>
                                          </p:val>
                                        </p:tav>
                                      </p:tavLst>
                                    </p:anim>
                                    <p:anim calcmode="lin" valueType="num">
                                      <p:cBhvr>
                                        <p:cTn id="102" dur="500" fill="hold"/>
                                        <p:tgtEl>
                                          <p:spTgt spid="40"/>
                                        </p:tgtEl>
                                        <p:attrNameLst>
                                          <p:attrName>ppt_h</p:attrName>
                                        </p:attrNameLst>
                                      </p:cBhvr>
                                      <p:tavLst>
                                        <p:tav tm="0">
                                          <p:val>
                                            <p:fltVal val="0"/>
                                          </p:val>
                                        </p:tav>
                                        <p:tav tm="100000">
                                          <p:val>
                                            <p:strVal val="#ppt_h"/>
                                          </p:val>
                                        </p:tav>
                                      </p:tavLst>
                                    </p:anim>
                                    <p:animEffect transition="in" filter="fade">
                                      <p:cBhvr>
                                        <p:cTn id="103" dur="500"/>
                                        <p:tgtEl>
                                          <p:spTgt spid="40"/>
                                        </p:tgtEl>
                                      </p:cBhvr>
                                    </p:animEffect>
                                  </p:childTnLst>
                                </p:cTn>
                              </p:par>
                              <p:par>
                                <p:cTn id="104" presetID="53" presetClass="entr" presetSubtype="16" fill="hold" grpId="0" nodeType="withEffect">
                                  <p:stCondLst>
                                    <p:cond delay="1500"/>
                                  </p:stCondLst>
                                  <p:childTnLst>
                                    <p:set>
                                      <p:cBhvr>
                                        <p:cTn id="105" dur="1" fill="hold">
                                          <p:stCondLst>
                                            <p:cond delay="0"/>
                                          </p:stCondLst>
                                        </p:cTn>
                                        <p:tgtEl>
                                          <p:spTgt spid="41"/>
                                        </p:tgtEl>
                                        <p:attrNameLst>
                                          <p:attrName>style.visibility</p:attrName>
                                        </p:attrNameLst>
                                      </p:cBhvr>
                                      <p:to>
                                        <p:strVal val="visible"/>
                                      </p:to>
                                    </p:set>
                                    <p:anim calcmode="lin" valueType="num">
                                      <p:cBhvr>
                                        <p:cTn id="106" dur="500" fill="hold"/>
                                        <p:tgtEl>
                                          <p:spTgt spid="41"/>
                                        </p:tgtEl>
                                        <p:attrNameLst>
                                          <p:attrName>ppt_w</p:attrName>
                                        </p:attrNameLst>
                                      </p:cBhvr>
                                      <p:tavLst>
                                        <p:tav tm="0">
                                          <p:val>
                                            <p:fltVal val="0"/>
                                          </p:val>
                                        </p:tav>
                                        <p:tav tm="100000">
                                          <p:val>
                                            <p:strVal val="#ppt_w"/>
                                          </p:val>
                                        </p:tav>
                                      </p:tavLst>
                                    </p:anim>
                                    <p:anim calcmode="lin" valueType="num">
                                      <p:cBhvr>
                                        <p:cTn id="107" dur="500" fill="hold"/>
                                        <p:tgtEl>
                                          <p:spTgt spid="41"/>
                                        </p:tgtEl>
                                        <p:attrNameLst>
                                          <p:attrName>ppt_h</p:attrName>
                                        </p:attrNameLst>
                                      </p:cBhvr>
                                      <p:tavLst>
                                        <p:tav tm="0">
                                          <p:val>
                                            <p:fltVal val="0"/>
                                          </p:val>
                                        </p:tav>
                                        <p:tav tm="100000">
                                          <p:val>
                                            <p:strVal val="#ppt_h"/>
                                          </p:val>
                                        </p:tav>
                                      </p:tavLst>
                                    </p:anim>
                                    <p:animEffect transition="in" filter="fade">
                                      <p:cBhvr>
                                        <p:cTn id="108" dur="500"/>
                                        <p:tgtEl>
                                          <p:spTgt spid="41"/>
                                        </p:tgtEl>
                                      </p:cBhvr>
                                    </p:animEffect>
                                  </p:childTnLst>
                                </p:cTn>
                              </p:par>
                              <p:par>
                                <p:cTn id="109" presetID="53" presetClass="entr" presetSubtype="16" fill="hold" grpId="0" nodeType="withEffect">
                                  <p:stCondLst>
                                    <p:cond delay="1500"/>
                                  </p:stCondLst>
                                  <p:childTnLst>
                                    <p:set>
                                      <p:cBhvr>
                                        <p:cTn id="110" dur="1" fill="hold">
                                          <p:stCondLst>
                                            <p:cond delay="0"/>
                                          </p:stCondLst>
                                        </p:cTn>
                                        <p:tgtEl>
                                          <p:spTgt spid="42"/>
                                        </p:tgtEl>
                                        <p:attrNameLst>
                                          <p:attrName>style.visibility</p:attrName>
                                        </p:attrNameLst>
                                      </p:cBhvr>
                                      <p:to>
                                        <p:strVal val="visible"/>
                                      </p:to>
                                    </p:set>
                                    <p:anim calcmode="lin" valueType="num">
                                      <p:cBhvr>
                                        <p:cTn id="111" dur="500" fill="hold"/>
                                        <p:tgtEl>
                                          <p:spTgt spid="42"/>
                                        </p:tgtEl>
                                        <p:attrNameLst>
                                          <p:attrName>ppt_w</p:attrName>
                                        </p:attrNameLst>
                                      </p:cBhvr>
                                      <p:tavLst>
                                        <p:tav tm="0">
                                          <p:val>
                                            <p:fltVal val="0"/>
                                          </p:val>
                                        </p:tav>
                                        <p:tav tm="100000">
                                          <p:val>
                                            <p:strVal val="#ppt_w"/>
                                          </p:val>
                                        </p:tav>
                                      </p:tavLst>
                                    </p:anim>
                                    <p:anim calcmode="lin" valueType="num">
                                      <p:cBhvr>
                                        <p:cTn id="112" dur="500" fill="hold"/>
                                        <p:tgtEl>
                                          <p:spTgt spid="42"/>
                                        </p:tgtEl>
                                        <p:attrNameLst>
                                          <p:attrName>ppt_h</p:attrName>
                                        </p:attrNameLst>
                                      </p:cBhvr>
                                      <p:tavLst>
                                        <p:tav tm="0">
                                          <p:val>
                                            <p:fltVal val="0"/>
                                          </p:val>
                                        </p:tav>
                                        <p:tav tm="100000">
                                          <p:val>
                                            <p:strVal val="#ppt_h"/>
                                          </p:val>
                                        </p:tav>
                                      </p:tavLst>
                                    </p:anim>
                                    <p:animEffect transition="in" filter="fade">
                                      <p:cBhvr>
                                        <p:cTn id="113" dur="500"/>
                                        <p:tgtEl>
                                          <p:spTgt spid="42"/>
                                        </p:tgtEl>
                                      </p:cBhvr>
                                    </p:animEffect>
                                  </p:childTnLst>
                                </p:cTn>
                              </p:par>
                              <p:par>
                                <p:cTn id="114" presetID="53" presetClass="entr" presetSubtype="16" fill="hold" grpId="0" nodeType="withEffect">
                                  <p:stCondLst>
                                    <p:cond delay="1500"/>
                                  </p:stCondLst>
                                  <p:childTnLst>
                                    <p:set>
                                      <p:cBhvr>
                                        <p:cTn id="115" dur="1" fill="hold">
                                          <p:stCondLst>
                                            <p:cond delay="0"/>
                                          </p:stCondLst>
                                        </p:cTn>
                                        <p:tgtEl>
                                          <p:spTgt spid="43"/>
                                        </p:tgtEl>
                                        <p:attrNameLst>
                                          <p:attrName>style.visibility</p:attrName>
                                        </p:attrNameLst>
                                      </p:cBhvr>
                                      <p:to>
                                        <p:strVal val="visible"/>
                                      </p:to>
                                    </p:set>
                                    <p:anim calcmode="lin" valueType="num">
                                      <p:cBhvr>
                                        <p:cTn id="116" dur="500" fill="hold"/>
                                        <p:tgtEl>
                                          <p:spTgt spid="43"/>
                                        </p:tgtEl>
                                        <p:attrNameLst>
                                          <p:attrName>ppt_w</p:attrName>
                                        </p:attrNameLst>
                                      </p:cBhvr>
                                      <p:tavLst>
                                        <p:tav tm="0">
                                          <p:val>
                                            <p:fltVal val="0"/>
                                          </p:val>
                                        </p:tav>
                                        <p:tav tm="100000">
                                          <p:val>
                                            <p:strVal val="#ppt_w"/>
                                          </p:val>
                                        </p:tav>
                                      </p:tavLst>
                                    </p:anim>
                                    <p:anim calcmode="lin" valueType="num">
                                      <p:cBhvr>
                                        <p:cTn id="117" dur="500" fill="hold"/>
                                        <p:tgtEl>
                                          <p:spTgt spid="43"/>
                                        </p:tgtEl>
                                        <p:attrNameLst>
                                          <p:attrName>ppt_h</p:attrName>
                                        </p:attrNameLst>
                                      </p:cBhvr>
                                      <p:tavLst>
                                        <p:tav tm="0">
                                          <p:val>
                                            <p:fltVal val="0"/>
                                          </p:val>
                                        </p:tav>
                                        <p:tav tm="100000">
                                          <p:val>
                                            <p:strVal val="#ppt_h"/>
                                          </p:val>
                                        </p:tav>
                                      </p:tavLst>
                                    </p:anim>
                                    <p:animEffect transition="in" filter="fade">
                                      <p:cBhvr>
                                        <p:cTn id="1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4" grpId="0" animBg="1"/>
      <p:bldP spid="26" grpId="0" animBg="1"/>
      <p:bldP spid="30" grpId="0" animBg="1"/>
      <p:bldP spid="32" grpId="0" animBg="1"/>
      <p:bldP spid="37" grpId="0" animBg="1"/>
      <p:bldP spid="39" grpId="0" animBg="1"/>
      <p:bldP spid="40" grpId="0"/>
      <p:bldP spid="41" grpId="0"/>
      <p:bldP spid="42" grpId="0"/>
      <p:bldP spid="43" grpId="0"/>
      <p:bldP spid="38"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1193322" y="1030221"/>
            <a:ext cx="118283" cy="118283"/>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1">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p:nvPr/>
        </p:nvSpPr>
        <p:spPr>
          <a:xfrm>
            <a:off x="3866468" y="2198989"/>
            <a:ext cx="34233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rPr>
              <a:t>04</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输入</a:t>
            </a:r>
            <a:r>
              <a:rPr lang="zh-CN" altLang="en-US" sz="3200" b="1" dirty="0">
                <a:solidFill>
                  <a:schemeClr val="bg1"/>
                </a:solidFill>
                <a:latin typeface="微软雅黑" panose="020B0503020204020204" pitchFamily="34" charset="-122"/>
                <a:ea typeface="微软雅黑" panose="020B0503020204020204" pitchFamily="34" charset="-122"/>
              </a:rPr>
              <a:t>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3938522" y="2805710"/>
            <a:ext cx="1306807" cy="484748"/>
            <a:chOff x="4409683" y="3284984"/>
            <a:chExt cx="1742863" cy="646499"/>
          </a:xfrm>
        </p:grpSpPr>
        <p:sp>
          <p:nvSpPr>
            <p:cNvPr id="95" name="文本框 9"/>
            <p:cNvSpPr txBox="1"/>
            <p:nvPr/>
          </p:nvSpPr>
          <p:spPr>
            <a:xfrm>
              <a:off x="4581935" y="3284984"/>
              <a:ext cx="1570611" cy="646499"/>
            </a:xfrm>
            <a:prstGeom prst="rect">
              <a:avLst/>
            </a:prstGeom>
            <a:noFill/>
          </p:spPr>
          <p:txBody>
            <a:bodyPr wrap="square" lIns="0" tIns="0" rIns="0" bIns="0" rtlCol="0">
              <a:spAutoFit/>
            </a:bodyPr>
            <a:lstStyle/>
            <a:p>
              <a:pPr marL="0" lvl="1"/>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98" name="等腰三角形 97"/>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99" name="组合 98"/>
          <p:cNvGrpSpPr/>
          <p:nvPr/>
        </p:nvGrpSpPr>
        <p:grpSpPr>
          <a:xfrm>
            <a:off x="5258888" y="2786956"/>
            <a:ext cx="1251896" cy="484748"/>
            <a:chOff x="4409683" y="3284984"/>
            <a:chExt cx="1669630" cy="646499"/>
          </a:xfrm>
        </p:grpSpPr>
        <p:sp>
          <p:nvSpPr>
            <p:cNvPr id="100" name="文本框 9"/>
            <p:cNvSpPr txBox="1"/>
            <p:nvPr/>
          </p:nvSpPr>
          <p:spPr>
            <a:xfrm>
              <a:off x="4581936" y="3284984"/>
              <a:ext cx="1497377" cy="646499"/>
            </a:xfrm>
            <a:prstGeom prst="rect">
              <a:avLst/>
            </a:prstGeom>
            <a:noFill/>
          </p:spPr>
          <p:txBody>
            <a:bodyPr wrap="square" lIns="0" tIns="0" rIns="0" bIns="0" rtlCol="0">
              <a:spAutoFit/>
            </a:bodyPr>
            <a:lstStyle/>
            <a:p>
              <a:pPr marL="0" lvl="1"/>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03" name="等腰三角形 102"/>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3854510" y="2695959"/>
            <a:ext cx="2808757"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2" name="图片 1"/>
          <p:cNvPicPr>
            <a:picLocks noChangeAspect="1"/>
          </p:cNvPicPr>
          <p:nvPr/>
        </p:nvPicPr>
        <p:blipFill rotWithShape="1">
          <a:blip r:embed="rId6" cstate="screen"/>
          <a:srcRect l="-565"/>
          <a:stretch>
            <a:fillRect/>
          </a:stretch>
        </p:blipFill>
        <p:spPr>
          <a:xfrm>
            <a:off x="5440226" y="2703047"/>
            <a:ext cx="3429274" cy="273745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par>
                                <p:cTn id="14" presetID="53" presetClass="entr" presetSubtype="16"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000"/>
                            </p:stCondLst>
                            <p:childTnLst>
                              <p:par>
                                <p:cTn id="20" presetID="22" presetClass="entr" presetSubtype="1"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528"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500" fill="hold"/>
                                        <p:tgtEl>
                                          <p:spTgt spid="70"/>
                                        </p:tgtEl>
                                        <p:attrNameLst>
                                          <p:attrName>ppt_w</p:attrName>
                                        </p:attrNameLst>
                                      </p:cBhvr>
                                      <p:tavLst>
                                        <p:tav tm="0">
                                          <p:val>
                                            <p:fltVal val="0"/>
                                          </p:val>
                                        </p:tav>
                                        <p:tav tm="100000">
                                          <p:val>
                                            <p:strVal val="#ppt_w"/>
                                          </p:val>
                                        </p:tav>
                                      </p:tavLst>
                                    </p:anim>
                                    <p:anim calcmode="lin" valueType="num">
                                      <p:cBhvr>
                                        <p:cTn id="32" dur="500" fill="hold"/>
                                        <p:tgtEl>
                                          <p:spTgt spid="70"/>
                                        </p:tgtEl>
                                        <p:attrNameLst>
                                          <p:attrName>ppt_h</p:attrName>
                                        </p:attrNameLst>
                                      </p:cBhvr>
                                      <p:tavLst>
                                        <p:tav tm="0">
                                          <p:val>
                                            <p:fltVal val="0"/>
                                          </p:val>
                                        </p:tav>
                                        <p:tav tm="100000">
                                          <p:val>
                                            <p:strVal val="#ppt_h"/>
                                          </p:val>
                                        </p:tav>
                                      </p:tavLst>
                                    </p:anim>
                                    <p:animEffect transition="in" filter="fade">
                                      <p:cBhvr>
                                        <p:cTn id="33" dur="500"/>
                                        <p:tgtEl>
                                          <p:spTgt spid="70"/>
                                        </p:tgtEl>
                                      </p:cBhvr>
                                    </p:animEffect>
                                    <p:anim calcmode="lin" valueType="num">
                                      <p:cBhvr>
                                        <p:cTn id="34" dur="500" fill="hold"/>
                                        <p:tgtEl>
                                          <p:spTgt spid="70"/>
                                        </p:tgtEl>
                                        <p:attrNameLst>
                                          <p:attrName>ppt_x</p:attrName>
                                        </p:attrNameLst>
                                      </p:cBhvr>
                                      <p:tavLst>
                                        <p:tav tm="0">
                                          <p:val>
                                            <p:fltVal val="0.5"/>
                                          </p:val>
                                        </p:tav>
                                        <p:tav tm="100000">
                                          <p:val>
                                            <p:strVal val="#ppt_x"/>
                                          </p:val>
                                        </p:tav>
                                      </p:tavLst>
                                    </p:anim>
                                    <p:anim calcmode="lin" valueType="num">
                                      <p:cBhvr>
                                        <p:cTn id="35" dur="500" fill="hold"/>
                                        <p:tgtEl>
                                          <p:spTgt spid="70"/>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22" presetClass="entr" presetSubtype="1"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up)">
                                      <p:cBhvr>
                                        <p:cTn id="39" dur="500"/>
                                        <p:tgtEl>
                                          <p:spTgt spid="22"/>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p:cTn id="43" dur="500" fill="hold"/>
                                        <p:tgtEl>
                                          <p:spTgt spid="77"/>
                                        </p:tgtEl>
                                        <p:attrNameLst>
                                          <p:attrName>ppt_w</p:attrName>
                                        </p:attrNameLst>
                                      </p:cBhvr>
                                      <p:tavLst>
                                        <p:tav tm="0">
                                          <p:val>
                                            <p:fltVal val="0"/>
                                          </p:val>
                                        </p:tav>
                                        <p:tav tm="100000">
                                          <p:val>
                                            <p:strVal val="#ppt_w"/>
                                          </p:val>
                                        </p:tav>
                                      </p:tavLst>
                                    </p:anim>
                                    <p:anim calcmode="lin" valueType="num">
                                      <p:cBhvr>
                                        <p:cTn id="44" dur="500" fill="hold"/>
                                        <p:tgtEl>
                                          <p:spTgt spid="77"/>
                                        </p:tgtEl>
                                        <p:attrNameLst>
                                          <p:attrName>ppt_h</p:attrName>
                                        </p:attrNameLst>
                                      </p:cBhvr>
                                      <p:tavLst>
                                        <p:tav tm="0">
                                          <p:val>
                                            <p:fltVal val="0"/>
                                          </p:val>
                                        </p:tav>
                                        <p:tav tm="100000">
                                          <p:val>
                                            <p:strVal val="#ppt_h"/>
                                          </p:val>
                                        </p:tav>
                                      </p:tavLst>
                                    </p:anim>
                                    <p:animEffect transition="in" filter="fade">
                                      <p:cBhvr>
                                        <p:cTn id="45" dur="500"/>
                                        <p:tgtEl>
                                          <p:spTgt spid="77"/>
                                        </p:tgtEl>
                                      </p:cBhvr>
                                    </p:animEffect>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down)">
                                      <p:cBhvr>
                                        <p:cTn id="49" dur="500"/>
                                        <p:tgtEl>
                                          <p:spTgt spid="27"/>
                                        </p:tgtEl>
                                      </p:cBhvr>
                                    </p:animEffect>
                                  </p:childTnLst>
                                </p:cTn>
                              </p:par>
                              <p:par>
                                <p:cTn id="50" presetID="53" presetClass="entr" presetSubtype="16"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82"/>
                                        </p:tgtEl>
                                        <p:attrNameLst>
                                          <p:attrName>style.visibility</p:attrName>
                                        </p:attrNameLst>
                                      </p:cBhvr>
                                      <p:to>
                                        <p:strVal val="visible"/>
                                      </p:to>
                                    </p:set>
                                    <p:anim calcmode="lin" valueType="num">
                                      <p:cBhvr>
                                        <p:cTn id="57" dur="500" fill="hold"/>
                                        <p:tgtEl>
                                          <p:spTgt spid="82"/>
                                        </p:tgtEl>
                                        <p:attrNameLst>
                                          <p:attrName>ppt_w</p:attrName>
                                        </p:attrNameLst>
                                      </p:cBhvr>
                                      <p:tavLst>
                                        <p:tav tm="0">
                                          <p:val>
                                            <p:fltVal val="0"/>
                                          </p:val>
                                        </p:tav>
                                        <p:tav tm="100000">
                                          <p:val>
                                            <p:strVal val="#ppt_w"/>
                                          </p:val>
                                        </p:tav>
                                      </p:tavLst>
                                    </p:anim>
                                    <p:anim calcmode="lin" valueType="num">
                                      <p:cBhvr>
                                        <p:cTn id="58" dur="500" fill="hold"/>
                                        <p:tgtEl>
                                          <p:spTgt spid="82"/>
                                        </p:tgtEl>
                                        <p:attrNameLst>
                                          <p:attrName>ppt_h</p:attrName>
                                        </p:attrNameLst>
                                      </p:cBhvr>
                                      <p:tavLst>
                                        <p:tav tm="0">
                                          <p:val>
                                            <p:fltVal val="0"/>
                                          </p:val>
                                        </p:tav>
                                        <p:tav tm="100000">
                                          <p:val>
                                            <p:strVal val="#ppt_h"/>
                                          </p:val>
                                        </p:tav>
                                      </p:tavLst>
                                    </p:anim>
                                    <p:animEffect transition="in" filter="fade">
                                      <p:cBhvr>
                                        <p:cTn id="59" dur="500"/>
                                        <p:tgtEl>
                                          <p:spTgt spid="82"/>
                                        </p:tgtEl>
                                      </p:cBhvr>
                                    </p:animEffect>
                                  </p:childTnLst>
                                </p:cTn>
                              </p:par>
                              <p:par>
                                <p:cTn id="60" presetID="53" presetClass="entr" presetSubtype="16" fill="hold" nodeType="withEffect">
                                  <p:stCondLst>
                                    <p:cond delay="5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fltVal val="0"/>
                                          </p:val>
                                        </p:tav>
                                        <p:tav tm="100000">
                                          <p:val>
                                            <p:strVal val="#ppt_w"/>
                                          </p:val>
                                        </p:tav>
                                      </p:tavLst>
                                    </p:anim>
                                    <p:anim calcmode="lin" valueType="num">
                                      <p:cBhvr>
                                        <p:cTn id="63" dur="500" fill="hold"/>
                                        <p:tgtEl>
                                          <p:spTgt spid="94"/>
                                        </p:tgtEl>
                                        <p:attrNameLst>
                                          <p:attrName>ppt_h</p:attrName>
                                        </p:attrNameLst>
                                      </p:cBhvr>
                                      <p:tavLst>
                                        <p:tav tm="0">
                                          <p:val>
                                            <p:fltVal val="0"/>
                                          </p:val>
                                        </p:tav>
                                        <p:tav tm="100000">
                                          <p:val>
                                            <p:strVal val="#ppt_h"/>
                                          </p:val>
                                        </p:tav>
                                      </p:tavLst>
                                    </p:anim>
                                    <p:animEffect transition="in" filter="fade">
                                      <p:cBhvr>
                                        <p:cTn id="64" dur="500"/>
                                        <p:tgtEl>
                                          <p:spTgt spid="94"/>
                                        </p:tgtEl>
                                      </p:cBhvr>
                                    </p:animEffect>
                                  </p:childTnLst>
                                </p:cTn>
                              </p:par>
                              <p:par>
                                <p:cTn id="65" presetID="53" presetClass="entr" presetSubtype="16" fill="hold" nodeType="withEffect">
                                  <p:stCondLst>
                                    <p:cond delay="500"/>
                                  </p:stCondLst>
                                  <p:childTnLst>
                                    <p:set>
                                      <p:cBhvr>
                                        <p:cTn id="66" dur="1" fill="hold">
                                          <p:stCondLst>
                                            <p:cond delay="0"/>
                                          </p:stCondLst>
                                        </p:cTn>
                                        <p:tgtEl>
                                          <p:spTgt spid="99"/>
                                        </p:tgtEl>
                                        <p:attrNameLst>
                                          <p:attrName>style.visibility</p:attrName>
                                        </p:attrNameLst>
                                      </p:cBhvr>
                                      <p:to>
                                        <p:strVal val="visible"/>
                                      </p:to>
                                    </p:set>
                                    <p:anim calcmode="lin" valueType="num">
                                      <p:cBhvr>
                                        <p:cTn id="67" dur="500" fill="hold"/>
                                        <p:tgtEl>
                                          <p:spTgt spid="99"/>
                                        </p:tgtEl>
                                        <p:attrNameLst>
                                          <p:attrName>ppt_w</p:attrName>
                                        </p:attrNameLst>
                                      </p:cBhvr>
                                      <p:tavLst>
                                        <p:tav tm="0">
                                          <p:val>
                                            <p:fltVal val="0"/>
                                          </p:val>
                                        </p:tav>
                                        <p:tav tm="100000">
                                          <p:val>
                                            <p:strVal val="#ppt_w"/>
                                          </p:val>
                                        </p:tav>
                                      </p:tavLst>
                                    </p:anim>
                                    <p:anim calcmode="lin" valueType="num">
                                      <p:cBhvr>
                                        <p:cTn id="68" dur="500" fill="hold"/>
                                        <p:tgtEl>
                                          <p:spTgt spid="99"/>
                                        </p:tgtEl>
                                        <p:attrNameLst>
                                          <p:attrName>ppt_h</p:attrName>
                                        </p:attrNameLst>
                                      </p:cBhvr>
                                      <p:tavLst>
                                        <p:tav tm="0">
                                          <p:val>
                                            <p:fltVal val="0"/>
                                          </p:val>
                                        </p:tav>
                                        <p:tav tm="100000">
                                          <p:val>
                                            <p:strVal val="#ppt_h"/>
                                          </p:val>
                                        </p:tav>
                                      </p:tavLst>
                                    </p:anim>
                                    <p:animEffect transition="in" filter="fade">
                                      <p:cBhvr>
                                        <p:cTn id="69" dur="500"/>
                                        <p:tgtEl>
                                          <p:spTgt spid="99"/>
                                        </p:tgtEl>
                                      </p:cBhvr>
                                    </p:animEffect>
                                  </p:childTnLst>
                                </p:cTn>
                              </p:par>
                              <p:par>
                                <p:cTn id="70" presetID="53" presetClass="entr" presetSubtype="16" fill="hold" nodeType="withEffect">
                                  <p:stCondLst>
                                    <p:cond delay="500"/>
                                  </p:stCondLst>
                                  <p:childTnLst>
                                    <p:set>
                                      <p:cBhvr>
                                        <p:cTn id="71" dur="1" fill="hold">
                                          <p:stCondLst>
                                            <p:cond delay="0"/>
                                          </p:stCondLst>
                                        </p:cTn>
                                        <p:tgtEl>
                                          <p:spTgt spid="119"/>
                                        </p:tgtEl>
                                        <p:attrNameLst>
                                          <p:attrName>style.visibility</p:attrName>
                                        </p:attrNameLst>
                                      </p:cBhvr>
                                      <p:to>
                                        <p:strVal val="visible"/>
                                      </p:to>
                                    </p:set>
                                    <p:anim calcmode="lin" valueType="num">
                                      <p:cBhvr>
                                        <p:cTn id="72" dur="500" fill="hold"/>
                                        <p:tgtEl>
                                          <p:spTgt spid="119"/>
                                        </p:tgtEl>
                                        <p:attrNameLst>
                                          <p:attrName>ppt_w</p:attrName>
                                        </p:attrNameLst>
                                      </p:cBhvr>
                                      <p:tavLst>
                                        <p:tav tm="0">
                                          <p:val>
                                            <p:fltVal val="0"/>
                                          </p:val>
                                        </p:tav>
                                        <p:tav tm="100000">
                                          <p:val>
                                            <p:strVal val="#ppt_w"/>
                                          </p:val>
                                        </p:tav>
                                      </p:tavLst>
                                    </p:anim>
                                    <p:anim calcmode="lin" valueType="num">
                                      <p:cBhvr>
                                        <p:cTn id="73" dur="500" fill="hold"/>
                                        <p:tgtEl>
                                          <p:spTgt spid="119"/>
                                        </p:tgtEl>
                                        <p:attrNameLst>
                                          <p:attrName>ppt_h</p:attrName>
                                        </p:attrNameLst>
                                      </p:cBhvr>
                                      <p:tavLst>
                                        <p:tav tm="0">
                                          <p:val>
                                            <p:fltVal val="0"/>
                                          </p:val>
                                        </p:tav>
                                        <p:tav tm="100000">
                                          <p:val>
                                            <p:strVal val="#ppt_h"/>
                                          </p:val>
                                        </p:tav>
                                      </p:tavLst>
                                    </p:anim>
                                    <p:animEffect transition="in" filter="fade">
                                      <p:cBhvr>
                                        <p:cTn id="74" dur="500"/>
                                        <p:tgtEl>
                                          <p:spTgt spid="119"/>
                                        </p:tgtEl>
                                      </p:cBhvr>
                                    </p:animEffect>
                                  </p:childTnLst>
                                </p:cTn>
                              </p:par>
                            </p:childTnLst>
                          </p:cTn>
                        </p:par>
                        <p:par>
                          <p:cTn id="75" fill="hold">
                            <p:stCondLst>
                              <p:cond delay="3500"/>
                            </p:stCondLst>
                            <p:childTnLst>
                              <p:par>
                                <p:cTn id="76" presetID="22" presetClass="entr" presetSubtype="4" fill="hold" nodeType="afterEffect">
                                  <p:stCondLst>
                                    <p:cond delay="0"/>
                                  </p:stCondLst>
                                  <p:childTnLst>
                                    <p:set>
                                      <p:cBhvr>
                                        <p:cTn id="77" dur="1" fill="hold">
                                          <p:stCondLst>
                                            <p:cond delay="0"/>
                                          </p:stCondLst>
                                        </p:cTn>
                                        <p:tgtEl>
                                          <p:spTgt spid="2051"/>
                                        </p:tgtEl>
                                        <p:attrNameLst>
                                          <p:attrName>style.visibility</p:attrName>
                                        </p:attrNameLst>
                                      </p:cBhvr>
                                      <p:to>
                                        <p:strVal val="visible"/>
                                      </p:to>
                                    </p:set>
                                    <p:animEffect transition="in" filter="wipe(down)">
                                      <p:cBhvr>
                                        <p:cTn id="78" dur="500"/>
                                        <p:tgtEl>
                                          <p:spTgt spid="2051"/>
                                        </p:tgtEl>
                                      </p:cBhvr>
                                    </p:animEffect>
                                  </p:childTnLst>
                                </p:cTn>
                              </p:par>
                              <p:par>
                                <p:cTn id="79" presetID="53" presetClass="entr" presetSubtype="16" fill="hold" nodeType="withEffect">
                                  <p:stCondLst>
                                    <p:cond delay="0"/>
                                  </p:stCondLst>
                                  <p:childTnLst>
                                    <p:set>
                                      <p:cBhvr>
                                        <p:cTn id="80" dur="1" fill="hold">
                                          <p:stCondLst>
                                            <p:cond delay="0"/>
                                          </p:stCondLst>
                                        </p:cTn>
                                        <p:tgtEl>
                                          <p:spTgt spid="123"/>
                                        </p:tgtEl>
                                        <p:attrNameLst>
                                          <p:attrName>style.visibility</p:attrName>
                                        </p:attrNameLst>
                                      </p:cBhvr>
                                      <p:to>
                                        <p:strVal val="visible"/>
                                      </p:to>
                                    </p:set>
                                    <p:anim calcmode="lin" valueType="num">
                                      <p:cBhvr>
                                        <p:cTn id="81" dur="500" fill="hold"/>
                                        <p:tgtEl>
                                          <p:spTgt spid="123"/>
                                        </p:tgtEl>
                                        <p:attrNameLst>
                                          <p:attrName>ppt_w</p:attrName>
                                        </p:attrNameLst>
                                      </p:cBhvr>
                                      <p:tavLst>
                                        <p:tav tm="0">
                                          <p:val>
                                            <p:fltVal val="0"/>
                                          </p:val>
                                        </p:tav>
                                        <p:tav tm="100000">
                                          <p:val>
                                            <p:strVal val="#ppt_w"/>
                                          </p:val>
                                        </p:tav>
                                      </p:tavLst>
                                    </p:anim>
                                    <p:anim calcmode="lin" valueType="num">
                                      <p:cBhvr>
                                        <p:cTn id="82" dur="500" fill="hold"/>
                                        <p:tgtEl>
                                          <p:spTgt spid="123"/>
                                        </p:tgtEl>
                                        <p:attrNameLst>
                                          <p:attrName>ppt_h</p:attrName>
                                        </p:attrNameLst>
                                      </p:cBhvr>
                                      <p:tavLst>
                                        <p:tav tm="0">
                                          <p:val>
                                            <p:fltVal val="0"/>
                                          </p:val>
                                        </p:tav>
                                        <p:tav tm="100000">
                                          <p:val>
                                            <p:strVal val="#ppt_h"/>
                                          </p:val>
                                        </p:tav>
                                      </p:tavLst>
                                    </p:anim>
                                    <p:animEffect transition="in" filter="fade">
                                      <p:cBhvr>
                                        <p:cTn id="83" dur="500"/>
                                        <p:tgtEl>
                                          <p:spTgt spid="123"/>
                                        </p:tgtEl>
                                      </p:cBhvr>
                                    </p:animEffect>
                                  </p:childTnLst>
                                </p:cTn>
                              </p:par>
                            </p:childTnLst>
                          </p:cTn>
                        </p:par>
                        <p:par>
                          <p:cTn id="84" fill="hold">
                            <p:stCondLst>
                              <p:cond delay="4000"/>
                            </p:stCondLst>
                            <p:childTnLst>
                              <p:par>
                                <p:cTn id="85" presetID="22" presetClass="entr" presetSubtype="1" fill="hold" nodeType="afterEffect">
                                  <p:stCondLst>
                                    <p:cond delay="0"/>
                                  </p:stCondLst>
                                  <p:childTnLst>
                                    <p:set>
                                      <p:cBhvr>
                                        <p:cTn id="86" dur="1" fill="hold">
                                          <p:stCondLst>
                                            <p:cond delay="0"/>
                                          </p:stCondLst>
                                        </p:cTn>
                                        <p:tgtEl>
                                          <p:spTgt spid="2053"/>
                                        </p:tgtEl>
                                        <p:attrNameLst>
                                          <p:attrName>style.visibility</p:attrName>
                                        </p:attrNameLst>
                                      </p:cBhvr>
                                      <p:to>
                                        <p:strVal val="visible"/>
                                      </p:to>
                                    </p:set>
                                    <p:animEffect transition="in" filter="wipe(up)">
                                      <p:cBhvr>
                                        <p:cTn id="87" dur="500"/>
                                        <p:tgtEl>
                                          <p:spTgt spid="2053"/>
                                        </p:tgtEl>
                                      </p:cBhvr>
                                    </p:animEffect>
                                  </p:childTnLst>
                                </p:cTn>
                              </p:par>
                              <p:par>
                                <p:cTn id="88" presetID="53" presetClass="entr" presetSubtype="16" fill="hold" nodeType="withEffect">
                                  <p:stCondLst>
                                    <p:cond delay="0"/>
                                  </p:stCondLst>
                                  <p:childTnLst>
                                    <p:set>
                                      <p:cBhvr>
                                        <p:cTn id="89" dur="1" fill="hold">
                                          <p:stCondLst>
                                            <p:cond delay="0"/>
                                          </p:stCondLst>
                                        </p:cTn>
                                        <p:tgtEl>
                                          <p:spTgt spid="128"/>
                                        </p:tgtEl>
                                        <p:attrNameLst>
                                          <p:attrName>style.visibility</p:attrName>
                                        </p:attrNameLst>
                                      </p:cBhvr>
                                      <p:to>
                                        <p:strVal val="visible"/>
                                      </p:to>
                                    </p:set>
                                    <p:anim calcmode="lin" valueType="num">
                                      <p:cBhvr>
                                        <p:cTn id="90" dur="500" fill="hold"/>
                                        <p:tgtEl>
                                          <p:spTgt spid="128"/>
                                        </p:tgtEl>
                                        <p:attrNameLst>
                                          <p:attrName>ppt_w</p:attrName>
                                        </p:attrNameLst>
                                      </p:cBhvr>
                                      <p:tavLst>
                                        <p:tav tm="0">
                                          <p:val>
                                            <p:fltVal val="0"/>
                                          </p:val>
                                        </p:tav>
                                        <p:tav tm="100000">
                                          <p:val>
                                            <p:strVal val="#ppt_w"/>
                                          </p:val>
                                        </p:tav>
                                      </p:tavLst>
                                    </p:anim>
                                    <p:anim calcmode="lin" valueType="num">
                                      <p:cBhvr>
                                        <p:cTn id="91" dur="500" fill="hold"/>
                                        <p:tgtEl>
                                          <p:spTgt spid="128"/>
                                        </p:tgtEl>
                                        <p:attrNameLst>
                                          <p:attrName>ppt_h</p:attrName>
                                        </p:attrNameLst>
                                      </p:cBhvr>
                                      <p:tavLst>
                                        <p:tav tm="0">
                                          <p:val>
                                            <p:fltVal val="0"/>
                                          </p:val>
                                        </p:tav>
                                        <p:tav tm="100000">
                                          <p:val>
                                            <p:strVal val="#ppt_h"/>
                                          </p:val>
                                        </p:tav>
                                      </p:tavLst>
                                    </p:anim>
                                    <p:animEffect transition="in" filter="fade">
                                      <p:cBhvr>
                                        <p:cTn id="92" dur="500"/>
                                        <p:tgtEl>
                                          <p:spTgt spid="128"/>
                                        </p:tgtEl>
                                      </p:cBhvr>
                                    </p:animEffect>
                                  </p:childTnLst>
                                </p:cTn>
                              </p:par>
                            </p:childTnLst>
                          </p:cTn>
                        </p:par>
                        <p:par>
                          <p:cTn id="93" fill="hold">
                            <p:stCondLst>
                              <p:cond delay="4500"/>
                            </p:stCondLst>
                            <p:childTnLst>
                              <p:par>
                                <p:cTn id="94" presetID="22" presetClass="entr" presetSubtype="4" fill="hold" nodeType="afterEffect">
                                  <p:stCondLst>
                                    <p:cond delay="0"/>
                                  </p:stCondLst>
                                  <p:childTnLst>
                                    <p:set>
                                      <p:cBhvr>
                                        <p:cTn id="95" dur="1" fill="hold">
                                          <p:stCondLst>
                                            <p:cond delay="0"/>
                                          </p:stCondLst>
                                        </p:cTn>
                                        <p:tgtEl>
                                          <p:spTgt spid="2055"/>
                                        </p:tgtEl>
                                        <p:attrNameLst>
                                          <p:attrName>style.visibility</p:attrName>
                                        </p:attrNameLst>
                                      </p:cBhvr>
                                      <p:to>
                                        <p:strVal val="visible"/>
                                      </p:to>
                                    </p:set>
                                    <p:animEffect transition="in" filter="wipe(down)">
                                      <p:cBhvr>
                                        <p:cTn id="96" dur="500"/>
                                        <p:tgtEl>
                                          <p:spTgt spid="2055"/>
                                        </p:tgtEl>
                                      </p:cBhvr>
                                    </p:animEffect>
                                  </p:childTnLst>
                                </p:cTn>
                              </p:par>
                              <p:par>
                                <p:cTn id="97" presetID="53" presetClass="entr" presetSubtype="16" fill="hold" nodeType="withEffect">
                                  <p:stCondLst>
                                    <p:cond delay="0"/>
                                  </p:stCondLst>
                                  <p:childTnLst>
                                    <p:set>
                                      <p:cBhvr>
                                        <p:cTn id="98" dur="1" fill="hold">
                                          <p:stCondLst>
                                            <p:cond delay="0"/>
                                          </p:stCondLst>
                                        </p:cTn>
                                        <p:tgtEl>
                                          <p:spTgt spid="141"/>
                                        </p:tgtEl>
                                        <p:attrNameLst>
                                          <p:attrName>style.visibility</p:attrName>
                                        </p:attrNameLst>
                                      </p:cBhvr>
                                      <p:to>
                                        <p:strVal val="visible"/>
                                      </p:to>
                                    </p:set>
                                    <p:anim calcmode="lin" valueType="num">
                                      <p:cBhvr>
                                        <p:cTn id="99" dur="500" fill="hold"/>
                                        <p:tgtEl>
                                          <p:spTgt spid="141"/>
                                        </p:tgtEl>
                                        <p:attrNameLst>
                                          <p:attrName>ppt_w</p:attrName>
                                        </p:attrNameLst>
                                      </p:cBhvr>
                                      <p:tavLst>
                                        <p:tav tm="0">
                                          <p:val>
                                            <p:fltVal val="0"/>
                                          </p:val>
                                        </p:tav>
                                        <p:tav tm="100000">
                                          <p:val>
                                            <p:strVal val="#ppt_w"/>
                                          </p:val>
                                        </p:tav>
                                      </p:tavLst>
                                    </p:anim>
                                    <p:anim calcmode="lin" valueType="num">
                                      <p:cBhvr>
                                        <p:cTn id="100" dur="500" fill="hold"/>
                                        <p:tgtEl>
                                          <p:spTgt spid="141"/>
                                        </p:tgtEl>
                                        <p:attrNameLst>
                                          <p:attrName>ppt_h</p:attrName>
                                        </p:attrNameLst>
                                      </p:cBhvr>
                                      <p:tavLst>
                                        <p:tav tm="0">
                                          <p:val>
                                            <p:fltVal val="0"/>
                                          </p:val>
                                        </p:tav>
                                        <p:tav tm="100000">
                                          <p:val>
                                            <p:strVal val="#ppt_h"/>
                                          </p:val>
                                        </p:tav>
                                      </p:tavLst>
                                    </p:anim>
                                    <p:animEffect transition="in" filter="fade">
                                      <p:cBhvr>
                                        <p:cTn id="101" dur="500"/>
                                        <p:tgtEl>
                                          <p:spTgt spid="141"/>
                                        </p:tgtEl>
                                      </p:cBhvr>
                                    </p:animEffect>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nodeType="clickEffect">
                                  <p:stCondLst>
                                    <p:cond delay="0"/>
                                  </p:stCondLst>
                                  <p:childTnLst>
                                    <p:set>
                                      <p:cBhvr>
                                        <p:cTn id="105" dur="1" fill="hold">
                                          <p:stCondLst>
                                            <p:cond delay="0"/>
                                          </p:stCondLst>
                                        </p:cTn>
                                        <p:tgtEl>
                                          <p:spTgt spid="2"/>
                                        </p:tgtEl>
                                        <p:attrNameLst>
                                          <p:attrName>style.visibility</p:attrName>
                                        </p:attrNameLst>
                                      </p:cBhvr>
                                      <p:to>
                                        <p:strVal val="visible"/>
                                      </p:to>
                                    </p:set>
                                    <p:animEffect transition="in" filter="fade">
                                      <p:cBhvr>
                                        <p:cTn id="106" dur="1000"/>
                                        <p:tgtEl>
                                          <p:spTgt spid="2"/>
                                        </p:tgtEl>
                                      </p:cBhvr>
                                    </p:animEffect>
                                    <p:anim calcmode="lin" valueType="num">
                                      <p:cBhvr>
                                        <p:cTn id="107" dur="1000" fill="hold"/>
                                        <p:tgtEl>
                                          <p:spTgt spid="2"/>
                                        </p:tgtEl>
                                        <p:attrNameLst>
                                          <p:attrName>ppt_x</p:attrName>
                                        </p:attrNameLst>
                                      </p:cBhvr>
                                      <p:tavLst>
                                        <p:tav tm="0">
                                          <p:val>
                                            <p:strVal val="#ppt_x"/>
                                          </p:val>
                                        </p:tav>
                                        <p:tav tm="100000">
                                          <p:val>
                                            <p:strVal val="#ppt_x"/>
                                          </p:val>
                                        </p:tav>
                                      </p:tavLst>
                                    </p:anim>
                                    <p:anim calcmode="lin" valueType="num">
                                      <p:cBhvr>
                                        <p:cTn id="10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3" name="组合 52"/>
          <p:cNvGrpSpPr/>
          <p:nvPr/>
        </p:nvGrpSpPr>
        <p:grpSpPr>
          <a:xfrm>
            <a:off x="3525149" y="3248408"/>
            <a:ext cx="523367" cy="471874"/>
            <a:chOff x="3720691" y="2824413"/>
            <a:chExt cx="1341120" cy="1209172"/>
          </a:xfrm>
          <a:blipFill dpi="0" rotWithShape="1">
            <a:blip r:embed="rId1">
              <a:extLst>
                <a:ext uri="{28A0092B-C50C-407E-A947-70E740481C1C}">
                  <a14:useLocalDpi xmlns:a14="http://schemas.microsoft.com/office/drawing/2010/main" val="0"/>
                </a:ext>
              </a:extLst>
            </a:blip>
            <a:srcRect/>
            <a:stretch>
              <a:fillRect/>
            </a:stretch>
          </a:blipFill>
        </p:grpSpPr>
        <p:sp>
          <p:nvSpPr>
            <p:cNvPr id="54"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55"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grpSp>
        <p:nvGrpSpPr>
          <p:cNvPr id="57" name="组合 56"/>
          <p:cNvGrpSpPr/>
          <p:nvPr/>
        </p:nvGrpSpPr>
        <p:grpSpPr>
          <a:xfrm>
            <a:off x="1675093" y="1414831"/>
            <a:ext cx="664105" cy="598765"/>
            <a:chOff x="3720691" y="2824413"/>
            <a:chExt cx="1341120" cy="1209172"/>
          </a:xfrm>
          <a:blipFill dpi="0" rotWithShape="1">
            <a:blip r:embed="rId2">
              <a:extLst>
                <a:ext uri="{28A0092B-C50C-407E-A947-70E740481C1C}">
                  <a14:useLocalDpi xmlns:a14="http://schemas.microsoft.com/office/drawing/2010/main" val="0"/>
                </a:ext>
              </a:extLst>
            </a:blip>
            <a:srcRect/>
            <a:stretch>
              <a:fillRect/>
            </a:stretch>
          </a:blipFill>
        </p:grpSpPr>
        <p:sp>
          <p:nvSpPr>
            <p:cNvPr id="58"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59"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grpSp>
        <p:nvGrpSpPr>
          <p:cNvPr id="60" name="组合 59"/>
          <p:cNvGrpSpPr/>
          <p:nvPr/>
        </p:nvGrpSpPr>
        <p:grpSpPr>
          <a:xfrm>
            <a:off x="2358331" y="1718633"/>
            <a:ext cx="1727742" cy="1557755"/>
            <a:chOff x="3001243"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grpSp>
          <p:nvGrpSpPr>
            <p:cNvPr id="61" name="组合 60"/>
            <p:cNvGrpSpPr/>
            <p:nvPr/>
          </p:nvGrpSpPr>
          <p:grpSpPr>
            <a:xfrm>
              <a:off x="3001243" y="2824413"/>
              <a:ext cx="1341120" cy="1209172"/>
              <a:chOff x="3720691" y="2824413"/>
              <a:chExt cx="1341120" cy="1209172"/>
            </a:xfrm>
            <a:grpFill/>
          </p:grpSpPr>
          <p:sp>
            <p:nvSpPr>
              <p:cNvPr id="63"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64"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62" name="Freeform 5"/>
            <p:cNvSpPr/>
            <p:nvPr/>
          </p:nvSpPr>
          <p:spPr bwMode="auto">
            <a:xfrm rot="12638635">
              <a:off x="3175023" y="2830745"/>
              <a:ext cx="1020383" cy="64571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 name="connsiteX0" fmla="*/ 7850 w 10000"/>
                <a:gd name="connsiteY0" fmla="*/ 9461 h 9993"/>
                <a:gd name="connsiteX1" fmla="*/ 7500 w 10000"/>
                <a:gd name="connsiteY1" fmla="*/ 9850 h 9993"/>
                <a:gd name="connsiteX2" fmla="*/ 7000 w 10000"/>
                <a:gd name="connsiteY2" fmla="*/ 9993 h 9993"/>
                <a:gd name="connsiteX3" fmla="*/ 2978 w 10000"/>
                <a:gd name="connsiteY3" fmla="*/ 9993 h 9993"/>
                <a:gd name="connsiteX4" fmla="*/ 2500 w 10000"/>
                <a:gd name="connsiteY4" fmla="*/ 9850 h 9993"/>
                <a:gd name="connsiteX5" fmla="*/ 2150 w 10000"/>
                <a:gd name="connsiteY5" fmla="*/ 9457 h 9993"/>
                <a:gd name="connsiteX6" fmla="*/ 0 w 10000"/>
                <a:gd name="connsiteY6" fmla="*/ 4997 h 9993"/>
                <a:gd name="connsiteX7" fmla="*/ 131 w 10000"/>
                <a:gd name="connsiteY7" fmla="*/ 4449 h 9993"/>
                <a:gd name="connsiteX8" fmla="*/ 2142 w 10000"/>
                <a:gd name="connsiteY8" fmla="*/ 549 h 9993"/>
                <a:gd name="connsiteX9" fmla="*/ 2500 w 10000"/>
                <a:gd name="connsiteY9" fmla="*/ 148 h 9993"/>
                <a:gd name="connsiteX10" fmla="*/ 2956 w 10000"/>
                <a:gd name="connsiteY10" fmla="*/ 1 h 9993"/>
                <a:gd name="connsiteX11" fmla="*/ 6993 w 10000"/>
                <a:gd name="connsiteY11" fmla="*/ 1 h 9993"/>
                <a:gd name="connsiteX12" fmla="*/ 7500 w 10000"/>
                <a:gd name="connsiteY12" fmla="*/ 148 h 9993"/>
                <a:gd name="connsiteX13" fmla="*/ 7850 w 10000"/>
                <a:gd name="connsiteY13" fmla="*/ 537 h 9993"/>
                <a:gd name="connsiteX14" fmla="*/ 9861 w 10000"/>
                <a:gd name="connsiteY14" fmla="*/ 4437 h 9993"/>
                <a:gd name="connsiteX15" fmla="*/ 10000 w 10000"/>
                <a:gd name="connsiteY15" fmla="*/ 4997 h 9993"/>
                <a:gd name="connsiteX16" fmla="*/ 9858 w 10000"/>
                <a:gd name="connsiteY16" fmla="*/ 5561 h 9993"/>
                <a:gd name="connsiteX17" fmla="*/ 7850 w 10000"/>
                <a:gd name="connsiteY17" fmla="*/ 9461 h 9993"/>
                <a:gd name="connsiteX0-1" fmla="*/ 7719 w 9869"/>
                <a:gd name="connsiteY0-2" fmla="*/ 9468 h 10000"/>
                <a:gd name="connsiteX1-3" fmla="*/ 7369 w 9869"/>
                <a:gd name="connsiteY1-4" fmla="*/ 9857 h 10000"/>
                <a:gd name="connsiteX2-5" fmla="*/ 6869 w 9869"/>
                <a:gd name="connsiteY2-6" fmla="*/ 10000 h 10000"/>
                <a:gd name="connsiteX3-7" fmla="*/ 2847 w 9869"/>
                <a:gd name="connsiteY3-8" fmla="*/ 10000 h 10000"/>
                <a:gd name="connsiteX4-9" fmla="*/ 2369 w 9869"/>
                <a:gd name="connsiteY4-10" fmla="*/ 9857 h 10000"/>
                <a:gd name="connsiteX5-11" fmla="*/ 2019 w 9869"/>
                <a:gd name="connsiteY5-12" fmla="*/ 9464 h 10000"/>
                <a:gd name="connsiteX6-13" fmla="*/ 0 w 9869"/>
                <a:gd name="connsiteY6-14" fmla="*/ 4452 h 10000"/>
                <a:gd name="connsiteX7-15" fmla="*/ 2011 w 9869"/>
                <a:gd name="connsiteY7-16" fmla="*/ 549 h 10000"/>
                <a:gd name="connsiteX8-17" fmla="*/ 2369 w 9869"/>
                <a:gd name="connsiteY8-18" fmla="*/ 148 h 10000"/>
                <a:gd name="connsiteX9-19" fmla="*/ 2825 w 9869"/>
                <a:gd name="connsiteY9-20" fmla="*/ 1 h 10000"/>
                <a:gd name="connsiteX10-21" fmla="*/ 6862 w 9869"/>
                <a:gd name="connsiteY10-22" fmla="*/ 1 h 10000"/>
                <a:gd name="connsiteX11-23" fmla="*/ 7369 w 9869"/>
                <a:gd name="connsiteY11-24" fmla="*/ 148 h 10000"/>
                <a:gd name="connsiteX12-25" fmla="*/ 7719 w 9869"/>
                <a:gd name="connsiteY12-26" fmla="*/ 537 h 10000"/>
                <a:gd name="connsiteX13-27" fmla="*/ 9730 w 9869"/>
                <a:gd name="connsiteY13-28" fmla="*/ 4440 h 10000"/>
                <a:gd name="connsiteX14-29" fmla="*/ 9869 w 9869"/>
                <a:gd name="connsiteY14-30" fmla="*/ 5001 h 10000"/>
                <a:gd name="connsiteX15-31" fmla="*/ 9727 w 9869"/>
                <a:gd name="connsiteY15-32" fmla="*/ 5565 h 10000"/>
                <a:gd name="connsiteX16-33" fmla="*/ 7719 w 9869"/>
                <a:gd name="connsiteY16-34" fmla="*/ 9468 h 10000"/>
                <a:gd name="connsiteX0-35" fmla="*/ 5783 w 7962"/>
                <a:gd name="connsiteY0-36" fmla="*/ 9468 h 10000"/>
                <a:gd name="connsiteX1-37" fmla="*/ 5429 w 7962"/>
                <a:gd name="connsiteY1-38" fmla="*/ 9857 h 10000"/>
                <a:gd name="connsiteX2-39" fmla="*/ 4922 w 7962"/>
                <a:gd name="connsiteY2-40" fmla="*/ 10000 h 10000"/>
                <a:gd name="connsiteX3-41" fmla="*/ 847 w 7962"/>
                <a:gd name="connsiteY3-42" fmla="*/ 10000 h 10000"/>
                <a:gd name="connsiteX4-43" fmla="*/ 362 w 7962"/>
                <a:gd name="connsiteY4-44" fmla="*/ 9857 h 10000"/>
                <a:gd name="connsiteX5-45" fmla="*/ 8 w 7962"/>
                <a:gd name="connsiteY5-46" fmla="*/ 9464 h 10000"/>
                <a:gd name="connsiteX6-47" fmla="*/ 0 w 7962"/>
                <a:gd name="connsiteY6-48" fmla="*/ 549 h 10000"/>
                <a:gd name="connsiteX7-49" fmla="*/ 362 w 7962"/>
                <a:gd name="connsiteY7-50" fmla="*/ 148 h 10000"/>
                <a:gd name="connsiteX8-51" fmla="*/ 824 w 7962"/>
                <a:gd name="connsiteY8-52" fmla="*/ 1 h 10000"/>
                <a:gd name="connsiteX9-53" fmla="*/ 4915 w 7962"/>
                <a:gd name="connsiteY9-54" fmla="*/ 1 h 10000"/>
                <a:gd name="connsiteX10-55" fmla="*/ 5429 w 7962"/>
                <a:gd name="connsiteY10-56" fmla="*/ 148 h 10000"/>
                <a:gd name="connsiteX11-57" fmla="*/ 5783 w 7962"/>
                <a:gd name="connsiteY11-58" fmla="*/ 537 h 10000"/>
                <a:gd name="connsiteX12-59" fmla="*/ 7821 w 7962"/>
                <a:gd name="connsiteY12-60" fmla="*/ 4440 h 10000"/>
                <a:gd name="connsiteX13-61" fmla="*/ 7962 w 7962"/>
                <a:gd name="connsiteY13-62" fmla="*/ 5001 h 10000"/>
                <a:gd name="connsiteX14-63" fmla="*/ 7818 w 7962"/>
                <a:gd name="connsiteY14-64" fmla="*/ 5565 h 10000"/>
                <a:gd name="connsiteX15-65" fmla="*/ 5783 w 7962"/>
                <a:gd name="connsiteY15-66" fmla="*/ 9468 h 10000"/>
                <a:gd name="connsiteX0-67" fmla="*/ 7253 w 9990"/>
                <a:gd name="connsiteY0-68" fmla="*/ 10060 h 10592"/>
                <a:gd name="connsiteX1-69" fmla="*/ 6809 w 9990"/>
                <a:gd name="connsiteY1-70" fmla="*/ 10449 h 10592"/>
                <a:gd name="connsiteX2-71" fmla="*/ 6172 w 9990"/>
                <a:gd name="connsiteY2-72" fmla="*/ 10592 h 10592"/>
                <a:gd name="connsiteX3-73" fmla="*/ 1054 w 9990"/>
                <a:gd name="connsiteY3-74" fmla="*/ 10592 h 10592"/>
                <a:gd name="connsiteX4-75" fmla="*/ 445 w 9990"/>
                <a:gd name="connsiteY4-76" fmla="*/ 10449 h 10592"/>
                <a:gd name="connsiteX5-77" fmla="*/ 0 w 9990"/>
                <a:gd name="connsiteY5-78" fmla="*/ 10056 h 10592"/>
                <a:gd name="connsiteX6-79" fmla="*/ 445 w 9990"/>
                <a:gd name="connsiteY6-80" fmla="*/ 740 h 10592"/>
                <a:gd name="connsiteX7-81" fmla="*/ 1025 w 9990"/>
                <a:gd name="connsiteY7-82" fmla="*/ 593 h 10592"/>
                <a:gd name="connsiteX8-83" fmla="*/ 6163 w 9990"/>
                <a:gd name="connsiteY8-84" fmla="*/ 593 h 10592"/>
                <a:gd name="connsiteX9-85" fmla="*/ 6809 w 9990"/>
                <a:gd name="connsiteY9-86" fmla="*/ 740 h 10592"/>
                <a:gd name="connsiteX10-87" fmla="*/ 7253 w 9990"/>
                <a:gd name="connsiteY10-88" fmla="*/ 1129 h 10592"/>
                <a:gd name="connsiteX11-89" fmla="*/ 9813 w 9990"/>
                <a:gd name="connsiteY11-90" fmla="*/ 5032 h 10592"/>
                <a:gd name="connsiteX12-91" fmla="*/ 9990 w 9990"/>
                <a:gd name="connsiteY12-92" fmla="*/ 5593 h 10592"/>
                <a:gd name="connsiteX13-93" fmla="*/ 9809 w 9990"/>
                <a:gd name="connsiteY13-94" fmla="*/ 6157 h 10592"/>
                <a:gd name="connsiteX14-95" fmla="*/ 7253 w 9990"/>
                <a:gd name="connsiteY14-96" fmla="*/ 10060 h 10592"/>
                <a:gd name="connsiteX0-97" fmla="*/ 7260 w 10000"/>
                <a:gd name="connsiteY0-98" fmla="*/ 8939 h 9441"/>
                <a:gd name="connsiteX1-99" fmla="*/ 6816 w 10000"/>
                <a:gd name="connsiteY1-100" fmla="*/ 9306 h 9441"/>
                <a:gd name="connsiteX2-101" fmla="*/ 6178 w 10000"/>
                <a:gd name="connsiteY2-102" fmla="*/ 9441 h 9441"/>
                <a:gd name="connsiteX3-103" fmla="*/ 1055 w 10000"/>
                <a:gd name="connsiteY3-104" fmla="*/ 9441 h 9441"/>
                <a:gd name="connsiteX4-105" fmla="*/ 445 w 10000"/>
                <a:gd name="connsiteY4-106" fmla="*/ 9306 h 9441"/>
                <a:gd name="connsiteX5-107" fmla="*/ 0 w 10000"/>
                <a:gd name="connsiteY5-108" fmla="*/ 8935 h 9441"/>
                <a:gd name="connsiteX6-109" fmla="*/ 1026 w 10000"/>
                <a:gd name="connsiteY6-110" fmla="*/ 1 h 9441"/>
                <a:gd name="connsiteX7-111" fmla="*/ 6169 w 10000"/>
                <a:gd name="connsiteY7-112" fmla="*/ 1 h 9441"/>
                <a:gd name="connsiteX8-113" fmla="*/ 6816 w 10000"/>
                <a:gd name="connsiteY8-114" fmla="*/ 140 h 9441"/>
                <a:gd name="connsiteX9-115" fmla="*/ 7260 w 10000"/>
                <a:gd name="connsiteY9-116" fmla="*/ 507 h 9441"/>
                <a:gd name="connsiteX10-117" fmla="*/ 9823 w 10000"/>
                <a:gd name="connsiteY10-118" fmla="*/ 4192 h 9441"/>
                <a:gd name="connsiteX11-119" fmla="*/ 10000 w 10000"/>
                <a:gd name="connsiteY11-120" fmla="*/ 4721 h 9441"/>
                <a:gd name="connsiteX12-121" fmla="*/ 9819 w 10000"/>
                <a:gd name="connsiteY12-122" fmla="*/ 5254 h 9441"/>
                <a:gd name="connsiteX13-123" fmla="*/ 7260 w 10000"/>
                <a:gd name="connsiteY13-124" fmla="*/ 8939 h 9441"/>
                <a:gd name="connsiteX0-125" fmla="*/ 7260 w 10000"/>
                <a:gd name="connsiteY0-126" fmla="*/ 9468 h 10000"/>
                <a:gd name="connsiteX1-127" fmla="*/ 6816 w 10000"/>
                <a:gd name="connsiteY1-128" fmla="*/ 9857 h 10000"/>
                <a:gd name="connsiteX2-129" fmla="*/ 6178 w 10000"/>
                <a:gd name="connsiteY2-130" fmla="*/ 10000 h 10000"/>
                <a:gd name="connsiteX3-131" fmla="*/ 1055 w 10000"/>
                <a:gd name="connsiteY3-132" fmla="*/ 10000 h 10000"/>
                <a:gd name="connsiteX4-133" fmla="*/ 445 w 10000"/>
                <a:gd name="connsiteY4-134" fmla="*/ 9857 h 10000"/>
                <a:gd name="connsiteX5-135" fmla="*/ 0 w 10000"/>
                <a:gd name="connsiteY5-136" fmla="*/ 9464 h 10000"/>
                <a:gd name="connsiteX6-137" fmla="*/ 6169 w 10000"/>
                <a:gd name="connsiteY6-138" fmla="*/ 1 h 10000"/>
                <a:gd name="connsiteX7-139" fmla="*/ 6816 w 10000"/>
                <a:gd name="connsiteY7-140" fmla="*/ 148 h 10000"/>
                <a:gd name="connsiteX8-141" fmla="*/ 7260 w 10000"/>
                <a:gd name="connsiteY8-142" fmla="*/ 537 h 10000"/>
                <a:gd name="connsiteX9-143" fmla="*/ 9823 w 10000"/>
                <a:gd name="connsiteY9-144" fmla="*/ 4440 h 10000"/>
                <a:gd name="connsiteX10-145" fmla="*/ 10000 w 10000"/>
                <a:gd name="connsiteY10-146" fmla="*/ 5001 h 10000"/>
                <a:gd name="connsiteX11-147" fmla="*/ 9819 w 10000"/>
                <a:gd name="connsiteY11-148" fmla="*/ 5565 h 10000"/>
                <a:gd name="connsiteX12-149" fmla="*/ 7260 w 10000"/>
                <a:gd name="connsiteY12-150" fmla="*/ 9468 h 10000"/>
                <a:gd name="connsiteX0-151" fmla="*/ 7260 w 10000"/>
                <a:gd name="connsiteY0-152" fmla="*/ 9320 h 9852"/>
                <a:gd name="connsiteX1-153" fmla="*/ 6816 w 10000"/>
                <a:gd name="connsiteY1-154" fmla="*/ 9709 h 9852"/>
                <a:gd name="connsiteX2-155" fmla="*/ 6178 w 10000"/>
                <a:gd name="connsiteY2-156" fmla="*/ 9852 h 9852"/>
                <a:gd name="connsiteX3-157" fmla="*/ 1055 w 10000"/>
                <a:gd name="connsiteY3-158" fmla="*/ 9852 h 9852"/>
                <a:gd name="connsiteX4-159" fmla="*/ 445 w 10000"/>
                <a:gd name="connsiteY4-160" fmla="*/ 9709 h 9852"/>
                <a:gd name="connsiteX5-161" fmla="*/ 0 w 10000"/>
                <a:gd name="connsiteY5-162" fmla="*/ 9316 h 9852"/>
                <a:gd name="connsiteX6-163" fmla="*/ 6816 w 10000"/>
                <a:gd name="connsiteY6-164" fmla="*/ 0 h 9852"/>
                <a:gd name="connsiteX7-165" fmla="*/ 7260 w 10000"/>
                <a:gd name="connsiteY7-166" fmla="*/ 389 h 9852"/>
                <a:gd name="connsiteX8-167" fmla="*/ 9823 w 10000"/>
                <a:gd name="connsiteY8-168" fmla="*/ 4292 h 9852"/>
                <a:gd name="connsiteX9-169" fmla="*/ 10000 w 10000"/>
                <a:gd name="connsiteY9-170" fmla="*/ 4853 h 9852"/>
                <a:gd name="connsiteX10-171" fmla="*/ 9819 w 10000"/>
                <a:gd name="connsiteY10-172" fmla="*/ 5417 h 9852"/>
                <a:gd name="connsiteX11-173" fmla="*/ 7260 w 10000"/>
                <a:gd name="connsiteY11-174" fmla="*/ 9320 h 9852"/>
                <a:gd name="connsiteX0-175" fmla="*/ 7260 w 10000"/>
                <a:gd name="connsiteY0-176" fmla="*/ 9065 h 9605"/>
                <a:gd name="connsiteX1-177" fmla="*/ 6816 w 10000"/>
                <a:gd name="connsiteY1-178" fmla="*/ 9460 h 9605"/>
                <a:gd name="connsiteX2-179" fmla="*/ 6178 w 10000"/>
                <a:gd name="connsiteY2-180" fmla="*/ 9605 h 9605"/>
                <a:gd name="connsiteX3-181" fmla="*/ 1055 w 10000"/>
                <a:gd name="connsiteY3-182" fmla="*/ 9605 h 9605"/>
                <a:gd name="connsiteX4-183" fmla="*/ 445 w 10000"/>
                <a:gd name="connsiteY4-184" fmla="*/ 9460 h 9605"/>
                <a:gd name="connsiteX5-185" fmla="*/ 0 w 10000"/>
                <a:gd name="connsiteY5-186" fmla="*/ 9061 h 9605"/>
                <a:gd name="connsiteX6-187" fmla="*/ 7260 w 10000"/>
                <a:gd name="connsiteY6-188" fmla="*/ 0 h 9605"/>
                <a:gd name="connsiteX7-189" fmla="*/ 9823 w 10000"/>
                <a:gd name="connsiteY7-190" fmla="*/ 3961 h 9605"/>
                <a:gd name="connsiteX8-191" fmla="*/ 10000 w 10000"/>
                <a:gd name="connsiteY8-192" fmla="*/ 4531 h 9605"/>
                <a:gd name="connsiteX9-193" fmla="*/ 9819 w 10000"/>
                <a:gd name="connsiteY9-194" fmla="*/ 5103 h 9605"/>
                <a:gd name="connsiteX10-195" fmla="*/ 7260 w 10000"/>
                <a:gd name="connsiteY10-196" fmla="*/ 9065 h 9605"/>
                <a:gd name="connsiteX0-197" fmla="*/ 7260 w 10000"/>
                <a:gd name="connsiteY0-198" fmla="*/ 5314 h 5876"/>
                <a:gd name="connsiteX1-199" fmla="*/ 6816 w 10000"/>
                <a:gd name="connsiteY1-200" fmla="*/ 5725 h 5876"/>
                <a:gd name="connsiteX2-201" fmla="*/ 6178 w 10000"/>
                <a:gd name="connsiteY2-202" fmla="*/ 5876 h 5876"/>
                <a:gd name="connsiteX3-203" fmla="*/ 1055 w 10000"/>
                <a:gd name="connsiteY3-204" fmla="*/ 5876 h 5876"/>
                <a:gd name="connsiteX4-205" fmla="*/ 445 w 10000"/>
                <a:gd name="connsiteY4-206" fmla="*/ 5725 h 5876"/>
                <a:gd name="connsiteX5-207" fmla="*/ 0 w 10000"/>
                <a:gd name="connsiteY5-208" fmla="*/ 5310 h 5876"/>
                <a:gd name="connsiteX6-209" fmla="*/ 9823 w 10000"/>
                <a:gd name="connsiteY6-210" fmla="*/ 0 h 5876"/>
                <a:gd name="connsiteX7-211" fmla="*/ 10000 w 10000"/>
                <a:gd name="connsiteY7-212" fmla="*/ 593 h 5876"/>
                <a:gd name="connsiteX8-213" fmla="*/ 9819 w 10000"/>
                <a:gd name="connsiteY8-214" fmla="*/ 1189 h 5876"/>
                <a:gd name="connsiteX9-215" fmla="*/ 7260 w 10000"/>
                <a:gd name="connsiteY9-216" fmla="*/ 5314 h 58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000" h="5876">
                  <a:moveTo>
                    <a:pt x="7260" y="5314"/>
                  </a:moveTo>
                  <a:cubicBezTo>
                    <a:pt x="7153" y="5478"/>
                    <a:pt x="7007" y="5621"/>
                    <a:pt x="6816" y="5725"/>
                  </a:cubicBezTo>
                  <a:cubicBezTo>
                    <a:pt x="6616" y="5832"/>
                    <a:pt x="6396" y="5880"/>
                    <a:pt x="6178" y="5876"/>
                  </a:cubicBezTo>
                  <a:lnTo>
                    <a:pt x="1055" y="5876"/>
                  </a:lnTo>
                  <a:cubicBezTo>
                    <a:pt x="851" y="5876"/>
                    <a:pt x="637" y="5829"/>
                    <a:pt x="445" y="5725"/>
                  </a:cubicBezTo>
                  <a:cubicBezTo>
                    <a:pt x="254" y="5621"/>
                    <a:pt x="102" y="5478"/>
                    <a:pt x="0" y="5310"/>
                  </a:cubicBezTo>
                  <a:cubicBezTo>
                    <a:pt x="1563" y="4356"/>
                    <a:pt x="8156" y="786"/>
                    <a:pt x="9823" y="0"/>
                  </a:cubicBezTo>
                  <a:cubicBezTo>
                    <a:pt x="9935" y="173"/>
                    <a:pt x="10000" y="377"/>
                    <a:pt x="10000" y="593"/>
                  </a:cubicBezTo>
                  <a:cubicBezTo>
                    <a:pt x="10000" y="814"/>
                    <a:pt x="9935" y="1017"/>
                    <a:pt x="9819" y="1189"/>
                  </a:cubicBezTo>
                  <a:lnTo>
                    <a:pt x="7260" y="5314"/>
                  </a:lnTo>
                  <a:close/>
                </a:path>
              </a:pathLst>
            </a:custGeom>
            <a:grpFill/>
            <a:ln w="12700" cap="flat">
              <a:noFill/>
              <a:prstDash val="solid"/>
              <a:miter lim="800000"/>
            </a:ln>
            <a:effectLst/>
          </p:spPr>
          <p:txBody>
            <a:bodyPr vert="horz" wrap="square" lIns="68562" tIns="34281" rIns="68562" bIns="34281" numCol="1" anchor="t" anchorCtr="0" compatLnSpc="1"/>
            <a:lstStyle/>
            <a:p>
              <a:endParaRPr lang="zh-CN" altLang="en-US" sz="1200"/>
            </a:p>
          </p:txBody>
        </p:sp>
      </p:grpSp>
      <p:sp>
        <p:nvSpPr>
          <p:cNvPr id="68" name="标题 4"/>
          <p:cNvSpPr txBox="1"/>
          <p:nvPr/>
        </p:nvSpPr>
        <p:spPr>
          <a:xfrm>
            <a:off x="2142363" y="1880608"/>
            <a:ext cx="2159678"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chemeClr val="bg1"/>
                </a:solidFill>
                <a:latin typeface="微软雅黑" panose="020B0503020204020204" pitchFamily="34" charset="-122"/>
                <a:ea typeface="微软雅黑" panose="020B0503020204020204" pitchFamily="34" charset="-122"/>
              </a:rPr>
              <a:t>添加标题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70" name="矩形 47"/>
          <p:cNvSpPr>
            <a:spLocks noChangeArrowheads="1"/>
          </p:cNvSpPr>
          <p:nvPr/>
        </p:nvSpPr>
        <p:spPr bwMode="auto">
          <a:xfrm>
            <a:off x="2534873" y="2288107"/>
            <a:ext cx="1401625"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grpSp>
        <p:nvGrpSpPr>
          <p:cNvPr id="84" name="组合 83"/>
          <p:cNvGrpSpPr/>
          <p:nvPr/>
        </p:nvGrpSpPr>
        <p:grpSpPr>
          <a:xfrm>
            <a:off x="4434919" y="1622726"/>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85" name="组合 84"/>
            <p:cNvGrpSpPr/>
            <p:nvPr/>
          </p:nvGrpSpPr>
          <p:grpSpPr>
            <a:xfrm>
              <a:off x="5424755" y="1340768"/>
              <a:ext cx="670560" cy="604586"/>
              <a:chOff x="5424755" y="1340768"/>
              <a:chExt cx="670560" cy="604586"/>
            </a:xfrm>
            <a:grpFill/>
          </p:grpSpPr>
          <p:grpSp>
            <p:nvGrpSpPr>
              <p:cNvPr id="87" name="组合 86"/>
              <p:cNvGrpSpPr/>
              <p:nvPr/>
            </p:nvGrpSpPr>
            <p:grpSpPr>
              <a:xfrm>
                <a:off x="5424755" y="1340768"/>
                <a:ext cx="670560" cy="604586"/>
                <a:chOff x="3720691" y="2824413"/>
                <a:chExt cx="1341120" cy="1209172"/>
              </a:xfrm>
              <a:grpFill/>
            </p:grpSpPr>
            <p:sp>
              <p:nvSpPr>
                <p:cNvPr id="89"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90"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88"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86"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sp>
        <p:nvSpPr>
          <p:cNvPr id="91" name="矩形 90"/>
          <p:cNvSpPr/>
          <p:nvPr/>
        </p:nvSpPr>
        <p:spPr>
          <a:xfrm>
            <a:off x="5074155" y="1506334"/>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92" name="矩形 91"/>
          <p:cNvSpPr>
            <a:spLocks noChangeArrowheads="1"/>
          </p:cNvSpPr>
          <p:nvPr/>
        </p:nvSpPr>
        <p:spPr bwMode="auto">
          <a:xfrm>
            <a:off x="5074155" y="1748519"/>
            <a:ext cx="23843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grpSp>
        <p:nvGrpSpPr>
          <p:cNvPr id="93" name="组合 92"/>
          <p:cNvGrpSpPr/>
          <p:nvPr/>
        </p:nvGrpSpPr>
        <p:grpSpPr>
          <a:xfrm>
            <a:off x="4525580" y="2737470"/>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94" name="组合 93"/>
            <p:cNvGrpSpPr/>
            <p:nvPr/>
          </p:nvGrpSpPr>
          <p:grpSpPr>
            <a:xfrm>
              <a:off x="5424755" y="1340768"/>
              <a:ext cx="670560" cy="604586"/>
              <a:chOff x="5424755" y="1340768"/>
              <a:chExt cx="670560" cy="604586"/>
            </a:xfrm>
            <a:grpFill/>
          </p:grpSpPr>
          <p:grpSp>
            <p:nvGrpSpPr>
              <p:cNvPr id="96" name="组合 95"/>
              <p:cNvGrpSpPr/>
              <p:nvPr/>
            </p:nvGrpSpPr>
            <p:grpSpPr>
              <a:xfrm>
                <a:off x="5424755" y="1340768"/>
                <a:ext cx="670560" cy="604586"/>
                <a:chOff x="3720691" y="2824413"/>
                <a:chExt cx="1341120" cy="1209172"/>
              </a:xfrm>
              <a:grpFill/>
            </p:grpSpPr>
            <p:sp>
              <p:nvSpPr>
                <p:cNvPr id="98"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99"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97"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9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sp>
        <p:nvSpPr>
          <p:cNvPr id="100" name="矩形 99"/>
          <p:cNvSpPr/>
          <p:nvPr/>
        </p:nvSpPr>
        <p:spPr>
          <a:xfrm>
            <a:off x="5164816" y="2621077"/>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101" name="矩形 100"/>
          <p:cNvSpPr>
            <a:spLocks noChangeArrowheads="1"/>
          </p:cNvSpPr>
          <p:nvPr/>
        </p:nvSpPr>
        <p:spPr bwMode="auto">
          <a:xfrm>
            <a:off x="5142811" y="2960113"/>
            <a:ext cx="23843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在此录入上述图表的描述说明，录入上述图表的描述说明</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grpSp>
        <p:nvGrpSpPr>
          <p:cNvPr id="102" name="组合 101"/>
          <p:cNvGrpSpPr/>
          <p:nvPr/>
        </p:nvGrpSpPr>
        <p:grpSpPr>
          <a:xfrm>
            <a:off x="974547" y="3602762"/>
            <a:ext cx="394805" cy="355962"/>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103" name="组合 102"/>
            <p:cNvGrpSpPr/>
            <p:nvPr/>
          </p:nvGrpSpPr>
          <p:grpSpPr>
            <a:xfrm>
              <a:off x="5424755" y="1340768"/>
              <a:ext cx="670560" cy="604586"/>
              <a:chOff x="3720691" y="2824413"/>
              <a:chExt cx="1341120" cy="1209172"/>
            </a:xfrm>
            <a:grpFill/>
          </p:grpSpPr>
          <p:sp>
            <p:nvSpPr>
              <p:cNvPr id="105"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106"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104"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p>
          </p:txBody>
        </p:sp>
      </p:grpSp>
      <p:sp>
        <p:nvSpPr>
          <p:cNvPr id="107" name="文本框 9"/>
          <p:cNvSpPr txBox="1"/>
          <p:nvPr/>
        </p:nvSpPr>
        <p:spPr>
          <a:xfrm>
            <a:off x="1494460" y="3613387"/>
            <a:ext cx="1403790" cy="236590"/>
          </a:xfrm>
          <a:prstGeom prst="rect">
            <a:avLst/>
          </a:prstGeom>
          <a:noFill/>
        </p:spPr>
        <p:txBody>
          <a:bodyPr wrap="square" lIns="51422" tIns="25711" rIns="51422" bIns="25711" rtlCol="0">
            <a:spAutoFit/>
          </a:bodyPr>
          <a:lstStyle/>
          <a:p>
            <a:pPr marL="0" lvl="1"/>
            <a:r>
              <a:rPr lang="zh-CN" altLang="en-US" sz="1200" dirty="0">
                <a:solidFill>
                  <a:schemeClr val="bg1"/>
                </a:solidFill>
                <a:latin typeface="微软雅黑" panose="020B0503020204020204" pitchFamily="34" charset="-122"/>
                <a:ea typeface="微软雅黑" panose="020B0503020204020204" pitchFamily="34" charset="-122"/>
              </a:rPr>
              <a:t>输入文字标题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08" name="直接连接符 107"/>
          <p:cNvCxnSpPr/>
          <p:nvPr/>
        </p:nvCxnSpPr>
        <p:spPr>
          <a:xfrm>
            <a:off x="1548451" y="3883347"/>
            <a:ext cx="6123925"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9" name="组合 108"/>
          <p:cNvGrpSpPr/>
          <p:nvPr/>
        </p:nvGrpSpPr>
        <p:grpSpPr>
          <a:xfrm>
            <a:off x="7779503" y="3785555"/>
            <a:ext cx="193989" cy="174903"/>
            <a:chOff x="3720691" y="2824413"/>
            <a:chExt cx="1341120" cy="1209172"/>
          </a:xfrm>
          <a:blipFill dpi="0" rotWithShape="1">
            <a:blip r:embed="rId6">
              <a:extLst>
                <a:ext uri="{28A0092B-C50C-407E-A947-70E740481C1C}">
                  <a14:useLocalDpi xmlns:a14="http://schemas.microsoft.com/office/drawing/2010/main" val="0"/>
                </a:ext>
              </a:extLst>
            </a:blip>
            <a:srcRect/>
            <a:stretch>
              <a:fillRect/>
            </a:stretch>
          </a:blipFill>
        </p:grpSpPr>
        <p:sp>
          <p:nvSpPr>
            <p:cNvPr id="110"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111"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112" name="TextBox 111"/>
          <p:cNvSpPr txBox="1"/>
          <p:nvPr/>
        </p:nvSpPr>
        <p:spPr>
          <a:xfrm>
            <a:off x="1476028" y="3993986"/>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4"/>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5"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580">
                                          <p:stCondLst>
                                            <p:cond delay="0"/>
                                          </p:stCondLst>
                                        </p:cTn>
                                        <p:tgtEl>
                                          <p:spTgt spid="44"/>
                                        </p:tgtEl>
                                      </p:cBhvr>
                                    </p:animEffect>
                                    <p:anim calcmode="lin" valueType="num">
                                      <p:cBhvr>
                                        <p:cTn id="8" dur="1822"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4"/>
                                        </p:tgtEl>
                                        <p:attrNameLst>
                                          <p:attrName>ppt_y</p:attrName>
                                        </p:attrNameLst>
                                      </p:cBhvr>
                                      <p:tavLst>
                                        <p:tav tm="0" fmla="#ppt_y-sin(pi*$)/81">
                                          <p:val>
                                            <p:fltVal val="0"/>
                                          </p:val>
                                        </p:tav>
                                        <p:tav tm="100000">
                                          <p:val>
                                            <p:fltVal val="1"/>
                                          </p:val>
                                        </p:tav>
                                      </p:tavLst>
                                    </p:anim>
                                    <p:animScale>
                                      <p:cBhvr>
                                        <p:cTn id="13" dur="26">
                                          <p:stCondLst>
                                            <p:cond delay="650"/>
                                          </p:stCondLst>
                                        </p:cTn>
                                        <p:tgtEl>
                                          <p:spTgt spid="44"/>
                                        </p:tgtEl>
                                      </p:cBhvr>
                                      <p:to x="100000" y="60000"/>
                                    </p:animScale>
                                    <p:animScale>
                                      <p:cBhvr>
                                        <p:cTn id="14" dur="166" decel="50000">
                                          <p:stCondLst>
                                            <p:cond delay="676"/>
                                          </p:stCondLst>
                                        </p:cTn>
                                        <p:tgtEl>
                                          <p:spTgt spid="44"/>
                                        </p:tgtEl>
                                      </p:cBhvr>
                                      <p:to x="100000" y="100000"/>
                                    </p:animScale>
                                    <p:animScale>
                                      <p:cBhvr>
                                        <p:cTn id="15" dur="26">
                                          <p:stCondLst>
                                            <p:cond delay="1312"/>
                                          </p:stCondLst>
                                        </p:cTn>
                                        <p:tgtEl>
                                          <p:spTgt spid="44"/>
                                        </p:tgtEl>
                                      </p:cBhvr>
                                      <p:to x="100000" y="80000"/>
                                    </p:animScale>
                                    <p:animScale>
                                      <p:cBhvr>
                                        <p:cTn id="16" dur="166" decel="50000">
                                          <p:stCondLst>
                                            <p:cond delay="1338"/>
                                          </p:stCondLst>
                                        </p:cTn>
                                        <p:tgtEl>
                                          <p:spTgt spid="44"/>
                                        </p:tgtEl>
                                      </p:cBhvr>
                                      <p:to x="100000" y="100000"/>
                                    </p:animScale>
                                    <p:animScale>
                                      <p:cBhvr>
                                        <p:cTn id="17" dur="26">
                                          <p:stCondLst>
                                            <p:cond delay="1642"/>
                                          </p:stCondLst>
                                        </p:cTn>
                                        <p:tgtEl>
                                          <p:spTgt spid="44"/>
                                        </p:tgtEl>
                                      </p:cBhvr>
                                      <p:to x="100000" y="90000"/>
                                    </p:animScale>
                                    <p:animScale>
                                      <p:cBhvr>
                                        <p:cTn id="18" dur="166" decel="50000">
                                          <p:stCondLst>
                                            <p:cond delay="1668"/>
                                          </p:stCondLst>
                                        </p:cTn>
                                        <p:tgtEl>
                                          <p:spTgt spid="44"/>
                                        </p:tgtEl>
                                      </p:cBhvr>
                                      <p:to x="100000" y="100000"/>
                                    </p:animScale>
                                    <p:animScale>
                                      <p:cBhvr>
                                        <p:cTn id="19" dur="26">
                                          <p:stCondLst>
                                            <p:cond delay="1808"/>
                                          </p:stCondLst>
                                        </p:cTn>
                                        <p:tgtEl>
                                          <p:spTgt spid="44"/>
                                        </p:tgtEl>
                                      </p:cBhvr>
                                      <p:to x="100000" y="95000"/>
                                    </p:animScale>
                                    <p:animScale>
                                      <p:cBhvr>
                                        <p:cTn id="20" dur="166" decel="50000">
                                          <p:stCondLst>
                                            <p:cond delay="1834"/>
                                          </p:stCondLst>
                                        </p:cTn>
                                        <p:tgtEl>
                                          <p:spTgt spid="4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80">
                                          <p:stCondLst>
                                            <p:cond delay="0"/>
                                          </p:stCondLst>
                                        </p:cTn>
                                        <p:tgtEl>
                                          <p:spTgt spid="45"/>
                                        </p:tgtEl>
                                      </p:cBhvr>
                                    </p:animEffect>
                                    <p:anim calcmode="lin" valueType="num">
                                      <p:cBhvr>
                                        <p:cTn id="24" dur="1822"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5"/>
                                        </p:tgtEl>
                                        <p:attrNameLst>
                                          <p:attrName>ppt_y</p:attrName>
                                        </p:attrNameLst>
                                      </p:cBhvr>
                                      <p:tavLst>
                                        <p:tav tm="0" fmla="#ppt_y-sin(pi*$)/81">
                                          <p:val>
                                            <p:fltVal val="0"/>
                                          </p:val>
                                        </p:tav>
                                        <p:tav tm="100000">
                                          <p:val>
                                            <p:fltVal val="1"/>
                                          </p:val>
                                        </p:tav>
                                      </p:tavLst>
                                    </p:anim>
                                    <p:animScale>
                                      <p:cBhvr>
                                        <p:cTn id="29" dur="26">
                                          <p:stCondLst>
                                            <p:cond delay="650"/>
                                          </p:stCondLst>
                                        </p:cTn>
                                        <p:tgtEl>
                                          <p:spTgt spid="45"/>
                                        </p:tgtEl>
                                      </p:cBhvr>
                                      <p:to x="100000" y="60000"/>
                                    </p:animScale>
                                    <p:animScale>
                                      <p:cBhvr>
                                        <p:cTn id="30" dur="166" decel="50000">
                                          <p:stCondLst>
                                            <p:cond delay="676"/>
                                          </p:stCondLst>
                                        </p:cTn>
                                        <p:tgtEl>
                                          <p:spTgt spid="45"/>
                                        </p:tgtEl>
                                      </p:cBhvr>
                                      <p:to x="100000" y="100000"/>
                                    </p:animScale>
                                    <p:animScale>
                                      <p:cBhvr>
                                        <p:cTn id="31" dur="26">
                                          <p:stCondLst>
                                            <p:cond delay="1312"/>
                                          </p:stCondLst>
                                        </p:cTn>
                                        <p:tgtEl>
                                          <p:spTgt spid="45"/>
                                        </p:tgtEl>
                                      </p:cBhvr>
                                      <p:to x="100000" y="80000"/>
                                    </p:animScale>
                                    <p:animScale>
                                      <p:cBhvr>
                                        <p:cTn id="32" dur="166" decel="50000">
                                          <p:stCondLst>
                                            <p:cond delay="1338"/>
                                          </p:stCondLst>
                                        </p:cTn>
                                        <p:tgtEl>
                                          <p:spTgt spid="45"/>
                                        </p:tgtEl>
                                      </p:cBhvr>
                                      <p:to x="100000" y="100000"/>
                                    </p:animScale>
                                    <p:animScale>
                                      <p:cBhvr>
                                        <p:cTn id="33" dur="26">
                                          <p:stCondLst>
                                            <p:cond delay="1642"/>
                                          </p:stCondLst>
                                        </p:cTn>
                                        <p:tgtEl>
                                          <p:spTgt spid="45"/>
                                        </p:tgtEl>
                                      </p:cBhvr>
                                      <p:to x="100000" y="90000"/>
                                    </p:animScale>
                                    <p:animScale>
                                      <p:cBhvr>
                                        <p:cTn id="34" dur="166" decel="50000">
                                          <p:stCondLst>
                                            <p:cond delay="1668"/>
                                          </p:stCondLst>
                                        </p:cTn>
                                        <p:tgtEl>
                                          <p:spTgt spid="45"/>
                                        </p:tgtEl>
                                      </p:cBhvr>
                                      <p:to x="100000" y="100000"/>
                                    </p:animScale>
                                    <p:animScale>
                                      <p:cBhvr>
                                        <p:cTn id="35" dur="26">
                                          <p:stCondLst>
                                            <p:cond delay="1808"/>
                                          </p:stCondLst>
                                        </p:cTn>
                                        <p:tgtEl>
                                          <p:spTgt spid="45"/>
                                        </p:tgtEl>
                                      </p:cBhvr>
                                      <p:to x="100000" y="95000"/>
                                    </p:animScale>
                                    <p:animScale>
                                      <p:cBhvr>
                                        <p:cTn id="36" dur="166" decel="50000">
                                          <p:stCondLst>
                                            <p:cond delay="1834"/>
                                          </p:stCondLst>
                                        </p:cTn>
                                        <p:tgtEl>
                                          <p:spTgt spid="45"/>
                                        </p:tgtEl>
                                      </p:cBhvr>
                                      <p:to x="100000" y="100000"/>
                                    </p:animScale>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 fill="hold"/>
                                        <p:tgtEl>
                                          <p:spTgt spid="60"/>
                                        </p:tgtEl>
                                        <p:attrNameLst>
                                          <p:attrName>ppt_x</p:attrName>
                                        </p:attrNameLst>
                                      </p:cBhvr>
                                      <p:tavLst>
                                        <p:tav tm="0">
                                          <p:val>
                                            <p:strVal val="0-#ppt_w/2"/>
                                          </p:val>
                                        </p:tav>
                                        <p:tav tm="100000">
                                          <p:val>
                                            <p:strVal val="#ppt_x"/>
                                          </p:val>
                                        </p:tav>
                                      </p:tavLst>
                                    </p:anim>
                                    <p:anim calcmode="lin" valueType="num">
                                      <p:cBhvr additive="base">
                                        <p:cTn id="41" dur="500" fill="hold"/>
                                        <p:tgtEl>
                                          <p:spTgt spid="60"/>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32" presetClass="emph" presetSubtype="0" fill="hold" nodeType="afterEffect">
                                  <p:stCondLst>
                                    <p:cond delay="0"/>
                                  </p:stCondLst>
                                  <p:childTnLst>
                                    <p:animRot by="120000">
                                      <p:cBhvr>
                                        <p:cTn id="44" dur="100" fill="hold">
                                          <p:stCondLst>
                                            <p:cond delay="0"/>
                                          </p:stCondLst>
                                        </p:cTn>
                                        <p:tgtEl>
                                          <p:spTgt spid="60"/>
                                        </p:tgtEl>
                                        <p:attrNameLst>
                                          <p:attrName>r</p:attrName>
                                        </p:attrNameLst>
                                      </p:cBhvr>
                                    </p:animRot>
                                    <p:animRot by="-240000">
                                      <p:cBhvr>
                                        <p:cTn id="45" dur="200" fill="hold">
                                          <p:stCondLst>
                                            <p:cond delay="200"/>
                                          </p:stCondLst>
                                        </p:cTn>
                                        <p:tgtEl>
                                          <p:spTgt spid="60"/>
                                        </p:tgtEl>
                                        <p:attrNameLst>
                                          <p:attrName>r</p:attrName>
                                        </p:attrNameLst>
                                      </p:cBhvr>
                                    </p:animRot>
                                    <p:animRot by="240000">
                                      <p:cBhvr>
                                        <p:cTn id="46" dur="200" fill="hold">
                                          <p:stCondLst>
                                            <p:cond delay="400"/>
                                          </p:stCondLst>
                                        </p:cTn>
                                        <p:tgtEl>
                                          <p:spTgt spid="60"/>
                                        </p:tgtEl>
                                        <p:attrNameLst>
                                          <p:attrName>r</p:attrName>
                                        </p:attrNameLst>
                                      </p:cBhvr>
                                    </p:animRot>
                                    <p:animRot by="-240000">
                                      <p:cBhvr>
                                        <p:cTn id="47" dur="200" fill="hold">
                                          <p:stCondLst>
                                            <p:cond delay="600"/>
                                          </p:stCondLst>
                                        </p:cTn>
                                        <p:tgtEl>
                                          <p:spTgt spid="60"/>
                                        </p:tgtEl>
                                        <p:attrNameLst>
                                          <p:attrName>r</p:attrName>
                                        </p:attrNameLst>
                                      </p:cBhvr>
                                    </p:animRot>
                                    <p:animRot by="120000">
                                      <p:cBhvr>
                                        <p:cTn id="48" dur="200" fill="hold">
                                          <p:stCondLst>
                                            <p:cond delay="800"/>
                                          </p:stCondLst>
                                        </p:cTn>
                                        <p:tgtEl>
                                          <p:spTgt spid="60"/>
                                        </p:tgtEl>
                                        <p:attrNameLst>
                                          <p:attrName>r</p:attrName>
                                        </p:attrNameLst>
                                      </p:cBhvr>
                                    </p:animRot>
                                  </p:childTnLst>
                                </p:cTn>
                              </p:par>
                              <p:par>
                                <p:cTn id="49" presetID="53" presetClass="entr" presetSubtype="16" fill="hold" grpId="0" nodeType="withEffect">
                                  <p:stCondLst>
                                    <p:cond delay="500"/>
                                  </p:stCondLst>
                                  <p:childTnLst>
                                    <p:set>
                                      <p:cBhvr>
                                        <p:cTn id="50" dur="1" fill="hold">
                                          <p:stCondLst>
                                            <p:cond delay="0"/>
                                          </p:stCondLst>
                                        </p:cTn>
                                        <p:tgtEl>
                                          <p:spTgt spid="68"/>
                                        </p:tgtEl>
                                        <p:attrNameLst>
                                          <p:attrName>style.visibility</p:attrName>
                                        </p:attrNameLst>
                                      </p:cBhvr>
                                      <p:to>
                                        <p:strVal val="visible"/>
                                      </p:to>
                                    </p:set>
                                    <p:anim calcmode="lin" valueType="num">
                                      <p:cBhvr>
                                        <p:cTn id="51" dur="500" fill="hold"/>
                                        <p:tgtEl>
                                          <p:spTgt spid="68"/>
                                        </p:tgtEl>
                                        <p:attrNameLst>
                                          <p:attrName>ppt_w</p:attrName>
                                        </p:attrNameLst>
                                      </p:cBhvr>
                                      <p:tavLst>
                                        <p:tav tm="0">
                                          <p:val>
                                            <p:fltVal val="0"/>
                                          </p:val>
                                        </p:tav>
                                        <p:tav tm="100000">
                                          <p:val>
                                            <p:strVal val="#ppt_w"/>
                                          </p:val>
                                        </p:tav>
                                      </p:tavLst>
                                    </p:anim>
                                    <p:anim calcmode="lin" valueType="num">
                                      <p:cBhvr>
                                        <p:cTn id="52" dur="500" fill="hold"/>
                                        <p:tgtEl>
                                          <p:spTgt spid="68"/>
                                        </p:tgtEl>
                                        <p:attrNameLst>
                                          <p:attrName>ppt_h</p:attrName>
                                        </p:attrNameLst>
                                      </p:cBhvr>
                                      <p:tavLst>
                                        <p:tav tm="0">
                                          <p:val>
                                            <p:fltVal val="0"/>
                                          </p:val>
                                        </p:tav>
                                        <p:tav tm="100000">
                                          <p:val>
                                            <p:strVal val="#ppt_h"/>
                                          </p:val>
                                        </p:tav>
                                      </p:tavLst>
                                    </p:anim>
                                    <p:animEffect transition="in" filter="fade">
                                      <p:cBhvr>
                                        <p:cTn id="53" dur="500"/>
                                        <p:tgtEl>
                                          <p:spTgt spid="68"/>
                                        </p:tgtEl>
                                      </p:cBhvr>
                                    </p:animEffect>
                                  </p:childTnLst>
                                </p:cTn>
                              </p:par>
                              <p:par>
                                <p:cTn id="54" presetID="14" presetClass="entr" presetSubtype="10" fill="hold" grpId="0" nodeType="withEffect">
                                  <p:stCondLst>
                                    <p:cond delay="500"/>
                                  </p:stCondLst>
                                  <p:childTnLst>
                                    <p:set>
                                      <p:cBhvr>
                                        <p:cTn id="55" dur="1" fill="hold">
                                          <p:stCondLst>
                                            <p:cond delay="0"/>
                                          </p:stCondLst>
                                        </p:cTn>
                                        <p:tgtEl>
                                          <p:spTgt spid="70"/>
                                        </p:tgtEl>
                                        <p:attrNameLst>
                                          <p:attrName>style.visibility</p:attrName>
                                        </p:attrNameLst>
                                      </p:cBhvr>
                                      <p:to>
                                        <p:strVal val="visible"/>
                                      </p:to>
                                    </p:set>
                                    <p:animEffect transition="in" filter="randombar(horizontal)">
                                      <p:cBhvr>
                                        <p:cTn id="56" dur="400"/>
                                        <p:tgtEl>
                                          <p:spTgt spid="70"/>
                                        </p:tgtEl>
                                      </p:cBhvr>
                                    </p:animEffect>
                                  </p:childTnLst>
                                </p:cTn>
                              </p:par>
                              <p:par>
                                <p:cTn id="57" presetID="31" presetClass="entr" presetSubtype="0" fill="hold" nodeType="withEffect">
                                  <p:stCondLst>
                                    <p:cond delay="500"/>
                                  </p:stCondLst>
                                  <p:childTnLst>
                                    <p:set>
                                      <p:cBhvr>
                                        <p:cTn id="58" dur="1" fill="hold">
                                          <p:stCondLst>
                                            <p:cond delay="0"/>
                                          </p:stCondLst>
                                        </p:cTn>
                                        <p:tgtEl>
                                          <p:spTgt spid="53"/>
                                        </p:tgtEl>
                                        <p:attrNameLst>
                                          <p:attrName>style.visibility</p:attrName>
                                        </p:attrNameLst>
                                      </p:cBhvr>
                                      <p:to>
                                        <p:strVal val="visible"/>
                                      </p:to>
                                    </p:set>
                                    <p:anim calcmode="lin" valueType="num">
                                      <p:cBhvr>
                                        <p:cTn id="59" dur="1000" fill="hold"/>
                                        <p:tgtEl>
                                          <p:spTgt spid="53"/>
                                        </p:tgtEl>
                                        <p:attrNameLst>
                                          <p:attrName>ppt_w</p:attrName>
                                        </p:attrNameLst>
                                      </p:cBhvr>
                                      <p:tavLst>
                                        <p:tav tm="0">
                                          <p:val>
                                            <p:fltVal val="0"/>
                                          </p:val>
                                        </p:tav>
                                        <p:tav tm="100000">
                                          <p:val>
                                            <p:strVal val="#ppt_w"/>
                                          </p:val>
                                        </p:tav>
                                      </p:tavLst>
                                    </p:anim>
                                    <p:anim calcmode="lin" valueType="num">
                                      <p:cBhvr>
                                        <p:cTn id="60" dur="1000" fill="hold"/>
                                        <p:tgtEl>
                                          <p:spTgt spid="53"/>
                                        </p:tgtEl>
                                        <p:attrNameLst>
                                          <p:attrName>ppt_h</p:attrName>
                                        </p:attrNameLst>
                                      </p:cBhvr>
                                      <p:tavLst>
                                        <p:tav tm="0">
                                          <p:val>
                                            <p:fltVal val="0"/>
                                          </p:val>
                                        </p:tav>
                                        <p:tav tm="100000">
                                          <p:val>
                                            <p:strVal val="#ppt_h"/>
                                          </p:val>
                                        </p:tav>
                                      </p:tavLst>
                                    </p:anim>
                                    <p:anim calcmode="lin" valueType="num">
                                      <p:cBhvr>
                                        <p:cTn id="61" dur="1000" fill="hold"/>
                                        <p:tgtEl>
                                          <p:spTgt spid="53"/>
                                        </p:tgtEl>
                                        <p:attrNameLst>
                                          <p:attrName>style.rotation</p:attrName>
                                        </p:attrNameLst>
                                      </p:cBhvr>
                                      <p:tavLst>
                                        <p:tav tm="0">
                                          <p:val>
                                            <p:fltVal val="90"/>
                                          </p:val>
                                        </p:tav>
                                        <p:tav tm="100000">
                                          <p:val>
                                            <p:fltVal val="0"/>
                                          </p:val>
                                        </p:tav>
                                      </p:tavLst>
                                    </p:anim>
                                    <p:animEffect transition="in" filter="fade">
                                      <p:cBhvr>
                                        <p:cTn id="62" dur="1000"/>
                                        <p:tgtEl>
                                          <p:spTgt spid="53"/>
                                        </p:tgtEl>
                                      </p:cBhvr>
                                    </p:animEffect>
                                  </p:childTnLst>
                                </p:cTn>
                              </p:par>
                              <p:par>
                                <p:cTn id="63" presetID="31" presetClass="entr" presetSubtype="0" fill="hold" nodeType="withEffect">
                                  <p:stCondLst>
                                    <p:cond delay="500"/>
                                  </p:stCondLst>
                                  <p:childTnLst>
                                    <p:set>
                                      <p:cBhvr>
                                        <p:cTn id="64" dur="1" fill="hold">
                                          <p:stCondLst>
                                            <p:cond delay="0"/>
                                          </p:stCondLst>
                                        </p:cTn>
                                        <p:tgtEl>
                                          <p:spTgt spid="57"/>
                                        </p:tgtEl>
                                        <p:attrNameLst>
                                          <p:attrName>style.visibility</p:attrName>
                                        </p:attrNameLst>
                                      </p:cBhvr>
                                      <p:to>
                                        <p:strVal val="visible"/>
                                      </p:to>
                                    </p:set>
                                    <p:anim calcmode="lin" valueType="num">
                                      <p:cBhvr>
                                        <p:cTn id="65" dur="1000" fill="hold"/>
                                        <p:tgtEl>
                                          <p:spTgt spid="57"/>
                                        </p:tgtEl>
                                        <p:attrNameLst>
                                          <p:attrName>ppt_w</p:attrName>
                                        </p:attrNameLst>
                                      </p:cBhvr>
                                      <p:tavLst>
                                        <p:tav tm="0">
                                          <p:val>
                                            <p:fltVal val="0"/>
                                          </p:val>
                                        </p:tav>
                                        <p:tav tm="100000">
                                          <p:val>
                                            <p:strVal val="#ppt_w"/>
                                          </p:val>
                                        </p:tav>
                                      </p:tavLst>
                                    </p:anim>
                                    <p:anim calcmode="lin" valueType="num">
                                      <p:cBhvr>
                                        <p:cTn id="66" dur="1000" fill="hold"/>
                                        <p:tgtEl>
                                          <p:spTgt spid="57"/>
                                        </p:tgtEl>
                                        <p:attrNameLst>
                                          <p:attrName>ppt_h</p:attrName>
                                        </p:attrNameLst>
                                      </p:cBhvr>
                                      <p:tavLst>
                                        <p:tav tm="0">
                                          <p:val>
                                            <p:fltVal val="0"/>
                                          </p:val>
                                        </p:tav>
                                        <p:tav tm="100000">
                                          <p:val>
                                            <p:strVal val="#ppt_h"/>
                                          </p:val>
                                        </p:tav>
                                      </p:tavLst>
                                    </p:anim>
                                    <p:anim calcmode="lin" valueType="num">
                                      <p:cBhvr>
                                        <p:cTn id="67" dur="1000" fill="hold"/>
                                        <p:tgtEl>
                                          <p:spTgt spid="57"/>
                                        </p:tgtEl>
                                        <p:attrNameLst>
                                          <p:attrName>style.rotation</p:attrName>
                                        </p:attrNameLst>
                                      </p:cBhvr>
                                      <p:tavLst>
                                        <p:tav tm="0">
                                          <p:val>
                                            <p:fltVal val="90"/>
                                          </p:val>
                                        </p:tav>
                                        <p:tav tm="100000">
                                          <p:val>
                                            <p:fltVal val="0"/>
                                          </p:val>
                                        </p:tav>
                                      </p:tavLst>
                                    </p:anim>
                                    <p:animEffect transition="in" filter="fade">
                                      <p:cBhvr>
                                        <p:cTn id="68" dur="1000"/>
                                        <p:tgtEl>
                                          <p:spTgt spid="57"/>
                                        </p:tgtEl>
                                      </p:cBhvr>
                                    </p:animEffect>
                                  </p:childTnLst>
                                </p:cTn>
                              </p:par>
                            </p:childTnLst>
                          </p:cTn>
                        </p:par>
                        <p:par>
                          <p:cTn id="69" fill="hold">
                            <p:stCondLst>
                              <p:cond delay="3500"/>
                            </p:stCondLst>
                            <p:childTnLst>
                              <p:par>
                                <p:cTn id="70" presetID="49" presetClass="entr" presetSubtype="0" decel="100000" fill="hold" nodeType="afterEffect">
                                  <p:stCondLst>
                                    <p:cond delay="0"/>
                                  </p:stCondLst>
                                  <p:childTnLst>
                                    <p:set>
                                      <p:cBhvr>
                                        <p:cTn id="71" dur="1" fill="hold">
                                          <p:stCondLst>
                                            <p:cond delay="0"/>
                                          </p:stCondLst>
                                        </p:cTn>
                                        <p:tgtEl>
                                          <p:spTgt spid="84"/>
                                        </p:tgtEl>
                                        <p:attrNameLst>
                                          <p:attrName>style.visibility</p:attrName>
                                        </p:attrNameLst>
                                      </p:cBhvr>
                                      <p:to>
                                        <p:strVal val="visible"/>
                                      </p:to>
                                    </p:set>
                                    <p:anim calcmode="lin" valueType="num">
                                      <p:cBhvr>
                                        <p:cTn id="72" dur="500" fill="hold"/>
                                        <p:tgtEl>
                                          <p:spTgt spid="84"/>
                                        </p:tgtEl>
                                        <p:attrNameLst>
                                          <p:attrName>ppt_w</p:attrName>
                                        </p:attrNameLst>
                                      </p:cBhvr>
                                      <p:tavLst>
                                        <p:tav tm="0">
                                          <p:val>
                                            <p:fltVal val="0"/>
                                          </p:val>
                                        </p:tav>
                                        <p:tav tm="100000">
                                          <p:val>
                                            <p:strVal val="#ppt_w"/>
                                          </p:val>
                                        </p:tav>
                                      </p:tavLst>
                                    </p:anim>
                                    <p:anim calcmode="lin" valueType="num">
                                      <p:cBhvr>
                                        <p:cTn id="73" dur="500" fill="hold"/>
                                        <p:tgtEl>
                                          <p:spTgt spid="84"/>
                                        </p:tgtEl>
                                        <p:attrNameLst>
                                          <p:attrName>ppt_h</p:attrName>
                                        </p:attrNameLst>
                                      </p:cBhvr>
                                      <p:tavLst>
                                        <p:tav tm="0">
                                          <p:val>
                                            <p:fltVal val="0"/>
                                          </p:val>
                                        </p:tav>
                                        <p:tav tm="100000">
                                          <p:val>
                                            <p:strVal val="#ppt_h"/>
                                          </p:val>
                                        </p:tav>
                                      </p:tavLst>
                                    </p:anim>
                                    <p:anim calcmode="lin" valueType="num">
                                      <p:cBhvr>
                                        <p:cTn id="74" dur="500" fill="hold"/>
                                        <p:tgtEl>
                                          <p:spTgt spid="84"/>
                                        </p:tgtEl>
                                        <p:attrNameLst>
                                          <p:attrName>style.rotation</p:attrName>
                                        </p:attrNameLst>
                                      </p:cBhvr>
                                      <p:tavLst>
                                        <p:tav tm="0">
                                          <p:val>
                                            <p:fltVal val="360"/>
                                          </p:val>
                                        </p:tav>
                                        <p:tav tm="100000">
                                          <p:val>
                                            <p:fltVal val="0"/>
                                          </p:val>
                                        </p:tav>
                                      </p:tavLst>
                                    </p:anim>
                                    <p:animEffect transition="in" filter="fade">
                                      <p:cBhvr>
                                        <p:cTn id="75" dur="500"/>
                                        <p:tgtEl>
                                          <p:spTgt spid="84"/>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91"/>
                                        </p:tgtEl>
                                        <p:attrNameLst>
                                          <p:attrName>style.visibility</p:attrName>
                                        </p:attrNameLst>
                                      </p:cBhvr>
                                      <p:to>
                                        <p:strVal val="visible"/>
                                      </p:to>
                                    </p:set>
                                    <p:animEffect transition="in" filter="randombar(horizontal)">
                                      <p:cBhvr>
                                        <p:cTn id="78" dur="400"/>
                                        <p:tgtEl>
                                          <p:spTgt spid="91"/>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92"/>
                                        </p:tgtEl>
                                        <p:attrNameLst>
                                          <p:attrName>style.visibility</p:attrName>
                                        </p:attrNameLst>
                                      </p:cBhvr>
                                      <p:to>
                                        <p:strVal val="visible"/>
                                      </p:to>
                                    </p:set>
                                    <p:animEffect transition="in" filter="randombar(horizontal)">
                                      <p:cBhvr>
                                        <p:cTn id="81" dur="400"/>
                                        <p:tgtEl>
                                          <p:spTgt spid="92"/>
                                        </p:tgtEl>
                                      </p:cBhvr>
                                    </p:animEffect>
                                  </p:childTnLst>
                                </p:cTn>
                              </p:par>
                            </p:childTnLst>
                          </p:cTn>
                        </p:par>
                        <p:par>
                          <p:cTn id="82" fill="hold">
                            <p:stCondLst>
                              <p:cond delay="4000"/>
                            </p:stCondLst>
                            <p:childTnLst>
                              <p:par>
                                <p:cTn id="83" presetID="49" presetClass="entr" presetSubtype="0" decel="100000" fill="hold" nodeType="afterEffect">
                                  <p:stCondLst>
                                    <p:cond delay="0"/>
                                  </p:stCondLst>
                                  <p:childTnLst>
                                    <p:set>
                                      <p:cBhvr>
                                        <p:cTn id="84" dur="1" fill="hold">
                                          <p:stCondLst>
                                            <p:cond delay="0"/>
                                          </p:stCondLst>
                                        </p:cTn>
                                        <p:tgtEl>
                                          <p:spTgt spid="93"/>
                                        </p:tgtEl>
                                        <p:attrNameLst>
                                          <p:attrName>style.visibility</p:attrName>
                                        </p:attrNameLst>
                                      </p:cBhvr>
                                      <p:to>
                                        <p:strVal val="visible"/>
                                      </p:to>
                                    </p:set>
                                    <p:anim calcmode="lin" valueType="num">
                                      <p:cBhvr>
                                        <p:cTn id="85" dur="500" fill="hold"/>
                                        <p:tgtEl>
                                          <p:spTgt spid="93"/>
                                        </p:tgtEl>
                                        <p:attrNameLst>
                                          <p:attrName>ppt_w</p:attrName>
                                        </p:attrNameLst>
                                      </p:cBhvr>
                                      <p:tavLst>
                                        <p:tav tm="0">
                                          <p:val>
                                            <p:fltVal val="0"/>
                                          </p:val>
                                        </p:tav>
                                        <p:tav tm="100000">
                                          <p:val>
                                            <p:strVal val="#ppt_w"/>
                                          </p:val>
                                        </p:tav>
                                      </p:tavLst>
                                    </p:anim>
                                    <p:anim calcmode="lin" valueType="num">
                                      <p:cBhvr>
                                        <p:cTn id="86" dur="500" fill="hold"/>
                                        <p:tgtEl>
                                          <p:spTgt spid="93"/>
                                        </p:tgtEl>
                                        <p:attrNameLst>
                                          <p:attrName>ppt_h</p:attrName>
                                        </p:attrNameLst>
                                      </p:cBhvr>
                                      <p:tavLst>
                                        <p:tav tm="0">
                                          <p:val>
                                            <p:fltVal val="0"/>
                                          </p:val>
                                        </p:tav>
                                        <p:tav tm="100000">
                                          <p:val>
                                            <p:strVal val="#ppt_h"/>
                                          </p:val>
                                        </p:tav>
                                      </p:tavLst>
                                    </p:anim>
                                    <p:anim calcmode="lin" valueType="num">
                                      <p:cBhvr>
                                        <p:cTn id="87" dur="500" fill="hold"/>
                                        <p:tgtEl>
                                          <p:spTgt spid="93"/>
                                        </p:tgtEl>
                                        <p:attrNameLst>
                                          <p:attrName>style.rotation</p:attrName>
                                        </p:attrNameLst>
                                      </p:cBhvr>
                                      <p:tavLst>
                                        <p:tav tm="0">
                                          <p:val>
                                            <p:fltVal val="360"/>
                                          </p:val>
                                        </p:tav>
                                        <p:tav tm="100000">
                                          <p:val>
                                            <p:fltVal val="0"/>
                                          </p:val>
                                        </p:tav>
                                      </p:tavLst>
                                    </p:anim>
                                    <p:animEffect transition="in" filter="fade">
                                      <p:cBhvr>
                                        <p:cTn id="88" dur="500"/>
                                        <p:tgtEl>
                                          <p:spTgt spid="93"/>
                                        </p:tgtEl>
                                      </p:cBhvr>
                                    </p:animEffect>
                                  </p:childTnLst>
                                </p:cTn>
                              </p:par>
                              <p:par>
                                <p:cTn id="89" presetID="14" presetClass="entr" presetSubtype="10" fill="hold" grpId="0" nodeType="withEffect">
                                  <p:stCondLst>
                                    <p:cond delay="500"/>
                                  </p:stCondLst>
                                  <p:childTnLst>
                                    <p:set>
                                      <p:cBhvr>
                                        <p:cTn id="90" dur="1" fill="hold">
                                          <p:stCondLst>
                                            <p:cond delay="0"/>
                                          </p:stCondLst>
                                        </p:cTn>
                                        <p:tgtEl>
                                          <p:spTgt spid="100"/>
                                        </p:tgtEl>
                                        <p:attrNameLst>
                                          <p:attrName>style.visibility</p:attrName>
                                        </p:attrNameLst>
                                      </p:cBhvr>
                                      <p:to>
                                        <p:strVal val="visible"/>
                                      </p:to>
                                    </p:set>
                                    <p:animEffect transition="in" filter="randombar(horizontal)">
                                      <p:cBhvr>
                                        <p:cTn id="91" dur="400"/>
                                        <p:tgtEl>
                                          <p:spTgt spid="100"/>
                                        </p:tgtEl>
                                      </p:cBhvr>
                                    </p:animEffect>
                                  </p:childTnLst>
                                </p:cTn>
                              </p:par>
                              <p:par>
                                <p:cTn id="92" presetID="14" presetClass="entr" presetSubtype="10" fill="hold" grpId="0" nodeType="withEffect">
                                  <p:stCondLst>
                                    <p:cond delay="500"/>
                                  </p:stCondLst>
                                  <p:childTnLst>
                                    <p:set>
                                      <p:cBhvr>
                                        <p:cTn id="93" dur="1" fill="hold">
                                          <p:stCondLst>
                                            <p:cond delay="0"/>
                                          </p:stCondLst>
                                        </p:cTn>
                                        <p:tgtEl>
                                          <p:spTgt spid="101"/>
                                        </p:tgtEl>
                                        <p:attrNameLst>
                                          <p:attrName>style.visibility</p:attrName>
                                        </p:attrNameLst>
                                      </p:cBhvr>
                                      <p:to>
                                        <p:strVal val="visible"/>
                                      </p:to>
                                    </p:set>
                                    <p:animEffect transition="in" filter="randombar(horizontal)">
                                      <p:cBhvr>
                                        <p:cTn id="94" dur="400"/>
                                        <p:tgtEl>
                                          <p:spTgt spid="101"/>
                                        </p:tgtEl>
                                      </p:cBhvr>
                                    </p:animEffect>
                                  </p:childTnLst>
                                </p:cTn>
                              </p:par>
                            </p:childTnLst>
                          </p:cTn>
                        </p:par>
                        <p:par>
                          <p:cTn id="95" fill="hold">
                            <p:stCondLst>
                              <p:cond delay="4500"/>
                            </p:stCondLst>
                            <p:childTnLst>
                              <p:par>
                                <p:cTn id="96" presetID="2" presetClass="entr" presetSubtype="8" fill="hold" nodeType="afterEffect">
                                  <p:stCondLst>
                                    <p:cond delay="0"/>
                                  </p:stCondLst>
                                  <p:childTnLst>
                                    <p:set>
                                      <p:cBhvr>
                                        <p:cTn id="97" dur="1" fill="hold">
                                          <p:stCondLst>
                                            <p:cond delay="0"/>
                                          </p:stCondLst>
                                        </p:cTn>
                                        <p:tgtEl>
                                          <p:spTgt spid="102"/>
                                        </p:tgtEl>
                                        <p:attrNameLst>
                                          <p:attrName>style.visibility</p:attrName>
                                        </p:attrNameLst>
                                      </p:cBhvr>
                                      <p:to>
                                        <p:strVal val="visible"/>
                                      </p:to>
                                    </p:set>
                                    <p:anim calcmode="lin" valueType="num">
                                      <p:cBhvr additive="base">
                                        <p:cTn id="98" dur="500" fill="hold"/>
                                        <p:tgtEl>
                                          <p:spTgt spid="102"/>
                                        </p:tgtEl>
                                        <p:attrNameLst>
                                          <p:attrName>ppt_x</p:attrName>
                                        </p:attrNameLst>
                                      </p:cBhvr>
                                      <p:tavLst>
                                        <p:tav tm="0">
                                          <p:val>
                                            <p:strVal val="0-#ppt_w/2"/>
                                          </p:val>
                                        </p:tav>
                                        <p:tav tm="100000">
                                          <p:val>
                                            <p:strVal val="#ppt_x"/>
                                          </p:val>
                                        </p:tav>
                                      </p:tavLst>
                                    </p:anim>
                                    <p:anim calcmode="lin" valueType="num">
                                      <p:cBhvr additive="base">
                                        <p:cTn id="99" dur="500" fill="hold"/>
                                        <p:tgtEl>
                                          <p:spTgt spid="102"/>
                                        </p:tgtEl>
                                        <p:attrNameLst>
                                          <p:attrName>ppt_y</p:attrName>
                                        </p:attrNameLst>
                                      </p:cBhvr>
                                      <p:tavLst>
                                        <p:tav tm="0">
                                          <p:val>
                                            <p:strVal val="#ppt_y"/>
                                          </p:val>
                                        </p:tav>
                                        <p:tav tm="100000">
                                          <p:val>
                                            <p:strVal val="#ppt_y"/>
                                          </p:val>
                                        </p:tav>
                                      </p:tavLst>
                                    </p:anim>
                                  </p:childTnLst>
                                </p:cTn>
                              </p:par>
                            </p:childTnLst>
                          </p:cTn>
                        </p:par>
                        <p:par>
                          <p:cTn id="100" fill="hold">
                            <p:stCondLst>
                              <p:cond delay="5000"/>
                            </p:stCondLst>
                            <p:childTnLst>
                              <p:par>
                                <p:cTn id="101" presetID="42" presetClass="entr" presetSubtype="0" fill="hold" grpId="0" nodeType="afterEffect">
                                  <p:stCondLst>
                                    <p:cond delay="0"/>
                                  </p:stCondLst>
                                  <p:childTnLst>
                                    <p:set>
                                      <p:cBhvr>
                                        <p:cTn id="102" dur="1" fill="hold">
                                          <p:stCondLst>
                                            <p:cond delay="0"/>
                                          </p:stCondLst>
                                        </p:cTn>
                                        <p:tgtEl>
                                          <p:spTgt spid="107"/>
                                        </p:tgtEl>
                                        <p:attrNameLst>
                                          <p:attrName>style.visibility</p:attrName>
                                        </p:attrNameLst>
                                      </p:cBhvr>
                                      <p:to>
                                        <p:strVal val="visible"/>
                                      </p:to>
                                    </p:set>
                                    <p:animEffect transition="in" filter="fade">
                                      <p:cBhvr>
                                        <p:cTn id="103" dur="1000"/>
                                        <p:tgtEl>
                                          <p:spTgt spid="107"/>
                                        </p:tgtEl>
                                      </p:cBhvr>
                                    </p:animEffect>
                                    <p:anim calcmode="lin" valueType="num">
                                      <p:cBhvr>
                                        <p:cTn id="104" dur="1000" fill="hold"/>
                                        <p:tgtEl>
                                          <p:spTgt spid="107"/>
                                        </p:tgtEl>
                                        <p:attrNameLst>
                                          <p:attrName>ppt_x</p:attrName>
                                        </p:attrNameLst>
                                      </p:cBhvr>
                                      <p:tavLst>
                                        <p:tav tm="0">
                                          <p:val>
                                            <p:strVal val="#ppt_x"/>
                                          </p:val>
                                        </p:tav>
                                        <p:tav tm="100000">
                                          <p:val>
                                            <p:strVal val="#ppt_x"/>
                                          </p:val>
                                        </p:tav>
                                      </p:tavLst>
                                    </p:anim>
                                    <p:anim calcmode="lin" valueType="num">
                                      <p:cBhvr>
                                        <p:cTn id="105" dur="1000" fill="hold"/>
                                        <p:tgtEl>
                                          <p:spTgt spid="107"/>
                                        </p:tgtEl>
                                        <p:attrNameLst>
                                          <p:attrName>ppt_y</p:attrName>
                                        </p:attrNameLst>
                                      </p:cBhvr>
                                      <p:tavLst>
                                        <p:tav tm="0">
                                          <p:val>
                                            <p:strVal val="#ppt_y+.1"/>
                                          </p:val>
                                        </p:tav>
                                        <p:tav tm="100000">
                                          <p:val>
                                            <p:strVal val="#ppt_y"/>
                                          </p:val>
                                        </p:tav>
                                      </p:tavLst>
                                    </p:anim>
                                  </p:childTnLst>
                                </p:cTn>
                              </p:par>
                            </p:childTnLst>
                          </p:cTn>
                        </p:par>
                        <p:par>
                          <p:cTn id="106" fill="hold">
                            <p:stCondLst>
                              <p:cond delay="6000"/>
                            </p:stCondLst>
                            <p:childTnLst>
                              <p:par>
                                <p:cTn id="107" presetID="22" presetClass="entr" presetSubtype="8" fill="hold" nodeType="afterEffect">
                                  <p:stCondLst>
                                    <p:cond delay="0"/>
                                  </p:stCondLst>
                                  <p:childTnLst>
                                    <p:set>
                                      <p:cBhvr>
                                        <p:cTn id="108" dur="1" fill="hold">
                                          <p:stCondLst>
                                            <p:cond delay="0"/>
                                          </p:stCondLst>
                                        </p:cTn>
                                        <p:tgtEl>
                                          <p:spTgt spid="108"/>
                                        </p:tgtEl>
                                        <p:attrNameLst>
                                          <p:attrName>style.visibility</p:attrName>
                                        </p:attrNameLst>
                                      </p:cBhvr>
                                      <p:to>
                                        <p:strVal val="visible"/>
                                      </p:to>
                                    </p:set>
                                    <p:animEffect transition="in" filter="wipe(left)">
                                      <p:cBhvr>
                                        <p:cTn id="109" dur="500"/>
                                        <p:tgtEl>
                                          <p:spTgt spid="108"/>
                                        </p:tgtEl>
                                      </p:cBhvr>
                                    </p:animEffect>
                                  </p:childTnLst>
                                </p:cTn>
                              </p:par>
                              <p:par>
                                <p:cTn id="110" presetID="2" presetClass="entr" presetSubtype="2" fill="hold" nodeType="withEffect">
                                  <p:stCondLst>
                                    <p:cond delay="250"/>
                                  </p:stCondLst>
                                  <p:childTnLst>
                                    <p:set>
                                      <p:cBhvr>
                                        <p:cTn id="111" dur="1" fill="hold">
                                          <p:stCondLst>
                                            <p:cond delay="0"/>
                                          </p:stCondLst>
                                        </p:cTn>
                                        <p:tgtEl>
                                          <p:spTgt spid="109"/>
                                        </p:tgtEl>
                                        <p:attrNameLst>
                                          <p:attrName>style.visibility</p:attrName>
                                        </p:attrNameLst>
                                      </p:cBhvr>
                                      <p:to>
                                        <p:strVal val="visible"/>
                                      </p:to>
                                    </p:set>
                                    <p:anim calcmode="lin" valueType="num">
                                      <p:cBhvr additive="base">
                                        <p:cTn id="112" dur="500" fill="hold"/>
                                        <p:tgtEl>
                                          <p:spTgt spid="109"/>
                                        </p:tgtEl>
                                        <p:attrNameLst>
                                          <p:attrName>ppt_x</p:attrName>
                                        </p:attrNameLst>
                                      </p:cBhvr>
                                      <p:tavLst>
                                        <p:tav tm="0">
                                          <p:val>
                                            <p:strVal val="1+#ppt_w/2"/>
                                          </p:val>
                                        </p:tav>
                                        <p:tav tm="100000">
                                          <p:val>
                                            <p:strVal val="#ppt_x"/>
                                          </p:val>
                                        </p:tav>
                                      </p:tavLst>
                                    </p:anim>
                                    <p:anim calcmode="lin" valueType="num">
                                      <p:cBhvr additive="base">
                                        <p:cTn id="113" dur="500" fill="hold"/>
                                        <p:tgtEl>
                                          <p:spTgt spid="109"/>
                                        </p:tgtEl>
                                        <p:attrNameLst>
                                          <p:attrName>ppt_y</p:attrName>
                                        </p:attrNameLst>
                                      </p:cBhvr>
                                      <p:tavLst>
                                        <p:tav tm="0">
                                          <p:val>
                                            <p:strVal val="#ppt_y"/>
                                          </p:val>
                                        </p:tav>
                                        <p:tav tm="100000">
                                          <p:val>
                                            <p:strVal val="#ppt_y"/>
                                          </p:val>
                                        </p:tav>
                                      </p:tavLst>
                                    </p:anim>
                                  </p:childTnLst>
                                </p:cTn>
                              </p:par>
                            </p:childTnLst>
                          </p:cTn>
                        </p:par>
                        <p:par>
                          <p:cTn id="114" fill="hold">
                            <p:stCondLst>
                              <p:cond delay="6500"/>
                            </p:stCondLst>
                            <p:childTnLst>
                              <p:par>
                                <p:cTn id="115" presetID="18" presetClass="entr" presetSubtype="3" fill="hold" grpId="0" nodeType="afterEffect">
                                  <p:stCondLst>
                                    <p:cond delay="0"/>
                                  </p:stCondLst>
                                  <p:childTnLst>
                                    <p:set>
                                      <p:cBhvr>
                                        <p:cTn id="116" dur="1" fill="hold">
                                          <p:stCondLst>
                                            <p:cond delay="0"/>
                                          </p:stCondLst>
                                        </p:cTn>
                                        <p:tgtEl>
                                          <p:spTgt spid="112"/>
                                        </p:tgtEl>
                                        <p:attrNameLst>
                                          <p:attrName>style.visibility</p:attrName>
                                        </p:attrNameLst>
                                      </p:cBhvr>
                                      <p:to>
                                        <p:strVal val="visible"/>
                                      </p:to>
                                    </p:set>
                                    <p:animEffect transition="in" filter="strips(upRight)">
                                      <p:cBhvr>
                                        <p:cTn id="117"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70" grpId="0"/>
      <p:bldP spid="91" grpId="0"/>
      <p:bldP spid="92" grpId="0"/>
      <p:bldP spid="100" grpId="0"/>
      <p:bldP spid="101" grpId="0"/>
      <p:bldP spid="107" grpId="0"/>
      <p:bldP spid="112" grpId="0"/>
      <p:bldP spid="44" grpId="0" animBg="1"/>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3225755" y="1116071"/>
            <a:ext cx="96415" cy="3867333"/>
            <a:chOff x="3225404" y="829867"/>
            <a:chExt cx="96440" cy="3868340"/>
          </a:xfrm>
          <a:blipFill dpi="0" rotWithShape="1">
            <a:blip r:embed="rId1">
              <a:extLst>
                <a:ext uri="{28A0092B-C50C-407E-A947-70E740481C1C}">
                  <a14:useLocalDpi xmlns:a14="http://schemas.microsoft.com/office/drawing/2010/main" val="0"/>
                </a:ext>
              </a:extLst>
            </a:blip>
            <a:srcRect/>
            <a:stretch>
              <a:fillRect/>
            </a:stretch>
          </a:blipFill>
        </p:grpSpPr>
        <p:cxnSp>
          <p:nvCxnSpPr>
            <p:cNvPr id="65" name="直接连接符 13"/>
            <p:cNvCxnSpPr>
              <a:cxnSpLocks noChangeShapeType="1"/>
            </p:cNvCxnSpPr>
            <p:nvPr/>
          </p:nvCxnSpPr>
          <p:spPr bwMode="auto">
            <a:xfrm>
              <a:off x="3276600" y="829867"/>
              <a:ext cx="0" cy="3868340"/>
            </a:xfrm>
            <a:prstGeom prst="lin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66" name="椭圆 14"/>
            <p:cNvSpPr>
              <a:spLocks noChangeArrowheads="1"/>
            </p:cNvSpPr>
            <p:nvPr/>
          </p:nvSpPr>
          <p:spPr bwMode="auto">
            <a:xfrm>
              <a:off x="3225404" y="1458517"/>
              <a:ext cx="96440" cy="96440"/>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67" name="椭圆 15"/>
            <p:cNvSpPr>
              <a:spLocks noChangeArrowheads="1"/>
            </p:cNvSpPr>
            <p:nvPr/>
          </p:nvSpPr>
          <p:spPr bwMode="auto">
            <a:xfrm>
              <a:off x="3225404" y="2715817"/>
              <a:ext cx="96440" cy="96440"/>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68" name="椭圆 16"/>
            <p:cNvSpPr>
              <a:spLocks noChangeArrowheads="1"/>
            </p:cNvSpPr>
            <p:nvPr/>
          </p:nvSpPr>
          <p:spPr bwMode="auto">
            <a:xfrm>
              <a:off x="3225404" y="3974306"/>
              <a:ext cx="96440" cy="96441"/>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967590" y="1341635"/>
            <a:ext cx="957015" cy="3444176"/>
            <a:chOff x="1966912" y="1055490"/>
            <a:chExt cx="957264" cy="3445073"/>
          </a:xfrm>
          <a:blipFill dpi="0" rotWithShape="1">
            <a:blip r:embed="rId2">
              <a:extLst>
                <a:ext uri="{28A0092B-C50C-407E-A947-70E740481C1C}">
                  <a14:useLocalDpi xmlns:a14="http://schemas.microsoft.com/office/drawing/2010/main" val="0"/>
                </a:ext>
              </a:extLst>
            </a:blip>
            <a:srcRect/>
            <a:stretch>
              <a:fillRect/>
            </a:stretch>
          </a:blipFill>
        </p:grpSpPr>
        <p:sp>
          <p:nvSpPr>
            <p:cNvPr id="70" name="泪滴形 7"/>
            <p:cNvSpPr/>
            <p:nvPr/>
          </p:nvSpPr>
          <p:spPr bwMode="auto">
            <a:xfrm rot="2700000">
              <a:off x="1967509" y="1054894"/>
              <a:ext cx="956072"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1" name="文本框 17"/>
            <p:cNvSpPr txBox="1">
              <a:spLocks noChangeArrowheads="1"/>
            </p:cNvSpPr>
            <p:nvPr/>
          </p:nvSpPr>
          <p:spPr bwMode="auto">
            <a:xfrm>
              <a:off x="2213858" y="1275606"/>
              <a:ext cx="657266" cy="430871"/>
            </a:xfrm>
            <a:prstGeom prst="rect">
              <a:avLst/>
            </a:prstGeom>
            <a:noFill/>
            <a:ln w="9525">
              <a:noFill/>
              <a:miter lim="800000"/>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a:solidFill>
                    <a:schemeClr val="bg1"/>
                  </a:solidFill>
                  <a:latin typeface="微软雅黑" panose="020B0503020204020204" pitchFamily="34" charset="-122"/>
                  <a:ea typeface="微软雅黑" panose="020B0503020204020204" pitchFamily="34" charset="-122"/>
                </a:rPr>
                <a:t>01</a:t>
              </a:r>
              <a:endParaRPr lang="zh-CN" altLang="en-US" sz="2200" dirty="0">
                <a:solidFill>
                  <a:schemeClr val="bg1"/>
                </a:solidFill>
                <a:latin typeface="微软雅黑" panose="020B0503020204020204" pitchFamily="34" charset="-122"/>
                <a:ea typeface="微软雅黑" panose="020B0503020204020204" pitchFamily="34" charset="-122"/>
              </a:endParaRPr>
            </a:p>
          </p:txBody>
        </p:sp>
        <p:sp>
          <p:nvSpPr>
            <p:cNvPr id="73" name="泪滴形 9"/>
            <p:cNvSpPr/>
            <p:nvPr/>
          </p:nvSpPr>
          <p:spPr bwMode="auto">
            <a:xfrm rot="2700000">
              <a:off x="1966912" y="22860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4" name="文本框 18"/>
            <p:cNvSpPr txBox="1">
              <a:spLocks noChangeArrowheads="1"/>
            </p:cNvSpPr>
            <p:nvPr/>
          </p:nvSpPr>
          <p:spPr bwMode="auto">
            <a:xfrm>
              <a:off x="2215761" y="2555977"/>
              <a:ext cx="657266" cy="430871"/>
            </a:xfrm>
            <a:prstGeom prst="rect">
              <a:avLst/>
            </a:prstGeom>
            <a:noFill/>
            <a:ln w="9525">
              <a:noFill/>
              <a:miter lim="800000"/>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200" dirty="0">
                  <a:solidFill>
                    <a:schemeClr val="bg1"/>
                  </a:solidFill>
                  <a:latin typeface="微软雅黑" panose="020B0503020204020204" pitchFamily="34" charset="-122"/>
                  <a:ea typeface="微软雅黑" panose="020B0503020204020204" pitchFamily="34" charset="-122"/>
                </a:rPr>
                <a:t>02</a:t>
              </a:r>
              <a:endParaRPr lang="zh-CN" altLang="en-US" sz="2200" dirty="0">
                <a:solidFill>
                  <a:schemeClr val="bg1"/>
                </a:solidFill>
                <a:latin typeface="微软雅黑" panose="020B0503020204020204" pitchFamily="34" charset="-122"/>
                <a:ea typeface="微软雅黑" panose="020B0503020204020204" pitchFamily="34" charset="-122"/>
              </a:endParaRPr>
            </a:p>
          </p:txBody>
        </p:sp>
        <p:sp>
          <p:nvSpPr>
            <p:cNvPr id="76" name="泪滴形 12"/>
            <p:cNvSpPr/>
            <p:nvPr/>
          </p:nvSpPr>
          <p:spPr bwMode="auto">
            <a:xfrm rot="2700000">
              <a:off x="1966912" y="35433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7" name="文本框 19"/>
            <p:cNvSpPr txBox="1">
              <a:spLocks noChangeArrowheads="1"/>
            </p:cNvSpPr>
            <p:nvPr/>
          </p:nvSpPr>
          <p:spPr bwMode="auto">
            <a:xfrm>
              <a:off x="2215761" y="3795886"/>
              <a:ext cx="657266" cy="430871"/>
            </a:xfrm>
            <a:prstGeom prst="rect">
              <a:avLst/>
            </a:prstGeom>
            <a:noFill/>
            <a:ln w="9525">
              <a:noFill/>
              <a:miter lim="800000"/>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a:solidFill>
                    <a:schemeClr val="bg1"/>
                  </a:solidFill>
                  <a:latin typeface="微软雅黑" panose="020B0503020204020204" pitchFamily="34" charset="-122"/>
                  <a:ea typeface="微软雅黑" panose="020B0503020204020204" pitchFamily="34" charset="-122"/>
                </a:rPr>
                <a:t>03</a:t>
              </a:r>
              <a:endParaRPr lang="zh-CN" altLang="en-US" sz="2200" dirty="0">
                <a:solidFill>
                  <a:schemeClr val="bg1"/>
                </a:solidFill>
                <a:latin typeface="微软雅黑" panose="020B0503020204020204" pitchFamily="34" charset="-122"/>
                <a:ea typeface="微软雅黑" panose="020B0503020204020204" pitchFamily="34" charset="-122"/>
              </a:endParaRPr>
            </a:p>
          </p:txBody>
        </p:sp>
      </p:grpSp>
      <p:sp>
        <p:nvSpPr>
          <p:cNvPr id="78" name="矩形 20"/>
          <p:cNvSpPr>
            <a:spLocks noChangeArrowheads="1"/>
          </p:cNvSpPr>
          <p:nvPr/>
        </p:nvSpPr>
        <p:spPr bwMode="auto">
          <a:xfrm>
            <a:off x="3567375" y="1516501"/>
            <a:ext cx="2047342" cy="282104"/>
          </a:xfrm>
          <a:prstGeom prst="rect">
            <a:avLst/>
          </a:prstGeom>
          <a:blipFill dpi="0" rotWithShape="1">
            <a:blip r:embed="rId1"/>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点击此处添加您的文字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79" name="TextBox 10"/>
          <p:cNvSpPr txBox="1">
            <a:spLocks noChangeArrowheads="1"/>
          </p:cNvSpPr>
          <p:nvPr/>
        </p:nvSpPr>
        <p:spPr bwMode="auto">
          <a:xfrm>
            <a:off x="3476911" y="1819547"/>
            <a:ext cx="29431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80" name="矩形 22"/>
          <p:cNvSpPr>
            <a:spLocks noChangeArrowheads="1"/>
          </p:cNvSpPr>
          <p:nvPr/>
        </p:nvSpPr>
        <p:spPr bwMode="auto">
          <a:xfrm>
            <a:off x="3567375" y="2836560"/>
            <a:ext cx="2047342" cy="283295"/>
          </a:xfrm>
          <a:prstGeom prst="rect">
            <a:avLst/>
          </a:prstGeom>
          <a:blipFill dpi="0" rotWithShape="1">
            <a:blip r:embed="rId1"/>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点击此处添加您的文字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1" name="TextBox 10"/>
          <p:cNvSpPr txBox="1">
            <a:spLocks noChangeArrowheads="1"/>
          </p:cNvSpPr>
          <p:nvPr/>
        </p:nvSpPr>
        <p:spPr bwMode="auto">
          <a:xfrm>
            <a:off x="3476911" y="3140796"/>
            <a:ext cx="29431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zh-CN" altLang="en-US" sz="9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82" name="矩形 24"/>
          <p:cNvSpPr>
            <a:spLocks noChangeArrowheads="1"/>
          </p:cNvSpPr>
          <p:nvPr/>
        </p:nvSpPr>
        <p:spPr bwMode="auto">
          <a:xfrm>
            <a:off x="3567375" y="4015679"/>
            <a:ext cx="2047342" cy="283295"/>
          </a:xfrm>
          <a:prstGeom prst="rect">
            <a:avLst/>
          </a:prstGeom>
          <a:blipFill dpi="0" rotWithShape="1">
            <a:blip r:embed="rId1"/>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点击此处添加您的文字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3" name="TextBox 10"/>
          <p:cNvSpPr txBox="1">
            <a:spLocks noChangeArrowheads="1"/>
          </p:cNvSpPr>
          <p:nvPr/>
        </p:nvSpPr>
        <p:spPr bwMode="auto">
          <a:xfrm>
            <a:off x="3476911" y="4356108"/>
            <a:ext cx="29431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zh-CN" altLang="en-US" sz="9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20"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3"/>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1"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cstate="screen"/>
          <a:stretch>
            <a:fillRect/>
          </a:stretch>
        </p:blipFill>
        <p:spPr>
          <a:xfrm>
            <a:off x="6202326" y="3497906"/>
            <a:ext cx="2797826" cy="210383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5000">
        <p15:prstTrans prst="pageCurlDoubl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80">
                                          <p:stCondLst>
                                            <p:cond delay="0"/>
                                          </p:stCondLst>
                                        </p:cTn>
                                        <p:tgtEl>
                                          <p:spTgt spid="20"/>
                                        </p:tgtEl>
                                      </p:cBhvr>
                                    </p:animEffect>
                                    <p:anim calcmode="lin" valueType="num">
                                      <p:cBhvr>
                                        <p:cTn id="8"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
                                        </p:tgtEl>
                                      </p:cBhvr>
                                      <p:to x="100000" y="60000"/>
                                    </p:animScale>
                                    <p:animScale>
                                      <p:cBhvr>
                                        <p:cTn id="14" dur="166" decel="50000">
                                          <p:stCondLst>
                                            <p:cond delay="676"/>
                                          </p:stCondLst>
                                        </p:cTn>
                                        <p:tgtEl>
                                          <p:spTgt spid="20"/>
                                        </p:tgtEl>
                                      </p:cBhvr>
                                      <p:to x="100000" y="100000"/>
                                    </p:animScale>
                                    <p:animScale>
                                      <p:cBhvr>
                                        <p:cTn id="15" dur="26">
                                          <p:stCondLst>
                                            <p:cond delay="1312"/>
                                          </p:stCondLst>
                                        </p:cTn>
                                        <p:tgtEl>
                                          <p:spTgt spid="20"/>
                                        </p:tgtEl>
                                      </p:cBhvr>
                                      <p:to x="100000" y="80000"/>
                                    </p:animScale>
                                    <p:animScale>
                                      <p:cBhvr>
                                        <p:cTn id="16" dur="166" decel="50000">
                                          <p:stCondLst>
                                            <p:cond delay="1338"/>
                                          </p:stCondLst>
                                        </p:cTn>
                                        <p:tgtEl>
                                          <p:spTgt spid="20"/>
                                        </p:tgtEl>
                                      </p:cBhvr>
                                      <p:to x="100000" y="100000"/>
                                    </p:animScale>
                                    <p:animScale>
                                      <p:cBhvr>
                                        <p:cTn id="17" dur="26">
                                          <p:stCondLst>
                                            <p:cond delay="1642"/>
                                          </p:stCondLst>
                                        </p:cTn>
                                        <p:tgtEl>
                                          <p:spTgt spid="20"/>
                                        </p:tgtEl>
                                      </p:cBhvr>
                                      <p:to x="100000" y="90000"/>
                                    </p:animScale>
                                    <p:animScale>
                                      <p:cBhvr>
                                        <p:cTn id="18" dur="166" decel="50000">
                                          <p:stCondLst>
                                            <p:cond delay="1668"/>
                                          </p:stCondLst>
                                        </p:cTn>
                                        <p:tgtEl>
                                          <p:spTgt spid="20"/>
                                        </p:tgtEl>
                                      </p:cBhvr>
                                      <p:to x="100000" y="100000"/>
                                    </p:animScale>
                                    <p:animScale>
                                      <p:cBhvr>
                                        <p:cTn id="19" dur="26">
                                          <p:stCondLst>
                                            <p:cond delay="1808"/>
                                          </p:stCondLst>
                                        </p:cTn>
                                        <p:tgtEl>
                                          <p:spTgt spid="20"/>
                                        </p:tgtEl>
                                      </p:cBhvr>
                                      <p:to x="100000" y="95000"/>
                                    </p:animScale>
                                    <p:animScale>
                                      <p:cBhvr>
                                        <p:cTn id="20" dur="166" decel="50000">
                                          <p:stCondLst>
                                            <p:cond delay="1834"/>
                                          </p:stCondLst>
                                        </p:cTn>
                                        <p:tgtEl>
                                          <p:spTgt spid="20"/>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80">
                                          <p:stCondLst>
                                            <p:cond delay="0"/>
                                          </p:stCondLst>
                                        </p:cTn>
                                        <p:tgtEl>
                                          <p:spTgt spid="21"/>
                                        </p:tgtEl>
                                      </p:cBhvr>
                                    </p:animEffect>
                                    <p:anim calcmode="lin" valueType="num">
                                      <p:cBhvr>
                                        <p:cTn id="24"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29" dur="26">
                                          <p:stCondLst>
                                            <p:cond delay="650"/>
                                          </p:stCondLst>
                                        </p:cTn>
                                        <p:tgtEl>
                                          <p:spTgt spid="21"/>
                                        </p:tgtEl>
                                      </p:cBhvr>
                                      <p:to x="100000" y="60000"/>
                                    </p:animScale>
                                    <p:animScale>
                                      <p:cBhvr>
                                        <p:cTn id="30" dur="166" decel="50000">
                                          <p:stCondLst>
                                            <p:cond delay="676"/>
                                          </p:stCondLst>
                                        </p:cTn>
                                        <p:tgtEl>
                                          <p:spTgt spid="21"/>
                                        </p:tgtEl>
                                      </p:cBhvr>
                                      <p:to x="100000" y="100000"/>
                                    </p:animScale>
                                    <p:animScale>
                                      <p:cBhvr>
                                        <p:cTn id="31" dur="26">
                                          <p:stCondLst>
                                            <p:cond delay="1312"/>
                                          </p:stCondLst>
                                        </p:cTn>
                                        <p:tgtEl>
                                          <p:spTgt spid="21"/>
                                        </p:tgtEl>
                                      </p:cBhvr>
                                      <p:to x="100000" y="80000"/>
                                    </p:animScale>
                                    <p:animScale>
                                      <p:cBhvr>
                                        <p:cTn id="32" dur="166" decel="50000">
                                          <p:stCondLst>
                                            <p:cond delay="1338"/>
                                          </p:stCondLst>
                                        </p:cTn>
                                        <p:tgtEl>
                                          <p:spTgt spid="21"/>
                                        </p:tgtEl>
                                      </p:cBhvr>
                                      <p:to x="100000" y="100000"/>
                                    </p:animScale>
                                    <p:animScale>
                                      <p:cBhvr>
                                        <p:cTn id="33" dur="26">
                                          <p:stCondLst>
                                            <p:cond delay="1642"/>
                                          </p:stCondLst>
                                        </p:cTn>
                                        <p:tgtEl>
                                          <p:spTgt spid="21"/>
                                        </p:tgtEl>
                                      </p:cBhvr>
                                      <p:to x="100000" y="90000"/>
                                    </p:animScale>
                                    <p:animScale>
                                      <p:cBhvr>
                                        <p:cTn id="34" dur="166" decel="50000">
                                          <p:stCondLst>
                                            <p:cond delay="1668"/>
                                          </p:stCondLst>
                                        </p:cTn>
                                        <p:tgtEl>
                                          <p:spTgt spid="21"/>
                                        </p:tgtEl>
                                      </p:cBhvr>
                                      <p:to x="100000" y="100000"/>
                                    </p:animScale>
                                    <p:animScale>
                                      <p:cBhvr>
                                        <p:cTn id="35" dur="26">
                                          <p:stCondLst>
                                            <p:cond delay="1808"/>
                                          </p:stCondLst>
                                        </p:cTn>
                                        <p:tgtEl>
                                          <p:spTgt spid="21"/>
                                        </p:tgtEl>
                                      </p:cBhvr>
                                      <p:to x="100000" y="95000"/>
                                    </p:animScale>
                                    <p:animScale>
                                      <p:cBhvr>
                                        <p:cTn id="36" dur="166" decel="50000">
                                          <p:stCondLst>
                                            <p:cond delay="1834"/>
                                          </p:stCondLst>
                                        </p:cTn>
                                        <p:tgtEl>
                                          <p:spTgt spid="21"/>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0-#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down)">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78"/>
                                        </p:tgtEl>
                                        <p:attrNameLst>
                                          <p:attrName>style.visibility</p:attrName>
                                        </p:attrNameLst>
                                      </p:cBhvr>
                                      <p:to>
                                        <p:strVal val="visible"/>
                                      </p:to>
                                    </p:set>
                                    <p:anim calcmode="lin" valueType="num">
                                      <p:cBhvr additive="base">
                                        <p:cTn id="52" dur="500" fill="hold"/>
                                        <p:tgtEl>
                                          <p:spTgt spid="78"/>
                                        </p:tgtEl>
                                        <p:attrNameLst>
                                          <p:attrName>ppt_x</p:attrName>
                                        </p:attrNameLst>
                                      </p:cBhvr>
                                      <p:tavLst>
                                        <p:tav tm="0">
                                          <p:val>
                                            <p:strVal val="1+#ppt_w/2"/>
                                          </p:val>
                                        </p:tav>
                                        <p:tav tm="100000">
                                          <p:val>
                                            <p:strVal val="#ppt_x"/>
                                          </p:val>
                                        </p:tav>
                                      </p:tavLst>
                                    </p:anim>
                                    <p:anim calcmode="lin" valueType="num">
                                      <p:cBhvr additive="base">
                                        <p:cTn id="53" dur="500" fill="hold"/>
                                        <p:tgtEl>
                                          <p:spTgt spid="7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500" fill="hold"/>
                                        <p:tgtEl>
                                          <p:spTgt spid="79"/>
                                        </p:tgtEl>
                                        <p:attrNameLst>
                                          <p:attrName>ppt_x</p:attrName>
                                        </p:attrNameLst>
                                      </p:cBhvr>
                                      <p:tavLst>
                                        <p:tav tm="0">
                                          <p:val>
                                            <p:strVal val="1+#ppt_w/2"/>
                                          </p:val>
                                        </p:tav>
                                        <p:tav tm="100000">
                                          <p:val>
                                            <p:strVal val="#ppt_x"/>
                                          </p:val>
                                        </p:tav>
                                      </p:tavLst>
                                    </p:anim>
                                    <p:anim calcmode="lin" valueType="num">
                                      <p:cBhvr additive="base">
                                        <p:cTn id="57" dur="500" fill="hold"/>
                                        <p:tgtEl>
                                          <p:spTgt spid="79"/>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grpId="0" nodeType="click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additive="base">
                                        <p:cTn id="62" dur="500" fill="hold"/>
                                        <p:tgtEl>
                                          <p:spTgt spid="80"/>
                                        </p:tgtEl>
                                        <p:attrNameLst>
                                          <p:attrName>ppt_x</p:attrName>
                                        </p:attrNameLst>
                                      </p:cBhvr>
                                      <p:tavLst>
                                        <p:tav tm="0">
                                          <p:val>
                                            <p:strVal val="1+#ppt_w/2"/>
                                          </p:val>
                                        </p:tav>
                                        <p:tav tm="100000">
                                          <p:val>
                                            <p:strVal val="#ppt_x"/>
                                          </p:val>
                                        </p:tav>
                                      </p:tavLst>
                                    </p:anim>
                                    <p:anim calcmode="lin" valueType="num">
                                      <p:cBhvr additive="base">
                                        <p:cTn id="63" dur="500" fill="hold"/>
                                        <p:tgtEl>
                                          <p:spTgt spid="80"/>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81"/>
                                        </p:tgtEl>
                                        <p:attrNameLst>
                                          <p:attrName>style.visibility</p:attrName>
                                        </p:attrNameLst>
                                      </p:cBhvr>
                                      <p:to>
                                        <p:strVal val="visible"/>
                                      </p:to>
                                    </p:set>
                                    <p:anim calcmode="lin" valueType="num">
                                      <p:cBhvr additive="base">
                                        <p:cTn id="66" dur="500" fill="hold"/>
                                        <p:tgtEl>
                                          <p:spTgt spid="81"/>
                                        </p:tgtEl>
                                        <p:attrNameLst>
                                          <p:attrName>ppt_x</p:attrName>
                                        </p:attrNameLst>
                                      </p:cBhvr>
                                      <p:tavLst>
                                        <p:tav tm="0">
                                          <p:val>
                                            <p:strVal val="1+#ppt_w/2"/>
                                          </p:val>
                                        </p:tav>
                                        <p:tav tm="100000">
                                          <p:val>
                                            <p:strVal val="#ppt_x"/>
                                          </p:val>
                                        </p:tav>
                                      </p:tavLst>
                                    </p:anim>
                                    <p:anim calcmode="lin" valueType="num">
                                      <p:cBhvr additive="base">
                                        <p:cTn id="67"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2" fill="hold" grpId="0" nodeType="clickEffect">
                                  <p:stCondLst>
                                    <p:cond delay="0"/>
                                  </p:stCondLst>
                                  <p:childTnLst>
                                    <p:set>
                                      <p:cBhvr>
                                        <p:cTn id="71" dur="1" fill="hold">
                                          <p:stCondLst>
                                            <p:cond delay="0"/>
                                          </p:stCondLst>
                                        </p:cTn>
                                        <p:tgtEl>
                                          <p:spTgt spid="82"/>
                                        </p:tgtEl>
                                        <p:attrNameLst>
                                          <p:attrName>style.visibility</p:attrName>
                                        </p:attrNameLst>
                                      </p:cBhvr>
                                      <p:to>
                                        <p:strVal val="visible"/>
                                      </p:to>
                                    </p:set>
                                    <p:anim calcmode="lin" valueType="num">
                                      <p:cBhvr additive="base">
                                        <p:cTn id="72" dur="500" fill="hold"/>
                                        <p:tgtEl>
                                          <p:spTgt spid="82"/>
                                        </p:tgtEl>
                                        <p:attrNameLst>
                                          <p:attrName>ppt_x</p:attrName>
                                        </p:attrNameLst>
                                      </p:cBhvr>
                                      <p:tavLst>
                                        <p:tav tm="0">
                                          <p:val>
                                            <p:strVal val="1+#ppt_w/2"/>
                                          </p:val>
                                        </p:tav>
                                        <p:tav tm="100000">
                                          <p:val>
                                            <p:strVal val="#ppt_x"/>
                                          </p:val>
                                        </p:tav>
                                      </p:tavLst>
                                    </p:anim>
                                    <p:anim calcmode="lin" valueType="num">
                                      <p:cBhvr additive="base">
                                        <p:cTn id="73" dur="500" fill="hold"/>
                                        <p:tgtEl>
                                          <p:spTgt spid="82"/>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83"/>
                                        </p:tgtEl>
                                        <p:attrNameLst>
                                          <p:attrName>style.visibility</p:attrName>
                                        </p:attrNameLst>
                                      </p:cBhvr>
                                      <p:to>
                                        <p:strVal val="visible"/>
                                      </p:to>
                                    </p:set>
                                    <p:anim calcmode="lin" valueType="num">
                                      <p:cBhvr additive="base">
                                        <p:cTn id="76" dur="500" fill="hold"/>
                                        <p:tgtEl>
                                          <p:spTgt spid="83"/>
                                        </p:tgtEl>
                                        <p:attrNameLst>
                                          <p:attrName>ppt_x</p:attrName>
                                        </p:attrNameLst>
                                      </p:cBhvr>
                                      <p:tavLst>
                                        <p:tav tm="0">
                                          <p:val>
                                            <p:strVal val="1+#ppt_w/2"/>
                                          </p:val>
                                        </p:tav>
                                        <p:tav tm="100000">
                                          <p:val>
                                            <p:strVal val="#ppt_x"/>
                                          </p:val>
                                        </p:tav>
                                      </p:tavLst>
                                    </p:anim>
                                    <p:anim calcmode="lin" valueType="num">
                                      <p:cBhvr additive="base">
                                        <p:cTn id="77" dur="500" fill="hold"/>
                                        <p:tgtEl>
                                          <p:spTgt spid="83"/>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nodeType="clickEffect">
                                  <p:stCondLst>
                                    <p:cond delay="0"/>
                                  </p:stCondLst>
                                  <p:childTnLst>
                                    <p:set>
                                      <p:cBhvr>
                                        <p:cTn id="81" dur="1" fill="hold">
                                          <p:stCondLst>
                                            <p:cond delay="0"/>
                                          </p:stCondLst>
                                        </p:cTn>
                                        <p:tgtEl>
                                          <p:spTgt spid="2"/>
                                        </p:tgtEl>
                                        <p:attrNameLst>
                                          <p:attrName>style.visibility</p:attrName>
                                        </p:attrNameLst>
                                      </p:cBhvr>
                                      <p:to>
                                        <p:strVal val="visible"/>
                                      </p:to>
                                    </p:set>
                                    <p:animEffect transition="in" filter="fade">
                                      <p:cBhvr>
                                        <p:cTn id="82" dur="1000"/>
                                        <p:tgtEl>
                                          <p:spTgt spid="2"/>
                                        </p:tgtEl>
                                      </p:cBhvr>
                                    </p:animEffect>
                                    <p:anim calcmode="lin" valueType="num">
                                      <p:cBhvr>
                                        <p:cTn id="83" dur="1000" fill="hold"/>
                                        <p:tgtEl>
                                          <p:spTgt spid="2"/>
                                        </p:tgtEl>
                                        <p:attrNameLst>
                                          <p:attrName>ppt_x</p:attrName>
                                        </p:attrNameLst>
                                      </p:cBhvr>
                                      <p:tavLst>
                                        <p:tav tm="0">
                                          <p:val>
                                            <p:strVal val="#ppt_x"/>
                                          </p:val>
                                        </p:tav>
                                        <p:tav tm="100000">
                                          <p:val>
                                            <p:strVal val="#ppt_x"/>
                                          </p:val>
                                        </p:tav>
                                      </p:tavLst>
                                    </p:anim>
                                    <p:anim calcmode="lin" valueType="num">
                                      <p:cBhvr>
                                        <p:cTn id="8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animBg="1"/>
      <p:bldP spid="81" grpId="0"/>
      <p:bldP spid="82" grpId="0" animBg="1"/>
      <p:bldP spid="83" grpId="0"/>
      <p:bldP spid="20" grpId="0" animBg="1"/>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 name="组合 13"/>
          <p:cNvGrpSpPr/>
          <p:nvPr/>
        </p:nvGrpSpPr>
        <p:grpSpPr>
          <a:xfrm>
            <a:off x="1342688" y="1689042"/>
            <a:ext cx="1187823" cy="1187823"/>
            <a:chOff x="1057027" y="2420888"/>
            <a:chExt cx="864096" cy="864096"/>
          </a:xfrm>
          <a:blipFill dpi="0" rotWithShape="1">
            <a:blip r:embed="rId1">
              <a:extLst>
                <a:ext uri="{28A0092B-C50C-407E-A947-70E740481C1C}">
                  <a14:useLocalDpi xmlns:a14="http://schemas.microsoft.com/office/drawing/2010/main" val="0"/>
                </a:ext>
              </a:extLst>
            </a:blip>
            <a:srcRect/>
            <a:stretch>
              <a:fillRect/>
            </a:stretch>
          </a:blipFill>
        </p:grpSpPr>
        <p:sp>
          <p:nvSpPr>
            <p:cNvPr id="15" name="椭圆 14"/>
            <p:cNvSpPr/>
            <p:nvPr/>
          </p:nvSpPr>
          <p:spPr>
            <a:xfrm>
              <a:off x="1057027" y="2420888"/>
              <a:ext cx="864096" cy="864096"/>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椭圆 15"/>
            <p:cNvSpPr/>
            <p:nvPr/>
          </p:nvSpPr>
          <p:spPr>
            <a:xfrm>
              <a:off x="1097531" y="2461084"/>
              <a:ext cx="783704" cy="783704"/>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19" name="文本框 9"/>
          <p:cNvSpPr txBox="1"/>
          <p:nvPr/>
        </p:nvSpPr>
        <p:spPr>
          <a:xfrm>
            <a:off x="1550617" y="2141606"/>
            <a:ext cx="755887" cy="282757"/>
          </a:xfrm>
          <a:prstGeom prst="rect">
            <a:avLst/>
          </a:prstGeom>
          <a:noFill/>
          <a:ln>
            <a:noFill/>
          </a:ln>
        </p:spPr>
        <p:txBody>
          <a:bodyPr wrap="square" lIns="51422" tIns="25711" rIns="51422" bIns="25711" rtlCol="0">
            <a:spAutoFit/>
          </a:bodyPr>
          <a:lstStyle/>
          <a:p>
            <a:pPr marL="0" lvl="1" algn="ctr"/>
            <a:r>
              <a:rPr lang="en-US" altLang="zh-CN" sz="1500" dirty="0">
                <a:solidFill>
                  <a:schemeClr val="bg1"/>
                </a:solidFill>
                <a:latin typeface="方正兰亭黑简体" panose="02000000000000000000" pitchFamily="2" charset="-122"/>
                <a:ea typeface="方正兰亭黑简体" panose="02000000000000000000" pitchFamily="2" charset="-122"/>
              </a:rPr>
              <a:t>50%</a:t>
            </a:r>
            <a:endParaRPr lang="zh-CN" altLang="en-US" sz="1500" dirty="0">
              <a:solidFill>
                <a:schemeClr val="bg1"/>
              </a:solidFill>
              <a:latin typeface="方正兰亭黑简体" panose="02000000000000000000" pitchFamily="2" charset="-122"/>
              <a:ea typeface="方正兰亭黑简体" panose="02000000000000000000" pitchFamily="2" charset="-122"/>
            </a:endParaRPr>
          </a:p>
        </p:txBody>
      </p:sp>
      <p:grpSp>
        <p:nvGrpSpPr>
          <p:cNvPr id="20" name="组合 19"/>
          <p:cNvGrpSpPr/>
          <p:nvPr/>
        </p:nvGrpSpPr>
        <p:grpSpPr>
          <a:xfrm>
            <a:off x="2630456" y="1663340"/>
            <a:ext cx="193989" cy="174903"/>
            <a:chOff x="3720691" y="2824413"/>
            <a:chExt cx="1341120" cy="1209172"/>
          </a:xfrm>
          <a:blipFill dpi="0" rotWithShape="1">
            <a:blip r:embed="rId2">
              <a:extLst>
                <a:ext uri="{28A0092B-C50C-407E-A947-70E740481C1C}">
                  <a14:useLocalDpi xmlns:a14="http://schemas.microsoft.com/office/drawing/2010/main" val="0"/>
                </a:ext>
              </a:extLst>
            </a:blip>
            <a:srcRect/>
            <a:stretch>
              <a:fillRect/>
            </a:stretch>
          </a:blipFill>
        </p:grpSpPr>
        <p:sp>
          <p:nvSpPr>
            <p:cNvPr id="2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sp>
          <p:nvSpPr>
            <p:cNvPr id="2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24" name="矩形 47"/>
          <p:cNvSpPr>
            <a:spLocks noChangeArrowheads="1"/>
          </p:cNvSpPr>
          <p:nvPr/>
        </p:nvSpPr>
        <p:spPr bwMode="auto">
          <a:xfrm>
            <a:off x="2692091" y="2097482"/>
            <a:ext cx="2098042" cy="45702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在此录入上述图表的描述明，在此录入上述图表的描述说</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grpSp>
        <p:nvGrpSpPr>
          <p:cNvPr id="25" name="组合 24"/>
          <p:cNvGrpSpPr/>
          <p:nvPr/>
        </p:nvGrpSpPr>
        <p:grpSpPr>
          <a:xfrm>
            <a:off x="4943963" y="1665067"/>
            <a:ext cx="1187823" cy="1187823"/>
            <a:chOff x="1057027" y="2420888"/>
            <a:chExt cx="864096" cy="864096"/>
          </a:xfrm>
          <a:blipFill dpi="0" rotWithShape="1">
            <a:blip r:embed="rId3">
              <a:extLst>
                <a:ext uri="{28A0092B-C50C-407E-A947-70E740481C1C}">
                  <a14:useLocalDpi xmlns:a14="http://schemas.microsoft.com/office/drawing/2010/main" val="0"/>
                </a:ext>
              </a:extLst>
            </a:blip>
            <a:srcRect/>
            <a:stretch>
              <a:fillRect/>
            </a:stretch>
          </a:blipFill>
        </p:grpSpPr>
        <p:sp>
          <p:nvSpPr>
            <p:cNvPr id="26" name="椭圆 25"/>
            <p:cNvSpPr/>
            <p:nvPr/>
          </p:nvSpPr>
          <p:spPr>
            <a:xfrm>
              <a:off x="1057027" y="2420888"/>
              <a:ext cx="864096" cy="864096"/>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椭圆 26"/>
            <p:cNvSpPr/>
            <p:nvPr/>
          </p:nvSpPr>
          <p:spPr>
            <a:xfrm>
              <a:off x="1097531" y="2461084"/>
              <a:ext cx="783704" cy="783704"/>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0" name="文本框 9"/>
          <p:cNvSpPr txBox="1"/>
          <p:nvPr/>
        </p:nvSpPr>
        <p:spPr>
          <a:xfrm>
            <a:off x="5162096" y="2142869"/>
            <a:ext cx="755887" cy="282757"/>
          </a:xfrm>
          <a:prstGeom prst="rect">
            <a:avLst/>
          </a:prstGeom>
          <a:noFill/>
          <a:ln>
            <a:noFill/>
          </a:ln>
        </p:spPr>
        <p:txBody>
          <a:bodyPr wrap="square" lIns="51422" tIns="25711" rIns="51422" bIns="25711" rtlCol="0">
            <a:spAutoFit/>
          </a:bodyPr>
          <a:lstStyle/>
          <a:p>
            <a:pPr marL="0" lvl="1" algn="ctr"/>
            <a:r>
              <a:rPr lang="en-US" altLang="zh-CN" sz="1500" dirty="0">
                <a:solidFill>
                  <a:schemeClr val="bg1"/>
                </a:solidFill>
                <a:latin typeface="方正兰亭黑简体" panose="02000000000000000000" pitchFamily="2" charset="-122"/>
                <a:ea typeface="方正兰亭黑简体" panose="02000000000000000000" pitchFamily="2" charset="-122"/>
              </a:rPr>
              <a:t>60%</a:t>
            </a:r>
            <a:endParaRPr lang="zh-CN" altLang="en-US" sz="1500" dirty="0">
              <a:solidFill>
                <a:schemeClr val="bg1"/>
              </a:solidFill>
              <a:latin typeface="方正兰亭黑简体" panose="02000000000000000000" pitchFamily="2" charset="-122"/>
              <a:ea typeface="方正兰亭黑简体" panose="02000000000000000000" pitchFamily="2" charset="-122"/>
            </a:endParaRPr>
          </a:p>
        </p:txBody>
      </p:sp>
      <p:grpSp>
        <p:nvGrpSpPr>
          <p:cNvPr id="31" name="组合 30"/>
          <p:cNvGrpSpPr/>
          <p:nvPr/>
        </p:nvGrpSpPr>
        <p:grpSpPr>
          <a:xfrm>
            <a:off x="6241935" y="1669214"/>
            <a:ext cx="193989" cy="174903"/>
            <a:chOff x="3720691" y="2824413"/>
            <a:chExt cx="1341120" cy="1209172"/>
          </a:xfrm>
          <a:blipFill dpi="0" rotWithShape="1">
            <a:blip r:embed="rId2">
              <a:extLst>
                <a:ext uri="{28A0092B-C50C-407E-A947-70E740481C1C}">
                  <a14:useLocalDpi xmlns:a14="http://schemas.microsoft.com/office/drawing/2010/main" val="0"/>
                </a:ext>
              </a:extLst>
            </a:blip>
            <a:srcRect/>
            <a:stretch>
              <a:fillRect/>
            </a:stretch>
          </a:blipFill>
        </p:grpSpPr>
        <p:sp>
          <p:nvSpPr>
            <p:cNvPr id="32"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sp>
          <p:nvSpPr>
            <p:cNvPr id="33"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35" name="矩形 47"/>
          <p:cNvSpPr>
            <a:spLocks noChangeArrowheads="1"/>
          </p:cNvSpPr>
          <p:nvPr/>
        </p:nvSpPr>
        <p:spPr bwMode="auto">
          <a:xfrm>
            <a:off x="6303571" y="2098744"/>
            <a:ext cx="2098042" cy="45702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在此录入上述图表的描述明，在此录入上述图表的描述</a:t>
            </a:r>
            <a:r>
              <a:rPr lang="zh-CN" altLang="en-US" sz="1050" dirty="0">
                <a:solidFill>
                  <a:schemeClr val="bg1">
                    <a:lumMod val="50000"/>
                  </a:schemeClr>
                </a:solidFill>
                <a:sym typeface="微软雅黑" panose="020B0503020204020204" pitchFamily="34" charset="-122"/>
              </a:rPr>
              <a:t>说。</a:t>
            </a:r>
            <a:endParaRPr lang="zh-CN" altLang="en-US" sz="1050" dirty="0">
              <a:solidFill>
                <a:schemeClr val="bg1">
                  <a:lumMod val="50000"/>
                </a:schemeClr>
              </a:solidFill>
              <a:sym typeface="微软雅黑" panose="020B0503020204020204" pitchFamily="34" charset="-122"/>
            </a:endParaRPr>
          </a:p>
        </p:txBody>
      </p:sp>
      <p:grpSp>
        <p:nvGrpSpPr>
          <p:cNvPr id="36" name="组合 35"/>
          <p:cNvGrpSpPr/>
          <p:nvPr/>
        </p:nvGrpSpPr>
        <p:grpSpPr>
          <a:xfrm>
            <a:off x="3438169" y="3343891"/>
            <a:ext cx="1187823" cy="1187823"/>
            <a:chOff x="1057027" y="2420888"/>
            <a:chExt cx="864096" cy="864096"/>
          </a:xfrm>
          <a:blipFill dpi="0" rotWithShape="1">
            <a:blip r:embed="rId2">
              <a:extLst>
                <a:ext uri="{28A0092B-C50C-407E-A947-70E740481C1C}">
                  <a14:useLocalDpi xmlns:a14="http://schemas.microsoft.com/office/drawing/2010/main" val="0"/>
                </a:ext>
              </a:extLst>
            </a:blip>
            <a:srcRect/>
            <a:stretch>
              <a:fillRect/>
            </a:stretch>
          </a:blipFill>
        </p:grpSpPr>
        <p:sp>
          <p:nvSpPr>
            <p:cNvPr id="37" name="椭圆 36"/>
            <p:cNvSpPr/>
            <p:nvPr/>
          </p:nvSpPr>
          <p:spPr>
            <a:xfrm>
              <a:off x="1057027" y="2420888"/>
              <a:ext cx="864096" cy="864096"/>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8" name="椭圆 37"/>
            <p:cNvSpPr/>
            <p:nvPr/>
          </p:nvSpPr>
          <p:spPr>
            <a:xfrm>
              <a:off x="1097531" y="2461084"/>
              <a:ext cx="783704" cy="783704"/>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1" name="文本框 9"/>
          <p:cNvSpPr txBox="1"/>
          <p:nvPr/>
        </p:nvSpPr>
        <p:spPr>
          <a:xfrm>
            <a:off x="3656303" y="3817083"/>
            <a:ext cx="755887" cy="282757"/>
          </a:xfrm>
          <a:prstGeom prst="rect">
            <a:avLst/>
          </a:prstGeom>
          <a:noFill/>
          <a:ln>
            <a:noFill/>
          </a:ln>
        </p:spPr>
        <p:txBody>
          <a:bodyPr wrap="square" lIns="51422" tIns="25711" rIns="51422" bIns="25711" rtlCol="0">
            <a:spAutoFit/>
          </a:bodyPr>
          <a:lstStyle/>
          <a:p>
            <a:pPr marL="0" lvl="1" algn="ctr"/>
            <a:r>
              <a:rPr lang="en-US" altLang="zh-CN" sz="1500" dirty="0">
                <a:solidFill>
                  <a:schemeClr val="bg1"/>
                </a:solidFill>
                <a:latin typeface="方正兰亭黑简体" panose="02000000000000000000" pitchFamily="2" charset="-122"/>
                <a:ea typeface="方正兰亭黑简体" panose="02000000000000000000" pitchFamily="2" charset="-122"/>
              </a:rPr>
              <a:t>90%</a:t>
            </a:r>
            <a:endParaRPr lang="zh-CN" altLang="en-US" sz="1500" dirty="0">
              <a:solidFill>
                <a:schemeClr val="bg1"/>
              </a:solidFill>
              <a:latin typeface="方正兰亭黑简体" panose="02000000000000000000" pitchFamily="2" charset="-122"/>
              <a:ea typeface="方正兰亭黑简体" panose="02000000000000000000" pitchFamily="2" charset="-122"/>
            </a:endParaRPr>
          </a:p>
        </p:txBody>
      </p:sp>
      <p:grpSp>
        <p:nvGrpSpPr>
          <p:cNvPr id="42" name="组合 41"/>
          <p:cNvGrpSpPr/>
          <p:nvPr/>
        </p:nvGrpSpPr>
        <p:grpSpPr>
          <a:xfrm>
            <a:off x="4736141" y="3343428"/>
            <a:ext cx="193989" cy="174903"/>
            <a:chOff x="3720691" y="2824413"/>
            <a:chExt cx="1341120" cy="1209172"/>
          </a:xfrm>
          <a:blipFill dpi="0" rotWithShape="1">
            <a:blip r:embed="rId2">
              <a:extLst>
                <a:ext uri="{28A0092B-C50C-407E-A947-70E740481C1C}">
                  <a14:useLocalDpi xmlns:a14="http://schemas.microsoft.com/office/drawing/2010/main" val="0"/>
                </a:ext>
              </a:extLst>
            </a:blip>
            <a:srcRect/>
            <a:stretch>
              <a:fillRect/>
            </a:stretch>
          </a:blipFill>
        </p:grpSpPr>
        <p:sp>
          <p:nvSpPr>
            <p:cNvPr id="43"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sp>
          <p:nvSpPr>
            <p:cNvPr id="44"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46" name="矩形 47"/>
          <p:cNvSpPr>
            <a:spLocks noChangeArrowheads="1"/>
          </p:cNvSpPr>
          <p:nvPr/>
        </p:nvSpPr>
        <p:spPr bwMode="auto">
          <a:xfrm>
            <a:off x="4797777" y="3772958"/>
            <a:ext cx="2098042" cy="45702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在此录入上述图表的描述明，在此录入上述图表的描述说</a:t>
            </a:r>
            <a:r>
              <a:rPr lang="zh-CN" altLang="en-US" sz="1050" dirty="0">
                <a:solidFill>
                  <a:schemeClr val="bg1">
                    <a:lumMod val="50000"/>
                  </a:schemeClr>
                </a:solidFill>
                <a:sym typeface="微软雅黑" panose="020B0503020204020204" pitchFamily="34" charset="-122"/>
              </a:rPr>
              <a:t>。</a:t>
            </a:r>
            <a:endParaRPr lang="zh-CN" altLang="en-US" sz="1050" dirty="0">
              <a:solidFill>
                <a:schemeClr val="bg1">
                  <a:lumMod val="50000"/>
                </a:schemeClr>
              </a:solidFill>
              <a:sym typeface="微软雅黑" panose="020B0503020204020204" pitchFamily="34" charset="-122"/>
            </a:endParaRPr>
          </a:p>
        </p:txBody>
      </p:sp>
      <p:grpSp>
        <p:nvGrpSpPr>
          <p:cNvPr id="47" name="组合 46"/>
          <p:cNvGrpSpPr/>
          <p:nvPr/>
        </p:nvGrpSpPr>
        <p:grpSpPr>
          <a:xfrm>
            <a:off x="4248048" y="3205081"/>
            <a:ext cx="208734" cy="138347"/>
            <a:chOff x="9482595" y="2565731"/>
            <a:chExt cx="278384" cy="184511"/>
          </a:xfrm>
          <a:blipFill dpi="0" rotWithShape="1">
            <a:blip r:embed="rId2">
              <a:extLst>
                <a:ext uri="{28A0092B-C50C-407E-A947-70E740481C1C}">
                  <a14:useLocalDpi xmlns:a14="http://schemas.microsoft.com/office/drawing/2010/main" val="0"/>
                </a:ext>
              </a:extLst>
            </a:blip>
            <a:srcRect/>
            <a:stretch>
              <a:fillRect/>
            </a:stretch>
          </a:blipFill>
        </p:grpSpPr>
        <p:sp>
          <p:nvSpPr>
            <p:cNvPr id="48" name="椭圆 47"/>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9" name="椭圆 48"/>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29"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4"/>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4"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5" cstate="screen"/>
          <a:stretch>
            <a:fillRect/>
          </a:stretch>
        </p:blipFill>
        <p:spPr>
          <a:xfrm>
            <a:off x="75777" y="2693313"/>
            <a:ext cx="2616314" cy="261631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80">
                                          <p:stCondLst>
                                            <p:cond delay="0"/>
                                          </p:stCondLst>
                                        </p:cTn>
                                        <p:tgtEl>
                                          <p:spTgt spid="29"/>
                                        </p:tgtEl>
                                      </p:cBhvr>
                                    </p:animEffect>
                                    <p:anim calcmode="lin" valueType="num">
                                      <p:cBhvr>
                                        <p:cTn id="8"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3" dur="26">
                                          <p:stCondLst>
                                            <p:cond delay="650"/>
                                          </p:stCondLst>
                                        </p:cTn>
                                        <p:tgtEl>
                                          <p:spTgt spid="29"/>
                                        </p:tgtEl>
                                      </p:cBhvr>
                                      <p:to x="100000" y="60000"/>
                                    </p:animScale>
                                    <p:animScale>
                                      <p:cBhvr>
                                        <p:cTn id="14" dur="166" decel="50000">
                                          <p:stCondLst>
                                            <p:cond delay="676"/>
                                          </p:stCondLst>
                                        </p:cTn>
                                        <p:tgtEl>
                                          <p:spTgt spid="29"/>
                                        </p:tgtEl>
                                      </p:cBhvr>
                                      <p:to x="100000" y="100000"/>
                                    </p:animScale>
                                    <p:animScale>
                                      <p:cBhvr>
                                        <p:cTn id="15" dur="26">
                                          <p:stCondLst>
                                            <p:cond delay="1312"/>
                                          </p:stCondLst>
                                        </p:cTn>
                                        <p:tgtEl>
                                          <p:spTgt spid="29"/>
                                        </p:tgtEl>
                                      </p:cBhvr>
                                      <p:to x="100000" y="80000"/>
                                    </p:animScale>
                                    <p:animScale>
                                      <p:cBhvr>
                                        <p:cTn id="16" dur="166" decel="50000">
                                          <p:stCondLst>
                                            <p:cond delay="1338"/>
                                          </p:stCondLst>
                                        </p:cTn>
                                        <p:tgtEl>
                                          <p:spTgt spid="29"/>
                                        </p:tgtEl>
                                      </p:cBhvr>
                                      <p:to x="100000" y="100000"/>
                                    </p:animScale>
                                    <p:animScale>
                                      <p:cBhvr>
                                        <p:cTn id="17" dur="26">
                                          <p:stCondLst>
                                            <p:cond delay="1642"/>
                                          </p:stCondLst>
                                        </p:cTn>
                                        <p:tgtEl>
                                          <p:spTgt spid="29"/>
                                        </p:tgtEl>
                                      </p:cBhvr>
                                      <p:to x="100000" y="90000"/>
                                    </p:animScale>
                                    <p:animScale>
                                      <p:cBhvr>
                                        <p:cTn id="18" dur="166" decel="50000">
                                          <p:stCondLst>
                                            <p:cond delay="1668"/>
                                          </p:stCondLst>
                                        </p:cTn>
                                        <p:tgtEl>
                                          <p:spTgt spid="29"/>
                                        </p:tgtEl>
                                      </p:cBhvr>
                                      <p:to x="100000" y="100000"/>
                                    </p:animScale>
                                    <p:animScale>
                                      <p:cBhvr>
                                        <p:cTn id="19" dur="26">
                                          <p:stCondLst>
                                            <p:cond delay="1808"/>
                                          </p:stCondLst>
                                        </p:cTn>
                                        <p:tgtEl>
                                          <p:spTgt spid="29"/>
                                        </p:tgtEl>
                                      </p:cBhvr>
                                      <p:to x="100000" y="95000"/>
                                    </p:animScale>
                                    <p:animScale>
                                      <p:cBhvr>
                                        <p:cTn id="20" dur="166" decel="50000">
                                          <p:stCondLst>
                                            <p:cond delay="1834"/>
                                          </p:stCondLst>
                                        </p:cTn>
                                        <p:tgtEl>
                                          <p:spTgt spid="29"/>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down)">
                                      <p:cBhvr>
                                        <p:cTn id="23" dur="580">
                                          <p:stCondLst>
                                            <p:cond delay="0"/>
                                          </p:stCondLst>
                                        </p:cTn>
                                        <p:tgtEl>
                                          <p:spTgt spid="34"/>
                                        </p:tgtEl>
                                      </p:cBhvr>
                                    </p:animEffect>
                                    <p:anim calcmode="lin" valueType="num">
                                      <p:cBhvr>
                                        <p:cTn id="24" dur="1822"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4"/>
                                        </p:tgtEl>
                                        <p:attrNameLst>
                                          <p:attrName>ppt_y</p:attrName>
                                        </p:attrNameLst>
                                      </p:cBhvr>
                                      <p:tavLst>
                                        <p:tav tm="0" fmla="#ppt_y-sin(pi*$)/81">
                                          <p:val>
                                            <p:fltVal val="0"/>
                                          </p:val>
                                        </p:tav>
                                        <p:tav tm="100000">
                                          <p:val>
                                            <p:fltVal val="1"/>
                                          </p:val>
                                        </p:tav>
                                      </p:tavLst>
                                    </p:anim>
                                    <p:animScale>
                                      <p:cBhvr>
                                        <p:cTn id="29" dur="26">
                                          <p:stCondLst>
                                            <p:cond delay="650"/>
                                          </p:stCondLst>
                                        </p:cTn>
                                        <p:tgtEl>
                                          <p:spTgt spid="34"/>
                                        </p:tgtEl>
                                      </p:cBhvr>
                                      <p:to x="100000" y="60000"/>
                                    </p:animScale>
                                    <p:animScale>
                                      <p:cBhvr>
                                        <p:cTn id="30" dur="166" decel="50000">
                                          <p:stCondLst>
                                            <p:cond delay="676"/>
                                          </p:stCondLst>
                                        </p:cTn>
                                        <p:tgtEl>
                                          <p:spTgt spid="34"/>
                                        </p:tgtEl>
                                      </p:cBhvr>
                                      <p:to x="100000" y="100000"/>
                                    </p:animScale>
                                    <p:animScale>
                                      <p:cBhvr>
                                        <p:cTn id="31" dur="26">
                                          <p:stCondLst>
                                            <p:cond delay="1312"/>
                                          </p:stCondLst>
                                        </p:cTn>
                                        <p:tgtEl>
                                          <p:spTgt spid="34"/>
                                        </p:tgtEl>
                                      </p:cBhvr>
                                      <p:to x="100000" y="80000"/>
                                    </p:animScale>
                                    <p:animScale>
                                      <p:cBhvr>
                                        <p:cTn id="32" dur="166" decel="50000">
                                          <p:stCondLst>
                                            <p:cond delay="1338"/>
                                          </p:stCondLst>
                                        </p:cTn>
                                        <p:tgtEl>
                                          <p:spTgt spid="34"/>
                                        </p:tgtEl>
                                      </p:cBhvr>
                                      <p:to x="100000" y="100000"/>
                                    </p:animScale>
                                    <p:animScale>
                                      <p:cBhvr>
                                        <p:cTn id="33" dur="26">
                                          <p:stCondLst>
                                            <p:cond delay="1642"/>
                                          </p:stCondLst>
                                        </p:cTn>
                                        <p:tgtEl>
                                          <p:spTgt spid="34"/>
                                        </p:tgtEl>
                                      </p:cBhvr>
                                      <p:to x="100000" y="90000"/>
                                    </p:animScale>
                                    <p:animScale>
                                      <p:cBhvr>
                                        <p:cTn id="34" dur="166" decel="50000">
                                          <p:stCondLst>
                                            <p:cond delay="1668"/>
                                          </p:stCondLst>
                                        </p:cTn>
                                        <p:tgtEl>
                                          <p:spTgt spid="34"/>
                                        </p:tgtEl>
                                      </p:cBhvr>
                                      <p:to x="100000" y="100000"/>
                                    </p:animScale>
                                    <p:animScale>
                                      <p:cBhvr>
                                        <p:cTn id="35" dur="26">
                                          <p:stCondLst>
                                            <p:cond delay="1808"/>
                                          </p:stCondLst>
                                        </p:cTn>
                                        <p:tgtEl>
                                          <p:spTgt spid="34"/>
                                        </p:tgtEl>
                                      </p:cBhvr>
                                      <p:to x="100000" y="95000"/>
                                    </p:animScale>
                                    <p:animScale>
                                      <p:cBhvr>
                                        <p:cTn id="36" dur="166" decel="50000">
                                          <p:stCondLst>
                                            <p:cond delay="1834"/>
                                          </p:stCondLst>
                                        </p:cTn>
                                        <p:tgtEl>
                                          <p:spTgt spid="34"/>
                                        </p:tgtEl>
                                      </p:cBhvr>
                                      <p:to x="100000" y="100000"/>
                                    </p:animScale>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par>
                                <p:cTn id="43" presetID="2" presetClass="entr" presetSubtype="8"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0-#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par>
                                <p:cTn id="47" presetID="42" presetClass="entr" presetSubtype="0" fill="hold" nodeType="withEffect">
                                  <p:stCondLst>
                                    <p:cond delay="125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par>
                                <p:cTn id="52" presetID="2" presetClass="entr" presetSubtype="4" fill="hold" grpId="0" nodeType="withEffect">
                                  <p:stCondLst>
                                    <p:cond delay="175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ppt_x"/>
                                          </p:val>
                                        </p:tav>
                                        <p:tav tm="100000">
                                          <p:val>
                                            <p:strVal val="#ppt_x"/>
                                          </p:val>
                                        </p:tav>
                                      </p:tavLst>
                                    </p:anim>
                                    <p:anim calcmode="lin" valueType="num">
                                      <p:cBhvr additive="base">
                                        <p:cTn id="55" dur="500" fill="hold"/>
                                        <p:tgtEl>
                                          <p:spTgt spid="24"/>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53" presetClass="entr" presetSubtype="16"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par>
                                <p:cTn id="62" presetID="2" presetClass="entr" presetSubtype="8"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500" fill="hold"/>
                                        <p:tgtEl>
                                          <p:spTgt spid="30"/>
                                        </p:tgtEl>
                                        <p:attrNameLst>
                                          <p:attrName>ppt_x</p:attrName>
                                        </p:attrNameLst>
                                      </p:cBhvr>
                                      <p:tavLst>
                                        <p:tav tm="0">
                                          <p:val>
                                            <p:strVal val="0-#ppt_w/2"/>
                                          </p:val>
                                        </p:tav>
                                        <p:tav tm="100000">
                                          <p:val>
                                            <p:strVal val="#ppt_x"/>
                                          </p:val>
                                        </p:tav>
                                      </p:tavLst>
                                    </p:anim>
                                    <p:anim calcmode="lin" valueType="num">
                                      <p:cBhvr additive="base">
                                        <p:cTn id="65" dur="500" fill="hold"/>
                                        <p:tgtEl>
                                          <p:spTgt spid="30"/>
                                        </p:tgtEl>
                                        <p:attrNameLst>
                                          <p:attrName>ppt_y</p:attrName>
                                        </p:attrNameLst>
                                      </p:cBhvr>
                                      <p:tavLst>
                                        <p:tav tm="0">
                                          <p:val>
                                            <p:strVal val="#ppt_y"/>
                                          </p:val>
                                        </p:tav>
                                        <p:tav tm="100000">
                                          <p:val>
                                            <p:strVal val="#ppt_y"/>
                                          </p:val>
                                        </p:tav>
                                      </p:tavLst>
                                    </p:anim>
                                  </p:childTnLst>
                                </p:cTn>
                              </p:par>
                              <p:par>
                                <p:cTn id="66" presetID="42" presetClass="entr" presetSubtype="0" fill="hold" nodeType="withEffect">
                                  <p:stCondLst>
                                    <p:cond delay="125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par>
                                <p:cTn id="71" presetID="2" presetClass="entr" presetSubtype="4" fill="hold" grpId="0" nodeType="withEffect">
                                  <p:stCondLst>
                                    <p:cond delay="175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childTnLst>
                          </p:cTn>
                        </p:par>
                        <p:par>
                          <p:cTn id="75" fill="hold">
                            <p:stCondLst>
                              <p:cond delay="3000"/>
                            </p:stCondLst>
                            <p:childTnLst>
                              <p:par>
                                <p:cTn id="76" presetID="53" presetClass="entr" presetSubtype="16" fill="hold" nodeType="afterEffect">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cBhvr>
                                        <p:cTn id="78" dur="500" fill="hold"/>
                                        <p:tgtEl>
                                          <p:spTgt spid="36"/>
                                        </p:tgtEl>
                                        <p:attrNameLst>
                                          <p:attrName>ppt_w</p:attrName>
                                        </p:attrNameLst>
                                      </p:cBhvr>
                                      <p:tavLst>
                                        <p:tav tm="0">
                                          <p:val>
                                            <p:fltVal val="0"/>
                                          </p:val>
                                        </p:tav>
                                        <p:tav tm="100000">
                                          <p:val>
                                            <p:strVal val="#ppt_w"/>
                                          </p:val>
                                        </p:tav>
                                      </p:tavLst>
                                    </p:anim>
                                    <p:anim calcmode="lin" valueType="num">
                                      <p:cBhvr>
                                        <p:cTn id="79" dur="500" fill="hold"/>
                                        <p:tgtEl>
                                          <p:spTgt spid="36"/>
                                        </p:tgtEl>
                                        <p:attrNameLst>
                                          <p:attrName>ppt_h</p:attrName>
                                        </p:attrNameLst>
                                      </p:cBhvr>
                                      <p:tavLst>
                                        <p:tav tm="0">
                                          <p:val>
                                            <p:fltVal val="0"/>
                                          </p:val>
                                        </p:tav>
                                        <p:tav tm="100000">
                                          <p:val>
                                            <p:strVal val="#ppt_h"/>
                                          </p:val>
                                        </p:tav>
                                      </p:tavLst>
                                    </p:anim>
                                    <p:animEffect transition="in" filter="fade">
                                      <p:cBhvr>
                                        <p:cTn id="80" dur="500"/>
                                        <p:tgtEl>
                                          <p:spTgt spid="36"/>
                                        </p:tgtEl>
                                      </p:cBhvr>
                                    </p:animEffect>
                                  </p:childTnLst>
                                </p:cTn>
                              </p:par>
                              <p:par>
                                <p:cTn id="81" presetID="2" presetClass="entr" presetSubtype="8"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additive="base">
                                        <p:cTn id="83" dur="500" fill="hold"/>
                                        <p:tgtEl>
                                          <p:spTgt spid="41"/>
                                        </p:tgtEl>
                                        <p:attrNameLst>
                                          <p:attrName>ppt_x</p:attrName>
                                        </p:attrNameLst>
                                      </p:cBhvr>
                                      <p:tavLst>
                                        <p:tav tm="0">
                                          <p:val>
                                            <p:strVal val="0-#ppt_w/2"/>
                                          </p:val>
                                        </p:tav>
                                        <p:tav tm="100000">
                                          <p:val>
                                            <p:strVal val="#ppt_x"/>
                                          </p:val>
                                        </p:tav>
                                      </p:tavLst>
                                    </p:anim>
                                    <p:anim calcmode="lin" valueType="num">
                                      <p:cBhvr additive="base">
                                        <p:cTn id="84" dur="500" fill="hold"/>
                                        <p:tgtEl>
                                          <p:spTgt spid="41"/>
                                        </p:tgtEl>
                                        <p:attrNameLst>
                                          <p:attrName>ppt_y</p:attrName>
                                        </p:attrNameLst>
                                      </p:cBhvr>
                                      <p:tavLst>
                                        <p:tav tm="0">
                                          <p:val>
                                            <p:strVal val="#ppt_y"/>
                                          </p:val>
                                        </p:tav>
                                        <p:tav tm="100000">
                                          <p:val>
                                            <p:strVal val="#ppt_y"/>
                                          </p:val>
                                        </p:tav>
                                      </p:tavLst>
                                    </p:anim>
                                  </p:childTnLst>
                                </p:cTn>
                              </p:par>
                              <p:par>
                                <p:cTn id="85" presetID="42" presetClass="entr" presetSubtype="0" fill="hold" nodeType="withEffect">
                                  <p:stCondLst>
                                    <p:cond delay="125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1000"/>
                                        <p:tgtEl>
                                          <p:spTgt spid="42"/>
                                        </p:tgtEl>
                                      </p:cBhvr>
                                    </p:animEffect>
                                    <p:anim calcmode="lin" valueType="num">
                                      <p:cBhvr>
                                        <p:cTn id="88" dur="1000" fill="hold"/>
                                        <p:tgtEl>
                                          <p:spTgt spid="42"/>
                                        </p:tgtEl>
                                        <p:attrNameLst>
                                          <p:attrName>ppt_x</p:attrName>
                                        </p:attrNameLst>
                                      </p:cBhvr>
                                      <p:tavLst>
                                        <p:tav tm="0">
                                          <p:val>
                                            <p:strVal val="#ppt_x"/>
                                          </p:val>
                                        </p:tav>
                                        <p:tav tm="100000">
                                          <p:val>
                                            <p:strVal val="#ppt_x"/>
                                          </p:val>
                                        </p:tav>
                                      </p:tavLst>
                                    </p:anim>
                                    <p:anim calcmode="lin" valueType="num">
                                      <p:cBhvr>
                                        <p:cTn id="89" dur="1000" fill="hold"/>
                                        <p:tgtEl>
                                          <p:spTgt spid="42"/>
                                        </p:tgtEl>
                                        <p:attrNameLst>
                                          <p:attrName>ppt_y</p:attrName>
                                        </p:attrNameLst>
                                      </p:cBhvr>
                                      <p:tavLst>
                                        <p:tav tm="0">
                                          <p:val>
                                            <p:strVal val="#ppt_y+.1"/>
                                          </p:val>
                                        </p:tav>
                                        <p:tav tm="100000">
                                          <p:val>
                                            <p:strVal val="#ppt_y"/>
                                          </p:val>
                                        </p:tav>
                                      </p:tavLst>
                                    </p:anim>
                                  </p:childTnLst>
                                </p:cTn>
                              </p:par>
                              <p:par>
                                <p:cTn id="90" presetID="2" presetClass="entr" presetSubtype="4" fill="hold" grpId="0" nodeType="withEffect">
                                  <p:stCondLst>
                                    <p:cond delay="1750"/>
                                  </p:stCondLst>
                                  <p:childTnLst>
                                    <p:set>
                                      <p:cBhvr>
                                        <p:cTn id="91" dur="1" fill="hold">
                                          <p:stCondLst>
                                            <p:cond delay="0"/>
                                          </p:stCondLst>
                                        </p:cTn>
                                        <p:tgtEl>
                                          <p:spTgt spid="46"/>
                                        </p:tgtEl>
                                        <p:attrNameLst>
                                          <p:attrName>style.visibility</p:attrName>
                                        </p:attrNameLst>
                                      </p:cBhvr>
                                      <p:to>
                                        <p:strVal val="visible"/>
                                      </p:to>
                                    </p:set>
                                    <p:anim calcmode="lin" valueType="num">
                                      <p:cBhvr additive="base">
                                        <p:cTn id="92" dur="500" fill="hold"/>
                                        <p:tgtEl>
                                          <p:spTgt spid="46"/>
                                        </p:tgtEl>
                                        <p:attrNameLst>
                                          <p:attrName>ppt_x</p:attrName>
                                        </p:attrNameLst>
                                      </p:cBhvr>
                                      <p:tavLst>
                                        <p:tav tm="0">
                                          <p:val>
                                            <p:strVal val="#ppt_x"/>
                                          </p:val>
                                        </p:tav>
                                        <p:tav tm="100000">
                                          <p:val>
                                            <p:strVal val="#ppt_x"/>
                                          </p:val>
                                        </p:tav>
                                      </p:tavLst>
                                    </p:anim>
                                    <p:anim calcmode="lin" valueType="num">
                                      <p:cBhvr additive="base">
                                        <p:cTn id="93" dur="500" fill="hold"/>
                                        <p:tgtEl>
                                          <p:spTgt spid="46"/>
                                        </p:tgtEl>
                                        <p:attrNameLst>
                                          <p:attrName>ppt_y</p:attrName>
                                        </p:attrNameLst>
                                      </p:cBhvr>
                                      <p:tavLst>
                                        <p:tav tm="0">
                                          <p:val>
                                            <p:strVal val="1+#ppt_h/2"/>
                                          </p:val>
                                        </p:tav>
                                        <p:tav tm="100000">
                                          <p:val>
                                            <p:strVal val="#ppt_y"/>
                                          </p:val>
                                        </p:tav>
                                      </p:tavLst>
                                    </p:anim>
                                  </p:childTnLst>
                                </p:cTn>
                              </p:par>
                            </p:childTnLst>
                          </p:cTn>
                        </p:par>
                        <p:par>
                          <p:cTn id="94" fill="hold">
                            <p:stCondLst>
                              <p:cond delay="3500"/>
                            </p:stCondLst>
                            <p:childTnLst>
                              <p:par>
                                <p:cTn id="95" presetID="42" presetClass="entr" presetSubtype="0" fill="hold"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1000"/>
                                        <p:tgtEl>
                                          <p:spTgt spid="47"/>
                                        </p:tgtEl>
                                      </p:cBhvr>
                                    </p:animEffect>
                                    <p:anim calcmode="lin" valueType="num">
                                      <p:cBhvr>
                                        <p:cTn id="98" dur="1000" fill="hold"/>
                                        <p:tgtEl>
                                          <p:spTgt spid="47"/>
                                        </p:tgtEl>
                                        <p:attrNameLst>
                                          <p:attrName>ppt_x</p:attrName>
                                        </p:attrNameLst>
                                      </p:cBhvr>
                                      <p:tavLst>
                                        <p:tav tm="0">
                                          <p:val>
                                            <p:strVal val="#ppt_x"/>
                                          </p:val>
                                        </p:tav>
                                        <p:tav tm="100000">
                                          <p:val>
                                            <p:strVal val="#ppt_x"/>
                                          </p:val>
                                        </p:tav>
                                      </p:tavLst>
                                    </p:anim>
                                    <p:anim calcmode="lin" valueType="num">
                                      <p:cBhvr>
                                        <p:cTn id="9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2" presetClass="entr" presetSubtype="0" fill="hold" nodeType="clickEffect">
                                  <p:stCondLst>
                                    <p:cond delay="0"/>
                                  </p:stCondLst>
                                  <p:childTnLst>
                                    <p:set>
                                      <p:cBhvr>
                                        <p:cTn id="103" dur="1" fill="hold">
                                          <p:stCondLst>
                                            <p:cond delay="0"/>
                                          </p:stCondLst>
                                        </p:cTn>
                                        <p:tgtEl>
                                          <p:spTgt spid="2"/>
                                        </p:tgtEl>
                                        <p:attrNameLst>
                                          <p:attrName>style.visibility</p:attrName>
                                        </p:attrNameLst>
                                      </p:cBhvr>
                                      <p:to>
                                        <p:strVal val="visible"/>
                                      </p:to>
                                    </p:set>
                                    <p:animEffect transition="in" filter="fade">
                                      <p:cBhvr>
                                        <p:cTn id="104" dur="1000"/>
                                        <p:tgtEl>
                                          <p:spTgt spid="2"/>
                                        </p:tgtEl>
                                      </p:cBhvr>
                                    </p:animEffect>
                                    <p:anim calcmode="lin" valueType="num">
                                      <p:cBhvr>
                                        <p:cTn id="105" dur="1000" fill="hold"/>
                                        <p:tgtEl>
                                          <p:spTgt spid="2"/>
                                        </p:tgtEl>
                                        <p:attrNameLst>
                                          <p:attrName>ppt_x</p:attrName>
                                        </p:attrNameLst>
                                      </p:cBhvr>
                                      <p:tavLst>
                                        <p:tav tm="0">
                                          <p:val>
                                            <p:strVal val="#ppt_x"/>
                                          </p:val>
                                        </p:tav>
                                        <p:tav tm="100000">
                                          <p:val>
                                            <p:strVal val="#ppt_x"/>
                                          </p:val>
                                        </p:tav>
                                      </p:tavLst>
                                    </p:anim>
                                    <p:anim calcmode="lin" valueType="num">
                                      <p:cBhvr>
                                        <p:cTn id="10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30" grpId="0"/>
      <p:bldP spid="35" grpId="0"/>
      <p:bldP spid="41" grpId="0"/>
      <p:bldP spid="46" grpId="0"/>
      <p:bldP spid="29" grpId="0" animBg="1"/>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3366197" y="1705703"/>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预见性</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3897264" y="3312701"/>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适应性</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139767" y="2851157"/>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及时性</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4782071" y="1936214"/>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真实性</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3308734" y="2507596"/>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有效性</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13" name="椭圆 12"/>
          <p:cNvSpPr/>
          <p:nvPr/>
        </p:nvSpPr>
        <p:spPr>
          <a:xfrm>
            <a:off x="3298812" y="2865494"/>
            <a:ext cx="597210" cy="597210"/>
          </a:xfrm>
          <a:prstGeom prst="ellipse">
            <a:avLst/>
          </a:prstGeom>
          <a:blipFill dpi="0" rotWithShape="1">
            <a:blip r:embed="rId1" cstate="screen"/>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4" name="椭圆 13"/>
          <p:cNvSpPr/>
          <p:nvPr/>
        </p:nvSpPr>
        <p:spPr>
          <a:xfrm>
            <a:off x="5058133" y="2600739"/>
            <a:ext cx="206029" cy="206029"/>
          </a:xfrm>
          <a:prstGeom prst="ellipse">
            <a:avLst/>
          </a:prstGeom>
          <a:blipFill dpi="0" rotWithShape="1">
            <a:blip r:embed="rId2" cstate="screen"/>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365743" y="2070773"/>
            <a:ext cx="632706" cy="632706"/>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7" name="椭圆 1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689068" y="3620732"/>
            <a:ext cx="272774" cy="272774"/>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81000" dist="152400" dir="8100000" algn="tr" rotWithShape="0">
              <a:prstClr val="black">
                <a:alpha val="70000"/>
              </a:prstClr>
            </a:outerShdw>
          </a:effectLst>
        </p:grpSpPr>
        <p:sp>
          <p:nvSpPr>
            <p:cNvPr id="19" name="同心圆 1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20" name="椭圆 19"/>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237525" y="2179370"/>
            <a:ext cx="359891" cy="359891"/>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81000" dist="1524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23" name="椭圆 22"/>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sp>
        <p:nvSpPr>
          <p:cNvPr id="24" name="椭圆 23"/>
          <p:cNvSpPr/>
          <p:nvPr/>
        </p:nvSpPr>
        <p:spPr>
          <a:xfrm>
            <a:off x="5008034" y="1572748"/>
            <a:ext cx="206029" cy="206029"/>
          </a:xfrm>
          <a:prstGeom prst="ellipse">
            <a:avLst/>
          </a:prstGeom>
          <a:blipFill dpi="0" rotWithShape="1">
            <a:blip r:embed="rId6" cstate="screen"/>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25" name="椭圆 24"/>
          <p:cNvSpPr/>
          <p:nvPr/>
        </p:nvSpPr>
        <p:spPr>
          <a:xfrm>
            <a:off x="5552643" y="3503186"/>
            <a:ext cx="129453" cy="129453"/>
          </a:xfrm>
          <a:prstGeom prst="ellipse">
            <a:avLst/>
          </a:prstGeom>
          <a:blipFill dpi="0" rotWithShape="1">
            <a:blip r:embed="rId7" cstate="screen"/>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30" name="椭圆 29"/>
          <p:cNvSpPr/>
          <p:nvPr/>
        </p:nvSpPr>
        <p:spPr>
          <a:xfrm>
            <a:off x="4580981" y="2742510"/>
            <a:ext cx="103015" cy="103015"/>
          </a:xfrm>
          <a:prstGeom prst="ellipse">
            <a:avLst/>
          </a:prstGeom>
          <a:blipFill dpi="0" rotWithShape="1">
            <a:blip r:embed="rId8" cstate="screen"/>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33" name="矩形 32"/>
          <p:cNvSpPr/>
          <p:nvPr/>
        </p:nvSpPr>
        <p:spPr>
          <a:xfrm>
            <a:off x="6299743" y="1752073"/>
            <a:ext cx="1061779" cy="253891"/>
          </a:xfrm>
          <a:prstGeom prst="rect">
            <a:avLst/>
          </a:prstGeom>
        </p:spPr>
        <p:txBody>
          <a:bodyPr wrap="non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输入文字标题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34" name="矩形 47"/>
          <p:cNvSpPr>
            <a:spLocks noChangeArrowheads="1"/>
          </p:cNvSpPr>
          <p:nvPr/>
        </p:nvSpPr>
        <p:spPr bwMode="auto">
          <a:xfrm>
            <a:off x="6275385" y="2079036"/>
            <a:ext cx="1619758"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在此录入上述图表的综合描述说明，在此录入上述图表的综合描述说明。</a:t>
            </a:r>
            <a:endParaRPr lang="zh-CN" altLang="en-US" sz="1050" dirty="0">
              <a:solidFill>
                <a:schemeClr val="bg1"/>
              </a:solidFill>
              <a:sym typeface="微软雅黑" panose="020B0503020204020204" pitchFamily="34" charset="-122"/>
            </a:endParaRPr>
          </a:p>
        </p:txBody>
      </p:sp>
      <p:sp>
        <p:nvSpPr>
          <p:cNvPr id="35" name="矩形 34"/>
          <p:cNvSpPr/>
          <p:nvPr/>
        </p:nvSpPr>
        <p:spPr>
          <a:xfrm>
            <a:off x="6351406" y="2920299"/>
            <a:ext cx="1061779" cy="253891"/>
          </a:xfrm>
          <a:prstGeom prst="rect">
            <a:avLst/>
          </a:prstGeom>
        </p:spPr>
        <p:txBody>
          <a:bodyPr wrap="non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输入文字标题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36" name="矩形 47"/>
          <p:cNvSpPr>
            <a:spLocks noChangeArrowheads="1"/>
          </p:cNvSpPr>
          <p:nvPr/>
        </p:nvSpPr>
        <p:spPr bwMode="auto">
          <a:xfrm>
            <a:off x="6304687" y="3282662"/>
            <a:ext cx="1673750"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在此录入上述图表的综合描述说明，在此录入上述图表的综合描述说明</a:t>
            </a:r>
            <a:r>
              <a:rPr lang="zh-CN" altLang="en-US" sz="1050" dirty="0">
                <a:sym typeface="微软雅黑" panose="020B0503020204020204" pitchFamily="34" charset="-122"/>
              </a:rPr>
              <a:t>。</a:t>
            </a:r>
            <a:endParaRPr lang="zh-CN" altLang="en-US" sz="1050" dirty="0">
              <a:sym typeface="微软雅黑" panose="020B0503020204020204" pitchFamily="34" charset="-122"/>
            </a:endParaRPr>
          </a:p>
        </p:txBody>
      </p:sp>
      <p:sp>
        <p:nvSpPr>
          <p:cNvPr id="39" name="矩形 38"/>
          <p:cNvSpPr/>
          <p:nvPr/>
        </p:nvSpPr>
        <p:spPr>
          <a:xfrm>
            <a:off x="1354990" y="1744663"/>
            <a:ext cx="1061779" cy="253891"/>
          </a:xfrm>
          <a:prstGeom prst="rect">
            <a:avLst/>
          </a:prstGeom>
        </p:spPr>
        <p:txBody>
          <a:bodyPr wrap="non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输入文字标题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40" name="矩形 47"/>
          <p:cNvSpPr>
            <a:spLocks noChangeArrowheads="1"/>
          </p:cNvSpPr>
          <p:nvPr/>
        </p:nvSpPr>
        <p:spPr bwMode="auto">
          <a:xfrm>
            <a:off x="1422204" y="2084583"/>
            <a:ext cx="1677918"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在此录入上述图表的综合描述说明，在此录入上述图表的综合描述说明。</a:t>
            </a:r>
            <a:endParaRPr lang="zh-CN" altLang="en-US" sz="1050" dirty="0">
              <a:solidFill>
                <a:schemeClr val="bg1"/>
              </a:solidFill>
              <a:sym typeface="微软雅黑" panose="020B0503020204020204" pitchFamily="34" charset="-122"/>
            </a:endParaRPr>
          </a:p>
        </p:txBody>
      </p:sp>
      <p:sp>
        <p:nvSpPr>
          <p:cNvPr id="41" name="矩形 40"/>
          <p:cNvSpPr/>
          <p:nvPr/>
        </p:nvSpPr>
        <p:spPr>
          <a:xfrm>
            <a:off x="1337933" y="2960333"/>
            <a:ext cx="1061779" cy="253891"/>
          </a:xfrm>
          <a:prstGeom prst="rect">
            <a:avLst/>
          </a:prstGeom>
        </p:spPr>
        <p:txBody>
          <a:bodyPr wrap="non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输入文字标题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42" name="矩形 47"/>
          <p:cNvSpPr>
            <a:spLocks noChangeArrowheads="1"/>
          </p:cNvSpPr>
          <p:nvPr/>
        </p:nvSpPr>
        <p:spPr bwMode="auto">
          <a:xfrm>
            <a:off x="1400016" y="3348718"/>
            <a:ext cx="172229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在此录入上述图表的综合描述说明，在此录入上述图表的综合描述说明。</a:t>
            </a:r>
            <a:endParaRPr lang="zh-CN" altLang="en-US" sz="1050" dirty="0">
              <a:solidFill>
                <a:schemeClr val="bg1"/>
              </a:solidFill>
              <a:sym typeface="微软雅黑" panose="020B0503020204020204" pitchFamily="34" charset="-122"/>
            </a:endParaRPr>
          </a:p>
        </p:txBody>
      </p:sp>
      <p:grpSp>
        <p:nvGrpSpPr>
          <p:cNvPr id="46" name="组合 45"/>
          <p:cNvGrpSpPr/>
          <p:nvPr/>
        </p:nvGrpSpPr>
        <p:grpSpPr>
          <a:xfrm>
            <a:off x="4811916" y="1744662"/>
            <a:ext cx="215968" cy="215968"/>
            <a:chOff x="304800" y="673100"/>
            <a:chExt cx="4000500" cy="4000500"/>
          </a:xfrm>
          <a:blipFill dpi="0" rotWithShape="1">
            <a:blip r:embed="rId9">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8" name="椭圆 47"/>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10" name="组合 9"/>
          <p:cNvGrpSpPr/>
          <p:nvPr/>
        </p:nvGrpSpPr>
        <p:grpSpPr>
          <a:xfrm>
            <a:off x="3906784" y="1960080"/>
            <a:ext cx="912487" cy="912487"/>
            <a:chOff x="304800" y="673100"/>
            <a:chExt cx="4000500" cy="4000500"/>
          </a:xfrm>
          <a:blipFill dpi="0" rotWithShape="1">
            <a:blip r:embed="rId10">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2" name="椭圆 1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4605688" y="3758374"/>
            <a:ext cx="178965" cy="178965"/>
            <a:chOff x="304800" y="673100"/>
            <a:chExt cx="4000500" cy="4000500"/>
          </a:xfrm>
          <a:blipFill dpi="0" rotWithShape="1">
            <a:blip r:embed="rId9">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53" name="椭圆 5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26" name="组合 25"/>
          <p:cNvGrpSpPr/>
          <p:nvPr/>
        </p:nvGrpSpPr>
        <p:grpSpPr>
          <a:xfrm>
            <a:off x="4632488" y="2894256"/>
            <a:ext cx="608929" cy="608929"/>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28" name="椭圆 2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sp>
        <p:nvSpPr>
          <p:cNvPr id="43"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9"/>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4"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1" cstate="screen"/>
          <a:stretch>
            <a:fillRect/>
          </a:stretch>
        </p:blipFill>
        <p:spPr>
          <a:xfrm flipH="1">
            <a:off x="7068106" y="3066770"/>
            <a:ext cx="1788408" cy="2369641"/>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580">
                                          <p:stCondLst>
                                            <p:cond delay="0"/>
                                          </p:stCondLst>
                                        </p:cTn>
                                        <p:tgtEl>
                                          <p:spTgt spid="43"/>
                                        </p:tgtEl>
                                      </p:cBhvr>
                                    </p:animEffect>
                                    <p:anim calcmode="lin" valueType="num">
                                      <p:cBhvr>
                                        <p:cTn id="8" dur="1822"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3"/>
                                        </p:tgtEl>
                                        <p:attrNameLst>
                                          <p:attrName>ppt_y</p:attrName>
                                        </p:attrNameLst>
                                      </p:cBhvr>
                                      <p:tavLst>
                                        <p:tav tm="0" fmla="#ppt_y-sin(pi*$)/81">
                                          <p:val>
                                            <p:fltVal val="0"/>
                                          </p:val>
                                        </p:tav>
                                        <p:tav tm="100000">
                                          <p:val>
                                            <p:fltVal val="1"/>
                                          </p:val>
                                        </p:tav>
                                      </p:tavLst>
                                    </p:anim>
                                    <p:animScale>
                                      <p:cBhvr>
                                        <p:cTn id="13" dur="26">
                                          <p:stCondLst>
                                            <p:cond delay="650"/>
                                          </p:stCondLst>
                                        </p:cTn>
                                        <p:tgtEl>
                                          <p:spTgt spid="43"/>
                                        </p:tgtEl>
                                      </p:cBhvr>
                                      <p:to x="100000" y="60000"/>
                                    </p:animScale>
                                    <p:animScale>
                                      <p:cBhvr>
                                        <p:cTn id="14" dur="166" decel="50000">
                                          <p:stCondLst>
                                            <p:cond delay="676"/>
                                          </p:stCondLst>
                                        </p:cTn>
                                        <p:tgtEl>
                                          <p:spTgt spid="43"/>
                                        </p:tgtEl>
                                      </p:cBhvr>
                                      <p:to x="100000" y="100000"/>
                                    </p:animScale>
                                    <p:animScale>
                                      <p:cBhvr>
                                        <p:cTn id="15" dur="26">
                                          <p:stCondLst>
                                            <p:cond delay="1312"/>
                                          </p:stCondLst>
                                        </p:cTn>
                                        <p:tgtEl>
                                          <p:spTgt spid="43"/>
                                        </p:tgtEl>
                                      </p:cBhvr>
                                      <p:to x="100000" y="80000"/>
                                    </p:animScale>
                                    <p:animScale>
                                      <p:cBhvr>
                                        <p:cTn id="16" dur="166" decel="50000">
                                          <p:stCondLst>
                                            <p:cond delay="1338"/>
                                          </p:stCondLst>
                                        </p:cTn>
                                        <p:tgtEl>
                                          <p:spTgt spid="43"/>
                                        </p:tgtEl>
                                      </p:cBhvr>
                                      <p:to x="100000" y="100000"/>
                                    </p:animScale>
                                    <p:animScale>
                                      <p:cBhvr>
                                        <p:cTn id="17" dur="26">
                                          <p:stCondLst>
                                            <p:cond delay="1642"/>
                                          </p:stCondLst>
                                        </p:cTn>
                                        <p:tgtEl>
                                          <p:spTgt spid="43"/>
                                        </p:tgtEl>
                                      </p:cBhvr>
                                      <p:to x="100000" y="90000"/>
                                    </p:animScale>
                                    <p:animScale>
                                      <p:cBhvr>
                                        <p:cTn id="18" dur="166" decel="50000">
                                          <p:stCondLst>
                                            <p:cond delay="1668"/>
                                          </p:stCondLst>
                                        </p:cTn>
                                        <p:tgtEl>
                                          <p:spTgt spid="43"/>
                                        </p:tgtEl>
                                      </p:cBhvr>
                                      <p:to x="100000" y="100000"/>
                                    </p:animScale>
                                    <p:animScale>
                                      <p:cBhvr>
                                        <p:cTn id="19" dur="26">
                                          <p:stCondLst>
                                            <p:cond delay="1808"/>
                                          </p:stCondLst>
                                        </p:cTn>
                                        <p:tgtEl>
                                          <p:spTgt spid="43"/>
                                        </p:tgtEl>
                                      </p:cBhvr>
                                      <p:to x="100000" y="95000"/>
                                    </p:animScale>
                                    <p:animScale>
                                      <p:cBhvr>
                                        <p:cTn id="20" dur="166" decel="50000">
                                          <p:stCondLst>
                                            <p:cond delay="1834"/>
                                          </p:stCondLst>
                                        </p:cTn>
                                        <p:tgtEl>
                                          <p:spTgt spid="4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down)">
                                      <p:cBhvr>
                                        <p:cTn id="23" dur="580">
                                          <p:stCondLst>
                                            <p:cond delay="0"/>
                                          </p:stCondLst>
                                        </p:cTn>
                                        <p:tgtEl>
                                          <p:spTgt spid="44"/>
                                        </p:tgtEl>
                                      </p:cBhvr>
                                    </p:animEffect>
                                    <p:anim calcmode="lin" valueType="num">
                                      <p:cBhvr>
                                        <p:cTn id="24" dur="1822"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4"/>
                                        </p:tgtEl>
                                        <p:attrNameLst>
                                          <p:attrName>ppt_y</p:attrName>
                                        </p:attrNameLst>
                                      </p:cBhvr>
                                      <p:tavLst>
                                        <p:tav tm="0" fmla="#ppt_y-sin(pi*$)/81">
                                          <p:val>
                                            <p:fltVal val="0"/>
                                          </p:val>
                                        </p:tav>
                                        <p:tav tm="100000">
                                          <p:val>
                                            <p:fltVal val="1"/>
                                          </p:val>
                                        </p:tav>
                                      </p:tavLst>
                                    </p:anim>
                                    <p:animScale>
                                      <p:cBhvr>
                                        <p:cTn id="29" dur="26">
                                          <p:stCondLst>
                                            <p:cond delay="650"/>
                                          </p:stCondLst>
                                        </p:cTn>
                                        <p:tgtEl>
                                          <p:spTgt spid="44"/>
                                        </p:tgtEl>
                                      </p:cBhvr>
                                      <p:to x="100000" y="60000"/>
                                    </p:animScale>
                                    <p:animScale>
                                      <p:cBhvr>
                                        <p:cTn id="30" dur="166" decel="50000">
                                          <p:stCondLst>
                                            <p:cond delay="676"/>
                                          </p:stCondLst>
                                        </p:cTn>
                                        <p:tgtEl>
                                          <p:spTgt spid="44"/>
                                        </p:tgtEl>
                                      </p:cBhvr>
                                      <p:to x="100000" y="100000"/>
                                    </p:animScale>
                                    <p:animScale>
                                      <p:cBhvr>
                                        <p:cTn id="31" dur="26">
                                          <p:stCondLst>
                                            <p:cond delay="1312"/>
                                          </p:stCondLst>
                                        </p:cTn>
                                        <p:tgtEl>
                                          <p:spTgt spid="44"/>
                                        </p:tgtEl>
                                      </p:cBhvr>
                                      <p:to x="100000" y="80000"/>
                                    </p:animScale>
                                    <p:animScale>
                                      <p:cBhvr>
                                        <p:cTn id="32" dur="166" decel="50000">
                                          <p:stCondLst>
                                            <p:cond delay="1338"/>
                                          </p:stCondLst>
                                        </p:cTn>
                                        <p:tgtEl>
                                          <p:spTgt spid="44"/>
                                        </p:tgtEl>
                                      </p:cBhvr>
                                      <p:to x="100000" y="100000"/>
                                    </p:animScale>
                                    <p:animScale>
                                      <p:cBhvr>
                                        <p:cTn id="33" dur="26">
                                          <p:stCondLst>
                                            <p:cond delay="1642"/>
                                          </p:stCondLst>
                                        </p:cTn>
                                        <p:tgtEl>
                                          <p:spTgt spid="44"/>
                                        </p:tgtEl>
                                      </p:cBhvr>
                                      <p:to x="100000" y="90000"/>
                                    </p:animScale>
                                    <p:animScale>
                                      <p:cBhvr>
                                        <p:cTn id="34" dur="166" decel="50000">
                                          <p:stCondLst>
                                            <p:cond delay="1668"/>
                                          </p:stCondLst>
                                        </p:cTn>
                                        <p:tgtEl>
                                          <p:spTgt spid="44"/>
                                        </p:tgtEl>
                                      </p:cBhvr>
                                      <p:to x="100000" y="100000"/>
                                    </p:animScale>
                                    <p:animScale>
                                      <p:cBhvr>
                                        <p:cTn id="35" dur="26">
                                          <p:stCondLst>
                                            <p:cond delay="1808"/>
                                          </p:stCondLst>
                                        </p:cTn>
                                        <p:tgtEl>
                                          <p:spTgt spid="44"/>
                                        </p:tgtEl>
                                      </p:cBhvr>
                                      <p:to x="100000" y="95000"/>
                                    </p:animScale>
                                    <p:animScale>
                                      <p:cBhvr>
                                        <p:cTn id="36" dur="166" decel="50000">
                                          <p:stCondLst>
                                            <p:cond delay="1834"/>
                                          </p:stCondLst>
                                        </p:cTn>
                                        <p:tgtEl>
                                          <p:spTgt spid="44"/>
                                        </p:tgtEl>
                                      </p:cBhvr>
                                      <p:to x="100000" y="100000"/>
                                    </p:animScale>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animEffect transition="in" filter="fade">
                                      <p:cBhvr>
                                        <p:cTn id="47" dur="500"/>
                                        <p:tgtEl>
                                          <p:spTgt spid="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animEffect transition="in" filter="fade">
                                      <p:cBhvr>
                                        <p:cTn id="52" dur="500"/>
                                        <p:tgtEl>
                                          <p:spTgt spid="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500" fill="hold"/>
                                        <p:tgtEl>
                                          <p:spTgt spid="8"/>
                                        </p:tgtEl>
                                        <p:attrNameLst>
                                          <p:attrName>ppt_w</p:attrName>
                                        </p:attrNameLst>
                                      </p:cBhvr>
                                      <p:tavLst>
                                        <p:tav tm="0">
                                          <p:val>
                                            <p:fltVal val="0"/>
                                          </p:val>
                                        </p:tav>
                                        <p:tav tm="100000">
                                          <p:val>
                                            <p:strVal val="#ppt_w"/>
                                          </p:val>
                                        </p:tav>
                                      </p:tavLst>
                                    </p:anim>
                                    <p:anim calcmode="lin" valueType="num">
                                      <p:cBhvr>
                                        <p:cTn id="56" dur="500" fill="hold"/>
                                        <p:tgtEl>
                                          <p:spTgt spid="8"/>
                                        </p:tgtEl>
                                        <p:attrNameLst>
                                          <p:attrName>ppt_h</p:attrName>
                                        </p:attrNameLst>
                                      </p:cBhvr>
                                      <p:tavLst>
                                        <p:tav tm="0">
                                          <p:val>
                                            <p:fltVal val="0"/>
                                          </p:val>
                                        </p:tav>
                                        <p:tav tm="100000">
                                          <p:val>
                                            <p:strVal val="#ppt_h"/>
                                          </p:val>
                                        </p:tav>
                                      </p:tavLst>
                                    </p:anim>
                                    <p:animEffect transition="in" filter="fade">
                                      <p:cBhvr>
                                        <p:cTn id="57" dur="500"/>
                                        <p:tgtEl>
                                          <p:spTgt spid="8"/>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par>
                                <p:cTn id="63" presetID="53" presetClass="entr" presetSubtype="16" fill="hold" nodeType="withEffect">
                                  <p:stCondLst>
                                    <p:cond delay="40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fltVal val="0"/>
                                          </p:val>
                                        </p:tav>
                                        <p:tav tm="100000">
                                          <p:val>
                                            <p:strVal val="#ppt_w"/>
                                          </p:val>
                                        </p:tav>
                                      </p:tavLst>
                                    </p:anim>
                                    <p:anim calcmode="lin" valueType="num">
                                      <p:cBhvr>
                                        <p:cTn id="66" dur="500" fill="hold"/>
                                        <p:tgtEl>
                                          <p:spTgt spid="10"/>
                                        </p:tgtEl>
                                        <p:attrNameLst>
                                          <p:attrName>ppt_h</p:attrName>
                                        </p:attrNameLst>
                                      </p:cBhvr>
                                      <p:tavLst>
                                        <p:tav tm="0">
                                          <p:val>
                                            <p:fltVal val="0"/>
                                          </p:val>
                                        </p:tav>
                                        <p:tav tm="100000">
                                          <p:val>
                                            <p:strVal val="#ppt_h"/>
                                          </p:val>
                                        </p:tav>
                                      </p:tavLst>
                                    </p:anim>
                                    <p:animEffect transition="in" filter="fade">
                                      <p:cBhvr>
                                        <p:cTn id="67" dur="500"/>
                                        <p:tgtEl>
                                          <p:spTgt spid="10"/>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ppt_w</p:attrName>
                                        </p:attrNameLst>
                                      </p:cBhvr>
                                      <p:tavLst>
                                        <p:tav tm="0">
                                          <p:val>
                                            <p:fltVal val="0"/>
                                          </p:val>
                                        </p:tav>
                                        <p:tav tm="100000">
                                          <p:val>
                                            <p:strVal val="#ppt_w"/>
                                          </p:val>
                                        </p:tav>
                                      </p:tavLst>
                                    </p:anim>
                                    <p:anim calcmode="lin" valueType="num">
                                      <p:cBhvr>
                                        <p:cTn id="71" dur="500" fill="hold"/>
                                        <p:tgtEl>
                                          <p:spTgt spid="13"/>
                                        </p:tgtEl>
                                        <p:attrNameLst>
                                          <p:attrName>ppt_h</p:attrName>
                                        </p:attrNameLst>
                                      </p:cBhvr>
                                      <p:tavLst>
                                        <p:tav tm="0">
                                          <p:val>
                                            <p:fltVal val="0"/>
                                          </p:val>
                                        </p:tav>
                                        <p:tav tm="100000">
                                          <p:val>
                                            <p:strVal val="#ppt_h"/>
                                          </p:val>
                                        </p:tav>
                                      </p:tavLst>
                                    </p:anim>
                                    <p:animEffect transition="in" filter="fade">
                                      <p:cBhvr>
                                        <p:cTn id="72" dur="500"/>
                                        <p:tgtEl>
                                          <p:spTgt spid="13"/>
                                        </p:tgtEl>
                                      </p:cBhvr>
                                    </p:animEffect>
                                  </p:childTnLst>
                                </p:cTn>
                              </p:par>
                              <p:par>
                                <p:cTn id="73" presetID="53" presetClass="entr" presetSubtype="16" fill="hold" grpId="0" nodeType="withEffect">
                                  <p:stCondLst>
                                    <p:cond delay="400"/>
                                  </p:stCondLst>
                                  <p:childTnLst>
                                    <p:set>
                                      <p:cBhvr>
                                        <p:cTn id="74" dur="1" fill="hold">
                                          <p:stCondLst>
                                            <p:cond delay="0"/>
                                          </p:stCondLst>
                                        </p:cTn>
                                        <p:tgtEl>
                                          <p:spTgt spid="14"/>
                                        </p:tgtEl>
                                        <p:attrNameLst>
                                          <p:attrName>style.visibility</p:attrName>
                                        </p:attrNameLst>
                                      </p:cBhvr>
                                      <p:to>
                                        <p:strVal val="visible"/>
                                      </p:to>
                                    </p:set>
                                    <p:anim calcmode="lin" valueType="num">
                                      <p:cBhvr>
                                        <p:cTn id="75" dur="500" fill="hold"/>
                                        <p:tgtEl>
                                          <p:spTgt spid="14"/>
                                        </p:tgtEl>
                                        <p:attrNameLst>
                                          <p:attrName>ppt_w</p:attrName>
                                        </p:attrNameLst>
                                      </p:cBhvr>
                                      <p:tavLst>
                                        <p:tav tm="0">
                                          <p:val>
                                            <p:fltVal val="0"/>
                                          </p:val>
                                        </p:tav>
                                        <p:tav tm="100000">
                                          <p:val>
                                            <p:strVal val="#ppt_w"/>
                                          </p:val>
                                        </p:tav>
                                      </p:tavLst>
                                    </p:anim>
                                    <p:anim calcmode="lin" valueType="num">
                                      <p:cBhvr>
                                        <p:cTn id="76" dur="500" fill="hold"/>
                                        <p:tgtEl>
                                          <p:spTgt spid="14"/>
                                        </p:tgtEl>
                                        <p:attrNameLst>
                                          <p:attrName>ppt_h</p:attrName>
                                        </p:attrNameLst>
                                      </p:cBhvr>
                                      <p:tavLst>
                                        <p:tav tm="0">
                                          <p:val>
                                            <p:fltVal val="0"/>
                                          </p:val>
                                        </p:tav>
                                        <p:tav tm="100000">
                                          <p:val>
                                            <p:strVal val="#ppt_h"/>
                                          </p:val>
                                        </p:tav>
                                      </p:tavLst>
                                    </p:anim>
                                    <p:animEffect transition="in" filter="fade">
                                      <p:cBhvr>
                                        <p:cTn id="77" dur="500"/>
                                        <p:tgtEl>
                                          <p:spTgt spid="14"/>
                                        </p:tgtEl>
                                      </p:cBhvr>
                                    </p:animEffect>
                                  </p:childTnLst>
                                </p:cTn>
                              </p:par>
                              <p:par>
                                <p:cTn id="78" presetID="53" presetClass="entr" presetSubtype="16" fill="hold" nodeType="withEffect">
                                  <p:stCondLst>
                                    <p:cond delay="0"/>
                                  </p:stCondLst>
                                  <p:childTnLst>
                                    <p:set>
                                      <p:cBhvr>
                                        <p:cTn id="79" dur="1" fill="hold">
                                          <p:stCondLst>
                                            <p:cond delay="0"/>
                                          </p:stCondLst>
                                        </p:cTn>
                                        <p:tgtEl>
                                          <p:spTgt spid="15"/>
                                        </p:tgtEl>
                                        <p:attrNameLst>
                                          <p:attrName>style.visibility</p:attrName>
                                        </p:attrNameLst>
                                      </p:cBhvr>
                                      <p:to>
                                        <p:strVal val="visible"/>
                                      </p:to>
                                    </p:set>
                                    <p:anim calcmode="lin" valueType="num">
                                      <p:cBhvr>
                                        <p:cTn id="80" dur="500" fill="hold"/>
                                        <p:tgtEl>
                                          <p:spTgt spid="15"/>
                                        </p:tgtEl>
                                        <p:attrNameLst>
                                          <p:attrName>ppt_w</p:attrName>
                                        </p:attrNameLst>
                                      </p:cBhvr>
                                      <p:tavLst>
                                        <p:tav tm="0">
                                          <p:val>
                                            <p:fltVal val="0"/>
                                          </p:val>
                                        </p:tav>
                                        <p:tav tm="100000">
                                          <p:val>
                                            <p:strVal val="#ppt_w"/>
                                          </p:val>
                                        </p:tav>
                                      </p:tavLst>
                                    </p:anim>
                                    <p:anim calcmode="lin" valueType="num">
                                      <p:cBhvr>
                                        <p:cTn id="81" dur="500" fill="hold"/>
                                        <p:tgtEl>
                                          <p:spTgt spid="15"/>
                                        </p:tgtEl>
                                        <p:attrNameLst>
                                          <p:attrName>ppt_h</p:attrName>
                                        </p:attrNameLst>
                                      </p:cBhvr>
                                      <p:tavLst>
                                        <p:tav tm="0">
                                          <p:val>
                                            <p:fltVal val="0"/>
                                          </p:val>
                                        </p:tav>
                                        <p:tav tm="100000">
                                          <p:val>
                                            <p:strVal val="#ppt_h"/>
                                          </p:val>
                                        </p:tav>
                                      </p:tavLst>
                                    </p:anim>
                                    <p:animEffect transition="in" filter="fade">
                                      <p:cBhvr>
                                        <p:cTn id="82" dur="500"/>
                                        <p:tgtEl>
                                          <p:spTgt spid="15"/>
                                        </p:tgtEl>
                                      </p:cBhvr>
                                    </p:animEffect>
                                  </p:childTnLst>
                                </p:cTn>
                              </p:par>
                              <p:par>
                                <p:cTn id="83" presetID="53" presetClass="entr" presetSubtype="16" fill="hold" nodeType="withEffect">
                                  <p:stCondLst>
                                    <p:cond delay="40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par>
                                <p:cTn id="88" presetID="53" presetClass="entr" presetSubtype="16" fill="hold" nodeType="withEffect">
                                  <p:stCondLst>
                                    <p:cond delay="200"/>
                                  </p:stCondLst>
                                  <p:childTnLst>
                                    <p:set>
                                      <p:cBhvr>
                                        <p:cTn id="89" dur="1" fill="hold">
                                          <p:stCondLst>
                                            <p:cond delay="0"/>
                                          </p:stCondLst>
                                        </p:cTn>
                                        <p:tgtEl>
                                          <p:spTgt spid="21"/>
                                        </p:tgtEl>
                                        <p:attrNameLst>
                                          <p:attrName>style.visibility</p:attrName>
                                        </p:attrNameLst>
                                      </p:cBhvr>
                                      <p:to>
                                        <p:strVal val="visible"/>
                                      </p:to>
                                    </p:set>
                                    <p:anim calcmode="lin" valueType="num">
                                      <p:cBhvr>
                                        <p:cTn id="90" dur="500" fill="hold"/>
                                        <p:tgtEl>
                                          <p:spTgt spid="21"/>
                                        </p:tgtEl>
                                        <p:attrNameLst>
                                          <p:attrName>ppt_w</p:attrName>
                                        </p:attrNameLst>
                                      </p:cBhvr>
                                      <p:tavLst>
                                        <p:tav tm="0">
                                          <p:val>
                                            <p:fltVal val="0"/>
                                          </p:val>
                                        </p:tav>
                                        <p:tav tm="100000">
                                          <p:val>
                                            <p:strVal val="#ppt_w"/>
                                          </p:val>
                                        </p:tav>
                                      </p:tavLst>
                                    </p:anim>
                                    <p:anim calcmode="lin" valueType="num">
                                      <p:cBhvr>
                                        <p:cTn id="91" dur="500" fill="hold"/>
                                        <p:tgtEl>
                                          <p:spTgt spid="21"/>
                                        </p:tgtEl>
                                        <p:attrNameLst>
                                          <p:attrName>ppt_h</p:attrName>
                                        </p:attrNameLst>
                                      </p:cBhvr>
                                      <p:tavLst>
                                        <p:tav tm="0">
                                          <p:val>
                                            <p:fltVal val="0"/>
                                          </p:val>
                                        </p:tav>
                                        <p:tav tm="100000">
                                          <p:val>
                                            <p:strVal val="#ppt_h"/>
                                          </p:val>
                                        </p:tav>
                                      </p:tavLst>
                                    </p:anim>
                                    <p:animEffect transition="in" filter="fade">
                                      <p:cBhvr>
                                        <p:cTn id="92" dur="500"/>
                                        <p:tgtEl>
                                          <p:spTgt spid="21"/>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ppt_w</p:attrName>
                                        </p:attrNameLst>
                                      </p:cBhvr>
                                      <p:tavLst>
                                        <p:tav tm="0">
                                          <p:val>
                                            <p:fltVal val="0"/>
                                          </p:val>
                                        </p:tav>
                                        <p:tav tm="100000">
                                          <p:val>
                                            <p:strVal val="#ppt_w"/>
                                          </p:val>
                                        </p:tav>
                                      </p:tavLst>
                                    </p:anim>
                                    <p:anim calcmode="lin" valueType="num">
                                      <p:cBhvr>
                                        <p:cTn id="96" dur="500" fill="hold"/>
                                        <p:tgtEl>
                                          <p:spTgt spid="24"/>
                                        </p:tgtEl>
                                        <p:attrNameLst>
                                          <p:attrName>ppt_h</p:attrName>
                                        </p:attrNameLst>
                                      </p:cBhvr>
                                      <p:tavLst>
                                        <p:tav tm="0">
                                          <p:val>
                                            <p:fltVal val="0"/>
                                          </p:val>
                                        </p:tav>
                                        <p:tav tm="100000">
                                          <p:val>
                                            <p:strVal val="#ppt_h"/>
                                          </p:val>
                                        </p:tav>
                                      </p:tavLst>
                                    </p:anim>
                                    <p:animEffect transition="in" filter="fade">
                                      <p:cBhvr>
                                        <p:cTn id="97" dur="500"/>
                                        <p:tgtEl>
                                          <p:spTgt spid="24"/>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 calcmode="lin" valueType="num">
                                      <p:cBhvr>
                                        <p:cTn id="100" dur="500" fill="hold"/>
                                        <p:tgtEl>
                                          <p:spTgt spid="25"/>
                                        </p:tgtEl>
                                        <p:attrNameLst>
                                          <p:attrName>ppt_w</p:attrName>
                                        </p:attrNameLst>
                                      </p:cBhvr>
                                      <p:tavLst>
                                        <p:tav tm="0">
                                          <p:val>
                                            <p:fltVal val="0"/>
                                          </p:val>
                                        </p:tav>
                                        <p:tav tm="100000">
                                          <p:val>
                                            <p:strVal val="#ppt_w"/>
                                          </p:val>
                                        </p:tav>
                                      </p:tavLst>
                                    </p:anim>
                                    <p:anim calcmode="lin" valueType="num">
                                      <p:cBhvr>
                                        <p:cTn id="101" dur="500" fill="hold"/>
                                        <p:tgtEl>
                                          <p:spTgt spid="25"/>
                                        </p:tgtEl>
                                        <p:attrNameLst>
                                          <p:attrName>ppt_h</p:attrName>
                                        </p:attrNameLst>
                                      </p:cBhvr>
                                      <p:tavLst>
                                        <p:tav tm="0">
                                          <p:val>
                                            <p:fltVal val="0"/>
                                          </p:val>
                                        </p:tav>
                                        <p:tav tm="100000">
                                          <p:val>
                                            <p:strVal val="#ppt_h"/>
                                          </p:val>
                                        </p:tav>
                                      </p:tavLst>
                                    </p:anim>
                                    <p:animEffect transition="in" filter="fade">
                                      <p:cBhvr>
                                        <p:cTn id="102" dur="500"/>
                                        <p:tgtEl>
                                          <p:spTgt spid="25"/>
                                        </p:tgtEl>
                                      </p:cBhvr>
                                    </p:animEffect>
                                  </p:childTnLst>
                                </p:cTn>
                              </p:par>
                              <p:par>
                                <p:cTn id="103" presetID="53" presetClass="entr" presetSubtype="16" fill="hold" nodeType="withEffect">
                                  <p:stCondLst>
                                    <p:cond delay="400"/>
                                  </p:stCondLst>
                                  <p:childTnLst>
                                    <p:set>
                                      <p:cBhvr>
                                        <p:cTn id="104" dur="1" fill="hold">
                                          <p:stCondLst>
                                            <p:cond delay="0"/>
                                          </p:stCondLst>
                                        </p:cTn>
                                        <p:tgtEl>
                                          <p:spTgt spid="26"/>
                                        </p:tgtEl>
                                        <p:attrNameLst>
                                          <p:attrName>style.visibility</p:attrName>
                                        </p:attrNameLst>
                                      </p:cBhvr>
                                      <p:to>
                                        <p:strVal val="visible"/>
                                      </p:to>
                                    </p:set>
                                    <p:anim calcmode="lin" valueType="num">
                                      <p:cBhvr>
                                        <p:cTn id="105" dur="500" fill="hold"/>
                                        <p:tgtEl>
                                          <p:spTgt spid="26"/>
                                        </p:tgtEl>
                                        <p:attrNameLst>
                                          <p:attrName>ppt_w</p:attrName>
                                        </p:attrNameLst>
                                      </p:cBhvr>
                                      <p:tavLst>
                                        <p:tav tm="0">
                                          <p:val>
                                            <p:fltVal val="0"/>
                                          </p:val>
                                        </p:tav>
                                        <p:tav tm="100000">
                                          <p:val>
                                            <p:strVal val="#ppt_w"/>
                                          </p:val>
                                        </p:tav>
                                      </p:tavLst>
                                    </p:anim>
                                    <p:anim calcmode="lin" valueType="num">
                                      <p:cBhvr>
                                        <p:cTn id="106" dur="500" fill="hold"/>
                                        <p:tgtEl>
                                          <p:spTgt spid="26"/>
                                        </p:tgtEl>
                                        <p:attrNameLst>
                                          <p:attrName>ppt_h</p:attrName>
                                        </p:attrNameLst>
                                      </p:cBhvr>
                                      <p:tavLst>
                                        <p:tav tm="0">
                                          <p:val>
                                            <p:fltVal val="0"/>
                                          </p:val>
                                        </p:tav>
                                        <p:tav tm="100000">
                                          <p:val>
                                            <p:strVal val="#ppt_h"/>
                                          </p:val>
                                        </p:tav>
                                      </p:tavLst>
                                    </p:anim>
                                    <p:animEffect transition="in" filter="fade">
                                      <p:cBhvr>
                                        <p:cTn id="107" dur="500"/>
                                        <p:tgtEl>
                                          <p:spTgt spid="26"/>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30"/>
                                        </p:tgtEl>
                                        <p:attrNameLst>
                                          <p:attrName>style.visibility</p:attrName>
                                        </p:attrNameLst>
                                      </p:cBhvr>
                                      <p:to>
                                        <p:strVal val="visible"/>
                                      </p:to>
                                    </p:set>
                                    <p:anim calcmode="lin" valueType="num">
                                      <p:cBhvr>
                                        <p:cTn id="110" dur="500" fill="hold"/>
                                        <p:tgtEl>
                                          <p:spTgt spid="30"/>
                                        </p:tgtEl>
                                        <p:attrNameLst>
                                          <p:attrName>ppt_w</p:attrName>
                                        </p:attrNameLst>
                                      </p:cBhvr>
                                      <p:tavLst>
                                        <p:tav tm="0">
                                          <p:val>
                                            <p:fltVal val="0"/>
                                          </p:val>
                                        </p:tav>
                                        <p:tav tm="100000">
                                          <p:val>
                                            <p:strVal val="#ppt_w"/>
                                          </p:val>
                                        </p:tav>
                                      </p:tavLst>
                                    </p:anim>
                                    <p:anim calcmode="lin" valueType="num">
                                      <p:cBhvr>
                                        <p:cTn id="111" dur="500" fill="hold"/>
                                        <p:tgtEl>
                                          <p:spTgt spid="30"/>
                                        </p:tgtEl>
                                        <p:attrNameLst>
                                          <p:attrName>ppt_h</p:attrName>
                                        </p:attrNameLst>
                                      </p:cBhvr>
                                      <p:tavLst>
                                        <p:tav tm="0">
                                          <p:val>
                                            <p:fltVal val="0"/>
                                          </p:val>
                                        </p:tav>
                                        <p:tav tm="100000">
                                          <p:val>
                                            <p:strVal val="#ppt_h"/>
                                          </p:val>
                                        </p:tav>
                                      </p:tavLst>
                                    </p:anim>
                                    <p:animEffect transition="in" filter="fade">
                                      <p:cBhvr>
                                        <p:cTn id="112" dur="500"/>
                                        <p:tgtEl>
                                          <p:spTgt spid="30"/>
                                        </p:tgtEl>
                                      </p:cBhvr>
                                    </p:animEffect>
                                  </p:childTnLst>
                                </p:cTn>
                              </p:par>
                              <p:par>
                                <p:cTn id="113" presetID="53" presetClass="entr" presetSubtype="16" fill="hold" nodeType="with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p:cTn id="115" dur="500" fill="hold"/>
                                        <p:tgtEl>
                                          <p:spTgt spid="51"/>
                                        </p:tgtEl>
                                        <p:attrNameLst>
                                          <p:attrName>ppt_w</p:attrName>
                                        </p:attrNameLst>
                                      </p:cBhvr>
                                      <p:tavLst>
                                        <p:tav tm="0">
                                          <p:val>
                                            <p:fltVal val="0"/>
                                          </p:val>
                                        </p:tav>
                                        <p:tav tm="100000">
                                          <p:val>
                                            <p:strVal val="#ppt_w"/>
                                          </p:val>
                                        </p:tav>
                                      </p:tavLst>
                                    </p:anim>
                                    <p:anim calcmode="lin" valueType="num">
                                      <p:cBhvr>
                                        <p:cTn id="116" dur="500" fill="hold"/>
                                        <p:tgtEl>
                                          <p:spTgt spid="51"/>
                                        </p:tgtEl>
                                        <p:attrNameLst>
                                          <p:attrName>ppt_h</p:attrName>
                                        </p:attrNameLst>
                                      </p:cBhvr>
                                      <p:tavLst>
                                        <p:tav tm="0">
                                          <p:val>
                                            <p:fltVal val="0"/>
                                          </p:val>
                                        </p:tav>
                                        <p:tav tm="100000">
                                          <p:val>
                                            <p:strVal val="#ppt_h"/>
                                          </p:val>
                                        </p:tav>
                                      </p:tavLst>
                                    </p:anim>
                                    <p:animEffect transition="in" filter="fade">
                                      <p:cBhvr>
                                        <p:cTn id="117" dur="500"/>
                                        <p:tgtEl>
                                          <p:spTgt spid="51"/>
                                        </p:tgtEl>
                                      </p:cBhvr>
                                    </p:animEffect>
                                  </p:childTnLst>
                                </p:cTn>
                              </p:par>
                              <p:par>
                                <p:cTn id="118" presetID="53" presetClass="entr" presetSubtype="16" fill="hold" nodeType="withEffect">
                                  <p:stCondLst>
                                    <p:cond delay="0"/>
                                  </p:stCondLst>
                                  <p:childTnLst>
                                    <p:set>
                                      <p:cBhvr>
                                        <p:cTn id="119" dur="1" fill="hold">
                                          <p:stCondLst>
                                            <p:cond delay="0"/>
                                          </p:stCondLst>
                                        </p:cTn>
                                        <p:tgtEl>
                                          <p:spTgt spid="46"/>
                                        </p:tgtEl>
                                        <p:attrNameLst>
                                          <p:attrName>style.visibility</p:attrName>
                                        </p:attrNameLst>
                                      </p:cBhvr>
                                      <p:to>
                                        <p:strVal val="visible"/>
                                      </p:to>
                                    </p:set>
                                    <p:anim calcmode="lin" valueType="num">
                                      <p:cBhvr>
                                        <p:cTn id="120" dur="500" fill="hold"/>
                                        <p:tgtEl>
                                          <p:spTgt spid="46"/>
                                        </p:tgtEl>
                                        <p:attrNameLst>
                                          <p:attrName>ppt_w</p:attrName>
                                        </p:attrNameLst>
                                      </p:cBhvr>
                                      <p:tavLst>
                                        <p:tav tm="0">
                                          <p:val>
                                            <p:fltVal val="0"/>
                                          </p:val>
                                        </p:tav>
                                        <p:tav tm="100000">
                                          <p:val>
                                            <p:strVal val="#ppt_w"/>
                                          </p:val>
                                        </p:tav>
                                      </p:tavLst>
                                    </p:anim>
                                    <p:anim calcmode="lin" valueType="num">
                                      <p:cBhvr>
                                        <p:cTn id="121" dur="500" fill="hold"/>
                                        <p:tgtEl>
                                          <p:spTgt spid="46"/>
                                        </p:tgtEl>
                                        <p:attrNameLst>
                                          <p:attrName>ppt_h</p:attrName>
                                        </p:attrNameLst>
                                      </p:cBhvr>
                                      <p:tavLst>
                                        <p:tav tm="0">
                                          <p:val>
                                            <p:fltVal val="0"/>
                                          </p:val>
                                        </p:tav>
                                        <p:tav tm="100000">
                                          <p:val>
                                            <p:strVal val="#ppt_h"/>
                                          </p:val>
                                        </p:tav>
                                      </p:tavLst>
                                    </p:anim>
                                    <p:animEffect transition="in" filter="fade">
                                      <p:cBhvr>
                                        <p:cTn id="122" dur="500"/>
                                        <p:tgtEl>
                                          <p:spTgt spid="46"/>
                                        </p:tgtEl>
                                      </p:cBhvr>
                                    </p:animEffect>
                                  </p:childTnLst>
                                </p:cTn>
                              </p:par>
                            </p:childTnLst>
                          </p:cTn>
                        </p:par>
                        <p:par>
                          <p:cTn id="123" fill="hold">
                            <p:stCondLst>
                              <p:cond delay="2500"/>
                            </p:stCondLst>
                            <p:childTnLst>
                              <p:par>
                                <p:cTn id="124" presetID="22" presetClass="entr" presetSubtype="8" fill="hold" grpId="0" nodeType="afterEffect">
                                  <p:stCondLst>
                                    <p:cond delay="0"/>
                                  </p:stCondLst>
                                  <p:childTnLst>
                                    <p:set>
                                      <p:cBhvr>
                                        <p:cTn id="125" dur="1" fill="hold">
                                          <p:stCondLst>
                                            <p:cond delay="0"/>
                                          </p:stCondLst>
                                        </p:cTn>
                                        <p:tgtEl>
                                          <p:spTgt spid="33"/>
                                        </p:tgtEl>
                                        <p:attrNameLst>
                                          <p:attrName>style.visibility</p:attrName>
                                        </p:attrNameLst>
                                      </p:cBhvr>
                                      <p:to>
                                        <p:strVal val="visible"/>
                                      </p:to>
                                    </p:set>
                                    <p:animEffect transition="in" filter="wipe(left)">
                                      <p:cBhvr>
                                        <p:cTn id="126" dur="400"/>
                                        <p:tgtEl>
                                          <p:spTgt spid="33"/>
                                        </p:tgtEl>
                                      </p:cBhvr>
                                    </p:animEffect>
                                  </p:childTnLst>
                                </p:cTn>
                              </p:par>
                            </p:childTnLst>
                          </p:cTn>
                        </p:par>
                        <p:par>
                          <p:cTn id="127" fill="hold">
                            <p:stCondLst>
                              <p:cond delay="3000"/>
                            </p:stCondLst>
                            <p:childTnLst>
                              <p:par>
                                <p:cTn id="128" presetID="22" presetClass="entr" presetSubtype="8" fill="hold" grpId="0" nodeType="afterEffect">
                                  <p:stCondLst>
                                    <p:cond delay="0"/>
                                  </p:stCondLst>
                                  <p:childTnLst>
                                    <p:set>
                                      <p:cBhvr>
                                        <p:cTn id="129" dur="1" fill="hold">
                                          <p:stCondLst>
                                            <p:cond delay="0"/>
                                          </p:stCondLst>
                                        </p:cTn>
                                        <p:tgtEl>
                                          <p:spTgt spid="34"/>
                                        </p:tgtEl>
                                        <p:attrNameLst>
                                          <p:attrName>style.visibility</p:attrName>
                                        </p:attrNameLst>
                                      </p:cBhvr>
                                      <p:to>
                                        <p:strVal val="visible"/>
                                      </p:to>
                                    </p:set>
                                    <p:animEffect transition="in" filter="wipe(left)">
                                      <p:cBhvr>
                                        <p:cTn id="130" dur="400"/>
                                        <p:tgtEl>
                                          <p:spTgt spid="34"/>
                                        </p:tgtEl>
                                      </p:cBhvr>
                                    </p:animEffect>
                                  </p:childTnLst>
                                </p:cTn>
                              </p:par>
                            </p:childTnLst>
                          </p:cTn>
                        </p:par>
                        <p:par>
                          <p:cTn id="131" fill="hold">
                            <p:stCondLst>
                              <p:cond delay="3500"/>
                            </p:stCondLst>
                            <p:childTnLst>
                              <p:par>
                                <p:cTn id="132" presetID="22" presetClass="entr" presetSubtype="8" fill="hold" grpId="0" nodeType="afterEffect">
                                  <p:stCondLst>
                                    <p:cond delay="0"/>
                                  </p:stCondLst>
                                  <p:childTnLst>
                                    <p:set>
                                      <p:cBhvr>
                                        <p:cTn id="133" dur="1" fill="hold">
                                          <p:stCondLst>
                                            <p:cond delay="0"/>
                                          </p:stCondLst>
                                        </p:cTn>
                                        <p:tgtEl>
                                          <p:spTgt spid="35"/>
                                        </p:tgtEl>
                                        <p:attrNameLst>
                                          <p:attrName>style.visibility</p:attrName>
                                        </p:attrNameLst>
                                      </p:cBhvr>
                                      <p:to>
                                        <p:strVal val="visible"/>
                                      </p:to>
                                    </p:set>
                                    <p:animEffect transition="in" filter="wipe(left)">
                                      <p:cBhvr>
                                        <p:cTn id="134" dur="400"/>
                                        <p:tgtEl>
                                          <p:spTgt spid="35"/>
                                        </p:tgtEl>
                                      </p:cBhvr>
                                    </p:animEffect>
                                  </p:childTnLst>
                                </p:cTn>
                              </p:par>
                            </p:childTnLst>
                          </p:cTn>
                        </p:par>
                        <p:par>
                          <p:cTn id="135" fill="hold">
                            <p:stCondLst>
                              <p:cond delay="4000"/>
                            </p:stCondLst>
                            <p:childTnLst>
                              <p:par>
                                <p:cTn id="136" presetID="22" presetClass="entr" presetSubtype="8" fill="hold" grpId="0" nodeType="afterEffect">
                                  <p:stCondLst>
                                    <p:cond delay="0"/>
                                  </p:stCondLst>
                                  <p:childTnLst>
                                    <p:set>
                                      <p:cBhvr>
                                        <p:cTn id="137" dur="1" fill="hold">
                                          <p:stCondLst>
                                            <p:cond delay="0"/>
                                          </p:stCondLst>
                                        </p:cTn>
                                        <p:tgtEl>
                                          <p:spTgt spid="36"/>
                                        </p:tgtEl>
                                        <p:attrNameLst>
                                          <p:attrName>style.visibility</p:attrName>
                                        </p:attrNameLst>
                                      </p:cBhvr>
                                      <p:to>
                                        <p:strVal val="visible"/>
                                      </p:to>
                                    </p:set>
                                    <p:animEffect transition="in" filter="wipe(left)">
                                      <p:cBhvr>
                                        <p:cTn id="138" dur="400"/>
                                        <p:tgtEl>
                                          <p:spTgt spid="36"/>
                                        </p:tgtEl>
                                      </p:cBhvr>
                                    </p:animEffect>
                                  </p:childTnLst>
                                </p:cTn>
                              </p:par>
                            </p:childTnLst>
                          </p:cTn>
                        </p:par>
                        <p:par>
                          <p:cTn id="139" fill="hold">
                            <p:stCondLst>
                              <p:cond delay="4500"/>
                            </p:stCondLst>
                            <p:childTnLst>
                              <p:par>
                                <p:cTn id="140" presetID="22" presetClass="entr" presetSubtype="8" fill="hold" grpId="0" nodeType="afterEffect">
                                  <p:stCondLst>
                                    <p:cond delay="0"/>
                                  </p:stCondLst>
                                  <p:childTnLst>
                                    <p:set>
                                      <p:cBhvr>
                                        <p:cTn id="141" dur="1" fill="hold">
                                          <p:stCondLst>
                                            <p:cond delay="0"/>
                                          </p:stCondLst>
                                        </p:cTn>
                                        <p:tgtEl>
                                          <p:spTgt spid="39"/>
                                        </p:tgtEl>
                                        <p:attrNameLst>
                                          <p:attrName>style.visibility</p:attrName>
                                        </p:attrNameLst>
                                      </p:cBhvr>
                                      <p:to>
                                        <p:strVal val="visible"/>
                                      </p:to>
                                    </p:set>
                                    <p:animEffect transition="in" filter="wipe(left)">
                                      <p:cBhvr>
                                        <p:cTn id="142" dur="400"/>
                                        <p:tgtEl>
                                          <p:spTgt spid="39"/>
                                        </p:tgtEl>
                                      </p:cBhvr>
                                    </p:animEffect>
                                  </p:childTnLst>
                                </p:cTn>
                              </p:par>
                            </p:childTnLst>
                          </p:cTn>
                        </p:par>
                        <p:par>
                          <p:cTn id="143" fill="hold">
                            <p:stCondLst>
                              <p:cond delay="5000"/>
                            </p:stCondLst>
                            <p:childTnLst>
                              <p:par>
                                <p:cTn id="144" presetID="22" presetClass="entr" presetSubtype="8" fill="hold" grpId="0" nodeType="afterEffect">
                                  <p:stCondLst>
                                    <p:cond delay="0"/>
                                  </p:stCondLst>
                                  <p:childTnLst>
                                    <p:set>
                                      <p:cBhvr>
                                        <p:cTn id="145" dur="1" fill="hold">
                                          <p:stCondLst>
                                            <p:cond delay="0"/>
                                          </p:stCondLst>
                                        </p:cTn>
                                        <p:tgtEl>
                                          <p:spTgt spid="40"/>
                                        </p:tgtEl>
                                        <p:attrNameLst>
                                          <p:attrName>style.visibility</p:attrName>
                                        </p:attrNameLst>
                                      </p:cBhvr>
                                      <p:to>
                                        <p:strVal val="visible"/>
                                      </p:to>
                                    </p:set>
                                    <p:animEffect transition="in" filter="wipe(left)">
                                      <p:cBhvr>
                                        <p:cTn id="146" dur="400"/>
                                        <p:tgtEl>
                                          <p:spTgt spid="40"/>
                                        </p:tgtEl>
                                      </p:cBhvr>
                                    </p:animEffect>
                                  </p:childTnLst>
                                </p:cTn>
                              </p:par>
                            </p:childTnLst>
                          </p:cTn>
                        </p:par>
                        <p:par>
                          <p:cTn id="147" fill="hold">
                            <p:stCondLst>
                              <p:cond delay="5500"/>
                            </p:stCondLst>
                            <p:childTnLst>
                              <p:par>
                                <p:cTn id="148" presetID="22" presetClass="entr" presetSubtype="8" fill="hold" grpId="0" nodeType="afterEffect">
                                  <p:stCondLst>
                                    <p:cond delay="0"/>
                                  </p:stCondLst>
                                  <p:childTnLst>
                                    <p:set>
                                      <p:cBhvr>
                                        <p:cTn id="149" dur="1" fill="hold">
                                          <p:stCondLst>
                                            <p:cond delay="0"/>
                                          </p:stCondLst>
                                        </p:cTn>
                                        <p:tgtEl>
                                          <p:spTgt spid="41"/>
                                        </p:tgtEl>
                                        <p:attrNameLst>
                                          <p:attrName>style.visibility</p:attrName>
                                        </p:attrNameLst>
                                      </p:cBhvr>
                                      <p:to>
                                        <p:strVal val="visible"/>
                                      </p:to>
                                    </p:set>
                                    <p:animEffect transition="in" filter="wipe(left)">
                                      <p:cBhvr>
                                        <p:cTn id="150" dur="400"/>
                                        <p:tgtEl>
                                          <p:spTgt spid="41"/>
                                        </p:tgtEl>
                                      </p:cBhvr>
                                    </p:animEffect>
                                  </p:childTnLst>
                                </p:cTn>
                              </p:par>
                            </p:childTnLst>
                          </p:cTn>
                        </p:par>
                        <p:par>
                          <p:cTn id="151" fill="hold">
                            <p:stCondLst>
                              <p:cond delay="6000"/>
                            </p:stCondLst>
                            <p:childTnLst>
                              <p:par>
                                <p:cTn id="152" presetID="22" presetClass="entr" presetSubtype="8" fill="hold" grpId="0" nodeType="afterEffect">
                                  <p:stCondLst>
                                    <p:cond delay="0"/>
                                  </p:stCondLst>
                                  <p:childTnLst>
                                    <p:set>
                                      <p:cBhvr>
                                        <p:cTn id="153" dur="1" fill="hold">
                                          <p:stCondLst>
                                            <p:cond delay="0"/>
                                          </p:stCondLst>
                                        </p:cTn>
                                        <p:tgtEl>
                                          <p:spTgt spid="42"/>
                                        </p:tgtEl>
                                        <p:attrNameLst>
                                          <p:attrName>style.visibility</p:attrName>
                                        </p:attrNameLst>
                                      </p:cBhvr>
                                      <p:to>
                                        <p:strVal val="visible"/>
                                      </p:to>
                                    </p:set>
                                    <p:animEffect transition="in" filter="wipe(left)">
                                      <p:cBhvr>
                                        <p:cTn id="154" dur="400"/>
                                        <p:tgtEl>
                                          <p:spTgt spid="42"/>
                                        </p:tgtEl>
                                      </p:cBhvr>
                                    </p:animEffect>
                                  </p:childTnLst>
                                </p:cTn>
                              </p:par>
                            </p:childTnLst>
                          </p:cTn>
                        </p:par>
                      </p:childTnLst>
                    </p:cTn>
                  </p:par>
                  <p:par>
                    <p:cTn id="155" fill="hold">
                      <p:stCondLst>
                        <p:cond delay="indefinite"/>
                      </p:stCondLst>
                      <p:childTnLst>
                        <p:par>
                          <p:cTn id="156" fill="hold">
                            <p:stCondLst>
                              <p:cond delay="0"/>
                            </p:stCondLst>
                            <p:childTnLst>
                              <p:par>
                                <p:cTn id="157" presetID="42" presetClass="entr" presetSubtype="0" fill="hold" nodeType="clickEffect">
                                  <p:stCondLst>
                                    <p:cond delay="0"/>
                                  </p:stCondLst>
                                  <p:childTnLst>
                                    <p:set>
                                      <p:cBhvr>
                                        <p:cTn id="158" dur="1" fill="hold">
                                          <p:stCondLst>
                                            <p:cond delay="0"/>
                                          </p:stCondLst>
                                        </p:cTn>
                                        <p:tgtEl>
                                          <p:spTgt spid="2"/>
                                        </p:tgtEl>
                                        <p:attrNameLst>
                                          <p:attrName>style.visibility</p:attrName>
                                        </p:attrNameLst>
                                      </p:cBhvr>
                                      <p:to>
                                        <p:strVal val="visible"/>
                                      </p:to>
                                    </p:set>
                                    <p:animEffect transition="in" filter="fade">
                                      <p:cBhvr>
                                        <p:cTn id="159" dur="1000"/>
                                        <p:tgtEl>
                                          <p:spTgt spid="2"/>
                                        </p:tgtEl>
                                      </p:cBhvr>
                                    </p:animEffect>
                                    <p:anim calcmode="lin" valueType="num">
                                      <p:cBhvr>
                                        <p:cTn id="160" dur="1000" fill="hold"/>
                                        <p:tgtEl>
                                          <p:spTgt spid="2"/>
                                        </p:tgtEl>
                                        <p:attrNameLst>
                                          <p:attrName>ppt_x</p:attrName>
                                        </p:attrNameLst>
                                      </p:cBhvr>
                                      <p:tavLst>
                                        <p:tav tm="0">
                                          <p:val>
                                            <p:strVal val="#ppt_x"/>
                                          </p:val>
                                        </p:tav>
                                        <p:tav tm="100000">
                                          <p:val>
                                            <p:strVal val="#ppt_x"/>
                                          </p:val>
                                        </p:tav>
                                      </p:tavLst>
                                    </p:anim>
                                    <p:anim calcmode="lin" valueType="num">
                                      <p:cBhvr>
                                        <p:cTn id="16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3" grpId="0" animBg="1"/>
      <p:bldP spid="14" grpId="0" animBg="1"/>
      <p:bldP spid="24" grpId="0" animBg="1"/>
      <p:bldP spid="25" grpId="0" animBg="1"/>
      <p:bldP spid="30" grpId="0" animBg="1"/>
      <p:bldP spid="33" grpId="0"/>
      <p:bldP spid="34" grpId="0"/>
      <p:bldP spid="35" grpId="0"/>
      <p:bldP spid="36" grpId="0"/>
      <p:bldP spid="39" grpId="0"/>
      <p:bldP spid="40" grpId="0"/>
      <p:bldP spid="41" grpId="0"/>
      <p:bldP spid="42" grpId="0"/>
      <p:bldP spid="43" grpId="0" animBg="1"/>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Freeform 21"/>
          <p:cNvSpPr/>
          <p:nvPr/>
        </p:nvSpPr>
        <p:spPr bwMode="auto">
          <a:xfrm>
            <a:off x="15180684" y="11009910"/>
            <a:ext cx="992271" cy="635567"/>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82843" tIns="91422" rIns="182843" bIns="91422" numCol="1" anchor="t" anchorCtr="0" compatLnSpc="1"/>
          <a:lstStyle/>
          <a:p>
            <a:endParaRPr lang="id-ID" dirty="0">
              <a:latin typeface="Raleway Light"/>
            </a:endParaRPr>
          </a:p>
        </p:txBody>
      </p:sp>
      <p:pic>
        <p:nvPicPr>
          <p:cNvPr id="4" name="图片 3"/>
          <p:cNvPicPr>
            <a:picLocks noChangeAspect="1"/>
          </p:cNvPicPr>
          <p:nvPr/>
        </p:nvPicPr>
        <p:blipFill>
          <a:blip r:embed="rId1"/>
          <a:stretch>
            <a:fillRect/>
          </a:stretch>
        </p:blipFill>
        <p:spPr>
          <a:xfrm>
            <a:off x="1972256" y="1139356"/>
            <a:ext cx="6876546" cy="4400990"/>
          </a:xfrm>
          <a:prstGeom prst="rect">
            <a:avLst/>
          </a:prstGeom>
        </p:spPr>
      </p:pic>
      <p:sp>
        <p:nvSpPr>
          <p:cNvPr id="11" name="TextBox 29"/>
          <p:cNvSpPr txBox="1"/>
          <p:nvPr/>
        </p:nvSpPr>
        <p:spPr>
          <a:xfrm>
            <a:off x="689781" y="1477910"/>
            <a:ext cx="4830168" cy="523220"/>
          </a:xfrm>
          <a:prstGeom prst="rect">
            <a:avLst/>
          </a:prstGeom>
          <a:noFill/>
        </p:spPr>
        <p:txBody>
          <a:bodyPr wrap="non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教师公开课卡通</a:t>
            </a:r>
            <a:r>
              <a:rPr lang="zh-CN" altLang="en-US" sz="2800" b="1" dirty="0">
                <a:solidFill>
                  <a:schemeClr val="bg1"/>
                </a:solidFill>
                <a:latin typeface="微软雅黑" panose="020B0503020204020204" pitchFamily="34" charset="-122"/>
                <a:ea typeface="微软雅黑" panose="020B0503020204020204" pitchFamily="34" charset="-122"/>
              </a:rPr>
              <a:t>动态通用</a:t>
            </a:r>
            <a:r>
              <a:rPr lang="en-US" altLang="zh-CN" sz="2800" b="1" dirty="0" smtClean="0">
                <a:solidFill>
                  <a:schemeClr val="bg1"/>
                </a:solidFill>
                <a:latin typeface="微软雅黑" panose="020B0503020204020204" pitchFamily="34" charset="-122"/>
                <a:ea typeface="微软雅黑" panose="020B0503020204020204" pitchFamily="34" charset="-122"/>
              </a:rPr>
              <a:t>PPT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2" name="TextBox 30"/>
          <p:cNvSpPr txBox="1"/>
          <p:nvPr/>
        </p:nvSpPr>
        <p:spPr>
          <a:xfrm>
            <a:off x="689781" y="1183399"/>
            <a:ext cx="2992871" cy="338554"/>
          </a:xfrm>
          <a:prstGeom prst="rect">
            <a:avLst/>
          </a:prstGeom>
          <a:noFill/>
        </p:spPr>
        <p:txBody>
          <a:bodyPr wrap="none" rtlCol="0">
            <a:spAutoFit/>
          </a:bodyPr>
          <a:lstStyle/>
          <a:p>
            <a:pPr algn="ctr"/>
            <a:r>
              <a:rPr lang="en-US" altLang="zh-CN" dirty="0">
                <a:solidFill>
                  <a:schemeClr val="bg1"/>
                </a:solidFill>
                <a:latin typeface="Arial" panose="020B0604020202020204" pitchFamily="34" charset="0"/>
                <a:ea typeface="微软雅黑" panose="020B0503020204020204" pitchFamily="34" charset="-122"/>
                <a:cs typeface="Arial" panose="020B0604020202020204" pitchFamily="34" charset="0"/>
              </a:rPr>
              <a:t>BUSINESS ANNUAL REPORT</a:t>
            </a:r>
            <a:endPar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TextBox 7"/>
          <p:cNvSpPr>
            <a:spLocks noChangeArrowheads="1"/>
          </p:cNvSpPr>
          <p:nvPr/>
        </p:nvSpPr>
        <p:spPr bwMode="auto">
          <a:xfrm>
            <a:off x="815021" y="2030683"/>
            <a:ext cx="43924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2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这里输入关于什么的创业、商业计划书或公司团队名称</a:t>
            </a:r>
            <a:endPar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10000">
        <p15:prstTrans prst="pageCurlDouble"/>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5"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1"/>
                                        </p:tgtEl>
                                      </p:cBhvr>
                                    </p:animEffect>
                                  </p:childTnLst>
                                </p:cTn>
                              </p:par>
                              <p:par>
                                <p:cTn id="20" presetID="25"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25" dur="1000" fill="hold"/>
                                        <p:tgtEl>
                                          <p:spTgt spid="12"/>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12"/>
                                        </p:tgtEl>
                                      </p:cBhvr>
                                    </p:animEffect>
                                  </p:childTnLst>
                                </p:cTn>
                              </p:par>
                              <p:par>
                                <p:cTn id="30" presetID="25"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35" dur="1000" fill="hold"/>
                                        <p:tgtEl>
                                          <p:spTgt spid="14"/>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1000"/>
                                        <p:tgtEl>
                                          <p:spTgt spid="4"/>
                                        </p:tgtEl>
                                      </p:cBhvr>
                                    </p:animEffect>
                                    <p:anim calcmode="lin" valueType="num">
                                      <p:cBhvr>
                                        <p:cTn id="45" dur="1000" fill="hold"/>
                                        <p:tgtEl>
                                          <p:spTgt spid="4"/>
                                        </p:tgtEl>
                                        <p:attrNameLst>
                                          <p:attrName>ppt_x</p:attrName>
                                        </p:attrNameLst>
                                      </p:cBhvr>
                                      <p:tavLst>
                                        <p:tav tm="0">
                                          <p:val>
                                            <p:strVal val="#ppt_x"/>
                                          </p:val>
                                        </p:tav>
                                        <p:tav tm="100000">
                                          <p:val>
                                            <p:strVal val="#ppt_x"/>
                                          </p:val>
                                        </p:tav>
                                      </p:tavLst>
                                    </p:anim>
                                    <p:anim calcmode="lin" valueType="num">
                                      <p:cBhvr>
                                        <p:cTn id="4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11" grpId="0"/>
      <p:bldP spid="12"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1193322" y="1030221"/>
            <a:ext cx="118283" cy="118283"/>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1">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p:nvPr/>
        </p:nvSpPr>
        <p:spPr>
          <a:xfrm>
            <a:off x="3866469" y="2198989"/>
            <a:ext cx="318626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rPr>
              <a:t>01</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输入</a:t>
            </a:r>
            <a:r>
              <a:rPr lang="zh-CN" altLang="en-US" sz="3200" b="1" dirty="0">
                <a:solidFill>
                  <a:schemeClr val="bg1"/>
                </a:solidFill>
                <a:latin typeface="微软雅黑" panose="020B0503020204020204" pitchFamily="34" charset="-122"/>
                <a:ea typeface="微软雅黑" panose="020B0503020204020204" pitchFamily="34" charset="-122"/>
              </a:rPr>
              <a:t>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4008902" y="2875691"/>
            <a:ext cx="1212156" cy="484748"/>
            <a:chOff x="4409683" y="3284984"/>
            <a:chExt cx="1616628" cy="646499"/>
          </a:xfrm>
        </p:grpSpPr>
        <p:sp>
          <p:nvSpPr>
            <p:cNvPr id="95" name="文本框 9"/>
            <p:cNvSpPr txBox="1"/>
            <p:nvPr/>
          </p:nvSpPr>
          <p:spPr>
            <a:xfrm>
              <a:off x="4581934" y="3284984"/>
              <a:ext cx="1444377" cy="646499"/>
            </a:xfrm>
            <a:prstGeom prst="rect">
              <a:avLst/>
            </a:prstGeom>
            <a:noFill/>
          </p:spPr>
          <p:txBody>
            <a:bodyPr wrap="square" lIns="0" tIns="0" rIns="0" bIns="0" rtlCol="0">
              <a:spAutoFit/>
            </a:bodyPr>
            <a:lstStyle/>
            <a:p>
              <a:pPr marL="0" lvl="1"/>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98" name="等腰三角形 97"/>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99" name="组合 98"/>
          <p:cNvGrpSpPr/>
          <p:nvPr/>
        </p:nvGrpSpPr>
        <p:grpSpPr>
          <a:xfrm>
            <a:off x="5300339" y="2851750"/>
            <a:ext cx="1240469" cy="646331"/>
            <a:chOff x="4409683" y="3284984"/>
            <a:chExt cx="1396387" cy="861999"/>
          </a:xfrm>
        </p:grpSpPr>
        <p:sp>
          <p:nvSpPr>
            <p:cNvPr id="100" name="文本框 9"/>
            <p:cNvSpPr txBox="1"/>
            <p:nvPr/>
          </p:nvSpPr>
          <p:spPr>
            <a:xfrm>
              <a:off x="4581936" y="3284984"/>
              <a:ext cx="1224134" cy="861999"/>
            </a:xfrm>
            <a:prstGeom prst="rect">
              <a:avLst/>
            </a:prstGeom>
            <a:noFill/>
          </p:spPr>
          <p:txBody>
            <a:bodyPr wrap="square" lIns="0" tIns="0" rIns="0" bIns="0" rtlCol="0">
              <a:spAutoFit/>
            </a:bodyPr>
            <a:lstStyle/>
            <a:p>
              <a:pPr marL="0" lvl="1"/>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03" name="等腰三角形 102"/>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3854510" y="2695959"/>
            <a:ext cx="2664823"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3" name="图片 2"/>
          <p:cNvPicPr>
            <a:picLocks noChangeAspect="1"/>
          </p:cNvPicPr>
          <p:nvPr/>
        </p:nvPicPr>
        <p:blipFill>
          <a:blip r:embed="rId6"/>
          <a:stretch>
            <a:fillRect/>
          </a:stretch>
        </p:blipFill>
        <p:spPr>
          <a:xfrm flipH="1">
            <a:off x="6076028" y="2129607"/>
            <a:ext cx="3308311" cy="345534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par>
                                <p:cTn id="14" presetID="53" presetClass="entr" presetSubtype="16"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000"/>
                            </p:stCondLst>
                            <p:childTnLst>
                              <p:par>
                                <p:cTn id="20" presetID="22" presetClass="entr" presetSubtype="1"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528"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500" fill="hold"/>
                                        <p:tgtEl>
                                          <p:spTgt spid="70"/>
                                        </p:tgtEl>
                                        <p:attrNameLst>
                                          <p:attrName>ppt_w</p:attrName>
                                        </p:attrNameLst>
                                      </p:cBhvr>
                                      <p:tavLst>
                                        <p:tav tm="0">
                                          <p:val>
                                            <p:fltVal val="0"/>
                                          </p:val>
                                        </p:tav>
                                        <p:tav tm="100000">
                                          <p:val>
                                            <p:strVal val="#ppt_w"/>
                                          </p:val>
                                        </p:tav>
                                      </p:tavLst>
                                    </p:anim>
                                    <p:anim calcmode="lin" valueType="num">
                                      <p:cBhvr>
                                        <p:cTn id="32" dur="500" fill="hold"/>
                                        <p:tgtEl>
                                          <p:spTgt spid="70"/>
                                        </p:tgtEl>
                                        <p:attrNameLst>
                                          <p:attrName>ppt_h</p:attrName>
                                        </p:attrNameLst>
                                      </p:cBhvr>
                                      <p:tavLst>
                                        <p:tav tm="0">
                                          <p:val>
                                            <p:fltVal val="0"/>
                                          </p:val>
                                        </p:tav>
                                        <p:tav tm="100000">
                                          <p:val>
                                            <p:strVal val="#ppt_h"/>
                                          </p:val>
                                        </p:tav>
                                      </p:tavLst>
                                    </p:anim>
                                    <p:animEffect transition="in" filter="fade">
                                      <p:cBhvr>
                                        <p:cTn id="33" dur="500"/>
                                        <p:tgtEl>
                                          <p:spTgt spid="70"/>
                                        </p:tgtEl>
                                      </p:cBhvr>
                                    </p:animEffect>
                                    <p:anim calcmode="lin" valueType="num">
                                      <p:cBhvr>
                                        <p:cTn id="34" dur="500" fill="hold"/>
                                        <p:tgtEl>
                                          <p:spTgt spid="70"/>
                                        </p:tgtEl>
                                        <p:attrNameLst>
                                          <p:attrName>ppt_x</p:attrName>
                                        </p:attrNameLst>
                                      </p:cBhvr>
                                      <p:tavLst>
                                        <p:tav tm="0">
                                          <p:val>
                                            <p:fltVal val="0.5"/>
                                          </p:val>
                                        </p:tav>
                                        <p:tav tm="100000">
                                          <p:val>
                                            <p:strVal val="#ppt_x"/>
                                          </p:val>
                                        </p:tav>
                                      </p:tavLst>
                                    </p:anim>
                                    <p:anim calcmode="lin" valueType="num">
                                      <p:cBhvr>
                                        <p:cTn id="35" dur="500" fill="hold"/>
                                        <p:tgtEl>
                                          <p:spTgt spid="70"/>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22" presetClass="entr" presetSubtype="1"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up)">
                                      <p:cBhvr>
                                        <p:cTn id="39" dur="500"/>
                                        <p:tgtEl>
                                          <p:spTgt spid="22"/>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p:cTn id="43" dur="500" fill="hold"/>
                                        <p:tgtEl>
                                          <p:spTgt spid="77"/>
                                        </p:tgtEl>
                                        <p:attrNameLst>
                                          <p:attrName>ppt_w</p:attrName>
                                        </p:attrNameLst>
                                      </p:cBhvr>
                                      <p:tavLst>
                                        <p:tav tm="0">
                                          <p:val>
                                            <p:fltVal val="0"/>
                                          </p:val>
                                        </p:tav>
                                        <p:tav tm="100000">
                                          <p:val>
                                            <p:strVal val="#ppt_w"/>
                                          </p:val>
                                        </p:tav>
                                      </p:tavLst>
                                    </p:anim>
                                    <p:anim calcmode="lin" valueType="num">
                                      <p:cBhvr>
                                        <p:cTn id="44" dur="500" fill="hold"/>
                                        <p:tgtEl>
                                          <p:spTgt spid="77"/>
                                        </p:tgtEl>
                                        <p:attrNameLst>
                                          <p:attrName>ppt_h</p:attrName>
                                        </p:attrNameLst>
                                      </p:cBhvr>
                                      <p:tavLst>
                                        <p:tav tm="0">
                                          <p:val>
                                            <p:fltVal val="0"/>
                                          </p:val>
                                        </p:tav>
                                        <p:tav tm="100000">
                                          <p:val>
                                            <p:strVal val="#ppt_h"/>
                                          </p:val>
                                        </p:tav>
                                      </p:tavLst>
                                    </p:anim>
                                    <p:animEffect transition="in" filter="fade">
                                      <p:cBhvr>
                                        <p:cTn id="45" dur="500"/>
                                        <p:tgtEl>
                                          <p:spTgt spid="77"/>
                                        </p:tgtEl>
                                      </p:cBhvr>
                                    </p:animEffect>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down)">
                                      <p:cBhvr>
                                        <p:cTn id="49" dur="500"/>
                                        <p:tgtEl>
                                          <p:spTgt spid="27"/>
                                        </p:tgtEl>
                                      </p:cBhvr>
                                    </p:animEffect>
                                  </p:childTnLst>
                                </p:cTn>
                              </p:par>
                              <p:par>
                                <p:cTn id="50" presetID="53" presetClass="entr" presetSubtype="16"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82"/>
                                        </p:tgtEl>
                                        <p:attrNameLst>
                                          <p:attrName>style.visibility</p:attrName>
                                        </p:attrNameLst>
                                      </p:cBhvr>
                                      <p:to>
                                        <p:strVal val="visible"/>
                                      </p:to>
                                    </p:set>
                                    <p:anim calcmode="lin" valueType="num">
                                      <p:cBhvr>
                                        <p:cTn id="57" dur="500" fill="hold"/>
                                        <p:tgtEl>
                                          <p:spTgt spid="82"/>
                                        </p:tgtEl>
                                        <p:attrNameLst>
                                          <p:attrName>ppt_w</p:attrName>
                                        </p:attrNameLst>
                                      </p:cBhvr>
                                      <p:tavLst>
                                        <p:tav tm="0">
                                          <p:val>
                                            <p:fltVal val="0"/>
                                          </p:val>
                                        </p:tav>
                                        <p:tav tm="100000">
                                          <p:val>
                                            <p:strVal val="#ppt_w"/>
                                          </p:val>
                                        </p:tav>
                                      </p:tavLst>
                                    </p:anim>
                                    <p:anim calcmode="lin" valueType="num">
                                      <p:cBhvr>
                                        <p:cTn id="58" dur="500" fill="hold"/>
                                        <p:tgtEl>
                                          <p:spTgt spid="82"/>
                                        </p:tgtEl>
                                        <p:attrNameLst>
                                          <p:attrName>ppt_h</p:attrName>
                                        </p:attrNameLst>
                                      </p:cBhvr>
                                      <p:tavLst>
                                        <p:tav tm="0">
                                          <p:val>
                                            <p:fltVal val="0"/>
                                          </p:val>
                                        </p:tav>
                                        <p:tav tm="100000">
                                          <p:val>
                                            <p:strVal val="#ppt_h"/>
                                          </p:val>
                                        </p:tav>
                                      </p:tavLst>
                                    </p:anim>
                                    <p:animEffect transition="in" filter="fade">
                                      <p:cBhvr>
                                        <p:cTn id="59" dur="500"/>
                                        <p:tgtEl>
                                          <p:spTgt spid="82"/>
                                        </p:tgtEl>
                                      </p:cBhvr>
                                    </p:animEffect>
                                  </p:childTnLst>
                                </p:cTn>
                              </p:par>
                              <p:par>
                                <p:cTn id="60" presetID="53" presetClass="entr" presetSubtype="16" fill="hold" nodeType="withEffect">
                                  <p:stCondLst>
                                    <p:cond delay="5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fltVal val="0"/>
                                          </p:val>
                                        </p:tav>
                                        <p:tav tm="100000">
                                          <p:val>
                                            <p:strVal val="#ppt_w"/>
                                          </p:val>
                                        </p:tav>
                                      </p:tavLst>
                                    </p:anim>
                                    <p:anim calcmode="lin" valueType="num">
                                      <p:cBhvr>
                                        <p:cTn id="63" dur="500" fill="hold"/>
                                        <p:tgtEl>
                                          <p:spTgt spid="94"/>
                                        </p:tgtEl>
                                        <p:attrNameLst>
                                          <p:attrName>ppt_h</p:attrName>
                                        </p:attrNameLst>
                                      </p:cBhvr>
                                      <p:tavLst>
                                        <p:tav tm="0">
                                          <p:val>
                                            <p:fltVal val="0"/>
                                          </p:val>
                                        </p:tav>
                                        <p:tav tm="100000">
                                          <p:val>
                                            <p:strVal val="#ppt_h"/>
                                          </p:val>
                                        </p:tav>
                                      </p:tavLst>
                                    </p:anim>
                                    <p:animEffect transition="in" filter="fade">
                                      <p:cBhvr>
                                        <p:cTn id="64" dur="500"/>
                                        <p:tgtEl>
                                          <p:spTgt spid="94"/>
                                        </p:tgtEl>
                                      </p:cBhvr>
                                    </p:animEffect>
                                  </p:childTnLst>
                                </p:cTn>
                              </p:par>
                              <p:par>
                                <p:cTn id="65" presetID="53" presetClass="entr" presetSubtype="16" fill="hold" nodeType="withEffect">
                                  <p:stCondLst>
                                    <p:cond delay="500"/>
                                  </p:stCondLst>
                                  <p:childTnLst>
                                    <p:set>
                                      <p:cBhvr>
                                        <p:cTn id="66" dur="1" fill="hold">
                                          <p:stCondLst>
                                            <p:cond delay="0"/>
                                          </p:stCondLst>
                                        </p:cTn>
                                        <p:tgtEl>
                                          <p:spTgt spid="99"/>
                                        </p:tgtEl>
                                        <p:attrNameLst>
                                          <p:attrName>style.visibility</p:attrName>
                                        </p:attrNameLst>
                                      </p:cBhvr>
                                      <p:to>
                                        <p:strVal val="visible"/>
                                      </p:to>
                                    </p:set>
                                    <p:anim calcmode="lin" valueType="num">
                                      <p:cBhvr>
                                        <p:cTn id="67" dur="500" fill="hold"/>
                                        <p:tgtEl>
                                          <p:spTgt spid="99"/>
                                        </p:tgtEl>
                                        <p:attrNameLst>
                                          <p:attrName>ppt_w</p:attrName>
                                        </p:attrNameLst>
                                      </p:cBhvr>
                                      <p:tavLst>
                                        <p:tav tm="0">
                                          <p:val>
                                            <p:fltVal val="0"/>
                                          </p:val>
                                        </p:tav>
                                        <p:tav tm="100000">
                                          <p:val>
                                            <p:strVal val="#ppt_w"/>
                                          </p:val>
                                        </p:tav>
                                      </p:tavLst>
                                    </p:anim>
                                    <p:anim calcmode="lin" valueType="num">
                                      <p:cBhvr>
                                        <p:cTn id="68" dur="500" fill="hold"/>
                                        <p:tgtEl>
                                          <p:spTgt spid="99"/>
                                        </p:tgtEl>
                                        <p:attrNameLst>
                                          <p:attrName>ppt_h</p:attrName>
                                        </p:attrNameLst>
                                      </p:cBhvr>
                                      <p:tavLst>
                                        <p:tav tm="0">
                                          <p:val>
                                            <p:fltVal val="0"/>
                                          </p:val>
                                        </p:tav>
                                        <p:tav tm="100000">
                                          <p:val>
                                            <p:strVal val="#ppt_h"/>
                                          </p:val>
                                        </p:tav>
                                      </p:tavLst>
                                    </p:anim>
                                    <p:animEffect transition="in" filter="fade">
                                      <p:cBhvr>
                                        <p:cTn id="69" dur="500"/>
                                        <p:tgtEl>
                                          <p:spTgt spid="99"/>
                                        </p:tgtEl>
                                      </p:cBhvr>
                                    </p:animEffect>
                                  </p:childTnLst>
                                </p:cTn>
                              </p:par>
                              <p:par>
                                <p:cTn id="70" presetID="53" presetClass="entr" presetSubtype="16" fill="hold" nodeType="withEffect">
                                  <p:stCondLst>
                                    <p:cond delay="500"/>
                                  </p:stCondLst>
                                  <p:childTnLst>
                                    <p:set>
                                      <p:cBhvr>
                                        <p:cTn id="71" dur="1" fill="hold">
                                          <p:stCondLst>
                                            <p:cond delay="0"/>
                                          </p:stCondLst>
                                        </p:cTn>
                                        <p:tgtEl>
                                          <p:spTgt spid="119"/>
                                        </p:tgtEl>
                                        <p:attrNameLst>
                                          <p:attrName>style.visibility</p:attrName>
                                        </p:attrNameLst>
                                      </p:cBhvr>
                                      <p:to>
                                        <p:strVal val="visible"/>
                                      </p:to>
                                    </p:set>
                                    <p:anim calcmode="lin" valueType="num">
                                      <p:cBhvr>
                                        <p:cTn id="72" dur="500" fill="hold"/>
                                        <p:tgtEl>
                                          <p:spTgt spid="119"/>
                                        </p:tgtEl>
                                        <p:attrNameLst>
                                          <p:attrName>ppt_w</p:attrName>
                                        </p:attrNameLst>
                                      </p:cBhvr>
                                      <p:tavLst>
                                        <p:tav tm="0">
                                          <p:val>
                                            <p:fltVal val="0"/>
                                          </p:val>
                                        </p:tav>
                                        <p:tav tm="100000">
                                          <p:val>
                                            <p:strVal val="#ppt_w"/>
                                          </p:val>
                                        </p:tav>
                                      </p:tavLst>
                                    </p:anim>
                                    <p:anim calcmode="lin" valueType="num">
                                      <p:cBhvr>
                                        <p:cTn id="73" dur="500" fill="hold"/>
                                        <p:tgtEl>
                                          <p:spTgt spid="119"/>
                                        </p:tgtEl>
                                        <p:attrNameLst>
                                          <p:attrName>ppt_h</p:attrName>
                                        </p:attrNameLst>
                                      </p:cBhvr>
                                      <p:tavLst>
                                        <p:tav tm="0">
                                          <p:val>
                                            <p:fltVal val="0"/>
                                          </p:val>
                                        </p:tav>
                                        <p:tav tm="100000">
                                          <p:val>
                                            <p:strVal val="#ppt_h"/>
                                          </p:val>
                                        </p:tav>
                                      </p:tavLst>
                                    </p:anim>
                                    <p:animEffect transition="in" filter="fade">
                                      <p:cBhvr>
                                        <p:cTn id="74" dur="500"/>
                                        <p:tgtEl>
                                          <p:spTgt spid="119"/>
                                        </p:tgtEl>
                                      </p:cBhvr>
                                    </p:animEffect>
                                  </p:childTnLst>
                                </p:cTn>
                              </p:par>
                            </p:childTnLst>
                          </p:cTn>
                        </p:par>
                        <p:par>
                          <p:cTn id="75" fill="hold">
                            <p:stCondLst>
                              <p:cond delay="3500"/>
                            </p:stCondLst>
                            <p:childTnLst>
                              <p:par>
                                <p:cTn id="76" presetID="22" presetClass="entr" presetSubtype="4" fill="hold" nodeType="afterEffect">
                                  <p:stCondLst>
                                    <p:cond delay="0"/>
                                  </p:stCondLst>
                                  <p:childTnLst>
                                    <p:set>
                                      <p:cBhvr>
                                        <p:cTn id="77" dur="1" fill="hold">
                                          <p:stCondLst>
                                            <p:cond delay="0"/>
                                          </p:stCondLst>
                                        </p:cTn>
                                        <p:tgtEl>
                                          <p:spTgt spid="2051"/>
                                        </p:tgtEl>
                                        <p:attrNameLst>
                                          <p:attrName>style.visibility</p:attrName>
                                        </p:attrNameLst>
                                      </p:cBhvr>
                                      <p:to>
                                        <p:strVal val="visible"/>
                                      </p:to>
                                    </p:set>
                                    <p:animEffect transition="in" filter="wipe(down)">
                                      <p:cBhvr>
                                        <p:cTn id="78" dur="500"/>
                                        <p:tgtEl>
                                          <p:spTgt spid="2051"/>
                                        </p:tgtEl>
                                      </p:cBhvr>
                                    </p:animEffect>
                                  </p:childTnLst>
                                </p:cTn>
                              </p:par>
                              <p:par>
                                <p:cTn id="79" presetID="53" presetClass="entr" presetSubtype="16" fill="hold" nodeType="withEffect">
                                  <p:stCondLst>
                                    <p:cond delay="0"/>
                                  </p:stCondLst>
                                  <p:childTnLst>
                                    <p:set>
                                      <p:cBhvr>
                                        <p:cTn id="80" dur="1" fill="hold">
                                          <p:stCondLst>
                                            <p:cond delay="0"/>
                                          </p:stCondLst>
                                        </p:cTn>
                                        <p:tgtEl>
                                          <p:spTgt spid="123"/>
                                        </p:tgtEl>
                                        <p:attrNameLst>
                                          <p:attrName>style.visibility</p:attrName>
                                        </p:attrNameLst>
                                      </p:cBhvr>
                                      <p:to>
                                        <p:strVal val="visible"/>
                                      </p:to>
                                    </p:set>
                                    <p:anim calcmode="lin" valueType="num">
                                      <p:cBhvr>
                                        <p:cTn id="81" dur="500" fill="hold"/>
                                        <p:tgtEl>
                                          <p:spTgt spid="123"/>
                                        </p:tgtEl>
                                        <p:attrNameLst>
                                          <p:attrName>ppt_w</p:attrName>
                                        </p:attrNameLst>
                                      </p:cBhvr>
                                      <p:tavLst>
                                        <p:tav tm="0">
                                          <p:val>
                                            <p:fltVal val="0"/>
                                          </p:val>
                                        </p:tav>
                                        <p:tav tm="100000">
                                          <p:val>
                                            <p:strVal val="#ppt_w"/>
                                          </p:val>
                                        </p:tav>
                                      </p:tavLst>
                                    </p:anim>
                                    <p:anim calcmode="lin" valueType="num">
                                      <p:cBhvr>
                                        <p:cTn id="82" dur="500" fill="hold"/>
                                        <p:tgtEl>
                                          <p:spTgt spid="123"/>
                                        </p:tgtEl>
                                        <p:attrNameLst>
                                          <p:attrName>ppt_h</p:attrName>
                                        </p:attrNameLst>
                                      </p:cBhvr>
                                      <p:tavLst>
                                        <p:tav tm="0">
                                          <p:val>
                                            <p:fltVal val="0"/>
                                          </p:val>
                                        </p:tav>
                                        <p:tav tm="100000">
                                          <p:val>
                                            <p:strVal val="#ppt_h"/>
                                          </p:val>
                                        </p:tav>
                                      </p:tavLst>
                                    </p:anim>
                                    <p:animEffect transition="in" filter="fade">
                                      <p:cBhvr>
                                        <p:cTn id="83" dur="500"/>
                                        <p:tgtEl>
                                          <p:spTgt spid="123"/>
                                        </p:tgtEl>
                                      </p:cBhvr>
                                    </p:animEffect>
                                  </p:childTnLst>
                                </p:cTn>
                              </p:par>
                            </p:childTnLst>
                          </p:cTn>
                        </p:par>
                        <p:par>
                          <p:cTn id="84" fill="hold">
                            <p:stCondLst>
                              <p:cond delay="4000"/>
                            </p:stCondLst>
                            <p:childTnLst>
                              <p:par>
                                <p:cTn id="85" presetID="22" presetClass="entr" presetSubtype="1" fill="hold" nodeType="afterEffect">
                                  <p:stCondLst>
                                    <p:cond delay="0"/>
                                  </p:stCondLst>
                                  <p:childTnLst>
                                    <p:set>
                                      <p:cBhvr>
                                        <p:cTn id="86" dur="1" fill="hold">
                                          <p:stCondLst>
                                            <p:cond delay="0"/>
                                          </p:stCondLst>
                                        </p:cTn>
                                        <p:tgtEl>
                                          <p:spTgt spid="2053"/>
                                        </p:tgtEl>
                                        <p:attrNameLst>
                                          <p:attrName>style.visibility</p:attrName>
                                        </p:attrNameLst>
                                      </p:cBhvr>
                                      <p:to>
                                        <p:strVal val="visible"/>
                                      </p:to>
                                    </p:set>
                                    <p:animEffect transition="in" filter="wipe(up)">
                                      <p:cBhvr>
                                        <p:cTn id="87" dur="500"/>
                                        <p:tgtEl>
                                          <p:spTgt spid="2053"/>
                                        </p:tgtEl>
                                      </p:cBhvr>
                                    </p:animEffect>
                                  </p:childTnLst>
                                </p:cTn>
                              </p:par>
                              <p:par>
                                <p:cTn id="88" presetID="53" presetClass="entr" presetSubtype="16" fill="hold" nodeType="withEffect">
                                  <p:stCondLst>
                                    <p:cond delay="0"/>
                                  </p:stCondLst>
                                  <p:childTnLst>
                                    <p:set>
                                      <p:cBhvr>
                                        <p:cTn id="89" dur="1" fill="hold">
                                          <p:stCondLst>
                                            <p:cond delay="0"/>
                                          </p:stCondLst>
                                        </p:cTn>
                                        <p:tgtEl>
                                          <p:spTgt spid="128"/>
                                        </p:tgtEl>
                                        <p:attrNameLst>
                                          <p:attrName>style.visibility</p:attrName>
                                        </p:attrNameLst>
                                      </p:cBhvr>
                                      <p:to>
                                        <p:strVal val="visible"/>
                                      </p:to>
                                    </p:set>
                                    <p:anim calcmode="lin" valueType="num">
                                      <p:cBhvr>
                                        <p:cTn id="90" dur="500" fill="hold"/>
                                        <p:tgtEl>
                                          <p:spTgt spid="128"/>
                                        </p:tgtEl>
                                        <p:attrNameLst>
                                          <p:attrName>ppt_w</p:attrName>
                                        </p:attrNameLst>
                                      </p:cBhvr>
                                      <p:tavLst>
                                        <p:tav tm="0">
                                          <p:val>
                                            <p:fltVal val="0"/>
                                          </p:val>
                                        </p:tav>
                                        <p:tav tm="100000">
                                          <p:val>
                                            <p:strVal val="#ppt_w"/>
                                          </p:val>
                                        </p:tav>
                                      </p:tavLst>
                                    </p:anim>
                                    <p:anim calcmode="lin" valueType="num">
                                      <p:cBhvr>
                                        <p:cTn id="91" dur="500" fill="hold"/>
                                        <p:tgtEl>
                                          <p:spTgt spid="128"/>
                                        </p:tgtEl>
                                        <p:attrNameLst>
                                          <p:attrName>ppt_h</p:attrName>
                                        </p:attrNameLst>
                                      </p:cBhvr>
                                      <p:tavLst>
                                        <p:tav tm="0">
                                          <p:val>
                                            <p:fltVal val="0"/>
                                          </p:val>
                                        </p:tav>
                                        <p:tav tm="100000">
                                          <p:val>
                                            <p:strVal val="#ppt_h"/>
                                          </p:val>
                                        </p:tav>
                                      </p:tavLst>
                                    </p:anim>
                                    <p:animEffect transition="in" filter="fade">
                                      <p:cBhvr>
                                        <p:cTn id="92" dur="500"/>
                                        <p:tgtEl>
                                          <p:spTgt spid="128"/>
                                        </p:tgtEl>
                                      </p:cBhvr>
                                    </p:animEffect>
                                  </p:childTnLst>
                                </p:cTn>
                              </p:par>
                            </p:childTnLst>
                          </p:cTn>
                        </p:par>
                        <p:par>
                          <p:cTn id="93" fill="hold">
                            <p:stCondLst>
                              <p:cond delay="4500"/>
                            </p:stCondLst>
                            <p:childTnLst>
                              <p:par>
                                <p:cTn id="94" presetID="22" presetClass="entr" presetSubtype="4" fill="hold" nodeType="afterEffect">
                                  <p:stCondLst>
                                    <p:cond delay="0"/>
                                  </p:stCondLst>
                                  <p:childTnLst>
                                    <p:set>
                                      <p:cBhvr>
                                        <p:cTn id="95" dur="1" fill="hold">
                                          <p:stCondLst>
                                            <p:cond delay="0"/>
                                          </p:stCondLst>
                                        </p:cTn>
                                        <p:tgtEl>
                                          <p:spTgt spid="2055"/>
                                        </p:tgtEl>
                                        <p:attrNameLst>
                                          <p:attrName>style.visibility</p:attrName>
                                        </p:attrNameLst>
                                      </p:cBhvr>
                                      <p:to>
                                        <p:strVal val="visible"/>
                                      </p:to>
                                    </p:set>
                                    <p:animEffect transition="in" filter="wipe(down)">
                                      <p:cBhvr>
                                        <p:cTn id="96" dur="500"/>
                                        <p:tgtEl>
                                          <p:spTgt spid="2055"/>
                                        </p:tgtEl>
                                      </p:cBhvr>
                                    </p:animEffect>
                                  </p:childTnLst>
                                </p:cTn>
                              </p:par>
                              <p:par>
                                <p:cTn id="97" presetID="53" presetClass="entr" presetSubtype="16" fill="hold" nodeType="withEffect">
                                  <p:stCondLst>
                                    <p:cond delay="0"/>
                                  </p:stCondLst>
                                  <p:childTnLst>
                                    <p:set>
                                      <p:cBhvr>
                                        <p:cTn id="98" dur="1" fill="hold">
                                          <p:stCondLst>
                                            <p:cond delay="0"/>
                                          </p:stCondLst>
                                        </p:cTn>
                                        <p:tgtEl>
                                          <p:spTgt spid="141"/>
                                        </p:tgtEl>
                                        <p:attrNameLst>
                                          <p:attrName>style.visibility</p:attrName>
                                        </p:attrNameLst>
                                      </p:cBhvr>
                                      <p:to>
                                        <p:strVal val="visible"/>
                                      </p:to>
                                    </p:set>
                                    <p:anim calcmode="lin" valueType="num">
                                      <p:cBhvr>
                                        <p:cTn id="99" dur="500" fill="hold"/>
                                        <p:tgtEl>
                                          <p:spTgt spid="141"/>
                                        </p:tgtEl>
                                        <p:attrNameLst>
                                          <p:attrName>ppt_w</p:attrName>
                                        </p:attrNameLst>
                                      </p:cBhvr>
                                      <p:tavLst>
                                        <p:tav tm="0">
                                          <p:val>
                                            <p:fltVal val="0"/>
                                          </p:val>
                                        </p:tav>
                                        <p:tav tm="100000">
                                          <p:val>
                                            <p:strVal val="#ppt_w"/>
                                          </p:val>
                                        </p:tav>
                                      </p:tavLst>
                                    </p:anim>
                                    <p:anim calcmode="lin" valueType="num">
                                      <p:cBhvr>
                                        <p:cTn id="100" dur="500" fill="hold"/>
                                        <p:tgtEl>
                                          <p:spTgt spid="141"/>
                                        </p:tgtEl>
                                        <p:attrNameLst>
                                          <p:attrName>ppt_h</p:attrName>
                                        </p:attrNameLst>
                                      </p:cBhvr>
                                      <p:tavLst>
                                        <p:tav tm="0">
                                          <p:val>
                                            <p:fltVal val="0"/>
                                          </p:val>
                                        </p:tav>
                                        <p:tav tm="100000">
                                          <p:val>
                                            <p:strVal val="#ppt_h"/>
                                          </p:val>
                                        </p:tav>
                                      </p:tavLst>
                                    </p:anim>
                                    <p:animEffect transition="in" filter="fade">
                                      <p:cBhvr>
                                        <p:cTn id="101" dur="500"/>
                                        <p:tgtEl>
                                          <p:spTgt spid="141"/>
                                        </p:tgtEl>
                                      </p:cBhvr>
                                    </p:animEffect>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nodeType="clickEffect">
                                  <p:stCondLst>
                                    <p:cond delay="0"/>
                                  </p:stCondLst>
                                  <p:childTnLst>
                                    <p:set>
                                      <p:cBhvr>
                                        <p:cTn id="105" dur="1" fill="hold">
                                          <p:stCondLst>
                                            <p:cond delay="0"/>
                                          </p:stCondLst>
                                        </p:cTn>
                                        <p:tgtEl>
                                          <p:spTgt spid="3"/>
                                        </p:tgtEl>
                                        <p:attrNameLst>
                                          <p:attrName>style.visibility</p:attrName>
                                        </p:attrNameLst>
                                      </p:cBhvr>
                                      <p:to>
                                        <p:strVal val="visible"/>
                                      </p:to>
                                    </p:set>
                                    <p:animEffect transition="in" filter="fade">
                                      <p:cBhvr>
                                        <p:cTn id="106" dur="1000"/>
                                        <p:tgtEl>
                                          <p:spTgt spid="3"/>
                                        </p:tgtEl>
                                      </p:cBhvr>
                                    </p:animEffect>
                                    <p:anim calcmode="lin" valueType="num">
                                      <p:cBhvr>
                                        <p:cTn id="107" dur="1000" fill="hold"/>
                                        <p:tgtEl>
                                          <p:spTgt spid="3"/>
                                        </p:tgtEl>
                                        <p:attrNameLst>
                                          <p:attrName>ppt_x</p:attrName>
                                        </p:attrNameLst>
                                      </p:cBhvr>
                                      <p:tavLst>
                                        <p:tav tm="0">
                                          <p:val>
                                            <p:strVal val="#ppt_x"/>
                                          </p:val>
                                        </p:tav>
                                        <p:tav tm="100000">
                                          <p:val>
                                            <p:strVal val="#ppt_x"/>
                                          </p:val>
                                        </p:tav>
                                      </p:tavLst>
                                    </p:anim>
                                    <p:anim calcmode="lin" valueType="num">
                                      <p:cBhvr>
                                        <p:cTn id="10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 name="右箭头 17"/>
          <p:cNvSpPr>
            <a:spLocks noChangeArrowheads="1"/>
          </p:cNvSpPr>
          <p:nvPr/>
        </p:nvSpPr>
        <p:spPr bwMode="auto">
          <a:xfrm>
            <a:off x="5556602" y="2210224"/>
            <a:ext cx="1870445" cy="1132737"/>
          </a:xfrm>
          <a:prstGeom prst="rightArrow">
            <a:avLst>
              <a:gd name="adj1" fmla="val 69093"/>
              <a:gd name="adj2" fmla="val 44439"/>
            </a:avLst>
          </a:prstGeom>
          <a:blipFill dpi="0" rotWithShape="1">
            <a:blip r:embed="rId1"/>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83" name="TextBox 18"/>
          <p:cNvSpPr txBox="1">
            <a:spLocks noChangeArrowheads="1"/>
          </p:cNvSpPr>
          <p:nvPr/>
        </p:nvSpPr>
        <p:spPr bwMode="auto">
          <a:xfrm>
            <a:off x="5576829" y="2626670"/>
            <a:ext cx="158726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dirty="0">
                <a:solidFill>
                  <a:schemeClr val="bg1"/>
                </a:solidFill>
                <a:latin typeface="微软雅黑" panose="020B0503020204020204" pitchFamily="34" charset="-122"/>
                <a:ea typeface="微软雅黑" panose="020B0503020204020204" pitchFamily="34" charset="-122"/>
              </a:rPr>
              <a:t>添加标题</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84" name="右箭头 19"/>
          <p:cNvSpPr>
            <a:spLocks noChangeArrowheads="1"/>
          </p:cNvSpPr>
          <p:nvPr/>
        </p:nvSpPr>
        <p:spPr bwMode="auto">
          <a:xfrm flipH="1">
            <a:off x="1274333" y="2200705"/>
            <a:ext cx="3471983" cy="1133927"/>
          </a:xfrm>
          <a:prstGeom prst="rightArrow">
            <a:avLst>
              <a:gd name="adj1" fmla="val 69093"/>
              <a:gd name="adj2" fmla="val 44412"/>
            </a:avLst>
          </a:prstGeom>
          <a:blipFill dpi="0" rotWithShape="1">
            <a:blip r:embed="rId2"/>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85" name="TextBox 20"/>
          <p:cNvSpPr txBox="1">
            <a:spLocks noChangeArrowheads="1"/>
          </p:cNvSpPr>
          <p:nvPr/>
        </p:nvSpPr>
        <p:spPr bwMode="auto">
          <a:xfrm>
            <a:off x="1760983" y="2615962"/>
            <a:ext cx="1319543"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dirty="0">
                <a:solidFill>
                  <a:schemeClr val="bg1"/>
                </a:solidFill>
                <a:latin typeface="微软雅黑" panose="020B0503020204020204" pitchFamily="34" charset="-122"/>
                <a:ea typeface="微软雅黑" panose="020B0503020204020204" pitchFamily="34" charset="-122"/>
              </a:rPr>
              <a:t>添加标题</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86" name="右箭头 21"/>
          <p:cNvSpPr>
            <a:spLocks noChangeArrowheads="1"/>
          </p:cNvSpPr>
          <p:nvPr/>
        </p:nvSpPr>
        <p:spPr bwMode="auto">
          <a:xfrm rot="5400000" flipH="1">
            <a:off x="4458373" y="1094144"/>
            <a:ext cx="1402833" cy="1133927"/>
          </a:xfrm>
          <a:prstGeom prst="rightArrow">
            <a:avLst>
              <a:gd name="adj1" fmla="val 69093"/>
              <a:gd name="adj2" fmla="val 44394"/>
            </a:avLst>
          </a:prstGeom>
          <a:blipFill dpi="0" rotWithShape="1">
            <a:blip r:embed="rId3"/>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87" name="TextBox 22"/>
          <p:cNvSpPr txBox="1">
            <a:spLocks noChangeArrowheads="1"/>
          </p:cNvSpPr>
          <p:nvPr/>
        </p:nvSpPr>
        <p:spPr bwMode="auto">
          <a:xfrm>
            <a:off x="4930634" y="1361861"/>
            <a:ext cx="415370" cy="8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dirty="0">
                <a:solidFill>
                  <a:schemeClr val="bg1"/>
                </a:solidFill>
                <a:latin typeface="微软雅黑" panose="020B0503020204020204" pitchFamily="34" charset="-122"/>
                <a:ea typeface="微软雅黑" panose="020B0503020204020204" pitchFamily="34" charset="-122"/>
              </a:rPr>
              <a:t>添加标题</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88" name="右箭头 23"/>
          <p:cNvSpPr>
            <a:spLocks noChangeArrowheads="1"/>
          </p:cNvSpPr>
          <p:nvPr/>
        </p:nvSpPr>
        <p:spPr bwMode="auto">
          <a:xfrm rot="16200000" flipH="1" flipV="1">
            <a:off x="4310831" y="3446478"/>
            <a:ext cx="1681258" cy="1133927"/>
          </a:xfrm>
          <a:prstGeom prst="rightArrow">
            <a:avLst>
              <a:gd name="adj1" fmla="val 69093"/>
              <a:gd name="adj2" fmla="val 44384"/>
            </a:avLst>
          </a:prstGeom>
          <a:blipFill dpi="0" rotWithShape="1">
            <a:blip r:embed="rId4"/>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89" name="TextBox 24"/>
          <p:cNvSpPr txBox="1">
            <a:spLocks noChangeArrowheads="1"/>
          </p:cNvSpPr>
          <p:nvPr/>
        </p:nvSpPr>
        <p:spPr bwMode="auto">
          <a:xfrm>
            <a:off x="4938963" y="3290609"/>
            <a:ext cx="415370" cy="118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dirty="0">
                <a:solidFill>
                  <a:schemeClr val="bg1"/>
                </a:solidFill>
                <a:latin typeface="微软雅黑" panose="020B0503020204020204" pitchFamily="34" charset="-122"/>
                <a:ea typeface="微软雅黑" panose="020B0503020204020204" pitchFamily="34" charset="-122"/>
              </a:rPr>
              <a:t>添加标题</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90" name="TextBox 26"/>
          <p:cNvSpPr txBox="1">
            <a:spLocks noChangeArrowheads="1"/>
          </p:cNvSpPr>
          <p:nvPr/>
        </p:nvSpPr>
        <p:spPr bwMode="auto">
          <a:xfrm>
            <a:off x="5718421" y="3385796"/>
            <a:ext cx="1229224" cy="49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单击此处添加文本</a:t>
            </a:r>
            <a:endParaRPr lang="en-US" sz="1000" dirty="0">
              <a:solidFill>
                <a:schemeClr val="bg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单击此处添加</a:t>
            </a:r>
            <a:r>
              <a:rPr lang="zh-CN" altLang="en-US" sz="1000" dirty="0" smtClean="0">
                <a:solidFill>
                  <a:schemeClr val="bg1"/>
                </a:solidFill>
                <a:latin typeface="微软雅黑" panose="020B0503020204020204" pitchFamily="34" charset="-122"/>
                <a:ea typeface="微软雅黑" panose="020B0503020204020204" pitchFamily="34" charset="-122"/>
              </a:rPr>
              <a:t>文本</a:t>
            </a:r>
            <a:endParaRPr lang="en-US" sz="1000" dirty="0">
              <a:solidFill>
                <a:schemeClr val="bg1"/>
              </a:solidFill>
              <a:latin typeface="微软雅黑" panose="020B0503020204020204" pitchFamily="34" charset="-122"/>
              <a:ea typeface="微软雅黑" panose="020B0503020204020204" pitchFamily="34" charset="-122"/>
            </a:endParaRPr>
          </a:p>
        </p:txBody>
      </p:sp>
      <p:sp>
        <p:nvSpPr>
          <p:cNvPr id="91" name="TextBox 27"/>
          <p:cNvSpPr txBox="1">
            <a:spLocks noChangeArrowheads="1"/>
          </p:cNvSpPr>
          <p:nvPr/>
        </p:nvSpPr>
        <p:spPr bwMode="auto">
          <a:xfrm>
            <a:off x="2265481" y="3310206"/>
            <a:ext cx="1712195" cy="69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92" name="TextBox 28"/>
          <p:cNvSpPr txBox="1">
            <a:spLocks noChangeArrowheads="1"/>
          </p:cNvSpPr>
          <p:nvPr/>
        </p:nvSpPr>
        <p:spPr bwMode="auto">
          <a:xfrm>
            <a:off x="2850287" y="1503618"/>
            <a:ext cx="1683638" cy="69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sz="1000" dirty="0">
              <a:solidFill>
                <a:schemeClr val="bg1"/>
              </a:solidFill>
              <a:latin typeface="微软雅黑" panose="020B0503020204020204" pitchFamily="34" charset="-122"/>
              <a:ea typeface="微软雅黑" panose="020B0503020204020204" pitchFamily="34" charset="-122"/>
            </a:endParaRPr>
          </a:p>
        </p:txBody>
      </p:sp>
      <p:sp>
        <p:nvSpPr>
          <p:cNvPr id="13"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1"/>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4"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5" cstate="screen"/>
          <a:stretch>
            <a:fillRect/>
          </a:stretch>
        </p:blipFill>
        <p:spPr>
          <a:xfrm>
            <a:off x="6878122" y="3172812"/>
            <a:ext cx="1826025" cy="224048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5000">
        <p15:prstTrans prst="pageCurlDoubl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80">
                                          <p:stCondLst>
                                            <p:cond delay="0"/>
                                          </p:stCondLst>
                                        </p:cTn>
                                        <p:tgtEl>
                                          <p:spTgt spid="13"/>
                                        </p:tgtEl>
                                      </p:cBhvr>
                                    </p:animEffect>
                                    <p:anim calcmode="lin" valueType="num">
                                      <p:cBhvr>
                                        <p:cTn id="8"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3" dur="26">
                                          <p:stCondLst>
                                            <p:cond delay="650"/>
                                          </p:stCondLst>
                                        </p:cTn>
                                        <p:tgtEl>
                                          <p:spTgt spid="13"/>
                                        </p:tgtEl>
                                      </p:cBhvr>
                                      <p:to x="100000" y="60000"/>
                                    </p:animScale>
                                    <p:animScale>
                                      <p:cBhvr>
                                        <p:cTn id="14" dur="166" decel="50000">
                                          <p:stCondLst>
                                            <p:cond delay="676"/>
                                          </p:stCondLst>
                                        </p:cTn>
                                        <p:tgtEl>
                                          <p:spTgt spid="13"/>
                                        </p:tgtEl>
                                      </p:cBhvr>
                                      <p:to x="100000" y="100000"/>
                                    </p:animScale>
                                    <p:animScale>
                                      <p:cBhvr>
                                        <p:cTn id="15" dur="26">
                                          <p:stCondLst>
                                            <p:cond delay="1312"/>
                                          </p:stCondLst>
                                        </p:cTn>
                                        <p:tgtEl>
                                          <p:spTgt spid="13"/>
                                        </p:tgtEl>
                                      </p:cBhvr>
                                      <p:to x="100000" y="80000"/>
                                    </p:animScale>
                                    <p:animScale>
                                      <p:cBhvr>
                                        <p:cTn id="16" dur="166" decel="50000">
                                          <p:stCondLst>
                                            <p:cond delay="1338"/>
                                          </p:stCondLst>
                                        </p:cTn>
                                        <p:tgtEl>
                                          <p:spTgt spid="13"/>
                                        </p:tgtEl>
                                      </p:cBhvr>
                                      <p:to x="100000" y="100000"/>
                                    </p:animScale>
                                    <p:animScale>
                                      <p:cBhvr>
                                        <p:cTn id="17" dur="26">
                                          <p:stCondLst>
                                            <p:cond delay="1642"/>
                                          </p:stCondLst>
                                        </p:cTn>
                                        <p:tgtEl>
                                          <p:spTgt spid="13"/>
                                        </p:tgtEl>
                                      </p:cBhvr>
                                      <p:to x="100000" y="90000"/>
                                    </p:animScale>
                                    <p:animScale>
                                      <p:cBhvr>
                                        <p:cTn id="18" dur="166" decel="50000">
                                          <p:stCondLst>
                                            <p:cond delay="1668"/>
                                          </p:stCondLst>
                                        </p:cTn>
                                        <p:tgtEl>
                                          <p:spTgt spid="13"/>
                                        </p:tgtEl>
                                      </p:cBhvr>
                                      <p:to x="100000" y="100000"/>
                                    </p:animScale>
                                    <p:animScale>
                                      <p:cBhvr>
                                        <p:cTn id="19" dur="26">
                                          <p:stCondLst>
                                            <p:cond delay="1808"/>
                                          </p:stCondLst>
                                        </p:cTn>
                                        <p:tgtEl>
                                          <p:spTgt spid="13"/>
                                        </p:tgtEl>
                                      </p:cBhvr>
                                      <p:to x="100000" y="95000"/>
                                    </p:animScale>
                                    <p:animScale>
                                      <p:cBhvr>
                                        <p:cTn id="20" dur="166" decel="50000">
                                          <p:stCondLst>
                                            <p:cond delay="1834"/>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80">
                                          <p:stCondLst>
                                            <p:cond delay="0"/>
                                          </p:stCondLst>
                                        </p:cTn>
                                        <p:tgtEl>
                                          <p:spTgt spid="14"/>
                                        </p:tgtEl>
                                      </p:cBhvr>
                                    </p:animEffect>
                                    <p:anim calcmode="lin" valueType="num">
                                      <p:cBhvr>
                                        <p:cTn id="24"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9" dur="26">
                                          <p:stCondLst>
                                            <p:cond delay="650"/>
                                          </p:stCondLst>
                                        </p:cTn>
                                        <p:tgtEl>
                                          <p:spTgt spid="14"/>
                                        </p:tgtEl>
                                      </p:cBhvr>
                                      <p:to x="100000" y="60000"/>
                                    </p:animScale>
                                    <p:animScale>
                                      <p:cBhvr>
                                        <p:cTn id="30" dur="166" decel="50000">
                                          <p:stCondLst>
                                            <p:cond delay="676"/>
                                          </p:stCondLst>
                                        </p:cTn>
                                        <p:tgtEl>
                                          <p:spTgt spid="14"/>
                                        </p:tgtEl>
                                      </p:cBhvr>
                                      <p:to x="100000" y="100000"/>
                                    </p:animScale>
                                    <p:animScale>
                                      <p:cBhvr>
                                        <p:cTn id="31" dur="26">
                                          <p:stCondLst>
                                            <p:cond delay="1312"/>
                                          </p:stCondLst>
                                        </p:cTn>
                                        <p:tgtEl>
                                          <p:spTgt spid="14"/>
                                        </p:tgtEl>
                                      </p:cBhvr>
                                      <p:to x="100000" y="80000"/>
                                    </p:animScale>
                                    <p:animScale>
                                      <p:cBhvr>
                                        <p:cTn id="32" dur="166" decel="50000">
                                          <p:stCondLst>
                                            <p:cond delay="1338"/>
                                          </p:stCondLst>
                                        </p:cTn>
                                        <p:tgtEl>
                                          <p:spTgt spid="14"/>
                                        </p:tgtEl>
                                      </p:cBhvr>
                                      <p:to x="100000" y="100000"/>
                                    </p:animScale>
                                    <p:animScale>
                                      <p:cBhvr>
                                        <p:cTn id="33" dur="26">
                                          <p:stCondLst>
                                            <p:cond delay="1642"/>
                                          </p:stCondLst>
                                        </p:cTn>
                                        <p:tgtEl>
                                          <p:spTgt spid="14"/>
                                        </p:tgtEl>
                                      </p:cBhvr>
                                      <p:to x="100000" y="90000"/>
                                    </p:animScale>
                                    <p:animScale>
                                      <p:cBhvr>
                                        <p:cTn id="34" dur="166" decel="50000">
                                          <p:stCondLst>
                                            <p:cond delay="1668"/>
                                          </p:stCondLst>
                                        </p:cTn>
                                        <p:tgtEl>
                                          <p:spTgt spid="14"/>
                                        </p:tgtEl>
                                      </p:cBhvr>
                                      <p:to x="100000" y="100000"/>
                                    </p:animScale>
                                    <p:animScale>
                                      <p:cBhvr>
                                        <p:cTn id="35" dur="26">
                                          <p:stCondLst>
                                            <p:cond delay="1808"/>
                                          </p:stCondLst>
                                        </p:cTn>
                                        <p:tgtEl>
                                          <p:spTgt spid="14"/>
                                        </p:tgtEl>
                                      </p:cBhvr>
                                      <p:to x="100000" y="95000"/>
                                    </p:animScale>
                                    <p:animScale>
                                      <p:cBhvr>
                                        <p:cTn id="36" dur="166" decel="50000">
                                          <p:stCondLst>
                                            <p:cond delay="1834"/>
                                          </p:stCondLst>
                                        </p:cTn>
                                        <p:tgtEl>
                                          <p:spTgt spid="14"/>
                                        </p:tgtEl>
                                      </p:cBhvr>
                                      <p:to x="100000" y="100000"/>
                                    </p:animScale>
                                  </p:childTnLst>
                                </p:cTn>
                              </p:par>
                            </p:childTnLst>
                          </p:cTn>
                        </p:par>
                        <p:par>
                          <p:cTn id="37" fill="hold">
                            <p:stCondLst>
                              <p:cond delay="2000"/>
                            </p:stCondLst>
                            <p:childTnLst>
                              <p:par>
                                <p:cTn id="38" presetID="12" presetClass="entr" presetSubtype="2" fill="hold" grpId="0" nodeType="afterEffect">
                                  <p:stCondLst>
                                    <p:cond delay="0"/>
                                  </p:stCondLst>
                                  <p:childTnLst>
                                    <p:set>
                                      <p:cBhvr>
                                        <p:cTn id="39" dur="1" fill="hold">
                                          <p:stCondLst>
                                            <p:cond delay="0"/>
                                          </p:stCondLst>
                                        </p:cTn>
                                        <p:tgtEl>
                                          <p:spTgt spid="84"/>
                                        </p:tgtEl>
                                        <p:attrNameLst>
                                          <p:attrName>style.visibility</p:attrName>
                                        </p:attrNameLst>
                                      </p:cBhvr>
                                      <p:to>
                                        <p:strVal val="visible"/>
                                      </p:to>
                                    </p:set>
                                    <p:anim calcmode="lin" valueType="num">
                                      <p:cBhvr additive="base">
                                        <p:cTn id="40" dur="500"/>
                                        <p:tgtEl>
                                          <p:spTgt spid="84"/>
                                        </p:tgtEl>
                                        <p:attrNameLst>
                                          <p:attrName>ppt_x</p:attrName>
                                        </p:attrNameLst>
                                      </p:cBhvr>
                                      <p:tavLst>
                                        <p:tav tm="0">
                                          <p:val>
                                            <p:strVal val="#ppt_x+#ppt_w*1.125000"/>
                                          </p:val>
                                        </p:tav>
                                        <p:tav tm="100000">
                                          <p:val>
                                            <p:strVal val="#ppt_x"/>
                                          </p:val>
                                        </p:tav>
                                      </p:tavLst>
                                    </p:anim>
                                    <p:animEffect transition="in" filter="wipe(left)">
                                      <p:cBhvr>
                                        <p:cTn id="41" dur="500"/>
                                        <p:tgtEl>
                                          <p:spTgt spid="84"/>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additive="base">
                                        <p:cTn id="44" dur="500"/>
                                        <p:tgtEl>
                                          <p:spTgt spid="82"/>
                                        </p:tgtEl>
                                        <p:attrNameLst>
                                          <p:attrName>ppt_x</p:attrName>
                                        </p:attrNameLst>
                                      </p:cBhvr>
                                      <p:tavLst>
                                        <p:tav tm="0">
                                          <p:val>
                                            <p:strVal val="#ppt_x-#ppt_w*1.125000"/>
                                          </p:val>
                                        </p:tav>
                                        <p:tav tm="100000">
                                          <p:val>
                                            <p:strVal val="#ppt_x"/>
                                          </p:val>
                                        </p:tav>
                                      </p:tavLst>
                                    </p:anim>
                                    <p:animEffect transition="in" filter="wipe(right)">
                                      <p:cBhvr>
                                        <p:cTn id="45" dur="500"/>
                                        <p:tgtEl>
                                          <p:spTgt spid="82"/>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86"/>
                                        </p:tgtEl>
                                        <p:attrNameLst>
                                          <p:attrName>style.visibility</p:attrName>
                                        </p:attrNameLst>
                                      </p:cBhvr>
                                      <p:to>
                                        <p:strVal val="visible"/>
                                      </p:to>
                                    </p:set>
                                    <p:anim calcmode="lin" valueType="num">
                                      <p:cBhvr additive="base">
                                        <p:cTn id="48" dur="500"/>
                                        <p:tgtEl>
                                          <p:spTgt spid="86"/>
                                        </p:tgtEl>
                                        <p:attrNameLst>
                                          <p:attrName>ppt_y</p:attrName>
                                        </p:attrNameLst>
                                      </p:cBhvr>
                                      <p:tavLst>
                                        <p:tav tm="0">
                                          <p:val>
                                            <p:strVal val="#ppt_y+#ppt_h*1.125000"/>
                                          </p:val>
                                        </p:tav>
                                        <p:tav tm="100000">
                                          <p:val>
                                            <p:strVal val="#ppt_y"/>
                                          </p:val>
                                        </p:tav>
                                      </p:tavLst>
                                    </p:anim>
                                    <p:animEffect transition="in" filter="wipe(up)">
                                      <p:cBhvr>
                                        <p:cTn id="49" dur="500"/>
                                        <p:tgtEl>
                                          <p:spTgt spid="86"/>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87"/>
                                        </p:tgtEl>
                                        <p:attrNameLst>
                                          <p:attrName>style.visibility</p:attrName>
                                        </p:attrNameLst>
                                      </p:cBhvr>
                                      <p:to>
                                        <p:strVal val="visible"/>
                                      </p:to>
                                    </p:set>
                                    <p:anim calcmode="lin" valueType="num">
                                      <p:cBhvr additive="base">
                                        <p:cTn id="52" dur="500"/>
                                        <p:tgtEl>
                                          <p:spTgt spid="87"/>
                                        </p:tgtEl>
                                        <p:attrNameLst>
                                          <p:attrName>ppt_y</p:attrName>
                                        </p:attrNameLst>
                                      </p:cBhvr>
                                      <p:tavLst>
                                        <p:tav tm="0">
                                          <p:val>
                                            <p:strVal val="#ppt_y+#ppt_h*1.125000"/>
                                          </p:val>
                                        </p:tav>
                                        <p:tav tm="100000">
                                          <p:val>
                                            <p:strVal val="#ppt_y"/>
                                          </p:val>
                                        </p:tav>
                                      </p:tavLst>
                                    </p:anim>
                                    <p:animEffect transition="in" filter="wipe(up)">
                                      <p:cBhvr>
                                        <p:cTn id="53" dur="500"/>
                                        <p:tgtEl>
                                          <p:spTgt spid="87"/>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88"/>
                                        </p:tgtEl>
                                        <p:attrNameLst>
                                          <p:attrName>style.visibility</p:attrName>
                                        </p:attrNameLst>
                                      </p:cBhvr>
                                      <p:to>
                                        <p:strVal val="visible"/>
                                      </p:to>
                                    </p:set>
                                    <p:anim calcmode="lin" valueType="num">
                                      <p:cBhvr additive="base">
                                        <p:cTn id="56" dur="500"/>
                                        <p:tgtEl>
                                          <p:spTgt spid="88"/>
                                        </p:tgtEl>
                                        <p:attrNameLst>
                                          <p:attrName>ppt_y</p:attrName>
                                        </p:attrNameLst>
                                      </p:cBhvr>
                                      <p:tavLst>
                                        <p:tav tm="0">
                                          <p:val>
                                            <p:strVal val="#ppt_y-#ppt_h*1.125000"/>
                                          </p:val>
                                        </p:tav>
                                        <p:tav tm="100000">
                                          <p:val>
                                            <p:strVal val="#ppt_y"/>
                                          </p:val>
                                        </p:tav>
                                      </p:tavLst>
                                    </p:anim>
                                    <p:animEffect transition="in" filter="wipe(down)">
                                      <p:cBhvr>
                                        <p:cTn id="57" dur="500"/>
                                        <p:tgtEl>
                                          <p:spTgt spid="88"/>
                                        </p:tgtEl>
                                      </p:cBhvr>
                                    </p:animEffect>
                                  </p:childTnLst>
                                </p:cTn>
                              </p:par>
                              <p:par>
                                <p:cTn id="58" presetID="12" presetClass="entr" presetSubtype="2" fill="hold" grpId="0" nodeType="withEffect">
                                  <p:stCondLst>
                                    <p:cond delay="0"/>
                                  </p:stCondLst>
                                  <p:childTnLst>
                                    <p:set>
                                      <p:cBhvr>
                                        <p:cTn id="59" dur="1" fill="hold">
                                          <p:stCondLst>
                                            <p:cond delay="0"/>
                                          </p:stCondLst>
                                        </p:cTn>
                                        <p:tgtEl>
                                          <p:spTgt spid="85"/>
                                        </p:tgtEl>
                                        <p:attrNameLst>
                                          <p:attrName>style.visibility</p:attrName>
                                        </p:attrNameLst>
                                      </p:cBhvr>
                                      <p:to>
                                        <p:strVal val="visible"/>
                                      </p:to>
                                    </p:set>
                                    <p:anim calcmode="lin" valueType="num">
                                      <p:cBhvr additive="base">
                                        <p:cTn id="60" dur="500"/>
                                        <p:tgtEl>
                                          <p:spTgt spid="85"/>
                                        </p:tgtEl>
                                        <p:attrNameLst>
                                          <p:attrName>ppt_x</p:attrName>
                                        </p:attrNameLst>
                                      </p:cBhvr>
                                      <p:tavLst>
                                        <p:tav tm="0">
                                          <p:val>
                                            <p:strVal val="#ppt_x+#ppt_w*1.125000"/>
                                          </p:val>
                                        </p:tav>
                                        <p:tav tm="100000">
                                          <p:val>
                                            <p:strVal val="#ppt_x"/>
                                          </p:val>
                                        </p:tav>
                                      </p:tavLst>
                                    </p:anim>
                                    <p:animEffect transition="in" filter="wipe(left)">
                                      <p:cBhvr>
                                        <p:cTn id="61" dur="500"/>
                                        <p:tgtEl>
                                          <p:spTgt spid="85"/>
                                        </p:tgtEl>
                                      </p:cBhvr>
                                    </p:animEffect>
                                  </p:childTnLst>
                                </p:cTn>
                              </p:par>
                              <p:par>
                                <p:cTn id="62" presetID="12" presetClass="entr" presetSubtype="1" fill="hold" grpId="0" nodeType="withEffect">
                                  <p:stCondLst>
                                    <p:cond delay="0"/>
                                  </p:stCondLst>
                                  <p:childTnLst>
                                    <p:set>
                                      <p:cBhvr>
                                        <p:cTn id="63" dur="1" fill="hold">
                                          <p:stCondLst>
                                            <p:cond delay="0"/>
                                          </p:stCondLst>
                                        </p:cTn>
                                        <p:tgtEl>
                                          <p:spTgt spid="89"/>
                                        </p:tgtEl>
                                        <p:attrNameLst>
                                          <p:attrName>style.visibility</p:attrName>
                                        </p:attrNameLst>
                                      </p:cBhvr>
                                      <p:to>
                                        <p:strVal val="visible"/>
                                      </p:to>
                                    </p:set>
                                    <p:anim calcmode="lin" valueType="num">
                                      <p:cBhvr additive="base">
                                        <p:cTn id="64" dur="500"/>
                                        <p:tgtEl>
                                          <p:spTgt spid="89"/>
                                        </p:tgtEl>
                                        <p:attrNameLst>
                                          <p:attrName>ppt_y</p:attrName>
                                        </p:attrNameLst>
                                      </p:cBhvr>
                                      <p:tavLst>
                                        <p:tav tm="0">
                                          <p:val>
                                            <p:strVal val="#ppt_y-#ppt_h*1.125000"/>
                                          </p:val>
                                        </p:tav>
                                        <p:tav tm="100000">
                                          <p:val>
                                            <p:strVal val="#ppt_y"/>
                                          </p:val>
                                        </p:tav>
                                      </p:tavLst>
                                    </p:anim>
                                    <p:animEffect transition="in" filter="wipe(down)">
                                      <p:cBhvr>
                                        <p:cTn id="65" dur="500"/>
                                        <p:tgtEl>
                                          <p:spTgt spid="89"/>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83"/>
                                        </p:tgtEl>
                                        <p:attrNameLst>
                                          <p:attrName>style.visibility</p:attrName>
                                        </p:attrNameLst>
                                      </p:cBhvr>
                                      <p:to>
                                        <p:strVal val="visible"/>
                                      </p:to>
                                    </p:set>
                                    <p:anim calcmode="lin" valueType="num">
                                      <p:cBhvr additive="base">
                                        <p:cTn id="68" dur="500"/>
                                        <p:tgtEl>
                                          <p:spTgt spid="83"/>
                                        </p:tgtEl>
                                        <p:attrNameLst>
                                          <p:attrName>ppt_x</p:attrName>
                                        </p:attrNameLst>
                                      </p:cBhvr>
                                      <p:tavLst>
                                        <p:tav tm="0">
                                          <p:val>
                                            <p:strVal val="#ppt_x-#ppt_w*1.125000"/>
                                          </p:val>
                                        </p:tav>
                                        <p:tav tm="100000">
                                          <p:val>
                                            <p:strVal val="#ppt_x"/>
                                          </p:val>
                                        </p:tav>
                                      </p:tavLst>
                                    </p:anim>
                                    <p:animEffect transition="in" filter="wipe(right)">
                                      <p:cBhvr>
                                        <p:cTn id="69" dur="500"/>
                                        <p:tgtEl>
                                          <p:spTgt spid="83"/>
                                        </p:tgtEl>
                                      </p:cBhvr>
                                    </p:animEffect>
                                  </p:childTnLst>
                                </p:cTn>
                              </p:par>
                            </p:childTnLst>
                          </p:cTn>
                        </p:par>
                        <p:par>
                          <p:cTn id="70" fill="hold">
                            <p:stCondLst>
                              <p:cond delay="2500"/>
                            </p:stCondLst>
                            <p:childTnLst>
                              <p:par>
                                <p:cTn id="71" presetID="22" presetClass="entr" presetSubtype="2"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right)">
                                      <p:cBhvr>
                                        <p:cTn id="73" dur="500"/>
                                        <p:tgtEl>
                                          <p:spTgt spid="92"/>
                                        </p:tgtEl>
                                      </p:cBhvr>
                                    </p:animEffect>
                                  </p:childTnLst>
                                </p:cTn>
                              </p:par>
                            </p:childTnLst>
                          </p:cTn>
                        </p:par>
                        <p:par>
                          <p:cTn id="74" fill="hold">
                            <p:stCondLst>
                              <p:cond delay="3000"/>
                            </p:stCondLst>
                            <p:childTnLst>
                              <p:par>
                                <p:cTn id="75" presetID="22" presetClass="entr" presetSubtype="1" fill="hold" grpId="0" nodeType="afterEffect">
                                  <p:stCondLst>
                                    <p:cond delay="0"/>
                                  </p:stCondLst>
                                  <p:childTnLst>
                                    <p:set>
                                      <p:cBhvr>
                                        <p:cTn id="76" dur="1" fill="hold">
                                          <p:stCondLst>
                                            <p:cond delay="0"/>
                                          </p:stCondLst>
                                        </p:cTn>
                                        <p:tgtEl>
                                          <p:spTgt spid="90"/>
                                        </p:tgtEl>
                                        <p:attrNameLst>
                                          <p:attrName>style.visibility</p:attrName>
                                        </p:attrNameLst>
                                      </p:cBhvr>
                                      <p:to>
                                        <p:strVal val="visible"/>
                                      </p:to>
                                    </p:set>
                                    <p:animEffect transition="in" filter="wipe(up)">
                                      <p:cBhvr>
                                        <p:cTn id="77" dur="500"/>
                                        <p:tgtEl>
                                          <p:spTgt spid="90"/>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91"/>
                                        </p:tgtEl>
                                        <p:attrNameLst>
                                          <p:attrName>style.visibility</p:attrName>
                                        </p:attrNameLst>
                                      </p:cBhvr>
                                      <p:to>
                                        <p:strVal val="visible"/>
                                      </p:to>
                                    </p:set>
                                    <p:animEffect transition="in" filter="wipe(up)">
                                      <p:cBhvr>
                                        <p:cTn id="80" dur="500"/>
                                        <p:tgtEl>
                                          <p:spTgt spid="91"/>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2"/>
                                        </p:tgtEl>
                                        <p:attrNameLst>
                                          <p:attrName>style.visibility</p:attrName>
                                        </p:attrNameLst>
                                      </p:cBhvr>
                                      <p:to>
                                        <p:strVal val="visible"/>
                                      </p:to>
                                    </p:set>
                                    <p:animEffect transition="in" filter="fade">
                                      <p:cBhvr>
                                        <p:cTn id="85" dur="1000"/>
                                        <p:tgtEl>
                                          <p:spTgt spid="2"/>
                                        </p:tgtEl>
                                      </p:cBhvr>
                                    </p:animEffect>
                                    <p:anim calcmode="lin" valueType="num">
                                      <p:cBhvr>
                                        <p:cTn id="86" dur="1000" fill="hold"/>
                                        <p:tgtEl>
                                          <p:spTgt spid="2"/>
                                        </p:tgtEl>
                                        <p:attrNameLst>
                                          <p:attrName>ppt_x</p:attrName>
                                        </p:attrNameLst>
                                      </p:cBhvr>
                                      <p:tavLst>
                                        <p:tav tm="0">
                                          <p:val>
                                            <p:strVal val="#ppt_x"/>
                                          </p:val>
                                        </p:tav>
                                        <p:tav tm="100000">
                                          <p:val>
                                            <p:strVal val="#ppt_x"/>
                                          </p:val>
                                        </p:tav>
                                      </p:tavLst>
                                    </p:anim>
                                    <p:anim calcmode="lin" valueType="num">
                                      <p:cBhvr>
                                        <p:cTn id="8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autoUpdateAnimBg="0"/>
      <p:bldP spid="83" grpId="0" autoUpdateAnimBg="0"/>
      <p:bldP spid="84" grpId="0" animBg="1" autoUpdateAnimBg="0"/>
      <p:bldP spid="85" grpId="0" autoUpdateAnimBg="0"/>
      <p:bldP spid="86" grpId="0" animBg="1" autoUpdateAnimBg="0"/>
      <p:bldP spid="87" grpId="0" autoUpdateAnimBg="0"/>
      <p:bldP spid="88" grpId="0" animBg="1" autoUpdateAnimBg="0"/>
      <p:bldP spid="89" grpId="0" autoUpdateAnimBg="0"/>
      <p:bldP spid="90" grpId="0" autoUpdateAnimBg="0"/>
      <p:bldP spid="91" grpId="0" autoUpdateAnimBg="0"/>
      <p:bldP spid="92" grpId="0" autoUpdateAnimBg="0"/>
      <p:bldP spid="13"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直接连接符 2"/>
          <p:cNvCxnSpPr>
            <a:endCxn id="6" idx="2"/>
          </p:cNvCxnSpPr>
          <p:nvPr/>
        </p:nvCxnSpPr>
        <p:spPr>
          <a:xfrm>
            <a:off x="3060226" y="3451412"/>
            <a:ext cx="641330" cy="83400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5" idx="0"/>
          </p:cNvCxnSpPr>
          <p:nvPr/>
        </p:nvCxnSpPr>
        <p:spPr>
          <a:xfrm flipV="1">
            <a:off x="4086073" y="3019476"/>
            <a:ext cx="0" cy="86387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6" idx="6"/>
          </p:cNvCxnSpPr>
          <p:nvPr/>
        </p:nvCxnSpPr>
        <p:spPr>
          <a:xfrm flipV="1">
            <a:off x="4470590" y="3451412"/>
            <a:ext cx="587337" cy="83400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684005" y="3883347"/>
            <a:ext cx="804136" cy="804136"/>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6" name="椭圆 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8" name="Freeform 75"/>
          <p:cNvSpPr>
            <a:spLocks noEditPoints="1"/>
          </p:cNvSpPr>
          <p:nvPr/>
        </p:nvSpPr>
        <p:spPr bwMode="auto">
          <a:xfrm>
            <a:off x="3925120" y="4141624"/>
            <a:ext cx="321905" cy="318288"/>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p:spPr>
        <p:txBody>
          <a:bodyPr vert="horz" wrap="square" lIns="68562" tIns="34281" rIns="68562" bIns="34281" numCol="1" anchor="t" anchorCtr="0" compatLnSpc="1"/>
          <a:lstStyle/>
          <a:p>
            <a:endParaRPr lang="zh-CN" altLang="en-US" sz="1200"/>
          </a:p>
        </p:txBody>
      </p:sp>
      <p:grpSp>
        <p:nvGrpSpPr>
          <p:cNvPr id="15" name="组合 14"/>
          <p:cNvGrpSpPr/>
          <p:nvPr/>
        </p:nvGrpSpPr>
        <p:grpSpPr>
          <a:xfrm>
            <a:off x="2790266" y="3010818"/>
            <a:ext cx="593911" cy="593911"/>
            <a:chOff x="1008115" y="2542722"/>
            <a:chExt cx="1360493" cy="1360493"/>
          </a:xfrm>
          <a:blipFill dpi="0" rotWithShape="1">
            <a:blip r:embed="rId2">
              <a:extLst>
                <a:ext uri="{28A0092B-C50C-407E-A947-70E740481C1C}">
                  <a14:useLocalDpi xmlns:a14="http://schemas.microsoft.com/office/drawing/2010/main" val="0"/>
                </a:ext>
              </a:extLst>
            </a:blip>
            <a:srcRect/>
            <a:stretch>
              <a:fillRect/>
            </a:stretch>
          </a:blipFill>
        </p:grpSpPr>
        <p:grpSp>
          <p:nvGrpSpPr>
            <p:cNvPr id="16" name="组合 15"/>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sp>
            <p:nvSpPr>
              <p:cNvPr id="19" name="椭圆 1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grpSp>
        <p:sp>
          <p:nvSpPr>
            <p:cNvPr id="17" name="TextBox 16"/>
            <p:cNvSpPr txBox="1"/>
            <p:nvPr/>
          </p:nvSpPr>
          <p:spPr>
            <a:xfrm>
              <a:off x="1280394" y="2684182"/>
              <a:ext cx="815932" cy="1057552"/>
            </a:xfrm>
            <a:prstGeom prst="rect">
              <a:avLst/>
            </a:prstGeom>
            <a:noFill/>
          </p:spPr>
          <p:txBody>
            <a:bodyPr wrap="none" rtlCol="0">
              <a:spAutoFit/>
            </a:bodyPr>
            <a:lstStyle/>
            <a:p>
              <a:pPr algn="ctr"/>
              <a:r>
                <a:rPr lang="en-US" altLang="zh-CN" sz="2400" b="1" dirty="0">
                  <a:solidFill>
                    <a:schemeClr val="bg1"/>
                  </a:solidFill>
                  <a:latin typeface="Impact MT Std" pitchFamily="34" charset="0"/>
                  <a:ea typeface="微软雅黑" panose="020B0503020204020204" pitchFamily="34" charset="-122"/>
                </a:rPr>
                <a:t>1</a:t>
              </a:r>
              <a:endParaRPr lang="en-US" altLang="zh-CN" sz="2400" b="1" dirty="0">
                <a:solidFill>
                  <a:schemeClr val="bg1"/>
                </a:solidFill>
                <a:latin typeface="Impact MT Std" pitchFamily="34" charset="0"/>
                <a:ea typeface="微软雅黑" panose="020B0503020204020204" pitchFamily="34" charset="-122"/>
              </a:endParaRPr>
            </a:p>
          </p:txBody>
        </p:sp>
      </p:grpSp>
      <p:grpSp>
        <p:nvGrpSpPr>
          <p:cNvPr id="20" name="组合 19"/>
          <p:cNvGrpSpPr/>
          <p:nvPr/>
        </p:nvGrpSpPr>
        <p:grpSpPr>
          <a:xfrm>
            <a:off x="3816113" y="2425565"/>
            <a:ext cx="593911" cy="593911"/>
            <a:chOff x="1008115" y="2542722"/>
            <a:chExt cx="1360493" cy="1360493"/>
          </a:xfrm>
          <a:blipFill dpi="0" rotWithShape="1">
            <a:blip r:embed="rId3">
              <a:extLst>
                <a:ext uri="{28A0092B-C50C-407E-A947-70E740481C1C}">
                  <a14:useLocalDpi xmlns:a14="http://schemas.microsoft.com/office/drawing/2010/main" val="0"/>
                </a:ext>
              </a:extLst>
            </a:blip>
            <a:srcRect/>
            <a:stretch>
              <a:fillRect/>
            </a:stretch>
          </a:blipFill>
        </p:grpSpPr>
        <p:grpSp>
          <p:nvGrpSpPr>
            <p:cNvPr id="21" name="组合 20"/>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sp>
            <p:nvSpPr>
              <p:cNvPr id="24" name="椭圆 2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grpSp>
        <p:sp>
          <p:nvSpPr>
            <p:cNvPr id="22" name="TextBox 21"/>
            <p:cNvSpPr txBox="1"/>
            <p:nvPr/>
          </p:nvSpPr>
          <p:spPr>
            <a:xfrm>
              <a:off x="1233949" y="2635973"/>
              <a:ext cx="882029" cy="1198559"/>
            </a:xfrm>
            <a:prstGeom prst="rect">
              <a:avLst/>
            </a:prstGeom>
            <a:noFill/>
          </p:spPr>
          <p:txBody>
            <a:bodyPr wrap="none" rtlCol="0">
              <a:spAutoFit/>
            </a:bodyPr>
            <a:lstStyle/>
            <a:p>
              <a:pPr algn="ctr"/>
              <a:r>
                <a:rPr lang="en-US" altLang="zh-CN" sz="2800" b="1" dirty="0">
                  <a:solidFill>
                    <a:schemeClr val="bg1"/>
                  </a:solidFill>
                  <a:latin typeface="Impact MT Std" pitchFamily="34" charset="0"/>
                  <a:ea typeface="微软雅黑" panose="020B0503020204020204" pitchFamily="34" charset="-122"/>
                </a:rPr>
                <a:t>2</a:t>
              </a:r>
              <a:endParaRPr lang="en-US" altLang="zh-CN" sz="2800" b="1" dirty="0">
                <a:solidFill>
                  <a:schemeClr val="bg1"/>
                </a:solidFill>
                <a:latin typeface="Impact MT Std" pitchFamily="34" charset="0"/>
                <a:ea typeface="微软雅黑" panose="020B0503020204020204" pitchFamily="34" charset="-122"/>
              </a:endParaRPr>
            </a:p>
          </p:txBody>
        </p:sp>
      </p:grpSp>
      <p:grpSp>
        <p:nvGrpSpPr>
          <p:cNvPr id="25" name="组合 24"/>
          <p:cNvGrpSpPr/>
          <p:nvPr/>
        </p:nvGrpSpPr>
        <p:grpSpPr>
          <a:xfrm>
            <a:off x="4787968" y="3019476"/>
            <a:ext cx="593911" cy="593911"/>
            <a:chOff x="1008115" y="2542722"/>
            <a:chExt cx="1360493" cy="1360493"/>
          </a:xfrm>
          <a:blipFill dpi="0" rotWithShape="1">
            <a:blip r:embed="rId4">
              <a:extLst>
                <a:ext uri="{28A0092B-C50C-407E-A947-70E740481C1C}">
                  <a14:useLocalDpi xmlns:a14="http://schemas.microsoft.com/office/drawing/2010/main" val="0"/>
                </a:ext>
              </a:extLst>
            </a:blip>
            <a:srcRect/>
            <a:stretch>
              <a:fillRect/>
            </a:stretch>
          </a:blipFill>
        </p:grpSpPr>
        <p:grpSp>
          <p:nvGrpSpPr>
            <p:cNvPr id="26" name="组合 25"/>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sp>
            <p:nvSpPr>
              <p:cNvPr id="29" name="椭圆 2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grpSp>
        <p:sp>
          <p:nvSpPr>
            <p:cNvPr id="27" name="TextBox 26"/>
            <p:cNvSpPr txBox="1"/>
            <p:nvPr/>
          </p:nvSpPr>
          <p:spPr>
            <a:xfrm>
              <a:off x="1258481" y="2664351"/>
              <a:ext cx="882029" cy="1198559"/>
            </a:xfrm>
            <a:prstGeom prst="rect">
              <a:avLst/>
            </a:prstGeom>
            <a:noFill/>
          </p:spPr>
          <p:txBody>
            <a:bodyPr wrap="none" rtlCol="0">
              <a:spAutoFit/>
            </a:bodyPr>
            <a:lstStyle/>
            <a:p>
              <a:pPr algn="ctr"/>
              <a:r>
                <a:rPr lang="en-US" altLang="zh-CN" sz="2800" b="1" dirty="0">
                  <a:solidFill>
                    <a:schemeClr val="bg1"/>
                  </a:solidFill>
                  <a:latin typeface="Impact MT Std" pitchFamily="34" charset="0"/>
                  <a:ea typeface="微软雅黑" panose="020B0503020204020204" pitchFamily="34" charset="-122"/>
                </a:rPr>
                <a:t>3</a:t>
              </a:r>
              <a:endParaRPr lang="en-US" altLang="zh-CN" sz="2800" b="1" dirty="0">
                <a:solidFill>
                  <a:schemeClr val="bg1"/>
                </a:solidFill>
                <a:latin typeface="Impact MT Std" pitchFamily="34" charset="0"/>
                <a:ea typeface="微软雅黑" panose="020B0503020204020204" pitchFamily="34" charset="-122"/>
              </a:endParaRPr>
            </a:p>
          </p:txBody>
        </p:sp>
      </p:grpSp>
      <p:sp>
        <p:nvSpPr>
          <p:cNvPr id="30" name="标题 11"/>
          <p:cNvSpPr txBox="1"/>
          <p:nvPr/>
        </p:nvSpPr>
        <p:spPr>
          <a:xfrm>
            <a:off x="1386476" y="2317581"/>
            <a:ext cx="1673749"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31" name="标题 11"/>
          <p:cNvSpPr txBox="1"/>
          <p:nvPr/>
        </p:nvSpPr>
        <p:spPr>
          <a:xfrm>
            <a:off x="3384178" y="1555951"/>
            <a:ext cx="1729147"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32" name="标题 11"/>
          <p:cNvSpPr txBox="1"/>
          <p:nvPr/>
        </p:nvSpPr>
        <p:spPr>
          <a:xfrm>
            <a:off x="5165912" y="2317581"/>
            <a:ext cx="1666485"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34" name="矩形 85"/>
          <p:cNvSpPr>
            <a:spLocks noChangeArrowheads="1"/>
          </p:cNvSpPr>
          <p:nvPr/>
        </p:nvSpPr>
        <p:spPr bwMode="auto">
          <a:xfrm>
            <a:off x="4356034" y="3704076"/>
            <a:ext cx="2322686" cy="341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4" tIns="43191" rIns="86384" bIns="4319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hangingPunct="1">
              <a:spcBef>
                <a:spcPct val="0"/>
              </a:spcBef>
              <a:buFont typeface="Arial" panose="020B0604020202020204" pitchFamily="34" charset="0"/>
              <a:buNone/>
            </a:pPr>
            <a:r>
              <a:rPr lang="zh-CN" altLang="en-US" sz="1650" b="1" dirty="0">
                <a:solidFill>
                  <a:schemeClr val="bg1"/>
                </a:solidFill>
                <a:sym typeface="微软雅黑" panose="020B0503020204020204" pitchFamily="34" charset="-122"/>
              </a:rPr>
              <a:t>添加主要观点</a:t>
            </a:r>
            <a:endParaRPr lang="zh-CN" altLang="en-US" sz="1650" dirty="0">
              <a:solidFill>
                <a:schemeClr val="bg1"/>
              </a:solidFill>
              <a:latin typeface="Arial" panose="020B0604020202020204" pitchFamily="34" charset="0"/>
              <a:ea typeface="宋体" panose="02010600030101010101" pitchFamily="2" charset="-122"/>
            </a:endParaRPr>
          </a:p>
        </p:txBody>
      </p:sp>
      <p:sp>
        <p:nvSpPr>
          <p:cNvPr id="35" name="文本框 13"/>
          <p:cNvSpPr txBox="1"/>
          <p:nvPr/>
        </p:nvSpPr>
        <p:spPr>
          <a:xfrm>
            <a:off x="5287572" y="4026958"/>
            <a:ext cx="2739912" cy="1038722"/>
          </a:xfrm>
          <a:prstGeom prst="rect">
            <a:avLst/>
          </a:prstGeom>
          <a:noFill/>
        </p:spPr>
        <p:txBody>
          <a:bodyPr wrap="square" lIns="68558" tIns="34278" rIns="68558" bIns="34278"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2"/>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6"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5" cstate="screen"/>
          <a:stretch>
            <a:fillRect/>
          </a:stretch>
        </p:blipFill>
        <p:spPr>
          <a:xfrm>
            <a:off x="259314" y="3334182"/>
            <a:ext cx="2484757" cy="248475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80">
                                          <p:stCondLst>
                                            <p:cond delay="0"/>
                                          </p:stCondLst>
                                        </p:cTn>
                                        <p:tgtEl>
                                          <p:spTgt spid="33"/>
                                        </p:tgtEl>
                                      </p:cBhvr>
                                    </p:animEffect>
                                    <p:anim calcmode="lin" valueType="num">
                                      <p:cBhvr>
                                        <p:cTn id="8" dur="1822"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3"/>
                                        </p:tgtEl>
                                        <p:attrNameLst>
                                          <p:attrName>ppt_y</p:attrName>
                                        </p:attrNameLst>
                                      </p:cBhvr>
                                      <p:tavLst>
                                        <p:tav tm="0" fmla="#ppt_y-sin(pi*$)/81">
                                          <p:val>
                                            <p:fltVal val="0"/>
                                          </p:val>
                                        </p:tav>
                                        <p:tav tm="100000">
                                          <p:val>
                                            <p:fltVal val="1"/>
                                          </p:val>
                                        </p:tav>
                                      </p:tavLst>
                                    </p:anim>
                                    <p:animScale>
                                      <p:cBhvr>
                                        <p:cTn id="13" dur="26">
                                          <p:stCondLst>
                                            <p:cond delay="650"/>
                                          </p:stCondLst>
                                        </p:cTn>
                                        <p:tgtEl>
                                          <p:spTgt spid="33"/>
                                        </p:tgtEl>
                                      </p:cBhvr>
                                      <p:to x="100000" y="60000"/>
                                    </p:animScale>
                                    <p:animScale>
                                      <p:cBhvr>
                                        <p:cTn id="14" dur="166" decel="50000">
                                          <p:stCondLst>
                                            <p:cond delay="676"/>
                                          </p:stCondLst>
                                        </p:cTn>
                                        <p:tgtEl>
                                          <p:spTgt spid="33"/>
                                        </p:tgtEl>
                                      </p:cBhvr>
                                      <p:to x="100000" y="100000"/>
                                    </p:animScale>
                                    <p:animScale>
                                      <p:cBhvr>
                                        <p:cTn id="15" dur="26">
                                          <p:stCondLst>
                                            <p:cond delay="1312"/>
                                          </p:stCondLst>
                                        </p:cTn>
                                        <p:tgtEl>
                                          <p:spTgt spid="33"/>
                                        </p:tgtEl>
                                      </p:cBhvr>
                                      <p:to x="100000" y="80000"/>
                                    </p:animScale>
                                    <p:animScale>
                                      <p:cBhvr>
                                        <p:cTn id="16" dur="166" decel="50000">
                                          <p:stCondLst>
                                            <p:cond delay="1338"/>
                                          </p:stCondLst>
                                        </p:cTn>
                                        <p:tgtEl>
                                          <p:spTgt spid="33"/>
                                        </p:tgtEl>
                                      </p:cBhvr>
                                      <p:to x="100000" y="100000"/>
                                    </p:animScale>
                                    <p:animScale>
                                      <p:cBhvr>
                                        <p:cTn id="17" dur="26">
                                          <p:stCondLst>
                                            <p:cond delay="1642"/>
                                          </p:stCondLst>
                                        </p:cTn>
                                        <p:tgtEl>
                                          <p:spTgt spid="33"/>
                                        </p:tgtEl>
                                      </p:cBhvr>
                                      <p:to x="100000" y="90000"/>
                                    </p:animScale>
                                    <p:animScale>
                                      <p:cBhvr>
                                        <p:cTn id="18" dur="166" decel="50000">
                                          <p:stCondLst>
                                            <p:cond delay="1668"/>
                                          </p:stCondLst>
                                        </p:cTn>
                                        <p:tgtEl>
                                          <p:spTgt spid="33"/>
                                        </p:tgtEl>
                                      </p:cBhvr>
                                      <p:to x="100000" y="100000"/>
                                    </p:animScale>
                                    <p:animScale>
                                      <p:cBhvr>
                                        <p:cTn id="19" dur="26">
                                          <p:stCondLst>
                                            <p:cond delay="1808"/>
                                          </p:stCondLst>
                                        </p:cTn>
                                        <p:tgtEl>
                                          <p:spTgt spid="33"/>
                                        </p:tgtEl>
                                      </p:cBhvr>
                                      <p:to x="100000" y="95000"/>
                                    </p:animScale>
                                    <p:animScale>
                                      <p:cBhvr>
                                        <p:cTn id="20" dur="166" decel="50000">
                                          <p:stCondLst>
                                            <p:cond delay="1834"/>
                                          </p:stCondLst>
                                        </p:cTn>
                                        <p:tgtEl>
                                          <p:spTgt spid="3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down)">
                                      <p:cBhvr>
                                        <p:cTn id="23" dur="580">
                                          <p:stCondLst>
                                            <p:cond delay="0"/>
                                          </p:stCondLst>
                                        </p:cTn>
                                        <p:tgtEl>
                                          <p:spTgt spid="36"/>
                                        </p:tgtEl>
                                      </p:cBhvr>
                                    </p:animEffect>
                                    <p:anim calcmode="lin" valueType="num">
                                      <p:cBhvr>
                                        <p:cTn id="24" dur="1822"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6"/>
                                        </p:tgtEl>
                                        <p:attrNameLst>
                                          <p:attrName>ppt_y</p:attrName>
                                        </p:attrNameLst>
                                      </p:cBhvr>
                                      <p:tavLst>
                                        <p:tav tm="0" fmla="#ppt_y-sin(pi*$)/81">
                                          <p:val>
                                            <p:fltVal val="0"/>
                                          </p:val>
                                        </p:tav>
                                        <p:tav tm="100000">
                                          <p:val>
                                            <p:fltVal val="1"/>
                                          </p:val>
                                        </p:tav>
                                      </p:tavLst>
                                    </p:anim>
                                    <p:animScale>
                                      <p:cBhvr>
                                        <p:cTn id="29" dur="26">
                                          <p:stCondLst>
                                            <p:cond delay="650"/>
                                          </p:stCondLst>
                                        </p:cTn>
                                        <p:tgtEl>
                                          <p:spTgt spid="36"/>
                                        </p:tgtEl>
                                      </p:cBhvr>
                                      <p:to x="100000" y="60000"/>
                                    </p:animScale>
                                    <p:animScale>
                                      <p:cBhvr>
                                        <p:cTn id="30" dur="166" decel="50000">
                                          <p:stCondLst>
                                            <p:cond delay="676"/>
                                          </p:stCondLst>
                                        </p:cTn>
                                        <p:tgtEl>
                                          <p:spTgt spid="36"/>
                                        </p:tgtEl>
                                      </p:cBhvr>
                                      <p:to x="100000" y="100000"/>
                                    </p:animScale>
                                    <p:animScale>
                                      <p:cBhvr>
                                        <p:cTn id="31" dur="26">
                                          <p:stCondLst>
                                            <p:cond delay="1312"/>
                                          </p:stCondLst>
                                        </p:cTn>
                                        <p:tgtEl>
                                          <p:spTgt spid="36"/>
                                        </p:tgtEl>
                                      </p:cBhvr>
                                      <p:to x="100000" y="80000"/>
                                    </p:animScale>
                                    <p:animScale>
                                      <p:cBhvr>
                                        <p:cTn id="32" dur="166" decel="50000">
                                          <p:stCondLst>
                                            <p:cond delay="1338"/>
                                          </p:stCondLst>
                                        </p:cTn>
                                        <p:tgtEl>
                                          <p:spTgt spid="36"/>
                                        </p:tgtEl>
                                      </p:cBhvr>
                                      <p:to x="100000" y="100000"/>
                                    </p:animScale>
                                    <p:animScale>
                                      <p:cBhvr>
                                        <p:cTn id="33" dur="26">
                                          <p:stCondLst>
                                            <p:cond delay="1642"/>
                                          </p:stCondLst>
                                        </p:cTn>
                                        <p:tgtEl>
                                          <p:spTgt spid="36"/>
                                        </p:tgtEl>
                                      </p:cBhvr>
                                      <p:to x="100000" y="90000"/>
                                    </p:animScale>
                                    <p:animScale>
                                      <p:cBhvr>
                                        <p:cTn id="34" dur="166" decel="50000">
                                          <p:stCondLst>
                                            <p:cond delay="1668"/>
                                          </p:stCondLst>
                                        </p:cTn>
                                        <p:tgtEl>
                                          <p:spTgt spid="36"/>
                                        </p:tgtEl>
                                      </p:cBhvr>
                                      <p:to x="100000" y="100000"/>
                                    </p:animScale>
                                    <p:animScale>
                                      <p:cBhvr>
                                        <p:cTn id="35" dur="26">
                                          <p:stCondLst>
                                            <p:cond delay="1808"/>
                                          </p:stCondLst>
                                        </p:cTn>
                                        <p:tgtEl>
                                          <p:spTgt spid="36"/>
                                        </p:tgtEl>
                                      </p:cBhvr>
                                      <p:to x="100000" y="95000"/>
                                    </p:animScale>
                                    <p:animScale>
                                      <p:cBhvr>
                                        <p:cTn id="36" dur="166" decel="50000">
                                          <p:stCondLst>
                                            <p:cond delay="1834"/>
                                          </p:stCondLst>
                                        </p:cTn>
                                        <p:tgtEl>
                                          <p:spTgt spid="36"/>
                                        </p:tgtEl>
                                      </p:cBhvr>
                                      <p:to x="100000" y="100000"/>
                                    </p:animScale>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par>
                                <p:cTn id="43" presetID="53" presetClass="entr" presetSubtype="16" fill="hold" grpId="0" nodeType="withEffect">
                                  <p:stCondLst>
                                    <p:cond delay="100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22" presetClass="entr" presetSubtype="4" fill="hold" nodeType="withEffect">
                                  <p:stCondLst>
                                    <p:cond delay="1500"/>
                                  </p:stCondLst>
                                  <p:childTnLst>
                                    <p:set>
                                      <p:cBhvr>
                                        <p:cTn id="49" dur="1" fill="hold">
                                          <p:stCondLst>
                                            <p:cond delay="0"/>
                                          </p:stCondLst>
                                        </p:cTn>
                                        <p:tgtEl>
                                          <p:spTgt spid="3"/>
                                        </p:tgtEl>
                                        <p:attrNameLst>
                                          <p:attrName>style.visibility</p:attrName>
                                        </p:attrNameLst>
                                      </p:cBhvr>
                                      <p:to>
                                        <p:strVal val="visible"/>
                                      </p:to>
                                    </p:set>
                                    <p:animEffect transition="in" filter="wipe(down)">
                                      <p:cBhvr>
                                        <p:cTn id="50" dur="500"/>
                                        <p:tgtEl>
                                          <p:spTgt spid="3"/>
                                        </p:tgtEl>
                                      </p:cBhvr>
                                    </p:animEffect>
                                  </p:childTnLst>
                                </p:cTn>
                              </p:par>
                              <p:par>
                                <p:cTn id="51" presetID="22" presetClass="entr" presetSubtype="4" fill="hold" nodeType="withEffect">
                                  <p:stCondLst>
                                    <p:cond delay="1500"/>
                                  </p:stCondLst>
                                  <p:childTnLst>
                                    <p:set>
                                      <p:cBhvr>
                                        <p:cTn id="52" dur="1" fill="hold">
                                          <p:stCondLst>
                                            <p:cond delay="0"/>
                                          </p:stCondLst>
                                        </p:cTn>
                                        <p:tgtEl>
                                          <p:spTgt spid="10"/>
                                        </p:tgtEl>
                                        <p:attrNameLst>
                                          <p:attrName>style.visibility</p:attrName>
                                        </p:attrNameLst>
                                      </p:cBhvr>
                                      <p:to>
                                        <p:strVal val="visible"/>
                                      </p:to>
                                    </p:set>
                                    <p:animEffect transition="in" filter="wipe(down)">
                                      <p:cBhvr>
                                        <p:cTn id="53" dur="500"/>
                                        <p:tgtEl>
                                          <p:spTgt spid="10"/>
                                        </p:tgtEl>
                                      </p:cBhvr>
                                    </p:animEffect>
                                  </p:childTnLst>
                                </p:cTn>
                              </p:par>
                              <p:par>
                                <p:cTn id="54" presetID="22" presetClass="entr" presetSubtype="4" fill="hold" nodeType="withEffect">
                                  <p:stCondLst>
                                    <p:cond delay="1500"/>
                                  </p:stCondLst>
                                  <p:childTnLst>
                                    <p:set>
                                      <p:cBhvr>
                                        <p:cTn id="55" dur="1" fill="hold">
                                          <p:stCondLst>
                                            <p:cond delay="0"/>
                                          </p:stCondLst>
                                        </p:cTn>
                                        <p:tgtEl>
                                          <p:spTgt spid="12"/>
                                        </p:tgtEl>
                                        <p:attrNameLst>
                                          <p:attrName>style.visibility</p:attrName>
                                        </p:attrNameLst>
                                      </p:cBhvr>
                                      <p:to>
                                        <p:strVal val="visible"/>
                                      </p:to>
                                    </p:set>
                                    <p:animEffect transition="in" filter="wipe(down)">
                                      <p:cBhvr>
                                        <p:cTn id="56" dur="500"/>
                                        <p:tgtEl>
                                          <p:spTgt spid="12"/>
                                        </p:tgtEl>
                                      </p:cBhvr>
                                    </p:animEffect>
                                  </p:childTnLst>
                                </p:cTn>
                              </p:par>
                            </p:childTnLst>
                          </p:cTn>
                        </p:par>
                        <p:par>
                          <p:cTn id="57" fill="hold">
                            <p:stCondLst>
                              <p:cond delay="2500"/>
                            </p:stCondLst>
                            <p:childTnLst>
                              <p:par>
                                <p:cTn id="58" presetID="53" presetClass="entr" presetSubtype="16"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childTnLst>
                          </p:cTn>
                        </p:par>
                        <p:par>
                          <p:cTn id="63" fill="hold">
                            <p:stCondLst>
                              <p:cond delay="3000"/>
                            </p:stCondLst>
                            <p:childTnLst>
                              <p:par>
                                <p:cTn id="64" presetID="53" presetClass="entr" presetSubtype="16" fill="hold"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childTnLst>
                                </p:cTn>
                              </p:par>
                            </p:childTnLst>
                          </p:cTn>
                        </p:par>
                        <p:par>
                          <p:cTn id="69" fill="hold">
                            <p:stCondLst>
                              <p:cond delay="3500"/>
                            </p:stCondLst>
                            <p:childTnLst>
                              <p:par>
                                <p:cTn id="70" presetID="53" presetClass="entr" presetSubtype="16" fill="hold"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500" fill="hold"/>
                                        <p:tgtEl>
                                          <p:spTgt spid="25"/>
                                        </p:tgtEl>
                                        <p:attrNameLst>
                                          <p:attrName>ppt_w</p:attrName>
                                        </p:attrNameLst>
                                      </p:cBhvr>
                                      <p:tavLst>
                                        <p:tav tm="0">
                                          <p:val>
                                            <p:fltVal val="0"/>
                                          </p:val>
                                        </p:tav>
                                        <p:tav tm="100000">
                                          <p:val>
                                            <p:strVal val="#ppt_w"/>
                                          </p:val>
                                        </p:tav>
                                      </p:tavLst>
                                    </p:anim>
                                    <p:anim calcmode="lin" valueType="num">
                                      <p:cBhvr>
                                        <p:cTn id="73" dur="500" fill="hold"/>
                                        <p:tgtEl>
                                          <p:spTgt spid="25"/>
                                        </p:tgtEl>
                                        <p:attrNameLst>
                                          <p:attrName>ppt_h</p:attrName>
                                        </p:attrNameLst>
                                      </p:cBhvr>
                                      <p:tavLst>
                                        <p:tav tm="0">
                                          <p:val>
                                            <p:fltVal val="0"/>
                                          </p:val>
                                        </p:tav>
                                        <p:tav tm="100000">
                                          <p:val>
                                            <p:strVal val="#ppt_h"/>
                                          </p:val>
                                        </p:tav>
                                      </p:tavLst>
                                    </p:anim>
                                    <p:animEffect transition="in" filter="fade">
                                      <p:cBhvr>
                                        <p:cTn id="74" dur="500"/>
                                        <p:tgtEl>
                                          <p:spTgt spid="25"/>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30"/>
                                        </p:tgtEl>
                                        <p:attrNameLst>
                                          <p:attrName>style.visibility</p:attrName>
                                        </p:attrNameLst>
                                      </p:cBhvr>
                                      <p:to>
                                        <p:strVal val="visible"/>
                                      </p:to>
                                    </p:set>
                                    <p:anim calcmode="lin" valueType="num">
                                      <p:cBhvr>
                                        <p:cTn id="77" dur="500" fill="hold"/>
                                        <p:tgtEl>
                                          <p:spTgt spid="30"/>
                                        </p:tgtEl>
                                        <p:attrNameLst>
                                          <p:attrName>ppt_w</p:attrName>
                                        </p:attrNameLst>
                                      </p:cBhvr>
                                      <p:tavLst>
                                        <p:tav tm="0">
                                          <p:val>
                                            <p:fltVal val="0"/>
                                          </p:val>
                                        </p:tav>
                                        <p:tav tm="100000">
                                          <p:val>
                                            <p:strVal val="#ppt_w"/>
                                          </p:val>
                                        </p:tav>
                                      </p:tavLst>
                                    </p:anim>
                                    <p:anim calcmode="lin" valueType="num">
                                      <p:cBhvr>
                                        <p:cTn id="78" dur="500" fill="hold"/>
                                        <p:tgtEl>
                                          <p:spTgt spid="30"/>
                                        </p:tgtEl>
                                        <p:attrNameLst>
                                          <p:attrName>ppt_h</p:attrName>
                                        </p:attrNameLst>
                                      </p:cBhvr>
                                      <p:tavLst>
                                        <p:tav tm="0">
                                          <p:val>
                                            <p:fltVal val="0"/>
                                          </p:val>
                                        </p:tav>
                                        <p:tav tm="100000">
                                          <p:val>
                                            <p:strVal val="#ppt_h"/>
                                          </p:val>
                                        </p:tav>
                                      </p:tavLst>
                                    </p:anim>
                                    <p:animEffect transition="in" filter="fade">
                                      <p:cBhvr>
                                        <p:cTn id="79" dur="500"/>
                                        <p:tgtEl>
                                          <p:spTgt spid="30"/>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31"/>
                                        </p:tgtEl>
                                        <p:attrNameLst>
                                          <p:attrName>style.visibility</p:attrName>
                                        </p:attrNameLst>
                                      </p:cBhvr>
                                      <p:to>
                                        <p:strVal val="visible"/>
                                      </p:to>
                                    </p:set>
                                    <p:anim calcmode="lin" valueType="num">
                                      <p:cBhvr>
                                        <p:cTn id="82" dur="500" fill="hold"/>
                                        <p:tgtEl>
                                          <p:spTgt spid="31"/>
                                        </p:tgtEl>
                                        <p:attrNameLst>
                                          <p:attrName>ppt_w</p:attrName>
                                        </p:attrNameLst>
                                      </p:cBhvr>
                                      <p:tavLst>
                                        <p:tav tm="0">
                                          <p:val>
                                            <p:fltVal val="0"/>
                                          </p:val>
                                        </p:tav>
                                        <p:tav tm="100000">
                                          <p:val>
                                            <p:strVal val="#ppt_w"/>
                                          </p:val>
                                        </p:tav>
                                      </p:tavLst>
                                    </p:anim>
                                    <p:anim calcmode="lin" valueType="num">
                                      <p:cBhvr>
                                        <p:cTn id="83" dur="500" fill="hold"/>
                                        <p:tgtEl>
                                          <p:spTgt spid="31"/>
                                        </p:tgtEl>
                                        <p:attrNameLst>
                                          <p:attrName>ppt_h</p:attrName>
                                        </p:attrNameLst>
                                      </p:cBhvr>
                                      <p:tavLst>
                                        <p:tav tm="0">
                                          <p:val>
                                            <p:fltVal val="0"/>
                                          </p:val>
                                        </p:tav>
                                        <p:tav tm="100000">
                                          <p:val>
                                            <p:strVal val="#ppt_h"/>
                                          </p:val>
                                        </p:tav>
                                      </p:tavLst>
                                    </p:anim>
                                    <p:animEffect transition="in" filter="fade">
                                      <p:cBhvr>
                                        <p:cTn id="84" dur="500"/>
                                        <p:tgtEl>
                                          <p:spTgt spid="31"/>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32"/>
                                        </p:tgtEl>
                                        <p:attrNameLst>
                                          <p:attrName>style.visibility</p:attrName>
                                        </p:attrNameLst>
                                      </p:cBhvr>
                                      <p:to>
                                        <p:strVal val="visible"/>
                                      </p:to>
                                    </p:set>
                                    <p:anim calcmode="lin" valueType="num">
                                      <p:cBhvr>
                                        <p:cTn id="87" dur="500" fill="hold"/>
                                        <p:tgtEl>
                                          <p:spTgt spid="32"/>
                                        </p:tgtEl>
                                        <p:attrNameLst>
                                          <p:attrName>ppt_w</p:attrName>
                                        </p:attrNameLst>
                                      </p:cBhvr>
                                      <p:tavLst>
                                        <p:tav tm="0">
                                          <p:val>
                                            <p:fltVal val="0"/>
                                          </p:val>
                                        </p:tav>
                                        <p:tav tm="100000">
                                          <p:val>
                                            <p:strVal val="#ppt_w"/>
                                          </p:val>
                                        </p:tav>
                                      </p:tavLst>
                                    </p:anim>
                                    <p:anim calcmode="lin" valueType="num">
                                      <p:cBhvr>
                                        <p:cTn id="88" dur="500" fill="hold"/>
                                        <p:tgtEl>
                                          <p:spTgt spid="32"/>
                                        </p:tgtEl>
                                        <p:attrNameLst>
                                          <p:attrName>ppt_h</p:attrName>
                                        </p:attrNameLst>
                                      </p:cBhvr>
                                      <p:tavLst>
                                        <p:tav tm="0">
                                          <p:val>
                                            <p:fltVal val="0"/>
                                          </p:val>
                                        </p:tav>
                                        <p:tav tm="100000">
                                          <p:val>
                                            <p:strVal val="#ppt_h"/>
                                          </p:val>
                                        </p:tav>
                                      </p:tavLst>
                                    </p:anim>
                                    <p:animEffect transition="in" filter="fade">
                                      <p:cBhvr>
                                        <p:cTn id="89" dur="500"/>
                                        <p:tgtEl>
                                          <p:spTgt spid="32"/>
                                        </p:tgtEl>
                                      </p:cBhvr>
                                    </p:animEffect>
                                  </p:childTnLst>
                                </p:cTn>
                              </p:par>
                            </p:childTnLst>
                          </p:cTn>
                        </p:par>
                        <p:par>
                          <p:cTn id="90" fill="hold">
                            <p:stCondLst>
                              <p:cond delay="4000"/>
                            </p:stCondLst>
                            <p:childTnLst>
                              <p:par>
                                <p:cTn id="91" presetID="22" presetClass="entr" presetSubtype="2" fill="hold" grpId="0" nodeType="after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right)">
                                      <p:cBhvr>
                                        <p:cTn id="93" dur="500"/>
                                        <p:tgtEl>
                                          <p:spTgt spid="34"/>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35"/>
                                        </p:tgtEl>
                                        <p:attrNameLst>
                                          <p:attrName>style.visibility</p:attrName>
                                        </p:attrNameLst>
                                      </p:cBhvr>
                                      <p:to>
                                        <p:strVal val="visible"/>
                                      </p:to>
                                    </p:set>
                                    <p:animEffect transition="in" filter="wipe(right)">
                                      <p:cBhvr>
                                        <p:cTn id="96" dur="750"/>
                                        <p:tgtEl>
                                          <p:spTgt spid="35"/>
                                        </p:tgtEl>
                                      </p:cBhvr>
                                    </p:animEffect>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nodeType="clickEffect">
                                  <p:stCondLst>
                                    <p:cond delay="0"/>
                                  </p:stCondLst>
                                  <p:childTnLst>
                                    <p:set>
                                      <p:cBhvr>
                                        <p:cTn id="100" dur="1" fill="hold">
                                          <p:stCondLst>
                                            <p:cond delay="0"/>
                                          </p:stCondLst>
                                        </p:cTn>
                                        <p:tgtEl>
                                          <p:spTgt spid="2"/>
                                        </p:tgtEl>
                                        <p:attrNameLst>
                                          <p:attrName>style.visibility</p:attrName>
                                        </p:attrNameLst>
                                      </p:cBhvr>
                                      <p:to>
                                        <p:strVal val="visible"/>
                                      </p:to>
                                    </p:set>
                                    <p:animEffect transition="in" filter="fade">
                                      <p:cBhvr>
                                        <p:cTn id="101" dur="1000"/>
                                        <p:tgtEl>
                                          <p:spTgt spid="2"/>
                                        </p:tgtEl>
                                      </p:cBhvr>
                                    </p:animEffect>
                                    <p:anim calcmode="lin" valueType="num">
                                      <p:cBhvr>
                                        <p:cTn id="102" dur="1000" fill="hold"/>
                                        <p:tgtEl>
                                          <p:spTgt spid="2"/>
                                        </p:tgtEl>
                                        <p:attrNameLst>
                                          <p:attrName>ppt_x</p:attrName>
                                        </p:attrNameLst>
                                      </p:cBhvr>
                                      <p:tavLst>
                                        <p:tav tm="0">
                                          <p:val>
                                            <p:strVal val="#ppt_x"/>
                                          </p:val>
                                        </p:tav>
                                        <p:tav tm="100000">
                                          <p:val>
                                            <p:strVal val="#ppt_x"/>
                                          </p:val>
                                        </p:tav>
                                      </p:tavLst>
                                    </p:anim>
                                    <p:anim calcmode="lin" valueType="num">
                                      <p:cBhvr>
                                        <p:cTn id="10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0" grpId="0"/>
      <p:bldP spid="31" grpId="0"/>
      <p:bldP spid="32" grpId="0"/>
      <p:bldP spid="34" grpId="0"/>
      <p:bldP spid="35" grpId="0"/>
      <p:bldP spid="33" grpId="0" animBg="1"/>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4" name="肘形连接符 23"/>
          <p:cNvCxnSpPr/>
          <p:nvPr/>
        </p:nvCxnSpPr>
        <p:spPr>
          <a:xfrm flipV="1">
            <a:off x="2790266" y="1883934"/>
            <a:ext cx="2181518" cy="677455"/>
          </a:xfrm>
          <a:prstGeom prst="bentConnector3">
            <a:avLst>
              <a:gd name="adj1" fmla="val 50000"/>
            </a:avLst>
          </a:prstGeom>
          <a:ln w="9525" cap="rnd">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a:off x="2790266" y="2803508"/>
            <a:ext cx="2321653" cy="609110"/>
          </a:xfrm>
          <a:prstGeom prst="bentConnector3">
            <a:avLst>
              <a:gd name="adj1" fmla="val 50000"/>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肘形连接符 25"/>
          <p:cNvCxnSpPr>
            <a:endCxn id="36" idx="2"/>
          </p:cNvCxnSpPr>
          <p:nvPr/>
        </p:nvCxnSpPr>
        <p:spPr>
          <a:xfrm flipV="1">
            <a:off x="3254353" y="2636948"/>
            <a:ext cx="1990912" cy="425600"/>
          </a:xfrm>
          <a:prstGeom prst="bentConnector3">
            <a:avLst>
              <a:gd name="adj1" fmla="val 50000"/>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a:endCxn id="48" idx="2"/>
          </p:cNvCxnSpPr>
          <p:nvPr/>
        </p:nvCxnSpPr>
        <p:spPr>
          <a:xfrm>
            <a:off x="3222202" y="3289435"/>
            <a:ext cx="2023063" cy="859287"/>
          </a:xfrm>
          <a:prstGeom prst="bentConnector3">
            <a:avLst>
              <a:gd name="adj1" fmla="val 23685"/>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圆角矩形 104"/>
          <p:cNvSpPr/>
          <p:nvPr/>
        </p:nvSpPr>
        <p:spPr>
          <a:xfrm>
            <a:off x="1308824" y="2446978"/>
            <a:ext cx="2074110" cy="908997"/>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20" name="KSO_Shape"/>
          <p:cNvSpPr/>
          <p:nvPr/>
        </p:nvSpPr>
        <p:spPr bwMode="auto">
          <a:xfrm>
            <a:off x="2011921" y="2727232"/>
            <a:ext cx="475633" cy="47563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500">
              <a:latin typeface="微软雅黑" panose="020B0503020204020204" pitchFamily="34" charset="-122"/>
              <a:ea typeface="微软雅黑" panose="020B0503020204020204" pitchFamily="34" charset="-122"/>
            </a:endParaRPr>
          </a:p>
        </p:txBody>
      </p:sp>
      <p:sp>
        <p:nvSpPr>
          <p:cNvPr id="22" name="矩形 21"/>
          <p:cNvSpPr/>
          <p:nvPr/>
        </p:nvSpPr>
        <p:spPr>
          <a:xfrm>
            <a:off x="1872919" y="3633881"/>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矩形 47"/>
          <p:cNvSpPr>
            <a:spLocks noChangeArrowheads="1"/>
          </p:cNvSpPr>
          <p:nvPr/>
        </p:nvSpPr>
        <p:spPr bwMode="auto">
          <a:xfrm>
            <a:off x="1386476" y="3913745"/>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bg1"/>
                </a:solidFill>
                <a:sym typeface="微软雅黑" panose="020B0503020204020204" pitchFamily="34" charset="-122"/>
              </a:rPr>
              <a:t>在此录入上述图表的描述说明，在此录入上述图表的描述说明。</a:t>
            </a:r>
            <a:endParaRPr lang="zh-CN" altLang="en-US" sz="1050" dirty="0">
              <a:solidFill>
                <a:schemeClr val="bg1"/>
              </a:solidFill>
              <a:sym typeface="微软雅黑" panose="020B0503020204020204" pitchFamily="34" charset="-122"/>
            </a:endParaRPr>
          </a:p>
        </p:txBody>
      </p:sp>
      <p:grpSp>
        <p:nvGrpSpPr>
          <p:cNvPr id="28" name="组合 27"/>
          <p:cNvGrpSpPr/>
          <p:nvPr/>
        </p:nvGrpSpPr>
        <p:grpSpPr>
          <a:xfrm>
            <a:off x="4878002" y="1591302"/>
            <a:ext cx="572672" cy="572672"/>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0" name="椭圆 2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1" name="标题 11"/>
          <p:cNvSpPr txBox="1"/>
          <p:nvPr/>
        </p:nvSpPr>
        <p:spPr>
          <a:xfrm>
            <a:off x="4841960" y="1669678"/>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MT Std" pitchFamily="34" charset="0"/>
                <a:ea typeface="微软雅黑" panose="020B0503020204020204" pitchFamily="34" charset="-122"/>
              </a:rPr>
              <a:t>01</a:t>
            </a:r>
            <a:endParaRPr lang="zh-CN" altLang="en-US" sz="2400" dirty="0">
              <a:solidFill>
                <a:schemeClr val="bg1"/>
              </a:solidFill>
              <a:latin typeface="Impact MT Std" pitchFamily="34" charset="0"/>
              <a:ea typeface="微软雅黑" panose="020B0503020204020204" pitchFamily="34" charset="-122"/>
            </a:endParaRPr>
          </a:p>
        </p:txBody>
      </p:sp>
      <p:sp>
        <p:nvSpPr>
          <p:cNvPr id="32" name="标题 11"/>
          <p:cNvSpPr txBox="1"/>
          <p:nvPr/>
        </p:nvSpPr>
        <p:spPr>
          <a:xfrm>
            <a:off x="5513043" y="1770817"/>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33" name="标题 11"/>
          <p:cNvSpPr txBox="1"/>
          <p:nvPr/>
        </p:nvSpPr>
        <p:spPr>
          <a:xfrm>
            <a:off x="5489863" y="150770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232766" y="2350611"/>
            <a:ext cx="572672" cy="572672"/>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6" name="椭圆 3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7" name="标题 11"/>
          <p:cNvSpPr txBox="1"/>
          <p:nvPr/>
        </p:nvSpPr>
        <p:spPr>
          <a:xfrm>
            <a:off x="5196723" y="2428987"/>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MT Std" pitchFamily="34" charset="0"/>
                <a:ea typeface="微软雅黑" panose="020B0503020204020204" pitchFamily="34" charset="-122"/>
              </a:rPr>
              <a:t>02</a:t>
            </a:r>
            <a:endParaRPr lang="zh-CN" altLang="en-US" sz="2400" dirty="0">
              <a:solidFill>
                <a:schemeClr val="bg1"/>
              </a:solidFill>
              <a:latin typeface="Impact MT Std" pitchFamily="34" charset="0"/>
              <a:ea typeface="微软雅黑" panose="020B0503020204020204" pitchFamily="34" charset="-122"/>
            </a:endParaRPr>
          </a:p>
        </p:txBody>
      </p:sp>
      <p:sp>
        <p:nvSpPr>
          <p:cNvPr id="38" name="标题 11"/>
          <p:cNvSpPr txBox="1"/>
          <p:nvPr/>
        </p:nvSpPr>
        <p:spPr>
          <a:xfrm>
            <a:off x="5867807" y="2530126"/>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39" name="标题 11"/>
          <p:cNvSpPr txBox="1"/>
          <p:nvPr/>
        </p:nvSpPr>
        <p:spPr>
          <a:xfrm>
            <a:off x="5844627" y="226701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4931994" y="3106498"/>
            <a:ext cx="572672" cy="572672"/>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2" name="椭圆 4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3" name="标题 11"/>
          <p:cNvSpPr txBox="1"/>
          <p:nvPr/>
        </p:nvSpPr>
        <p:spPr>
          <a:xfrm>
            <a:off x="4895952" y="3184874"/>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MT Std" pitchFamily="34" charset="0"/>
                <a:ea typeface="微软雅黑" panose="020B0503020204020204" pitchFamily="34" charset="-122"/>
              </a:rPr>
              <a:t>03</a:t>
            </a:r>
            <a:endParaRPr lang="zh-CN" altLang="en-US" sz="2400" dirty="0">
              <a:solidFill>
                <a:schemeClr val="bg1"/>
              </a:solidFill>
              <a:latin typeface="Impact MT Std" pitchFamily="34" charset="0"/>
              <a:ea typeface="微软雅黑" panose="020B0503020204020204" pitchFamily="34" charset="-122"/>
            </a:endParaRPr>
          </a:p>
        </p:txBody>
      </p:sp>
      <p:sp>
        <p:nvSpPr>
          <p:cNvPr id="44" name="标题 11"/>
          <p:cNvSpPr txBox="1"/>
          <p:nvPr/>
        </p:nvSpPr>
        <p:spPr>
          <a:xfrm>
            <a:off x="5835705" y="3286014"/>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45" name="标题 11"/>
          <p:cNvSpPr txBox="1"/>
          <p:nvPr/>
        </p:nvSpPr>
        <p:spPr>
          <a:xfrm>
            <a:off x="5843894" y="301390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5232766" y="3862385"/>
            <a:ext cx="572672" cy="572672"/>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8" name="椭圆 4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9" name="标题 11"/>
          <p:cNvSpPr txBox="1"/>
          <p:nvPr/>
        </p:nvSpPr>
        <p:spPr>
          <a:xfrm>
            <a:off x="5196723" y="3940761"/>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MT Std" pitchFamily="34" charset="0"/>
                <a:ea typeface="微软雅黑" panose="020B0503020204020204" pitchFamily="34" charset="-122"/>
              </a:rPr>
              <a:t>04</a:t>
            </a:r>
            <a:endParaRPr lang="zh-CN" altLang="en-US" sz="2400" dirty="0">
              <a:solidFill>
                <a:schemeClr val="bg1"/>
              </a:solidFill>
              <a:latin typeface="Impact MT Std" pitchFamily="34" charset="0"/>
              <a:ea typeface="微软雅黑" panose="020B0503020204020204" pitchFamily="34" charset="-122"/>
            </a:endParaRPr>
          </a:p>
        </p:txBody>
      </p:sp>
      <p:sp>
        <p:nvSpPr>
          <p:cNvPr id="50" name="标题 11"/>
          <p:cNvSpPr txBox="1"/>
          <p:nvPr/>
        </p:nvSpPr>
        <p:spPr>
          <a:xfrm>
            <a:off x="5867807" y="4041901"/>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latin typeface="微软雅黑" panose="020B0503020204020204" pitchFamily="34" charset="-122"/>
                <a:ea typeface="微软雅黑" panose="020B0503020204020204" pitchFamily="34" charset="-122"/>
              </a:rPr>
              <a:t>.</a:t>
            </a:r>
            <a:endParaRPr lang="zh-CN" altLang="en-US" sz="1050" dirty="0">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51" name="标题 11"/>
          <p:cNvSpPr txBox="1"/>
          <p:nvPr/>
        </p:nvSpPr>
        <p:spPr>
          <a:xfrm>
            <a:off x="5844627" y="3778785"/>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
        <p:nvSpPr>
          <p:cNvPr id="52"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5"/>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53"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80">
                                          <p:stCondLst>
                                            <p:cond delay="0"/>
                                          </p:stCondLst>
                                        </p:cTn>
                                        <p:tgtEl>
                                          <p:spTgt spid="52"/>
                                        </p:tgtEl>
                                      </p:cBhvr>
                                    </p:animEffect>
                                    <p:anim calcmode="lin" valueType="num">
                                      <p:cBhvr>
                                        <p:cTn id="8"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13" dur="26">
                                          <p:stCondLst>
                                            <p:cond delay="650"/>
                                          </p:stCondLst>
                                        </p:cTn>
                                        <p:tgtEl>
                                          <p:spTgt spid="52"/>
                                        </p:tgtEl>
                                      </p:cBhvr>
                                      <p:to x="100000" y="60000"/>
                                    </p:animScale>
                                    <p:animScale>
                                      <p:cBhvr>
                                        <p:cTn id="14" dur="166" decel="50000">
                                          <p:stCondLst>
                                            <p:cond delay="676"/>
                                          </p:stCondLst>
                                        </p:cTn>
                                        <p:tgtEl>
                                          <p:spTgt spid="52"/>
                                        </p:tgtEl>
                                      </p:cBhvr>
                                      <p:to x="100000" y="100000"/>
                                    </p:animScale>
                                    <p:animScale>
                                      <p:cBhvr>
                                        <p:cTn id="15" dur="26">
                                          <p:stCondLst>
                                            <p:cond delay="1312"/>
                                          </p:stCondLst>
                                        </p:cTn>
                                        <p:tgtEl>
                                          <p:spTgt spid="52"/>
                                        </p:tgtEl>
                                      </p:cBhvr>
                                      <p:to x="100000" y="80000"/>
                                    </p:animScale>
                                    <p:animScale>
                                      <p:cBhvr>
                                        <p:cTn id="16" dur="166" decel="50000">
                                          <p:stCondLst>
                                            <p:cond delay="1338"/>
                                          </p:stCondLst>
                                        </p:cTn>
                                        <p:tgtEl>
                                          <p:spTgt spid="52"/>
                                        </p:tgtEl>
                                      </p:cBhvr>
                                      <p:to x="100000" y="100000"/>
                                    </p:animScale>
                                    <p:animScale>
                                      <p:cBhvr>
                                        <p:cTn id="17" dur="26">
                                          <p:stCondLst>
                                            <p:cond delay="1642"/>
                                          </p:stCondLst>
                                        </p:cTn>
                                        <p:tgtEl>
                                          <p:spTgt spid="52"/>
                                        </p:tgtEl>
                                      </p:cBhvr>
                                      <p:to x="100000" y="90000"/>
                                    </p:animScale>
                                    <p:animScale>
                                      <p:cBhvr>
                                        <p:cTn id="18" dur="166" decel="50000">
                                          <p:stCondLst>
                                            <p:cond delay="1668"/>
                                          </p:stCondLst>
                                        </p:cTn>
                                        <p:tgtEl>
                                          <p:spTgt spid="52"/>
                                        </p:tgtEl>
                                      </p:cBhvr>
                                      <p:to x="100000" y="100000"/>
                                    </p:animScale>
                                    <p:animScale>
                                      <p:cBhvr>
                                        <p:cTn id="19" dur="26">
                                          <p:stCondLst>
                                            <p:cond delay="1808"/>
                                          </p:stCondLst>
                                        </p:cTn>
                                        <p:tgtEl>
                                          <p:spTgt spid="52"/>
                                        </p:tgtEl>
                                      </p:cBhvr>
                                      <p:to x="100000" y="95000"/>
                                    </p:animScale>
                                    <p:animScale>
                                      <p:cBhvr>
                                        <p:cTn id="20" dur="166" decel="50000">
                                          <p:stCondLst>
                                            <p:cond delay="1834"/>
                                          </p:stCondLst>
                                        </p:cTn>
                                        <p:tgtEl>
                                          <p:spTgt spid="5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down)">
                                      <p:cBhvr>
                                        <p:cTn id="23" dur="580">
                                          <p:stCondLst>
                                            <p:cond delay="0"/>
                                          </p:stCondLst>
                                        </p:cTn>
                                        <p:tgtEl>
                                          <p:spTgt spid="53"/>
                                        </p:tgtEl>
                                      </p:cBhvr>
                                    </p:animEffect>
                                    <p:anim calcmode="lin" valueType="num">
                                      <p:cBhvr>
                                        <p:cTn id="24" dur="1822"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3"/>
                                        </p:tgtEl>
                                        <p:attrNameLst>
                                          <p:attrName>ppt_y</p:attrName>
                                        </p:attrNameLst>
                                      </p:cBhvr>
                                      <p:tavLst>
                                        <p:tav tm="0" fmla="#ppt_y-sin(pi*$)/81">
                                          <p:val>
                                            <p:fltVal val="0"/>
                                          </p:val>
                                        </p:tav>
                                        <p:tav tm="100000">
                                          <p:val>
                                            <p:fltVal val="1"/>
                                          </p:val>
                                        </p:tav>
                                      </p:tavLst>
                                    </p:anim>
                                    <p:animScale>
                                      <p:cBhvr>
                                        <p:cTn id="29" dur="26">
                                          <p:stCondLst>
                                            <p:cond delay="650"/>
                                          </p:stCondLst>
                                        </p:cTn>
                                        <p:tgtEl>
                                          <p:spTgt spid="53"/>
                                        </p:tgtEl>
                                      </p:cBhvr>
                                      <p:to x="100000" y="60000"/>
                                    </p:animScale>
                                    <p:animScale>
                                      <p:cBhvr>
                                        <p:cTn id="30" dur="166" decel="50000">
                                          <p:stCondLst>
                                            <p:cond delay="676"/>
                                          </p:stCondLst>
                                        </p:cTn>
                                        <p:tgtEl>
                                          <p:spTgt spid="53"/>
                                        </p:tgtEl>
                                      </p:cBhvr>
                                      <p:to x="100000" y="100000"/>
                                    </p:animScale>
                                    <p:animScale>
                                      <p:cBhvr>
                                        <p:cTn id="31" dur="26">
                                          <p:stCondLst>
                                            <p:cond delay="1312"/>
                                          </p:stCondLst>
                                        </p:cTn>
                                        <p:tgtEl>
                                          <p:spTgt spid="53"/>
                                        </p:tgtEl>
                                      </p:cBhvr>
                                      <p:to x="100000" y="80000"/>
                                    </p:animScale>
                                    <p:animScale>
                                      <p:cBhvr>
                                        <p:cTn id="32" dur="166" decel="50000">
                                          <p:stCondLst>
                                            <p:cond delay="1338"/>
                                          </p:stCondLst>
                                        </p:cTn>
                                        <p:tgtEl>
                                          <p:spTgt spid="53"/>
                                        </p:tgtEl>
                                      </p:cBhvr>
                                      <p:to x="100000" y="100000"/>
                                    </p:animScale>
                                    <p:animScale>
                                      <p:cBhvr>
                                        <p:cTn id="33" dur="26">
                                          <p:stCondLst>
                                            <p:cond delay="1642"/>
                                          </p:stCondLst>
                                        </p:cTn>
                                        <p:tgtEl>
                                          <p:spTgt spid="53"/>
                                        </p:tgtEl>
                                      </p:cBhvr>
                                      <p:to x="100000" y="90000"/>
                                    </p:animScale>
                                    <p:animScale>
                                      <p:cBhvr>
                                        <p:cTn id="34" dur="166" decel="50000">
                                          <p:stCondLst>
                                            <p:cond delay="1668"/>
                                          </p:stCondLst>
                                        </p:cTn>
                                        <p:tgtEl>
                                          <p:spTgt spid="53"/>
                                        </p:tgtEl>
                                      </p:cBhvr>
                                      <p:to x="100000" y="100000"/>
                                    </p:animScale>
                                    <p:animScale>
                                      <p:cBhvr>
                                        <p:cTn id="35" dur="26">
                                          <p:stCondLst>
                                            <p:cond delay="1808"/>
                                          </p:stCondLst>
                                        </p:cTn>
                                        <p:tgtEl>
                                          <p:spTgt spid="53"/>
                                        </p:tgtEl>
                                      </p:cBhvr>
                                      <p:to x="100000" y="95000"/>
                                    </p:animScale>
                                    <p:animScale>
                                      <p:cBhvr>
                                        <p:cTn id="36" dur="166" decel="50000">
                                          <p:stCondLst>
                                            <p:cond delay="1834"/>
                                          </p:stCondLst>
                                        </p:cTn>
                                        <p:tgtEl>
                                          <p:spTgt spid="53"/>
                                        </p:tgtEl>
                                      </p:cBhvr>
                                      <p:to x="100000" y="100000"/>
                                    </p:animScale>
                                  </p:childTnLst>
                                </p:cTn>
                              </p:par>
                            </p:childTnLst>
                          </p:cTn>
                        </p:par>
                        <p:par>
                          <p:cTn id="37" fill="hold">
                            <p:stCondLst>
                              <p:cond delay="2000"/>
                            </p:stCondLst>
                            <p:childTnLst>
                              <p:par>
                                <p:cTn id="38" presetID="2" presetClass="entr" presetSubtype="4"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50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2" presetClass="entr" presetSubtype="4"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down)">
                                      <p:cBhvr>
                                        <p:cTn id="57" dur="500"/>
                                        <p:tgtEl>
                                          <p:spTgt spid="24"/>
                                        </p:tgtEl>
                                      </p:cBhvr>
                                    </p:animEffect>
                                  </p:childTnLst>
                                </p:cTn>
                              </p:par>
                            </p:childTnLst>
                          </p:cTn>
                        </p:par>
                        <p:par>
                          <p:cTn id="58" fill="hold">
                            <p:stCondLst>
                              <p:cond delay="3000"/>
                            </p:stCondLst>
                            <p:childTnLst>
                              <p:par>
                                <p:cTn id="59" presetID="22" presetClass="entr" presetSubtype="4"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down)">
                                      <p:cBhvr>
                                        <p:cTn id="61" dur="500"/>
                                        <p:tgtEl>
                                          <p:spTgt spid="26"/>
                                        </p:tgtEl>
                                      </p:cBhvr>
                                    </p:animEffect>
                                  </p:childTnLst>
                                </p:cTn>
                              </p:par>
                            </p:childTnLst>
                          </p:cTn>
                        </p:par>
                        <p:par>
                          <p:cTn id="62" fill="hold">
                            <p:stCondLst>
                              <p:cond delay="3500"/>
                            </p:stCondLst>
                            <p:childTnLst>
                              <p:par>
                                <p:cTn id="63" presetID="22" presetClass="entr" presetSubtype="8" fill="hold"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wipe(left)">
                                      <p:cBhvr>
                                        <p:cTn id="65" dur="500"/>
                                        <p:tgtEl>
                                          <p:spTgt spid="25"/>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1" presetClass="entr" presetSubtype="0" fill="hold" nodeType="withEffect">
                                  <p:stCondLst>
                                    <p:cond delay="500"/>
                                  </p:stCondLst>
                                  <p:childTnLst>
                                    <p:set>
                                      <p:cBhvr>
                                        <p:cTn id="71" dur="1" fill="hold">
                                          <p:stCondLst>
                                            <p:cond delay="0"/>
                                          </p:stCondLst>
                                        </p:cTn>
                                        <p:tgtEl>
                                          <p:spTgt spid="28"/>
                                        </p:tgtEl>
                                        <p:attrNameLst>
                                          <p:attrName>style.visibility</p:attrName>
                                        </p:attrNameLst>
                                      </p:cBhvr>
                                      <p:to>
                                        <p:strVal val="visible"/>
                                      </p:to>
                                    </p:set>
                                  </p:childTnLst>
                                </p:cTn>
                              </p:par>
                              <p:par>
                                <p:cTn id="72" presetID="53" presetClass="entr" presetSubtype="16" fill="hold" nodeType="withEffect">
                                  <p:stCondLst>
                                    <p:cond delay="500"/>
                                  </p:stCondLst>
                                  <p:childTnLst>
                                    <p:set>
                                      <p:cBhvr>
                                        <p:cTn id="73" dur="1" fill="hold">
                                          <p:stCondLst>
                                            <p:cond delay="0"/>
                                          </p:stCondLst>
                                        </p:cTn>
                                        <p:tgtEl>
                                          <p:spTgt spid="28"/>
                                        </p:tgtEl>
                                        <p:attrNameLst>
                                          <p:attrName>style.visibility</p:attrName>
                                        </p:attrNameLst>
                                      </p:cBhvr>
                                      <p:to>
                                        <p:strVal val="visible"/>
                                      </p:to>
                                    </p:set>
                                    <p:anim calcmode="lin" valueType="num">
                                      <p:cBhvr>
                                        <p:cTn id="74" dur="1000" fill="hold"/>
                                        <p:tgtEl>
                                          <p:spTgt spid="28"/>
                                        </p:tgtEl>
                                        <p:attrNameLst>
                                          <p:attrName>ppt_w</p:attrName>
                                        </p:attrNameLst>
                                      </p:cBhvr>
                                      <p:tavLst>
                                        <p:tav tm="0">
                                          <p:val>
                                            <p:fltVal val="0"/>
                                          </p:val>
                                        </p:tav>
                                        <p:tav tm="100000">
                                          <p:val>
                                            <p:strVal val="#ppt_w"/>
                                          </p:val>
                                        </p:tav>
                                      </p:tavLst>
                                    </p:anim>
                                    <p:anim calcmode="lin" valueType="num">
                                      <p:cBhvr>
                                        <p:cTn id="75" dur="1000" fill="hold"/>
                                        <p:tgtEl>
                                          <p:spTgt spid="28"/>
                                        </p:tgtEl>
                                        <p:attrNameLst>
                                          <p:attrName>ppt_h</p:attrName>
                                        </p:attrNameLst>
                                      </p:cBhvr>
                                      <p:tavLst>
                                        <p:tav tm="0">
                                          <p:val>
                                            <p:fltVal val="0"/>
                                          </p:val>
                                        </p:tav>
                                        <p:tav tm="100000">
                                          <p:val>
                                            <p:strVal val="#ppt_h"/>
                                          </p:val>
                                        </p:tav>
                                      </p:tavLst>
                                    </p:anim>
                                    <p:animEffect transition="in" filter="fade">
                                      <p:cBhvr>
                                        <p:cTn id="76" dur="1000"/>
                                        <p:tgtEl>
                                          <p:spTgt spid="28"/>
                                        </p:tgtEl>
                                      </p:cBhvr>
                                    </p:animEffect>
                                  </p:childTnLst>
                                </p:cTn>
                              </p:par>
                              <p:par>
                                <p:cTn id="77" presetID="64" presetClass="path" presetSubtype="0" fill="hold" nodeType="withEffect">
                                  <p:stCondLst>
                                    <p:cond delay="500"/>
                                  </p:stCondLst>
                                  <p:childTnLst>
                                    <p:animMotion origin="layout" path="M 4.4657E-6 3.7037E-6 L -0.71249 -0.67223 " pathEditMode="relative" rAng="0" ptsTypes="AA">
                                      <p:cBhvr>
                                        <p:cTn id="78" dur="1000" spd="-100000" fill="hold"/>
                                        <p:tgtEl>
                                          <p:spTgt spid="28"/>
                                        </p:tgtEl>
                                        <p:attrNameLst>
                                          <p:attrName>ppt_x</p:attrName>
                                          <p:attrName>ppt_y</p:attrName>
                                        </p:attrNameLst>
                                      </p:cBhvr>
                                      <p:rCtr x="-35624" y="-33611"/>
                                    </p:animMotion>
                                  </p:childTnLst>
                                </p:cTn>
                              </p:par>
                              <p:par>
                                <p:cTn id="79" presetID="42" presetClass="entr" presetSubtype="0"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1000"/>
                                        <p:tgtEl>
                                          <p:spTgt spid="31"/>
                                        </p:tgtEl>
                                      </p:cBhvr>
                                    </p:animEffect>
                                    <p:anim calcmode="lin" valueType="num">
                                      <p:cBhvr>
                                        <p:cTn id="82" dur="1000" fill="hold"/>
                                        <p:tgtEl>
                                          <p:spTgt spid="31"/>
                                        </p:tgtEl>
                                        <p:attrNameLst>
                                          <p:attrName>ppt_x</p:attrName>
                                        </p:attrNameLst>
                                      </p:cBhvr>
                                      <p:tavLst>
                                        <p:tav tm="0">
                                          <p:val>
                                            <p:strVal val="#ppt_x"/>
                                          </p:val>
                                        </p:tav>
                                        <p:tav tm="100000">
                                          <p:val>
                                            <p:strVal val="#ppt_x"/>
                                          </p:val>
                                        </p:tav>
                                      </p:tavLst>
                                    </p:anim>
                                    <p:anim calcmode="lin" valueType="num">
                                      <p:cBhvr>
                                        <p:cTn id="83" dur="1000" fill="hold"/>
                                        <p:tgtEl>
                                          <p:spTgt spid="31"/>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32"/>
                                        </p:tgtEl>
                                        <p:attrNameLst>
                                          <p:attrName>style.visibility</p:attrName>
                                        </p:attrNameLst>
                                      </p:cBhvr>
                                      <p:to>
                                        <p:strVal val="visible"/>
                                      </p:to>
                                    </p:set>
                                    <p:animEffect transition="in" filter="fade">
                                      <p:cBhvr>
                                        <p:cTn id="86" dur="1000"/>
                                        <p:tgtEl>
                                          <p:spTgt spid="32"/>
                                        </p:tgtEl>
                                      </p:cBhvr>
                                    </p:animEffect>
                                    <p:anim calcmode="lin" valueType="num">
                                      <p:cBhvr>
                                        <p:cTn id="87" dur="1000" fill="hold"/>
                                        <p:tgtEl>
                                          <p:spTgt spid="32"/>
                                        </p:tgtEl>
                                        <p:attrNameLst>
                                          <p:attrName>ppt_x</p:attrName>
                                        </p:attrNameLst>
                                      </p:cBhvr>
                                      <p:tavLst>
                                        <p:tav tm="0">
                                          <p:val>
                                            <p:strVal val="#ppt_x"/>
                                          </p:val>
                                        </p:tav>
                                        <p:tav tm="100000">
                                          <p:val>
                                            <p:strVal val="#ppt_x"/>
                                          </p:val>
                                        </p:tav>
                                      </p:tavLst>
                                    </p:anim>
                                    <p:anim calcmode="lin" valueType="num">
                                      <p:cBhvr>
                                        <p:cTn id="88" dur="1000" fill="hold"/>
                                        <p:tgtEl>
                                          <p:spTgt spid="32"/>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33"/>
                                        </p:tgtEl>
                                        <p:attrNameLst>
                                          <p:attrName>style.visibility</p:attrName>
                                        </p:attrNameLst>
                                      </p:cBhvr>
                                      <p:to>
                                        <p:strVal val="visible"/>
                                      </p:to>
                                    </p:set>
                                    <p:animEffect transition="in" filter="fade">
                                      <p:cBhvr>
                                        <p:cTn id="91" dur="1000"/>
                                        <p:tgtEl>
                                          <p:spTgt spid="33"/>
                                        </p:tgtEl>
                                      </p:cBhvr>
                                    </p:animEffect>
                                    <p:anim calcmode="lin" valueType="num">
                                      <p:cBhvr>
                                        <p:cTn id="92" dur="1000" fill="hold"/>
                                        <p:tgtEl>
                                          <p:spTgt spid="33"/>
                                        </p:tgtEl>
                                        <p:attrNameLst>
                                          <p:attrName>ppt_x</p:attrName>
                                        </p:attrNameLst>
                                      </p:cBhvr>
                                      <p:tavLst>
                                        <p:tav tm="0">
                                          <p:val>
                                            <p:strVal val="#ppt_x"/>
                                          </p:val>
                                        </p:tav>
                                        <p:tav tm="100000">
                                          <p:val>
                                            <p:strVal val="#ppt_x"/>
                                          </p:val>
                                        </p:tav>
                                      </p:tavLst>
                                    </p:anim>
                                    <p:anim calcmode="lin" valueType="num">
                                      <p:cBhvr>
                                        <p:cTn id="93" dur="1000" fill="hold"/>
                                        <p:tgtEl>
                                          <p:spTgt spid="33"/>
                                        </p:tgtEl>
                                        <p:attrNameLst>
                                          <p:attrName>ppt_y</p:attrName>
                                        </p:attrNameLst>
                                      </p:cBhvr>
                                      <p:tavLst>
                                        <p:tav tm="0">
                                          <p:val>
                                            <p:strVal val="#ppt_y+.1"/>
                                          </p:val>
                                        </p:tav>
                                        <p:tav tm="100000">
                                          <p:val>
                                            <p:strVal val="#ppt_y"/>
                                          </p:val>
                                        </p:tav>
                                      </p:tavLst>
                                    </p:anim>
                                  </p:childTnLst>
                                </p:cTn>
                              </p:par>
                              <p:par>
                                <p:cTn id="94" presetID="1" presetClass="entr" presetSubtype="0" fill="hold" nodeType="withEffect">
                                  <p:stCondLst>
                                    <p:cond delay="500"/>
                                  </p:stCondLst>
                                  <p:childTnLst>
                                    <p:set>
                                      <p:cBhvr>
                                        <p:cTn id="95" dur="1" fill="hold">
                                          <p:stCondLst>
                                            <p:cond delay="0"/>
                                          </p:stCondLst>
                                        </p:cTn>
                                        <p:tgtEl>
                                          <p:spTgt spid="34"/>
                                        </p:tgtEl>
                                        <p:attrNameLst>
                                          <p:attrName>style.visibility</p:attrName>
                                        </p:attrNameLst>
                                      </p:cBhvr>
                                      <p:to>
                                        <p:strVal val="visible"/>
                                      </p:to>
                                    </p:set>
                                  </p:childTnLst>
                                </p:cTn>
                              </p:par>
                              <p:par>
                                <p:cTn id="96" presetID="53" presetClass="entr" presetSubtype="16" fill="hold" nodeType="withEffect">
                                  <p:stCondLst>
                                    <p:cond delay="500"/>
                                  </p:stCondLst>
                                  <p:childTnLst>
                                    <p:set>
                                      <p:cBhvr>
                                        <p:cTn id="97" dur="1" fill="hold">
                                          <p:stCondLst>
                                            <p:cond delay="0"/>
                                          </p:stCondLst>
                                        </p:cTn>
                                        <p:tgtEl>
                                          <p:spTgt spid="34"/>
                                        </p:tgtEl>
                                        <p:attrNameLst>
                                          <p:attrName>style.visibility</p:attrName>
                                        </p:attrNameLst>
                                      </p:cBhvr>
                                      <p:to>
                                        <p:strVal val="visible"/>
                                      </p:to>
                                    </p:set>
                                    <p:anim calcmode="lin" valueType="num">
                                      <p:cBhvr>
                                        <p:cTn id="98" dur="1000" fill="hold"/>
                                        <p:tgtEl>
                                          <p:spTgt spid="34"/>
                                        </p:tgtEl>
                                        <p:attrNameLst>
                                          <p:attrName>ppt_w</p:attrName>
                                        </p:attrNameLst>
                                      </p:cBhvr>
                                      <p:tavLst>
                                        <p:tav tm="0">
                                          <p:val>
                                            <p:fltVal val="0"/>
                                          </p:val>
                                        </p:tav>
                                        <p:tav tm="100000">
                                          <p:val>
                                            <p:strVal val="#ppt_w"/>
                                          </p:val>
                                        </p:tav>
                                      </p:tavLst>
                                    </p:anim>
                                    <p:anim calcmode="lin" valueType="num">
                                      <p:cBhvr>
                                        <p:cTn id="99" dur="1000" fill="hold"/>
                                        <p:tgtEl>
                                          <p:spTgt spid="34"/>
                                        </p:tgtEl>
                                        <p:attrNameLst>
                                          <p:attrName>ppt_h</p:attrName>
                                        </p:attrNameLst>
                                      </p:cBhvr>
                                      <p:tavLst>
                                        <p:tav tm="0">
                                          <p:val>
                                            <p:fltVal val="0"/>
                                          </p:val>
                                        </p:tav>
                                        <p:tav tm="100000">
                                          <p:val>
                                            <p:strVal val="#ppt_h"/>
                                          </p:val>
                                        </p:tav>
                                      </p:tavLst>
                                    </p:anim>
                                    <p:animEffect transition="in" filter="fade">
                                      <p:cBhvr>
                                        <p:cTn id="100" dur="1000"/>
                                        <p:tgtEl>
                                          <p:spTgt spid="34"/>
                                        </p:tgtEl>
                                      </p:cBhvr>
                                    </p:animEffect>
                                  </p:childTnLst>
                                </p:cTn>
                              </p:par>
                              <p:par>
                                <p:cTn id="101" presetID="64" presetClass="path" presetSubtype="0" fill="hold" nodeType="withEffect">
                                  <p:stCondLst>
                                    <p:cond delay="500"/>
                                  </p:stCondLst>
                                  <p:childTnLst>
                                    <p:animMotion origin="layout" path="M 4.4657E-6 3.7037E-6 L -0.71249 -0.67223 " pathEditMode="relative" rAng="0" ptsTypes="AA">
                                      <p:cBhvr>
                                        <p:cTn id="102" dur="1000" spd="-100000" fill="hold"/>
                                        <p:tgtEl>
                                          <p:spTgt spid="34"/>
                                        </p:tgtEl>
                                        <p:attrNameLst>
                                          <p:attrName>ppt_x</p:attrName>
                                          <p:attrName>ppt_y</p:attrName>
                                        </p:attrNameLst>
                                      </p:cBhvr>
                                      <p:rCtr x="-35624" y="-33611"/>
                                    </p:animMotion>
                                  </p:childTnLst>
                                </p:cTn>
                              </p:par>
                              <p:par>
                                <p:cTn id="103" presetID="42" presetClass="entr" presetSubtype="0" fill="hold" grpId="0" nodeType="withEffect">
                                  <p:stCondLst>
                                    <p:cond delay="500"/>
                                  </p:stCondLst>
                                  <p:childTnLst>
                                    <p:set>
                                      <p:cBhvr>
                                        <p:cTn id="104" dur="1" fill="hold">
                                          <p:stCondLst>
                                            <p:cond delay="0"/>
                                          </p:stCondLst>
                                        </p:cTn>
                                        <p:tgtEl>
                                          <p:spTgt spid="37"/>
                                        </p:tgtEl>
                                        <p:attrNameLst>
                                          <p:attrName>style.visibility</p:attrName>
                                        </p:attrNameLst>
                                      </p:cBhvr>
                                      <p:to>
                                        <p:strVal val="visible"/>
                                      </p:to>
                                    </p:set>
                                    <p:animEffect transition="in" filter="fade">
                                      <p:cBhvr>
                                        <p:cTn id="105" dur="1000"/>
                                        <p:tgtEl>
                                          <p:spTgt spid="37"/>
                                        </p:tgtEl>
                                      </p:cBhvr>
                                    </p:animEffect>
                                    <p:anim calcmode="lin" valueType="num">
                                      <p:cBhvr>
                                        <p:cTn id="106" dur="1000" fill="hold"/>
                                        <p:tgtEl>
                                          <p:spTgt spid="37"/>
                                        </p:tgtEl>
                                        <p:attrNameLst>
                                          <p:attrName>ppt_x</p:attrName>
                                        </p:attrNameLst>
                                      </p:cBhvr>
                                      <p:tavLst>
                                        <p:tav tm="0">
                                          <p:val>
                                            <p:strVal val="#ppt_x"/>
                                          </p:val>
                                        </p:tav>
                                        <p:tav tm="100000">
                                          <p:val>
                                            <p:strVal val="#ppt_x"/>
                                          </p:val>
                                        </p:tav>
                                      </p:tavLst>
                                    </p:anim>
                                    <p:anim calcmode="lin" valueType="num">
                                      <p:cBhvr>
                                        <p:cTn id="107" dur="1000" fill="hold"/>
                                        <p:tgtEl>
                                          <p:spTgt spid="37"/>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500"/>
                                  </p:stCondLst>
                                  <p:childTnLst>
                                    <p:set>
                                      <p:cBhvr>
                                        <p:cTn id="109" dur="1" fill="hold">
                                          <p:stCondLst>
                                            <p:cond delay="0"/>
                                          </p:stCondLst>
                                        </p:cTn>
                                        <p:tgtEl>
                                          <p:spTgt spid="38"/>
                                        </p:tgtEl>
                                        <p:attrNameLst>
                                          <p:attrName>style.visibility</p:attrName>
                                        </p:attrNameLst>
                                      </p:cBhvr>
                                      <p:to>
                                        <p:strVal val="visible"/>
                                      </p:to>
                                    </p:set>
                                    <p:animEffect transition="in" filter="fade">
                                      <p:cBhvr>
                                        <p:cTn id="110" dur="1000"/>
                                        <p:tgtEl>
                                          <p:spTgt spid="38"/>
                                        </p:tgtEl>
                                      </p:cBhvr>
                                    </p:animEffect>
                                    <p:anim calcmode="lin" valueType="num">
                                      <p:cBhvr>
                                        <p:cTn id="111" dur="1000" fill="hold"/>
                                        <p:tgtEl>
                                          <p:spTgt spid="38"/>
                                        </p:tgtEl>
                                        <p:attrNameLst>
                                          <p:attrName>ppt_x</p:attrName>
                                        </p:attrNameLst>
                                      </p:cBhvr>
                                      <p:tavLst>
                                        <p:tav tm="0">
                                          <p:val>
                                            <p:strVal val="#ppt_x"/>
                                          </p:val>
                                        </p:tav>
                                        <p:tav tm="100000">
                                          <p:val>
                                            <p:strVal val="#ppt_x"/>
                                          </p:val>
                                        </p:tav>
                                      </p:tavLst>
                                    </p:anim>
                                    <p:anim calcmode="lin" valueType="num">
                                      <p:cBhvr>
                                        <p:cTn id="112" dur="1000" fill="hold"/>
                                        <p:tgtEl>
                                          <p:spTgt spid="38"/>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500"/>
                                  </p:stCondLst>
                                  <p:childTnLst>
                                    <p:set>
                                      <p:cBhvr>
                                        <p:cTn id="114" dur="1" fill="hold">
                                          <p:stCondLst>
                                            <p:cond delay="0"/>
                                          </p:stCondLst>
                                        </p:cTn>
                                        <p:tgtEl>
                                          <p:spTgt spid="39"/>
                                        </p:tgtEl>
                                        <p:attrNameLst>
                                          <p:attrName>style.visibility</p:attrName>
                                        </p:attrNameLst>
                                      </p:cBhvr>
                                      <p:to>
                                        <p:strVal val="visible"/>
                                      </p:to>
                                    </p:set>
                                    <p:animEffect transition="in" filter="fade">
                                      <p:cBhvr>
                                        <p:cTn id="115" dur="1000"/>
                                        <p:tgtEl>
                                          <p:spTgt spid="39"/>
                                        </p:tgtEl>
                                      </p:cBhvr>
                                    </p:animEffect>
                                    <p:anim calcmode="lin" valueType="num">
                                      <p:cBhvr>
                                        <p:cTn id="116" dur="1000" fill="hold"/>
                                        <p:tgtEl>
                                          <p:spTgt spid="39"/>
                                        </p:tgtEl>
                                        <p:attrNameLst>
                                          <p:attrName>ppt_x</p:attrName>
                                        </p:attrNameLst>
                                      </p:cBhvr>
                                      <p:tavLst>
                                        <p:tav tm="0">
                                          <p:val>
                                            <p:strVal val="#ppt_x"/>
                                          </p:val>
                                        </p:tav>
                                        <p:tav tm="100000">
                                          <p:val>
                                            <p:strVal val="#ppt_x"/>
                                          </p:val>
                                        </p:tav>
                                      </p:tavLst>
                                    </p:anim>
                                    <p:anim calcmode="lin" valueType="num">
                                      <p:cBhvr>
                                        <p:cTn id="117" dur="1000" fill="hold"/>
                                        <p:tgtEl>
                                          <p:spTgt spid="39"/>
                                        </p:tgtEl>
                                        <p:attrNameLst>
                                          <p:attrName>ppt_y</p:attrName>
                                        </p:attrNameLst>
                                      </p:cBhvr>
                                      <p:tavLst>
                                        <p:tav tm="0">
                                          <p:val>
                                            <p:strVal val="#ppt_y+.1"/>
                                          </p:val>
                                        </p:tav>
                                        <p:tav tm="100000">
                                          <p:val>
                                            <p:strVal val="#ppt_y"/>
                                          </p:val>
                                        </p:tav>
                                      </p:tavLst>
                                    </p:anim>
                                  </p:childTnLst>
                                </p:cTn>
                              </p:par>
                              <p:par>
                                <p:cTn id="118" presetID="1" presetClass="entr" presetSubtype="0" fill="hold" nodeType="withEffect">
                                  <p:stCondLst>
                                    <p:cond delay="500"/>
                                  </p:stCondLst>
                                  <p:childTnLst>
                                    <p:set>
                                      <p:cBhvr>
                                        <p:cTn id="119" dur="1" fill="hold">
                                          <p:stCondLst>
                                            <p:cond delay="0"/>
                                          </p:stCondLst>
                                        </p:cTn>
                                        <p:tgtEl>
                                          <p:spTgt spid="40"/>
                                        </p:tgtEl>
                                        <p:attrNameLst>
                                          <p:attrName>style.visibility</p:attrName>
                                        </p:attrNameLst>
                                      </p:cBhvr>
                                      <p:to>
                                        <p:strVal val="visible"/>
                                      </p:to>
                                    </p:set>
                                  </p:childTnLst>
                                </p:cTn>
                              </p:par>
                              <p:par>
                                <p:cTn id="120" presetID="53" presetClass="entr" presetSubtype="16" fill="hold" nodeType="withEffect">
                                  <p:stCondLst>
                                    <p:cond delay="500"/>
                                  </p:stCondLst>
                                  <p:childTnLst>
                                    <p:set>
                                      <p:cBhvr>
                                        <p:cTn id="121" dur="1" fill="hold">
                                          <p:stCondLst>
                                            <p:cond delay="0"/>
                                          </p:stCondLst>
                                        </p:cTn>
                                        <p:tgtEl>
                                          <p:spTgt spid="40"/>
                                        </p:tgtEl>
                                        <p:attrNameLst>
                                          <p:attrName>style.visibility</p:attrName>
                                        </p:attrNameLst>
                                      </p:cBhvr>
                                      <p:to>
                                        <p:strVal val="visible"/>
                                      </p:to>
                                    </p:set>
                                    <p:anim calcmode="lin" valueType="num">
                                      <p:cBhvr>
                                        <p:cTn id="122" dur="1000" fill="hold"/>
                                        <p:tgtEl>
                                          <p:spTgt spid="40"/>
                                        </p:tgtEl>
                                        <p:attrNameLst>
                                          <p:attrName>ppt_w</p:attrName>
                                        </p:attrNameLst>
                                      </p:cBhvr>
                                      <p:tavLst>
                                        <p:tav tm="0">
                                          <p:val>
                                            <p:fltVal val="0"/>
                                          </p:val>
                                        </p:tav>
                                        <p:tav tm="100000">
                                          <p:val>
                                            <p:strVal val="#ppt_w"/>
                                          </p:val>
                                        </p:tav>
                                      </p:tavLst>
                                    </p:anim>
                                    <p:anim calcmode="lin" valueType="num">
                                      <p:cBhvr>
                                        <p:cTn id="123" dur="1000" fill="hold"/>
                                        <p:tgtEl>
                                          <p:spTgt spid="40"/>
                                        </p:tgtEl>
                                        <p:attrNameLst>
                                          <p:attrName>ppt_h</p:attrName>
                                        </p:attrNameLst>
                                      </p:cBhvr>
                                      <p:tavLst>
                                        <p:tav tm="0">
                                          <p:val>
                                            <p:fltVal val="0"/>
                                          </p:val>
                                        </p:tav>
                                        <p:tav tm="100000">
                                          <p:val>
                                            <p:strVal val="#ppt_h"/>
                                          </p:val>
                                        </p:tav>
                                      </p:tavLst>
                                    </p:anim>
                                    <p:animEffect transition="in" filter="fade">
                                      <p:cBhvr>
                                        <p:cTn id="124" dur="1000"/>
                                        <p:tgtEl>
                                          <p:spTgt spid="40"/>
                                        </p:tgtEl>
                                      </p:cBhvr>
                                    </p:animEffect>
                                  </p:childTnLst>
                                </p:cTn>
                              </p:par>
                              <p:par>
                                <p:cTn id="125" presetID="64" presetClass="path" presetSubtype="0" fill="hold" nodeType="withEffect">
                                  <p:stCondLst>
                                    <p:cond delay="500"/>
                                  </p:stCondLst>
                                  <p:childTnLst>
                                    <p:animMotion origin="layout" path="M 0.00013 0.00116 L -0.7125 -0.67292 " pathEditMode="relative" rAng="0" ptsTypes="AA">
                                      <p:cBhvr>
                                        <p:cTn id="126" dur="1000" spd="-100000" fill="hold"/>
                                        <p:tgtEl>
                                          <p:spTgt spid="40"/>
                                        </p:tgtEl>
                                        <p:attrNameLst>
                                          <p:attrName>ppt_x</p:attrName>
                                          <p:attrName>ppt_y</p:attrName>
                                        </p:attrNameLst>
                                      </p:cBhvr>
                                      <p:rCtr x="-35638" y="-33704"/>
                                    </p:animMotion>
                                  </p:childTnLst>
                                </p:cTn>
                              </p:par>
                              <p:par>
                                <p:cTn id="127" presetID="42" presetClass="entr" presetSubtype="0" fill="hold" grpId="0" nodeType="withEffect">
                                  <p:stCondLst>
                                    <p:cond delay="500"/>
                                  </p:stCondLst>
                                  <p:childTnLst>
                                    <p:set>
                                      <p:cBhvr>
                                        <p:cTn id="128" dur="1" fill="hold">
                                          <p:stCondLst>
                                            <p:cond delay="0"/>
                                          </p:stCondLst>
                                        </p:cTn>
                                        <p:tgtEl>
                                          <p:spTgt spid="43"/>
                                        </p:tgtEl>
                                        <p:attrNameLst>
                                          <p:attrName>style.visibility</p:attrName>
                                        </p:attrNameLst>
                                      </p:cBhvr>
                                      <p:to>
                                        <p:strVal val="visible"/>
                                      </p:to>
                                    </p:set>
                                    <p:animEffect transition="in" filter="fade">
                                      <p:cBhvr>
                                        <p:cTn id="129" dur="1000"/>
                                        <p:tgtEl>
                                          <p:spTgt spid="43"/>
                                        </p:tgtEl>
                                      </p:cBhvr>
                                    </p:animEffect>
                                    <p:anim calcmode="lin" valueType="num">
                                      <p:cBhvr>
                                        <p:cTn id="130" dur="1000" fill="hold"/>
                                        <p:tgtEl>
                                          <p:spTgt spid="43"/>
                                        </p:tgtEl>
                                        <p:attrNameLst>
                                          <p:attrName>ppt_x</p:attrName>
                                        </p:attrNameLst>
                                      </p:cBhvr>
                                      <p:tavLst>
                                        <p:tav tm="0">
                                          <p:val>
                                            <p:strVal val="#ppt_x"/>
                                          </p:val>
                                        </p:tav>
                                        <p:tav tm="100000">
                                          <p:val>
                                            <p:strVal val="#ppt_x"/>
                                          </p:val>
                                        </p:tav>
                                      </p:tavLst>
                                    </p:anim>
                                    <p:anim calcmode="lin" valueType="num">
                                      <p:cBhvr>
                                        <p:cTn id="131" dur="1000" fill="hold"/>
                                        <p:tgtEl>
                                          <p:spTgt spid="43"/>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500"/>
                                  </p:stCondLst>
                                  <p:childTnLst>
                                    <p:set>
                                      <p:cBhvr>
                                        <p:cTn id="133" dur="1" fill="hold">
                                          <p:stCondLst>
                                            <p:cond delay="0"/>
                                          </p:stCondLst>
                                        </p:cTn>
                                        <p:tgtEl>
                                          <p:spTgt spid="44"/>
                                        </p:tgtEl>
                                        <p:attrNameLst>
                                          <p:attrName>style.visibility</p:attrName>
                                        </p:attrNameLst>
                                      </p:cBhvr>
                                      <p:to>
                                        <p:strVal val="visible"/>
                                      </p:to>
                                    </p:set>
                                    <p:animEffect transition="in" filter="fade">
                                      <p:cBhvr>
                                        <p:cTn id="134" dur="1000"/>
                                        <p:tgtEl>
                                          <p:spTgt spid="44"/>
                                        </p:tgtEl>
                                      </p:cBhvr>
                                    </p:animEffect>
                                    <p:anim calcmode="lin" valueType="num">
                                      <p:cBhvr>
                                        <p:cTn id="135" dur="1000" fill="hold"/>
                                        <p:tgtEl>
                                          <p:spTgt spid="44"/>
                                        </p:tgtEl>
                                        <p:attrNameLst>
                                          <p:attrName>ppt_x</p:attrName>
                                        </p:attrNameLst>
                                      </p:cBhvr>
                                      <p:tavLst>
                                        <p:tav tm="0">
                                          <p:val>
                                            <p:strVal val="#ppt_x"/>
                                          </p:val>
                                        </p:tav>
                                        <p:tav tm="100000">
                                          <p:val>
                                            <p:strVal val="#ppt_x"/>
                                          </p:val>
                                        </p:tav>
                                      </p:tavLst>
                                    </p:anim>
                                    <p:anim calcmode="lin" valueType="num">
                                      <p:cBhvr>
                                        <p:cTn id="136" dur="1000" fill="hold"/>
                                        <p:tgtEl>
                                          <p:spTgt spid="44"/>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500"/>
                                  </p:stCondLst>
                                  <p:childTnLst>
                                    <p:set>
                                      <p:cBhvr>
                                        <p:cTn id="138" dur="1" fill="hold">
                                          <p:stCondLst>
                                            <p:cond delay="0"/>
                                          </p:stCondLst>
                                        </p:cTn>
                                        <p:tgtEl>
                                          <p:spTgt spid="45"/>
                                        </p:tgtEl>
                                        <p:attrNameLst>
                                          <p:attrName>style.visibility</p:attrName>
                                        </p:attrNameLst>
                                      </p:cBhvr>
                                      <p:to>
                                        <p:strVal val="visible"/>
                                      </p:to>
                                    </p:set>
                                    <p:animEffect transition="in" filter="fade">
                                      <p:cBhvr>
                                        <p:cTn id="139" dur="1000"/>
                                        <p:tgtEl>
                                          <p:spTgt spid="45"/>
                                        </p:tgtEl>
                                      </p:cBhvr>
                                    </p:animEffect>
                                    <p:anim calcmode="lin" valueType="num">
                                      <p:cBhvr>
                                        <p:cTn id="140" dur="1000" fill="hold"/>
                                        <p:tgtEl>
                                          <p:spTgt spid="45"/>
                                        </p:tgtEl>
                                        <p:attrNameLst>
                                          <p:attrName>ppt_x</p:attrName>
                                        </p:attrNameLst>
                                      </p:cBhvr>
                                      <p:tavLst>
                                        <p:tav tm="0">
                                          <p:val>
                                            <p:strVal val="#ppt_x"/>
                                          </p:val>
                                        </p:tav>
                                        <p:tav tm="100000">
                                          <p:val>
                                            <p:strVal val="#ppt_x"/>
                                          </p:val>
                                        </p:tav>
                                      </p:tavLst>
                                    </p:anim>
                                    <p:anim calcmode="lin" valueType="num">
                                      <p:cBhvr>
                                        <p:cTn id="141" dur="1000" fill="hold"/>
                                        <p:tgtEl>
                                          <p:spTgt spid="45"/>
                                        </p:tgtEl>
                                        <p:attrNameLst>
                                          <p:attrName>ppt_y</p:attrName>
                                        </p:attrNameLst>
                                      </p:cBhvr>
                                      <p:tavLst>
                                        <p:tav tm="0">
                                          <p:val>
                                            <p:strVal val="#ppt_y+.1"/>
                                          </p:val>
                                        </p:tav>
                                        <p:tav tm="100000">
                                          <p:val>
                                            <p:strVal val="#ppt_y"/>
                                          </p:val>
                                        </p:tav>
                                      </p:tavLst>
                                    </p:anim>
                                  </p:childTnLst>
                                </p:cTn>
                              </p:par>
                              <p:par>
                                <p:cTn id="142" presetID="1" presetClass="entr" presetSubtype="0" fill="hold" nodeType="withEffect">
                                  <p:stCondLst>
                                    <p:cond delay="500"/>
                                  </p:stCondLst>
                                  <p:childTnLst>
                                    <p:set>
                                      <p:cBhvr>
                                        <p:cTn id="143" dur="1" fill="hold">
                                          <p:stCondLst>
                                            <p:cond delay="0"/>
                                          </p:stCondLst>
                                        </p:cTn>
                                        <p:tgtEl>
                                          <p:spTgt spid="46"/>
                                        </p:tgtEl>
                                        <p:attrNameLst>
                                          <p:attrName>style.visibility</p:attrName>
                                        </p:attrNameLst>
                                      </p:cBhvr>
                                      <p:to>
                                        <p:strVal val="visible"/>
                                      </p:to>
                                    </p:set>
                                  </p:childTnLst>
                                </p:cTn>
                              </p:par>
                              <p:par>
                                <p:cTn id="144" presetID="53" presetClass="entr" presetSubtype="16" fill="hold" nodeType="withEffect">
                                  <p:stCondLst>
                                    <p:cond delay="500"/>
                                  </p:stCondLst>
                                  <p:childTnLst>
                                    <p:set>
                                      <p:cBhvr>
                                        <p:cTn id="145" dur="1" fill="hold">
                                          <p:stCondLst>
                                            <p:cond delay="0"/>
                                          </p:stCondLst>
                                        </p:cTn>
                                        <p:tgtEl>
                                          <p:spTgt spid="46"/>
                                        </p:tgtEl>
                                        <p:attrNameLst>
                                          <p:attrName>style.visibility</p:attrName>
                                        </p:attrNameLst>
                                      </p:cBhvr>
                                      <p:to>
                                        <p:strVal val="visible"/>
                                      </p:to>
                                    </p:set>
                                    <p:anim calcmode="lin" valueType="num">
                                      <p:cBhvr>
                                        <p:cTn id="146" dur="1000" fill="hold"/>
                                        <p:tgtEl>
                                          <p:spTgt spid="46"/>
                                        </p:tgtEl>
                                        <p:attrNameLst>
                                          <p:attrName>ppt_w</p:attrName>
                                        </p:attrNameLst>
                                      </p:cBhvr>
                                      <p:tavLst>
                                        <p:tav tm="0">
                                          <p:val>
                                            <p:fltVal val="0"/>
                                          </p:val>
                                        </p:tav>
                                        <p:tav tm="100000">
                                          <p:val>
                                            <p:strVal val="#ppt_w"/>
                                          </p:val>
                                        </p:tav>
                                      </p:tavLst>
                                    </p:anim>
                                    <p:anim calcmode="lin" valueType="num">
                                      <p:cBhvr>
                                        <p:cTn id="147" dur="1000" fill="hold"/>
                                        <p:tgtEl>
                                          <p:spTgt spid="46"/>
                                        </p:tgtEl>
                                        <p:attrNameLst>
                                          <p:attrName>ppt_h</p:attrName>
                                        </p:attrNameLst>
                                      </p:cBhvr>
                                      <p:tavLst>
                                        <p:tav tm="0">
                                          <p:val>
                                            <p:fltVal val="0"/>
                                          </p:val>
                                        </p:tav>
                                        <p:tav tm="100000">
                                          <p:val>
                                            <p:strVal val="#ppt_h"/>
                                          </p:val>
                                        </p:tav>
                                      </p:tavLst>
                                    </p:anim>
                                    <p:animEffect transition="in" filter="fade">
                                      <p:cBhvr>
                                        <p:cTn id="148" dur="1000"/>
                                        <p:tgtEl>
                                          <p:spTgt spid="46"/>
                                        </p:tgtEl>
                                      </p:cBhvr>
                                    </p:animEffect>
                                  </p:childTnLst>
                                </p:cTn>
                              </p:par>
                              <p:par>
                                <p:cTn id="149" presetID="64" presetClass="path" presetSubtype="0" fill="hold" nodeType="withEffect">
                                  <p:stCondLst>
                                    <p:cond delay="500"/>
                                  </p:stCondLst>
                                  <p:childTnLst>
                                    <p:animMotion origin="layout" path="M 4.4657E-6 3.7037E-6 L -0.71249 -0.67223 " pathEditMode="relative" rAng="0" ptsTypes="AA">
                                      <p:cBhvr>
                                        <p:cTn id="150" dur="1000" spd="-100000" fill="hold"/>
                                        <p:tgtEl>
                                          <p:spTgt spid="46"/>
                                        </p:tgtEl>
                                        <p:attrNameLst>
                                          <p:attrName>ppt_x</p:attrName>
                                          <p:attrName>ppt_y</p:attrName>
                                        </p:attrNameLst>
                                      </p:cBhvr>
                                      <p:rCtr x="-35624" y="-33611"/>
                                    </p:animMotion>
                                  </p:childTnLst>
                                </p:cTn>
                              </p:par>
                              <p:par>
                                <p:cTn id="151" presetID="42" presetClass="entr" presetSubtype="0" fill="hold" grpId="0" nodeType="withEffect">
                                  <p:stCondLst>
                                    <p:cond delay="500"/>
                                  </p:stCondLst>
                                  <p:childTnLst>
                                    <p:set>
                                      <p:cBhvr>
                                        <p:cTn id="152" dur="1" fill="hold">
                                          <p:stCondLst>
                                            <p:cond delay="0"/>
                                          </p:stCondLst>
                                        </p:cTn>
                                        <p:tgtEl>
                                          <p:spTgt spid="49"/>
                                        </p:tgtEl>
                                        <p:attrNameLst>
                                          <p:attrName>style.visibility</p:attrName>
                                        </p:attrNameLst>
                                      </p:cBhvr>
                                      <p:to>
                                        <p:strVal val="visible"/>
                                      </p:to>
                                    </p:set>
                                    <p:animEffect transition="in" filter="fade">
                                      <p:cBhvr>
                                        <p:cTn id="153" dur="1000"/>
                                        <p:tgtEl>
                                          <p:spTgt spid="49"/>
                                        </p:tgtEl>
                                      </p:cBhvr>
                                    </p:animEffect>
                                    <p:anim calcmode="lin" valueType="num">
                                      <p:cBhvr>
                                        <p:cTn id="154" dur="1000" fill="hold"/>
                                        <p:tgtEl>
                                          <p:spTgt spid="49"/>
                                        </p:tgtEl>
                                        <p:attrNameLst>
                                          <p:attrName>ppt_x</p:attrName>
                                        </p:attrNameLst>
                                      </p:cBhvr>
                                      <p:tavLst>
                                        <p:tav tm="0">
                                          <p:val>
                                            <p:strVal val="#ppt_x"/>
                                          </p:val>
                                        </p:tav>
                                        <p:tav tm="100000">
                                          <p:val>
                                            <p:strVal val="#ppt_x"/>
                                          </p:val>
                                        </p:tav>
                                      </p:tavLst>
                                    </p:anim>
                                    <p:anim calcmode="lin" valueType="num">
                                      <p:cBhvr>
                                        <p:cTn id="155" dur="1000" fill="hold"/>
                                        <p:tgtEl>
                                          <p:spTgt spid="49"/>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500"/>
                                  </p:stCondLst>
                                  <p:childTnLst>
                                    <p:set>
                                      <p:cBhvr>
                                        <p:cTn id="157" dur="1" fill="hold">
                                          <p:stCondLst>
                                            <p:cond delay="0"/>
                                          </p:stCondLst>
                                        </p:cTn>
                                        <p:tgtEl>
                                          <p:spTgt spid="50"/>
                                        </p:tgtEl>
                                        <p:attrNameLst>
                                          <p:attrName>style.visibility</p:attrName>
                                        </p:attrNameLst>
                                      </p:cBhvr>
                                      <p:to>
                                        <p:strVal val="visible"/>
                                      </p:to>
                                    </p:set>
                                    <p:animEffect transition="in" filter="fade">
                                      <p:cBhvr>
                                        <p:cTn id="158" dur="1000"/>
                                        <p:tgtEl>
                                          <p:spTgt spid="50"/>
                                        </p:tgtEl>
                                      </p:cBhvr>
                                    </p:animEffect>
                                    <p:anim calcmode="lin" valueType="num">
                                      <p:cBhvr>
                                        <p:cTn id="159" dur="1000" fill="hold"/>
                                        <p:tgtEl>
                                          <p:spTgt spid="50"/>
                                        </p:tgtEl>
                                        <p:attrNameLst>
                                          <p:attrName>ppt_x</p:attrName>
                                        </p:attrNameLst>
                                      </p:cBhvr>
                                      <p:tavLst>
                                        <p:tav tm="0">
                                          <p:val>
                                            <p:strVal val="#ppt_x"/>
                                          </p:val>
                                        </p:tav>
                                        <p:tav tm="100000">
                                          <p:val>
                                            <p:strVal val="#ppt_x"/>
                                          </p:val>
                                        </p:tav>
                                      </p:tavLst>
                                    </p:anim>
                                    <p:anim calcmode="lin" valueType="num">
                                      <p:cBhvr>
                                        <p:cTn id="160" dur="1000" fill="hold"/>
                                        <p:tgtEl>
                                          <p:spTgt spid="50"/>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500"/>
                                  </p:stCondLst>
                                  <p:childTnLst>
                                    <p:set>
                                      <p:cBhvr>
                                        <p:cTn id="162" dur="1" fill="hold">
                                          <p:stCondLst>
                                            <p:cond delay="0"/>
                                          </p:stCondLst>
                                        </p:cTn>
                                        <p:tgtEl>
                                          <p:spTgt spid="51"/>
                                        </p:tgtEl>
                                        <p:attrNameLst>
                                          <p:attrName>style.visibility</p:attrName>
                                        </p:attrNameLst>
                                      </p:cBhvr>
                                      <p:to>
                                        <p:strVal val="visible"/>
                                      </p:to>
                                    </p:set>
                                    <p:animEffect transition="in" filter="fade">
                                      <p:cBhvr>
                                        <p:cTn id="163" dur="1000"/>
                                        <p:tgtEl>
                                          <p:spTgt spid="51"/>
                                        </p:tgtEl>
                                      </p:cBhvr>
                                    </p:animEffect>
                                    <p:anim calcmode="lin" valueType="num">
                                      <p:cBhvr>
                                        <p:cTn id="164" dur="1000" fill="hold"/>
                                        <p:tgtEl>
                                          <p:spTgt spid="51"/>
                                        </p:tgtEl>
                                        <p:attrNameLst>
                                          <p:attrName>ppt_x</p:attrName>
                                        </p:attrNameLst>
                                      </p:cBhvr>
                                      <p:tavLst>
                                        <p:tav tm="0">
                                          <p:val>
                                            <p:strVal val="#ppt_x"/>
                                          </p:val>
                                        </p:tav>
                                        <p:tav tm="100000">
                                          <p:val>
                                            <p:strVal val="#ppt_x"/>
                                          </p:val>
                                        </p:tav>
                                      </p:tavLst>
                                    </p:anim>
                                    <p:anim calcmode="lin" valueType="num">
                                      <p:cBhvr>
                                        <p:cTn id="165"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2" grpId="0"/>
      <p:bldP spid="23" grpId="0"/>
      <p:bldP spid="31" grpId="0"/>
      <p:bldP spid="32" grpId="0"/>
      <p:bldP spid="33" grpId="0"/>
      <p:bldP spid="37" grpId="0"/>
      <p:bldP spid="38" grpId="0"/>
      <p:bldP spid="39" grpId="0"/>
      <p:bldP spid="43" grpId="0"/>
      <p:bldP spid="44" grpId="0"/>
      <p:bldP spid="45" grpId="0"/>
      <p:bldP spid="49" grpId="0"/>
      <p:bldP spid="50" grpId="0"/>
      <p:bldP spid="51" grpId="0"/>
      <p:bldP spid="52" grpId="0" animBg="1"/>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矩形 13"/>
          <p:cNvSpPr/>
          <p:nvPr/>
        </p:nvSpPr>
        <p:spPr>
          <a:xfrm rot="21440555">
            <a:off x="2874887" y="1276434"/>
            <a:ext cx="485927" cy="2105686"/>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noAutofit/>
          </a:bodyPr>
          <a:lstStyle/>
          <a:p>
            <a:pPr algn="ctr"/>
            <a:endParaRPr lang="zh-CN" altLang="en-US" sz="1200">
              <a:solidFill>
                <a:schemeClr val="tx1"/>
              </a:solidFill>
            </a:endParaRPr>
          </a:p>
        </p:txBody>
      </p:sp>
      <p:sp>
        <p:nvSpPr>
          <p:cNvPr id="15" name="矩形 14"/>
          <p:cNvSpPr/>
          <p:nvPr/>
        </p:nvSpPr>
        <p:spPr>
          <a:xfrm>
            <a:off x="4269649" y="2329277"/>
            <a:ext cx="485927" cy="1052843"/>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noAutofit/>
          </a:bodyPr>
          <a:lstStyle/>
          <a:p>
            <a:pPr algn="ctr"/>
            <a:endParaRPr lang="zh-CN" altLang="en-US" sz="1200">
              <a:solidFill>
                <a:schemeClr val="tx1"/>
              </a:solidFill>
            </a:endParaRPr>
          </a:p>
        </p:txBody>
      </p:sp>
      <p:sp>
        <p:nvSpPr>
          <p:cNvPr id="16" name="矩形 15"/>
          <p:cNvSpPr/>
          <p:nvPr/>
        </p:nvSpPr>
        <p:spPr>
          <a:xfrm rot="21398244">
            <a:off x="5678976" y="1723941"/>
            <a:ext cx="485927" cy="1637819"/>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noAutofit/>
          </a:bodyPr>
          <a:lstStyle/>
          <a:p>
            <a:pPr algn="ctr"/>
            <a:endParaRPr lang="zh-CN" altLang="en-US" sz="1200">
              <a:solidFill>
                <a:schemeClr val="tx1"/>
              </a:solidFill>
            </a:endParaRPr>
          </a:p>
        </p:txBody>
      </p:sp>
      <p:sp>
        <p:nvSpPr>
          <p:cNvPr id="17" name="矩形 16"/>
          <p:cNvSpPr/>
          <p:nvPr/>
        </p:nvSpPr>
        <p:spPr>
          <a:xfrm rot="21448201">
            <a:off x="7136758" y="1060467"/>
            <a:ext cx="485927" cy="2321653"/>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noAutofit/>
          </a:bodyPr>
          <a:lstStyle/>
          <a:p>
            <a:pPr algn="ctr"/>
            <a:endParaRPr lang="zh-CN" altLang="en-US" sz="1200">
              <a:solidFill>
                <a:schemeClr val="tx1"/>
              </a:solidFill>
            </a:endParaRPr>
          </a:p>
        </p:txBody>
      </p:sp>
      <p:grpSp>
        <p:nvGrpSpPr>
          <p:cNvPr id="18" name="组合 17"/>
          <p:cNvGrpSpPr/>
          <p:nvPr/>
        </p:nvGrpSpPr>
        <p:grpSpPr>
          <a:xfrm>
            <a:off x="2682280" y="2842571"/>
            <a:ext cx="863871" cy="778878"/>
            <a:chOff x="5424755" y="1340768"/>
            <a:chExt cx="670560" cy="604586"/>
          </a:xfrm>
          <a:blipFill dpi="0" rotWithShape="1">
            <a:blip r:embed="rId1">
              <a:extLst>
                <a:ext uri="{28A0092B-C50C-407E-A947-70E740481C1C}">
                  <a14:useLocalDpi xmlns:a14="http://schemas.microsoft.com/office/drawing/2010/main" val="0"/>
                </a:ext>
              </a:extLst>
            </a:blip>
            <a:srcRect/>
            <a:stretch>
              <a:fillRect/>
            </a:stretch>
          </a:blipFill>
        </p:grpSpPr>
        <p:grpSp>
          <p:nvGrpSpPr>
            <p:cNvPr id="19" name="组合 18"/>
            <p:cNvGrpSpPr/>
            <p:nvPr/>
          </p:nvGrpSpPr>
          <p:grpSpPr>
            <a:xfrm>
              <a:off x="5424755" y="1340768"/>
              <a:ext cx="670560" cy="604586"/>
              <a:chOff x="5424755" y="1340768"/>
              <a:chExt cx="670560" cy="604586"/>
            </a:xfrm>
            <a:grpFill/>
          </p:grpSpPr>
          <p:grpSp>
            <p:nvGrpSpPr>
              <p:cNvPr id="21" name="组合 20"/>
              <p:cNvGrpSpPr/>
              <p:nvPr/>
            </p:nvGrpSpPr>
            <p:grpSpPr>
              <a:xfrm>
                <a:off x="5424755" y="1340768"/>
                <a:ext cx="670560" cy="604586"/>
                <a:chOff x="3720691" y="2824413"/>
                <a:chExt cx="1341120" cy="1209172"/>
              </a:xfrm>
              <a:grpFill/>
            </p:grpSpPr>
            <p:sp>
              <p:nvSpPr>
                <p:cNvPr id="23"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24" name="Freeform 5"/>
                <p:cNvSpPr/>
                <p:nvPr/>
              </p:nvSpPr>
              <p:spPr bwMode="auto">
                <a:xfrm rot="1855731">
                  <a:off x="3732738" y="2887197"/>
                  <a:ext cx="1264631" cy="114020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22"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20"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1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01</a:t>
              </a:r>
              <a:endParaRPr lang="zh-CN" altLang="en-US" sz="21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25" name="组合 24"/>
          <p:cNvGrpSpPr/>
          <p:nvPr/>
        </p:nvGrpSpPr>
        <p:grpSpPr>
          <a:xfrm>
            <a:off x="4082577" y="2845229"/>
            <a:ext cx="863871" cy="778878"/>
            <a:chOff x="5424755" y="1340768"/>
            <a:chExt cx="670560" cy="604586"/>
          </a:xfrm>
          <a:blipFill dpi="0" rotWithShape="1">
            <a:blip r:embed="rId2">
              <a:extLst>
                <a:ext uri="{28A0092B-C50C-407E-A947-70E740481C1C}">
                  <a14:useLocalDpi xmlns:a14="http://schemas.microsoft.com/office/drawing/2010/main" val="0"/>
                </a:ext>
              </a:extLst>
            </a:blip>
            <a:srcRect/>
            <a:stretch>
              <a:fillRect/>
            </a:stretch>
          </a:blipFill>
        </p:grpSpPr>
        <p:grpSp>
          <p:nvGrpSpPr>
            <p:cNvPr id="26" name="组合 25"/>
            <p:cNvGrpSpPr/>
            <p:nvPr/>
          </p:nvGrpSpPr>
          <p:grpSpPr>
            <a:xfrm>
              <a:off x="5424755" y="1340768"/>
              <a:ext cx="670560" cy="604586"/>
              <a:chOff x="5424755" y="1340768"/>
              <a:chExt cx="670560" cy="604586"/>
            </a:xfrm>
            <a:grpFill/>
          </p:grpSpPr>
          <p:grpSp>
            <p:nvGrpSpPr>
              <p:cNvPr id="28" name="组合 27"/>
              <p:cNvGrpSpPr/>
              <p:nvPr/>
            </p:nvGrpSpPr>
            <p:grpSpPr>
              <a:xfrm>
                <a:off x="5424755" y="1340768"/>
                <a:ext cx="670560" cy="604586"/>
                <a:chOff x="3720691" y="2824413"/>
                <a:chExt cx="1341120" cy="1209172"/>
              </a:xfrm>
              <a:grpFill/>
            </p:grpSpPr>
            <p:sp>
              <p:nvSpPr>
                <p:cNvPr id="30"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31"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29"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27"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1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02</a:t>
              </a:r>
              <a:endParaRPr lang="zh-CN" altLang="en-US" sz="21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32" name="组合 31"/>
          <p:cNvGrpSpPr/>
          <p:nvPr/>
        </p:nvGrpSpPr>
        <p:grpSpPr>
          <a:xfrm>
            <a:off x="5486368" y="2842571"/>
            <a:ext cx="863871" cy="778878"/>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33" name="组合 32"/>
            <p:cNvGrpSpPr/>
            <p:nvPr/>
          </p:nvGrpSpPr>
          <p:grpSpPr>
            <a:xfrm>
              <a:off x="5424755" y="1340768"/>
              <a:ext cx="670560" cy="604586"/>
              <a:chOff x="5424755" y="1340768"/>
              <a:chExt cx="670560" cy="604586"/>
            </a:xfrm>
            <a:grpFill/>
          </p:grpSpPr>
          <p:grpSp>
            <p:nvGrpSpPr>
              <p:cNvPr id="35" name="组合 34"/>
              <p:cNvGrpSpPr/>
              <p:nvPr/>
            </p:nvGrpSpPr>
            <p:grpSpPr>
              <a:xfrm>
                <a:off x="5424755" y="1340768"/>
                <a:ext cx="670560" cy="604586"/>
                <a:chOff x="3720691" y="2824413"/>
                <a:chExt cx="1341120" cy="1209172"/>
              </a:xfrm>
              <a:grpFill/>
            </p:grpSpPr>
            <p:sp>
              <p:nvSpPr>
                <p:cNvPr id="37"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38"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36"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34"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1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03</a:t>
              </a:r>
              <a:endParaRPr lang="zh-CN" altLang="en-US" sz="21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grpSp>
        <p:nvGrpSpPr>
          <p:cNvPr id="39" name="组合 38"/>
          <p:cNvGrpSpPr/>
          <p:nvPr/>
        </p:nvGrpSpPr>
        <p:grpSpPr>
          <a:xfrm>
            <a:off x="6944150" y="2842571"/>
            <a:ext cx="863871" cy="778878"/>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40" name="组合 39"/>
            <p:cNvGrpSpPr/>
            <p:nvPr/>
          </p:nvGrpSpPr>
          <p:grpSpPr>
            <a:xfrm>
              <a:off x="5424755" y="1340768"/>
              <a:ext cx="670560" cy="604586"/>
              <a:chOff x="5424755" y="1340768"/>
              <a:chExt cx="670560" cy="604586"/>
            </a:xfrm>
            <a:grpFill/>
          </p:grpSpPr>
          <p:grpSp>
            <p:nvGrpSpPr>
              <p:cNvPr id="42" name="组合 41"/>
              <p:cNvGrpSpPr/>
              <p:nvPr/>
            </p:nvGrpSpPr>
            <p:grpSpPr>
              <a:xfrm>
                <a:off x="5424755" y="1340768"/>
                <a:ext cx="670560" cy="604586"/>
                <a:chOff x="3720691" y="2824413"/>
                <a:chExt cx="1341120" cy="1209172"/>
              </a:xfrm>
              <a:grpFill/>
            </p:grpSpPr>
            <p:sp>
              <p:nvSpPr>
                <p:cNvPr id="44"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sp>
              <p:nvSpPr>
                <p:cNvPr id="45"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43"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solidFill>
                    <a:srgbClr val="414455"/>
                  </a:solidFill>
                </a:endParaRPr>
              </a:p>
            </p:txBody>
          </p:sp>
        </p:grpSp>
        <p:sp>
          <p:nvSpPr>
            <p:cNvPr id="41"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1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rPr>
                <a:t>04</a:t>
              </a:r>
              <a:endParaRPr lang="zh-CN" altLang="en-US" sz="2100" b="1" dirty="0">
                <a:solidFill>
                  <a:schemeClr val="bg1"/>
                </a:solidFill>
                <a:latin typeface="方正兰亭黑简体" panose="02000000000000000000" pitchFamily="2" charset="-122"/>
                <a:ea typeface="方正兰亭黑简体" panose="02000000000000000000" pitchFamily="2" charset="-122"/>
                <a:sym typeface="微软雅黑" panose="020B0503020204020204" pitchFamily="34" charset="-122"/>
              </a:endParaRPr>
            </a:p>
          </p:txBody>
        </p:sp>
      </p:grpSp>
      <p:sp>
        <p:nvSpPr>
          <p:cNvPr id="46" name="文本框 9"/>
          <p:cNvSpPr txBox="1"/>
          <p:nvPr/>
        </p:nvSpPr>
        <p:spPr>
          <a:xfrm>
            <a:off x="2516811" y="3782679"/>
            <a:ext cx="1025847" cy="236590"/>
          </a:xfrm>
          <a:prstGeom prst="rect">
            <a:avLst/>
          </a:prstGeom>
          <a:noFill/>
        </p:spPr>
        <p:txBody>
          <a:bodyPr wrap="square" lIns="51422" tIns="25711" rIns="51422" bIns="25711" rtlCol="0">
            <a:spAutoFit/>
          </a:bodyPr>
          <a:lstStyle/>
          <a:p>
            <a:pPr marL="0" lvl="1" algn="ctr"/>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7" name="文本框 9"/>
          <p:cNvSpPr txBox="1"/>
          <p:nvPr/>
        </p:nvSpPr>
        <p:spPr>
          <a:xfrm>
            <a:off x="2462819" y="4016086"/>
            <a:ext cx="1241815" cy="827521"/>
          </a:xfrm>
          <a:prstGeom prst="rect">
            <a:avLst/>
          </a:prstGeom>
          <a:noFill/>
        </p:spPr>
        <p:txBody>
          <a:bodyPr wrap="square" lIns="51422" tIns="25711" rIns="51422" bIns="25711"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文本框 9"/>
          <p:cNvSpPr txBox="1"/>
          <p:nvPr/>
        </p:nvSpPr>
        <p:spPr>
          <a:xfrm>
            <a:off x="3974593" y="3782679"/>
            <a:ext cx="1025847" cy="236590"/>
          </a:xfrm>
          <a:prstGeom prst="rect">
            <a:avLst/>
          </a:prstGeom>
          <a:noFill/>
        </p:spPr>
        <p:txBody>
          <a:bodyPr wrap="square" lIns="51422" tIns="25711" rIns="51422" bIns="25711" rtlCol="0">
            <a:spAutoFit/>
          </a:bodyPr>
          <a:lstStyle/>
          <a:p>
            <a:pPr marL="0" lvl="1" algn="ctr"/>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9" name="文本框 9"/>
          <p:cNvSpPr txBox="1"/>
          <p:nvPr/>
        </p:nvSpPr>
        <p:spPr>
          <a:xfrm>
            <a:off x="3920601" y="4016086"/>
            <a:ext cx="1241815" cy="827521"/>
          </a:xfrm>
          <a:prstGeom prst="rect">
            <a:avLst/>
          </a:prstGeom>
          <a:noFill/>
        </p:spPr>
        <p:txBody>
          <a:bodyPr wrap="square" lIns="51422" tIns="25711" rIns="51422" bIns="25711"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文本框 9"/>
          <p:cNvSpPr txBox="1"/>
          <p:nvPr/>
        </p:nvSpPr>
        <p:spPr>
          <a:xfrm>
            <a:off x="5432376" y="3782679"/>
            <a:ext cx="1025847" cy="236590"/>
          </a:xfrm>
          <a:prstGeom prst="rect">
            <a:avLst/>
          </a:prstGeom>
          <a:noFill/>
        </p:spPr>
        <p:txBody>
          <a:bodyPr wrap="square" lIns="51422" tIns="25711" rIns="51422" bIns="25711" rtlCol="0">
            <a:spAutoFit/>
          </a:bodyPr>
          <a:lstStyle/>
          <a:p>
            <a:pPr marL="0" lvl="1" algn="ctr"/>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1" name="文本框 9"/>
          <p:cNvSpPr txBox="1"/>
          <p:nvPr/>
        </p:nvSpPr>
        <p:spPr>
          <a:xfrm>
            <a:off x="5378384" y="4016086"/>
            <a:ext cx="1241815" cy="827521"/>
          </a:xfrm>
          <a:prstGeom prst="rect">
            <a:avLst/>
          </a:prstGeom>
          <a:noFill/>
        </p:spPr>
        <p:txBody>
          <a:bodyPr wrap="square" lIns="51422" tIns="25711" rIns="51422" bIns="25711"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文本框 9"/>
          <p:cNvSpPr txBox="1"/>
          <p:nvPr/>
        </p:nvSpPr>
        <p:spPr>
          <a:xfrm>
            <a:off x="6836166" y="4016086"/>
            <a:ext cx="1241815" cy="827521"/>
          </a:xfrm>
          <a:prstGeom prst="rect">
            <a:avLst/>
          </a:prstGeom>
          <a:noFill/>
        </p:spPr>
        <p:txBody>
          <a:bodyPr wrap="square" lIns="51422" tIns="25711" rIns="51422" bIns="25711"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4" name="组合 53"/>
          <p:cNvGrpSpPr/>
          <p:nvPr/>
        </p:nvGrpSpPr>
        <p:grpSpPr>
          <a:xfrm>
            <a:off x="7707271" y="2791712"/>
            <a:ext cx="208734" cy="138347"/>
            <a:chOff x="9482595" y="2565731"/>
            <a:chExt cx="278384" cy="184511"/>
          </a:xfrm>
          <a:blipFill dpi="0" rotWithShape="1">
            <a:blip r:embed="rId5">
              <a:extLst>
                <a:ext uri="{28A0092B-C50C-407E-A947-70E740481C1C}">
                  <a14:useLocalDpi xmlns:a14="http://schemas.microsoft.com/office/drawing/2010/main" val="0"/>
                </a:ext>
              </a:extLst>
            </a:blip>
            <a:srcRect/>
            <a:stretch>
              <a:fillRect/>
            </a:stretch>
          </a:blipFill>
        </p:grpSpPr>
        <p:sp>
          <p:nvSpPr>
            <p:cNvPr id="55" name="椭圆 54"/>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57" name="椭圆 56"/>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sp>
        <p:nvSpPr>
          <p:cNvPr id="52" name="文本框 9"/>
          <p:cNvSpPr txBox="1"/>
          <p:nvPr/>
        </p:nvSpPr>
        <p:spPr>
          <a:xfrm>
            <a:off x="6894495" y="3790735"/>
            <a:ext cx="1025847" cy="236590"/>
          </a:xfrm>
          <a:prstGeom prst="rect">
            <a:avLst/>
          </a:prstGeom>
          <a:noFill/>
        </p:spPr>
        <p:txBody>
          <a:bodyPr wrap="square" lIns="51422" tIns="25711" rIns="51422" bIns="25711" rtlCol="0">
            <a:spAutoFit/>
          </a:bodyPr>
          <a:lstStyle/>
          <a:p>
            <a:pPr marL="0" lvl="1" algn="ctr"/>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6"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4"/>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58"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6" cstate="screen"/>
          <a:stretch>
            <a:fillRect/>
          </a:stretch>
        </p:blipFill>
        <p:spPr>
          <a:xfrm>
            <a:off x="143581" y="2153804"/>
            <a:ext cx="2577918" cy="351045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down)">
                                      <p:cBhvr>
                                        <p:cTn id="7" dur="580">
                                          <p:stCondLst>
                                            <p:cond delay="0"/>
                                          </p:stCondLst>
                                        </p:cTn>
                                        <p:tgtEl>
                                          <p:spTgt spid="56"/>
                                        </p:tgtEl>
                                      </p:cBhvr>
                                    </p:animEffect>
                                    <p:anim calcmode="lin" valueType="num">
                                      <p:cBhvr>
                                        <p:cTn id="8" dur="1822"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6"/>
                                        </p:tgtEl>
                                        <p:attrNameLst>
                                          <p:attrName>ppt_y</p:attrName>
                                        </p:attrNameLst>
                                      </p:cBhvr>
                                      <p:tavLst>
                                        <p:tav tm="0" fmla="#ppt_y-sin(pi*$)/81">
                                          <p:val>
                                            <p:fltVal val="0"/>
                                          </p:val>
                                        </p:tav>
                                        <p:tav tm="100000">
                                          <p:val>
                                            <p:fltVal val="1"/>
                                          </p:val>
                                        </p:tav>
                                      </p:tavLst>
                                    </p:anim>
                                    <p:animScale>
                                      <p:cBhvr>
                                        <p:cTn id="13" dur="26">
                                          <p:stCondLst>
                                            <p:cond delay="650"/>
                                          </p:stCondLst>
                                        </p:cTn>
                                        <p:tgtEl>
                                          <p:spTgt spid="56"/>
                                        </p:tgtEl>
                                      </p:cBhvr>
                                      <p:to x="100000" y="60000"/>
                                    </p:animScale>
                                    <p:animScale>
                                      <p:cBhvr>
                                        <p:cTn id="14" dur="166" decel="50000">
                                          <p:stCondLst>
                                            <p:cond delay="676"/>
                                          </p:stCondLst>
                                        </p:cTn>
                                        <p:tgtEl>
                                          <p:spTgt spid="56"/>
                                        </p:tgtEl>
                                      </p:cBhvr>
                                      <p:to x="100000" y="100000"/>
                                    </p:animScale>
                                    <p:animScale>
                                      <p:cBhvr>
                                        <p:cTn id="15" dur="26">
                                          <p:stCondLst>
                                            <p:cond delay="1312"/>
                                          </p:stCondLst>
                                        </p:cTn>
                                        <p:tgtEl>
                                          <p:spTgt spid="56"/>
                                        </p:tgtEl>
                                      </p:cBhvr>
                                      <p:to x="100000" y="80000"/>
                                    </p:animScale>
                                    <p:animScale>
                                      <p:cBhvr>
                                        <p:cTn id="16" dur="166" decel="50000">
                                          <p:stCondLst>
                                            <p:cond delay="1338"/>
                                          </p:stCondLst>
                                        </p:cTn>
                                        <p:tgtEl>
                                          <p:spTgt spid="56"/>
                                        </p:tgtEl>
                                      </p:cBhvr>
                                      <p:to x="100000" y="100000"/>
                                    </p:animScale>
                                    <p:animScale>
                                      <p:cBhvr>
                                        <p:cTn id="17" dur="26">
                                          <p:stCondLst>
                                            <p:cond delay="1642"/>
                                          </p:stCondLst>
                                        </p:cTn>
                                        <p:tgtEl>
                                          <p:spTgt spid="56"/>
                                        </p:tgtEl>
                                      </p:cBhvr>
                                      <p:to x="100000" y="90000"/>
                                    </p:animScale>
                                    <p:animScale>
                                      <p:cBhvr>
                                        <p:cTn id="18" dur="166" decel="50000">
                                          <p:stCondLst>
                                            <p:cond delay="1668"/>
                                          </p:stCondLst>
                                        </p:cTn>
                                        <p:tgtEl>
                                          <p:spTgt spid="56"/>
                                        </p:tgtEl>
                                      </p:cBhvr>
                                      <p:to x="100000" y="100000"/>
                                    </p:animScale>
                                    <p:animScale>
                                      <p:cBhvr>
                                        <p:cTn id="19" dur="26">
                                          <p:stCondLst>
                                            <p:cond delay="1808"/>
                                          </p:stCondLst>
                                        </p:cTn>
                                        <p:tgtEl>
                                          <p:spTgt spid="56"/>
                                        </p:tgtEl>
                                      </p:cBhvr>
                                      <p:to x="100000" y="95000"/>
                                    </p:animScale>
                                    <p:animScale>
                                      <p:cBhvr>
                                        <p:cTn id="20" dur="166" decel="50000">
                                          <p:stCondLst>
                                            <p:cond delay="1834"/>
                                          </p:stCondLst>
                                        </p:cTn>
                                        <p:tgtEl>
                                          <p:spTgt spid="56"/>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wipe(down)">
                                      <p:cBhvr>
                                        <p:cTn id="23" dur="580">
                                          <p:stCondLst>
                                            <p:cond delay="0"/>
                                          </p:stCondLst>
                                        </p:cTn>
                                        <p:tgtEl>
                                          <p:spTgt spid="58"/>
                                        </p:tgtEl>
                                      </p:cBhvr>
                                    </p:animEffect>
                                    <p:anim calcmode="lin" valueType="num">
                                      <p:cBhvr>
                                        <p:cTn id="24" dur="1822"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8"/>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8"/>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8"/>
                                        </p:tgtEl>
                                        <p:attrNameLst>
                                          <p:attrName>ppt_y</p:attrName>
                                        </p:attrNameLst>
                                      </p:cBhvr>
                                      <p:tavLst>
                                        <p:tav tm="0" fmla="#ppt_y-sin(pi*$)/81">
                                          <p:val>
                                            <p:fltVal val="0"/>
                                          </p:val>
                                        </p:tav>
                                        <p:tav tm="100000">
                                          <p:val>
                                            <p:fltVal val="1"/>
                                          </p:val>
                                        </p:tav>
                                      </p:tavLst>
                                    </p:anim>
                                    <p:animScale>
                                      <p:cBhvr>
                                        <p:cTn id="29" dur="26">
                                          <p:stCondLst>
                                            <p:cond delay="650"/>
                                          </p:stCondLst>
                                        </p:cTn>
                                        <p:tgtEl>
                                          <p:spTgt spid="58"/>
                                        </p:tgtEl>
                                      </p:cBhvr>
                                      <p:to x="100000" y="60000"/>
                                    </p:animScale>
                                    <p:animScale>
                                      <p:cBhvr>
                                        <p:cTn id="30" dur="166" decel="50000">
                                          <p:stCondLst>
                                            <p:cond delay="676"/>
                                          </p:stCondLst>
                                        </p:cTn>
                                        <p:tgtEl>
                                          <p:spTgt spid="58"/>
                                        </p:tgtEl>
                                      </p:cBhvr>
                                      <p:to x="100000" y="100000"/>
                                    </p:animScale>
                                    <p:animScale>
                                      <p:cBhvr>
                                        <p:cTn id="31" dur="26">
                                          <p:stCondLst>
                                            <p:cond delay="1312"/>
                                          </p:stCondLst>
                                        </p:cTn>
                                        <p:tgtEl>
                                          <p:spTgt spid="58"/>
                                        </p:tgtEl>
                                      </p:cBhvr>
                                      <p:to x="100000" y="80000"/>
                                    </p:animScale>
                                    <p:animScale>
                                      <p:cBhvr>
                                        <p:cTn id="32" dur="166" decel="50000">
                                          <p:stCondLst>
                                            <p:cond delay="1338"/>
                                          </p:stCondLst>
                                        </p:cTn>
                                        <p:tgtEl>
                                          <p:spTgt spid="58"/>
                                        </p:tgtEl>
                                      </p:cBhvr>
                                      <p:to x="100000" y="100000"/>
                                    </p:animScale>
                                    <p:animScale>
                                      <p:cBhvr>
                                        <p:cTn id="33" dur="26">
                                          <p:stCondLst>
                                            <p:cond delay="1642"/>
                                          </p:stCondLst>
                                        </p:cTn>
                                        <p:tgtEl>
                                          <p:spTgt spid="58"/>
                                        </p:tgtEl>
                                      </p:cBhvr>
                                      <p:to x="100000" y="90000"/>
                                    </p:animScale>
                                    <p:animScale>
                                      <p:cBhvr>
                                        <p:cTn id="34" dur="166" decel="50000">
                                          <p:stCondLst>
                                            <p:cond delay="1668"/>
                                          </p:stCondLst>
                                        </p:cTn>
                                        <p:tgtEl>
                                          <p:spTgt spid="58"/>
                                        </p:tgtEl>
                                      </p:cBhvr>
                                      <p:to x="100000" y="100000"/>
                                    </p:animScale>
                                    <p:animScale>
                                      <p:cBhvr>
                                        <p:cTn id="35" dur="26">
                                          <p:stCondLst>
                                            <p:cond delay="1808"/>
                                          </p:stCondLst>
                                        </p:cTn>
                                        <p:tgtEl>
                                          <p:spTgt spid="58"/>
                                        </p:tgtEl>
                                      </p:cBhvr>
                                      <p:to x="100000" y="95000"/>
                                    </p:animScale>
                                    <p:animScale>
                                      <p:cBhvr>
                                        <p:cTn id="36" dur="166" decel="50000">
                                          <p:stCondLst>
                                            <p:cond delay="1834"/>
                                          </p:stCondLst>
                                        </p:cTn>
                                        <p:tgtEl>
                                          <p:spTgt spid="58"/>
                                        </p:tgtEl>
                                      </p:cBhvr>
                                      <p:to x="100000" y="100000"/>
                                    </p:animScale>
                                  </p:childTnLst>
                                </p:cTn>
                              </p:par>
                            </p:childTnLst>
                          </p:cTn>
                        </p:par>
                        <p:par>
                          <p:cTn id="37" fill="hold">
                            <p:stCondLst>
                              <p:cond delay="2000"/>
                            </p:stCondLst>
                            <p:childTnLst>
                              <p:par>
                                <p:cTn id="38" presetID="49" presetClass="entr" presetSubtype="0" decel="100000"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 calcmode="lin" valueType="num">
                                      <p:cBhvr>
                                        <p:cTn id="42" dur="500" fill="hold"/>
                                        <p:tgtEl>
                                          <p:spTgt spid="18"/>
                                        </p:tgtEl>
                                        <p:attrNameLst>
                                          <p:attrName>style.rotation</p:attrName>
                                        </p:attrNameLst>
                                      </p:cBhvr>
                                      <p:tavLst>
                                        <p:tav tm="0">
                                          <p:val>
                                            <p:fltVal val="360"/>
                                          </p:val>
                                        </p:tav>
                                        <p:tav tm="100000">
                                          <p:val>
                                            <p:fltVal val="0"/>
                                          </p:val>
                                        </p:tav>
                                      </p:tavLst>
                                    </p:anim>
                                    <p:animEffect transition="in" filter="fade">
                                      <p:cBhvr>
                                        <p:cTn id="43" dur="500"/>
                                        <p:tgtEl>
                                          <p:spTgt spid="18"/>
                                        </p:tgtEl>
                                      </p:cBhvr>
                                    </p:animEffect>
                                  </p:childTnLst>
                                </p:cTn>
                              </p:par>
                            </p:childTnLst>
                          </p:cTn>
                        </p:par>
                        <p:par>
                          <p:cTn id="44" fill="hold">
                            <p:stCondLst>
                              <p:cond delay="2500"/>
                            </p:stCondLst>
                            <p:childTnLst>
                              <p:par>
                                <p:cTn id="45" presetID="49" presetClass="entr" presetSubtype="0" decel="100000"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 calcmode="lin" valueType="num">
                                      <p:cBhvr>
                                        <p:cTn id="49" dur="500" fill="hold"/>
                                        <p:tgtEl>
                                          <p:spTgt spid="25"/>
                                        </p:tgtEl>
                                        <p:attrNameLst>
                                          <p:attrName>style.rotation</p:attrName>
                                        </p:attrNameLst>
                                      </p:cBhvr>
                                      <p:tavLst>
                                        <p:tav tm="0">
                                          <p:val>
                                            <p:fltVal val="360"/>
                                          </p:val>
                                        </p:tav>
                                        <p:tav tm="100000">
                                          <p:val>
                                            <p:fltVal val="0"/>
                                          </p:val>
                                        </p:tav>
                                      </p:tavLst>
                                    </p:anim>
                                    <p:animEffect transition="in" filter="fade">
                                      <p:cBhvr>
                                        <p:cTn id="50" dur="500"/>
                                        <p:tgtEl>
                                          <p:spTgt spid="25"/>
                                        </p:tgtEl>
                                      </p:cBhvr>
                                    </p:animEffect>
                                  </p:childTnLst>
                                </p:cTn>
                              </p:par>
                            </p:childTnLst>
                          </p:cTn>
                        </p:par>
                        <p:par>
                          <p:cTn id="51" fill="hold">
                            <p:stCondLst>
                              <p:cond delay="3000"/>
                            </p:stCondLst>
                            <p:childTnLst>
                              <p:par>
                                <p:cTn id="52" presetID="49" presetClass="entr" presetSubtype="0" decel="10000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 calcmode="lin" valueType="num">
                                      <p:cBhvr>
                                        <p:cTn id="56" dur="500" fill="hold"/>
                                        <p:tgtEl>
                                          <p:spTgt spid="32"/>
                                        </p:tgtEl>
                                        <p:attrNameLst>
                                          <p:attrName>style.rotation</p:attrName>
                                        </p:attrNameLst>
                                      </p:cBhvr>
                                      <p:tavLst>
                                        <p:tav tm="0">
                                          <p:val>
                                            <p:fltVal val="360"/>
                                          </p:val>
                                        </p:tav>
                                        <p:tav tm="100000">
                                          <p:val>
                                            <p:fltVal val="0"/>
                                          </p:val>
                                        </p:tav>
                                      </p:tavLst>
                                    </p:anim>
                                    <p:animEffect transition="in" filter="fade">
                                      <p:cBhvr>
                                        <p:cTn id="57" dur="500"/>
                                        <p:tgtEl>
                                          <p:spTgt spid="32"/>
                                        </p:tgtEl>
                                      </p:cBhvr>
                                    </p:animEffect>
                                  </p:childTnLst>
                                </p:cTn>
                              </p:par>
                            </p:childTnLst>
                          </p:cTn>
                        </p:par>
                        <p:par>
                          <p:cTn id="58" fill="hold">
                            <p:stCondLst>
                              <p:cond delay="3500"/>
                            </p:stCondLst>
                            <p:childTnLst>
                              <p:par>
                                <p:cTn id="59" presetID="49" presetClass="entr" presetSubtype="0" decel="100000" fill="hold" nodeType="after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p:cTn id="61" dur="500" fill="hold"/>
                                        <p:tgtEl>
                                          <p:spTgt spid="39"/>
                                        </p:tgtEl>
                                        <p:attrNameLst>
                                          <p:attrName>ppt_w</p:attrName>
                                        </p:attrNameLst>
                                      </p:cBhvr>
                                      <p:tavLst>
                                        <p:tav tm="0">
                                          <p:val>
                                            <p:fltVal val="0"/>
                                          </p:val>
                                        </p:tav>
                                        <p:tav tm="100000">
                                          <p:val>
                                            <p:strVal val="#ppt_w"/>
                                          </p:val>
                                        </p:tav>
                                      </p:tavLst>
                                    </p:anim>
                                    <p:anim calcmode="lin" valueType="num">
                                      <p:cBhvr>
                                        <p:cTn id="62" dur="500" fill="hold"/>
                                        <p:tgtEl>
                                          <p:spTgt spid="39"/>
                                        </p:tgtEl>
                                        <p:attrNameLst>
                                          <p:attrName>ppt_h</p:attrName>
                                        </p:attrNameLst>
                                      </p:cBhvr>
                                      <p:tavLst>
                                        <p:tav tm="0">
                                          <p:val>
                                            <p:fltVal val="0"/>
                                          </p:val>
                                        </p:tav>
                                        <p:tav tm="100000">
                                          <p:val>
                                            <p:strVal val="#ppt_h"/>
                                          </p:val>
                                        </p:tav>
                                      </p:tavLst>
                                    </p:anim>
                                    <p:anim calcmode="lin" valueType="num">
                                      <p:cBhvr>
                                        <p:cTn id="63" dur="500" fill="hold"/>
                                        <p:tgtEl>
                                          <p:spTgt spid="39"/>
                                        </p:tgtEl>
                                        <p:attrNameLst>
                                          <p:attrName>style.rotation</p:attrName>
                                        </p:attrNameLst>
                                      </p:cBhvr>
                                      <p:tavLst>
                                        <p:tav tm="0">
                                          <p:val>
                                            <p:fltVal val="360"/>
                                          </p:val>
                                        </p:tav>
                                        <p:tav tm="100000">
                                          <p:val>
                                            <p:fltVal val="0"/>
                                          </p:val>
                                        </p:tav>
                                      </p:tavLst>
                                    </p:anim>
                                    <p:animEffect transition="in" filter="fade">
                                      <p:cBhvr>
                                        <p:cTn id="64" dur="500"/>
                                        <p:tgtEl>
                                          <p:spTgt spid="39"/>
                                        </p:tgtEl>
                                      </p:cBhvr>
                                    </p:animEffect>
                                  </p:childTnLst>
                                </p:cTn>
                              </p:par>
                            </p:childTnLst>
                          </p:cTn>
                        </p:par>
                        <p:par>
                          <p:cTn id="65" fill="hold">
                            <p:stCondLst>
                              <p:cond delay="4000"/>
                            </p:stCondLst>
                            <p:childTnLst>
                              <p:par>
                                <p:cTn id="66" presetID="22" presetClass="entr" presetSubtype="4"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down)">
                                      <p:cBhvr>
                                        <p:cTn id="68" dur="500"/>
                                        <p:tgtEl>
                                          <p:spTgt spid="14"/>
                                        </p:tgtEl>
                                      </p:cBhvr>
                                    </p:animEffect>
                                  </p:childTnLst>
                                </p:cTn>
                              </p:par>
                            </p:childTnLst>
                          </p:cTn>
                        </p:par>
                        <p:par>
                          <p:cTn id="69" fill="hold">
                            <p:stCondLst>
                              <p:cond delay="4500"/>
                            </p:stCondLst>
                            <p:childTnLst>
                              <p:par>
                                <p:cTn id="70" presetID="22" presetClass="entr" presetSubtype="4"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down)">
                                      <p:cBhvr>
                                        <p:cTn id="72" dur="500"/>
                                        <p:tgtEl>
                                          <p:spTgt spid="15"/>
                                        </p:tgtEl>
                                      </p:cBhvr>
                                    </p:animEffect>
                                  </p:childTnLst>
                                </p:cTn>
                              </p:par>
                            </p:childTnLst>
                          </p:cTn>
                        </p:par>
                        <p:par>
                          <p:cTn id="73" fill="hold">
                            <p:stCondLst>
                              <p:cond delay="5000"/>
                            </p:stCondLst>
                            <p:childTnLst>
                              <p:par>
                                <p:cTn id="74" presetID="2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down)">
                                      <p:cBhvr>
                                        <p:cTn id="76" dur="500"/>
                                        <p:tgtEl>
                                          <p:spTgt spid="16"/>
                                        </p:tgtEl>
                                      </p:cBhvr>
                                    </p:animEffect>
                                  </p:childTnLst>
                                </p:cTn>
                              </p:par>
                            </p:childTnLst>
                          </p:cTn>
                        </p:par>
                        <p:par>
                          <p:cTn id="77" fill="hold">
                            <p:stCondLst>
                              <p:cond delay="5500"/>
                            </p:stCondLst>
                            <p:childTnLst>
                              <p:par>
                                <p:cTn id="78" presetID="22" presetClass="entr" presetSubtype="4"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wipe(down)">
                                      <p:cBhvr>
                                        <p:cTn id="80" dur="500"/>
                                        <p:tgtEl>
                                          <p:spTgt spid="17"/>
                                        </p:tgtEl>
                                      </p:cBhvr>
                                    </p:animEffect>
                                  </p:childTnLst>
                                </p:cTn>
                              </p:par>
                              <p:par>
                                <p:cTn id="81" presetID="2" presetClass="entr" presetSubtype="8"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anim calcmode="lin" valueType="num">
                                      <p:cBhvr additive="base">
                                        <p:cTn id="83" dur="500" fill="hold"/>
                                        <p:tgtEl>
                                          <p:spTgt spid="46"/>
                                        </p:tgtEl>
                                        <p:attrNameLst>
                                          <p:attrName>ppt_x</p:attrName>
                                        </p:attrNameLst>
                                      </p:cBhvr>
                                      <p:tavLst>
                                        <p:tav tm="0">
                                          <p:val>
                                            <p:strVal val="0-#ppt_w/2"/>
                                          </p:val>
                                        </p:tav>
                                        <p:tav tm="100000">
                                          <p:val>
                                            <p:strVal val="#ppt_x"/>
                                          </p:val>
                                        </p:tav>
                                      </p:tavLst>
                                    </p:anim>
                                    <p:anim calcmode="lin" valueType="num">
                                      <p:cBhvr additive="base">
                                        <p:cTn id="84" dur="500" fill="hold"/>
                                        <p:tgtEl>
                                          <p:spTgt spid="46"/>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additive="base">
                                        <p:cTn id="87" dur="500" fill="hold"/>
                                        <p:tgtEl>
                                          <p:spTgt spid="47"/>
                                        </p:tgtEl>
                                        <p:attrNameLst>
                                          <p:attrName>ppt_x</p:attrName>
                                        </p:attrNameLst>
                                      </p:cBhvr>
                                      <p:tavLst>
                                        <p:tav tm="0">
                                          <p:val>
                                            <p:strVal val="0-#ppt_w/2"/>
                                          </p:val>
                                        </p:tav>
                                        <p:tav tm="100000">
                                          <p:val>
                                            <p:strVal val="#ppt_x"/>
                                          </p:val>
                                        </p:tav>
                                      </p:tavLst>
                                    </p:anim>
                                    <p:anim calcmode="lin" valueType="num">
                                      <p:cBhvr additive="base">
                                        <p:cTn id="88" dur="500" fill="hold"/>
                                        <p:tgtEl>
                                          <p:spTgt spid="47"/>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 calcmode="lin" valueType="num">
                                      <p:cBhvr additive="base">
                                        <p:cTn id="91" dur="500" fill="hold"/>
                                        <p:tgtEl>
                                          <p:spTgt spid="48"/>
                                        </p:tgtEl>
                                        <p:attrNameLst>
                                          <p:attrName>ppt_x</p:attrName>
                                        </p:attrNameLst>
                                      </p:cBhvr>
                                      <p:tavLst>
                                        <p:tav tm="0">
                                          <p:val>
                                            <p:strVal val="0-#ppt_w/2"/>
                                          </p:val>
                                        </p:tav>
                                        <p:tav tm="100000">
                                          <p:val>
                                            <p:strVal val="#ppt_x"/>
                                          </p:val>
                                        </p:tav>
                                      </p:tavLst>
                                    </p:anim>
                                    <p:anim calcmode="lin" valueType="num">
                                      <p:cBhvr additive="base">
                                        <p:cTn id="92" dur="500" fill="hold"/>
                                        <p:tgtEl>
                                          <p:spTgt spid="48"/>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 calcmode="lin" valueType="num">
                                      <p:cBhvr additive="base">
                                        <p:cTn id="95" dur="500" fill="hold"/>
                                        <p:tgtEl>
                                          <p:spTgt spid="49"/>
                                        </p:tgtEl>
                                        <p:attrNameLst>
                                          <p:attrName>ppt_x</p:attrName>
                                        </p:attrNameLst>
                                      </p:cBhvr>
                                      <p:tavLst>
                                        <p:tav tm="0">
                                          <p:val>
                                            <p:strVal val="0-#ppt_w/2"/>
                                          </p:val>
                                        </p:tav>
                                        <p:tav tm="100000">
                                          <p:val>
                                            <p:strVal val="#ppt_x"/>
                                          </p:val>
                                        </p:tav>
                                      </p:tavLst>
                                    </p:anim>
                                    <p:anim calcmode="lin" valueType="num">
                                      <p:cBhvr additive="base">
                                        <p:cTn id="96" dur="500" fill="hold"/>
                                        <p:tgtEl>
                                          <p:spTgt spid="49"/>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50"/>
                                        </p:tgtEl>
                                        <p:attrNameLst>
                                          <p:attrName>style.visibility</p:attrName>
                                        </p:attrNameLst>
                                      </p:cBhvr>
                                      <p:to>
                                        <p:strVal val="visible"/>
                                      </p:to>
                                    </p:set>
                                    <p:anim calcmode="lin" valueType="num">
                                      <p:cBhvr additive="base">
                                        <p:cTn id="99" dur="500" fill="hold"/>
                                        <p:tgtEl>
                                          <p:spTgt spid="50"/>
                                        </p:tgtEl>
                                        <p:attrNameLst>
                                          <p:attrName>ppt_x</p:attrName>
                                        </p:attrNameLst>
                                      </p:cBhvr>
                                      <p:tavLst>
                                        <p:tav tm="0">
                                          <p:val>
                                            <p:strVal val="0-#ppt_w/2"/>
                                          </p:val>
                                        </p:tav>
                                        <p:tav tm="100000">
                                          <p:val>
                                            <p:strVal val="#ppt_x"/>
                                          </p:val>
                                        </p:tav>
                                      </p:tavLst>
                                    </p:anim>
                                    <p:anim calcmode="lin" valueType="num">
                                      <p:cBhvr additive="base">
                                        <p:cTn id="100" dur="500" fill="hold"/>
                                        <p:tgtEl>
                                          <p:spTgt spid="50"/>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additive="base">
                                        <p:cTn id="103" dur="500" fill="hold"/>
                                        <p:tgtEl>
                                          <p:spTgt spid="51"/>
                                        </p:tgtEl>
                                        <p:attrNameLst>
                                          <p:attrName>ppt_x</p:attrName>
                                        </p:attrNameLst>
                                      </p:cBhvr>
                                      <p:tavLst>
                                        <p:tav tm="0">
                                          <p:val>
                                            <p:strVal val="0-#ppt_w/2"/>
                                          </p:val>
                                        </p:tav>
                                        <p:tav tm="100000">
                                          <p:val>
                                            <p:strVal val="#ppt_x"/>
                                          </p:val>
                                        </p:tav>
                                      </p:tavLst>
                                    </p:anim>
                                    <p:anim calcmode="lin" valueType="num">
                                      <p:cBhvr additive="base">
                                        <p:cTn id="104" dur="500" fill="hold"/>
                                        <p:tgtEl>
                                          <p:spTgt spid="51"/>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53"/>
                                        </p:tgtEl>
                                        <p:attrNameLst>
                                          <p:attrName>style.visibility</p:attrName>
                                        </p:attrNameLst>
                                      </p:cBhvr>
                                      <p:to>
                                        <p:strVal val="visible"/>
                                      </p:to>
                                    </p:set>
                                    <p:anim calcmode="lin" valueType="num">
                                      <p:cBhvr additive="base">
                                        <p:cTn id="107" dur="500" fill="hold"/>
                                        <p:tgtEl>
                                          <p:spTgt spid="53"/>
                                        </p:tgtEl>
                                        <p:attrNameLst>
                                          <p:attrName>ppt_x</p:attrName>
                                        </p:attrNameLst>
                                      </p:cBhvr>
                                      <p:tavLst>
                                        <p:tav tm="0">
                                          <p:val>
                                            <p:strVal val="0-#ppt_w/2"/>
                                          </p:val>
                                        </p:tav>
                                        <p:tav tm="100000">
                                          <p:val>
                                            <p:strVal val="#ppt_x"/>
                                          </p:val>
                                        </p:tav>
                                      </p:tavLst>
                                    </p:anim>
                                    <p:anim calcmode="lin" valueType="num">
                                      <p:cBhvr additive="base">
                                        <p:cTn id="108" dur="500" fill="hold"/>
                                        <p:tgtEl>
                                          <p:spTgt spid="53"/>
                                        </p:tgtEl>
                                        <p:attrNameLst>
                                          <p:attrName>ppt_y</p:attrName>
                                        </p:attrNameLst>
                                      </p:cBhvr>
                                      <p:tavLst>
                                        <p:tav tm="0">
                                          <p:val>
                                            <p:strVal val="#ppt_y"/>
                                          </p:val>
                                        </p:tav>
                                        <p:tav tm="100000">
                                          <p:val>
                                            <p:strVal val="#ppt_y"/>
                                          </p:val>
                                        </p:tav>
                                      </p:tavLst>
                                    </p:anim>
                                  </p:childTnLst>
                                </p:cTn>
                              </p:par>
                            </p:childTnLst>
                          </p:cTn>
                        </p:par>
                        <p:par>
                          <p:cTn id="109" fill="hold">
                            <p:stCondLst>
                              <p:cond delay="6000"/>
                            </p:stCondLst>
                            <p:childTnLst>
                              <p:par>
                                <p:cTn id="110" presetID="42" presetClass="entr" presetSubtype="0" fill="hold" nodeType="afterEffect">
                                  <p:stCondLst>
                                    <p:cond delay="0"/>
                                  </p:stCondLst>
                                  <p:childTnLst>
                                    <p:set>
                                      <p:cBhvr>
                                        <p:cTn id="111" dur="1" fill="hold">
                                          <p:stCondLst>
                                            <p:cond delay="0"/>
                                          </p:stCondLst>
                                        </p:cTn>
                                        <p:tgtEl>
                                          <p:spTgt spid="54"/>
                                        </p:tgtEl>
                                        <p:attrNameLst>
                                          <p:attrName>style.visibility</p:attrName>
                                        </p:attrNameLst>
                                      </p:cBhvr>
                                      <p:to>
                                        <p:strVal val="visible"/>
                                      </p:to>
                                    </p:set>
                                    <p:animEffect transition="in" filter="fade">
                                      <p:cBhvr>
                                        <p:cTn id="112" dur="1000"/>
                                        <p:tgtEl>
                                          <p:spTgt spid="54"/>
                                        </p:tgtEl>
                                      </p:cBhvr>
                                    </p:animEffect>
                                    <p:anim calcmode="lin" valueType="num">
                                      <p:cBhvr>
                                        <p:cTn id="113" dur="1000" fill="hold"/>
                                        <p:tgtEl>
                                          <p:spTgt spid="54"/>
                                        </p:tgtEl>
                                        <p:attrNameLst>
                                          <p:attrName>ppt_x</p:attrName>
                                        </p:attrNameLst>
                                      </p:cBhvr>
                                      <p:tavLst>
                                        <p:tav tm="0">
                                          <p:val>
                                            <p:strVal val="#ppt_x"/>
                                          </p:val>
                                        </p:tav>
                                        <p:tav tm="100000">
                                          <p:val>
                                            <p:strVal val="#ppt_x"/>
                                          </p:val>
                                        </p:tav>
                                      </p:tavLst>
                                    </p:anim>
                                    <p:anim calcmode="lin" valueType="num">
                                      <p:cBhvr>
                                        <p:cTn id="114" dur="1000" fill="hold"/>
                                        <p:tgtEl>
                                          <p:spTgt spid="54"/>
                                        </p:tgtEl>
                                        <p:attrNameLst>
                                          <p:attrName>ppt_y</p:attrName>
                                        </p:attrNameLst>
                                      </p:cBhvr>
                                      <p:tavLst>
                                        <p:tav tm="0">
                                          <p:val>
                                            <p:strVal val="#ppt_y+.1"/>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52"/>
                                        </p:tgtEl>
                                        <p:attrNameLst>
                                          <p:attrName>style.visibility</p:attrName>
                                        </p:attrNameLst>
                                      </p:cBhvr>
                                      <p:to>
                                        <p:strVal val="visible"/>
                                      </p:to>
                                    </p:set>
                                    <p:anim calcmode="lin" valueType="num">
                                      <p:cBhvr additive="base">
                                        <p:cTn id="117" dur="500" fill="hold"/>
                                        <p:tgtEl>
                                          <p:spTgt spid="52"/>
                                        </p:tgtEl>
                                        <p:attrNameLst>
                                          <p:attrName>ppt_x</p:attrName>
                                        </p:attrNameLst>
                                      </p:cBhvr>
                                      <p:tavLst>
                                        <p:tav tm="0">
                                          <p:val>
                                            <p:strVal val="0-#ppt_w/2"/>
                                          </p:val>
                                        </p:tav>
                                        <p:tav tm="100000">
                                          <p:val>
                                            <p:strVal val="#ppt_x"/>
                                          </p:val>
                                        </p:tav>
                                      </p:tavLst>
                                    </p:anim>
                                    <p:anim calcmode="lin" valueType="num">
                                      <p:cBhvr additive="base">
                                        <p:cTn id="118"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entr" presetSubtype="0" fill="hold" nodeType="clickEffect">
                                  <p:stCondLst>
                                    <p:cond delay="0"/>
                                  </p:stCondLst>
                                  <p:childTnLst>
                                    <p:set>
                                      <p:cBhvr>
                                        <p:cTn id="122" dur="1" fill="hold">
                                          <p:stCondLst>
                                            <p:cond delay="0"/>
                                          </p:stCondLst>
                                        </p:cTn>
                                        <p:tgtEl>
                                          <p:spTgt spid="2"/>
                                        </p:tgtEl>
                                        <p:attrNameLst>
                                          <p:attrName>style.visibility</p:attrName>
                                        </p:attrNameLst>
                                      </p:cBhvr>
                                      <p:to>
                                        <p:strVal val="visible"/>
                                      </p:to>
                                    </p:set>
                                    <p:animEffect transition="in" filter="fade">
                                      <p:cBhvr>
                                        <p:cTn id="123" dur="1000"/>
                                        <p:tgtEl>
                                          <p:spTgt spid="2"/>
                                        </p:tgtEl>
                                      </p:cBhvr>
                                    </p:animEffect>
                                    <p:anim calcmode="lin" valueType="num">
                                      <p:cBhvr>
                                        <p:cTn id="124" dur="1000" fill="hold"/>
                                        <p:tgtEl>
                                          <p:spTgt spid="2"/>
                                        </p:tgtEl>
                                        <p:attrNameLst>
                                          <p:attrName>ppt_x</p:attrName>
                                        </p:attrNameLst>
                                      </p:cBhvr>
                                      <p:tavLst>
                                        <p:tav tm="0">
                                          <p:val>
                                            <p:strVal val="#ppt_x"/>
                                          </p:val>
                                        </p:tav>
                                        <p:tav tm="100000">
                                          <p:val>
                                            <p:strVal val="#ppt_x"/>
                                          </p:val>
                                        </p:tav>
                                      </p:tavLst>
                                    </p:anim>
                                    <p:anim calcmode="lin" valueType="num">
                                      <p:cBhvr>
                                        <p:cTn id="1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46" grpId="0"/>
      <p:bldP spid="47" grpId="0"/>
      <p:bldP spid="48" grpId="0"/>
      <p:bldP spid="49" grpId="0"/>
      <p:bldP spid="50" grpId="0"/>
      <p:bldP spid="51" grpId="0"/>
      <p:bldP spid="53" grpId="0"/>
      <p:bldP spid="52" grpId="0"/>
      <p:bldP spid="56" grpId="0" animBg="1"/>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 name="任意多边形 59"/>
          <p:cNvSpPr/>
          <p:nvPr/>
        </p:nvSpPr>
        <p:spPr>
          <a:xfrm>
            <a:off x="279400" y="2520185"/>
            <a:ext cx="8559800"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1" fmla="*/ 0 w 12721389"/>
              <a:gd name="connsiteY0-2" fmla="*/ 532365 h 1078137"/>
              <a:gd name="connsiteX1-3" fmla="*/ 3593431 w 12721389"/>
              <a:gd name="connsiteY1-4" fmla="*/ 51102 h 1078137"/>
              <a:gd name="connsiteX2-5" fmla="*/ 7908758 w 12721389"/>
              <a:gd name="connsiteY2-6" fmla="*/ 1077797 h 1078137"/>
              <a:gd name="connsiteX3-7" fmla="*/ 11774905 w 12721389"/>
              <a:gd name="connsiteY3-8" fmla="*/ 163397 h 1078137"/>
              <a:gd name="connsiteX4-9" fmla="*/ 12721389 w 12721389"/>
              <a:gd name="connsiteY4-10" fmla="*/ 35060 h 1078137"/>
              <a:gd name="connsiteX0-11" fmla="*/ 0 w 12721389"/>
              <a:gd name="connsiteY0-12" fmla="*/ 503854 h 1049626"/>
              <a:gd name="connsiteX1-13" fmla="*/ 3593431 w 12721389"/>
              <a:gd name="connsiteY1-14" fmla="*/ 22591 h 1049626"/>
              <a:gd name="connsiteX2-15" fmla="*/ 7908758 w 12721389"/>
              <a:gd name="connsiteY2-16" fmla="*/ 1049286 h 1049626"/>
              <a:gd name="connsiteX3-17" fmla="*/ 11774905 w 12721389"/>
              <a:gd name="connsiteY3-18" fmla="*/ 134886 h 1049626"/>
              <a:gd name="connsiteX4-19" fmla="*/ 12721389 w 12721389"/>
              <a:gd name="connsiteY4-20" fmla="*/ 6549 h 1049626"/>
              <a:gd name="connsiteX0-21" fmla="*/ 0 w 12368463"/>
              <a:gd name="connsiteY0-22" fmla="*/ 498433 h 1044197"/>
              <a:gd name="connsiteX1-23" fmla="*/ 3593431 w 12368463"/>
              <a:gd name="connsiteY1-24" fmla="*/ 17170 h 1044197"/>
              <a:gd name="connsiteX2-25" fmla="*/ 7908758 w 12368463"/>
              <a:gd name="connsiteY2-26" fmla="*/ 1043865 h 1044197"/>
              <a:gd name="connsiteX3-27" fmla="*/ 11774905 w 12368463"/>
              <a:gd name="connsiteY3-28" fmla="*/ 129465 h 1044197"/>
              <a:gd name="connsiteX4-29" fmla="*/ 12368463 w 12368463"/>
              <a:gd name="connsiteY4-30" fmla="*/ 113423 h 1044197"/>
              <a:gd name="connsiteX0-31" fmla="*/ 0 w 12368463"/>
              <a:gd name="connsiteY0-32" fmla="*/ 498433 h 1044197"/>
              <a:gd name="connsiteX1-33" fmla="*/ 3593431 w 12368463"/>
              <a:gd name="connsiteY1-34" fmla="*/ 17170 h 1044197"/>
              <a:gd name="connsiteX2-35" fmla="*/ 7908758 w 12368463"/>
              <a:gd name="connsiteY2-36" fmla="*/ 1043865 h 1044197"/>
              <a:gd name="connsiteX3-37" fmla="*/ 11774905 w 12368463"/>
              <a:gd name="connsiteY3-38" fmla="*/ 129465 h 1044197"/>
              <a:gd name="connsiteX4-39" fmla="*/ 12368463 w 12368463"/>
              <a:gd name="connsiteY4-40" fmla="*/ 113423 h 1044197"/>
              <a:gd name="connsiteX0-41" fmla="*/ 0 w 12368463"/>
              <a:gd name="connsiteY0-42" fmla="*/ 498433 h 1045860"/>
              <a:gd name="connsiteX1-43" fmla="*/ 3593431 w 12368463"/>
              <a:gd name="connsiteY1-44" fmla="*/ 17170 h 1045860"/>
              <a:gd name="connsiteX2-45" fmla="*/ 7908758 w 12368463"/>
              <a:gd name="connsiteY2-46" fmla="*/ 1043865 h 1045860"/>
              <a:gd name="connsiteX3-47" fmla="*/ 11357810 w 12368463"/>
              <a:gd name="connsiteY3-48" fmla="*/ 273844 h 1045860"/>
              <a:gd name="connsiteX4-49" fmla="*/ 12368463 w 12368463"/>
              <a:gd name="connsiteY4-50" fmla="*/ 113423 h 1045860"/>
              <a:gd name="connsiteX0-51" fmla="*/ 0 w 12368463"/>
              <a:gd name="connsiteY0-52" fmla="*/ 503294 h 1146765"/>
              <a:gd name="connsiteX1-53" fmla="*/ 3593431 w 12368463"/>
              <a:gd name="connsiteY1-54" fmla="*/ 22031 h 1146765"/>
              <a:gd name="connsiteX2-55" fmla="*/ 8855242 w 12368463"/>
              <a:gd name="connsiteY2-56" fmla="*/ 1144979 h 1146765"/>
              <a:gd name="connsiteX3-57" fmla="*/ 11357810 w 12368463"/>
              <a:gd name="connsiteY3-58" fmla="*/ 278705 h 1146765"/>
              <a:gd name="connsiteX4-59" fmla="*/ 12368463 w 12368463"/>
              <a:gd name="connsiteY4-60" fmla="*/ 118284 h 1146765"/>
              <a:gd name="connsiteX0-61" fmla="*/ 0 w 12368463"/>
              <a:gd name="connsiteY0-62" fmla="*/ 503294 h 1157827"/>
              <a:gd name="connsiteX1-63" fmla="*/ 3593431 w 12368463"/>
              <a:gd name="connsiteY1-64" fmla="*/ 22031 h 1157827"/>
              <a:gd name="connsiteX2-65" fmla="*/ 8855242 w 12368463"/>
              <a:gd name="connsiteY2-66" fmla="*/ 1144979 h 1157827"/>
              <a:gd name="connsiteX3-67" fmla="*/ 11357810 w 12368463"/>
              <a:gd name="connsiteY3-68" fmla="*/ 599547 h 1157827"/>
              <a:gd name="connsiteX4-69" fmla="*/ 12368463 w 12368463"/>
              <a:gd name="connsiteY4-70" fmla="*/ 118284 h 1157827"/>
              <a:gd name="connsiteX0-71" fmla="*/ 0 w 12368463"/>
              <a:gd name="connsiteY0-72" fmla="*/ 503294 h 1161527"/>
              <a:gd name="connsiteX1-73" fmla="*/ 3593431 w 12368463"/>
              <a:gd name="connsiteY1-74" fmla="*/ 22031 h 1161527"/>
              <a:gd name="connsiteX2-75" fmla="*/ 8855242 w 12368463"/>
              <a:gd name="connsiteY2-76" fmla="*/ 1144979 h 1161527"/>
              <a:gd name="connsiteX3-77" fmla="*/ 11357810 w 12368463"/>
              <a:gd name="connsiteY3-78" fmla="*/ 599547 h 1161527"/>
              <a:gd name="connsiteX4-79" fmla="*/ 12368463 w 12368463"/>
              <a:gd name="connsiteY4-80" fmla="*/ 118284 h 1161527"/>
              <a:gd name="connsiteX0-81" fmla="*/ 0 w 12609094"/>
              <a:gd name="connsiteY0-82" fmla="*/ 503294 h 1157530"/>
              <a:gd name="connsiteX1-83" fmla="*/ 3593431 w 12609094"/>
              <a:gd name="connsiteY1-84" fmla="*/ 22031 h 1157530"/>
              <a:gd name="connsiteX2-85" fmla="*/ 8855242 w 12609094"/>
              <a:gd name="connsiteY2-86" fmla="*/ 1144979 h 1157530"/>
              <a:gd name="connsiteX3-87" fmla="*/ 11357810 w 12609094"/>
              <a:gd name="connsiteY3-88" fmla="*/ 599547 h 1157530"/>
              <a:gd name="connsiteX4-89" fmla="*/ 12609094 w 12609094"/>
              <a:gd name="connsiteY4-90" fmla="*/ 198494 h 1157530"/>
              <a:gd name="connsiteX0-91" fmla="*/ 0 w 12609094"/>
              <a:gd name="connsiteY0-92" fmla="*/ 503294 h 1157530"/>
              <a:gd name="connsiteX1-93" fmla="*/ 3593431 w 12609094"/>
              <a:gd name="connsiteY1-94" fmla="*/ 22031 h 1157530"/>
              <a:gd name="connsiteX2-95" fmla="*/ 8855242 w 12609094"/>
              <a:gd name="connsiteY2-96" fmla="*/ 1144979 h 1157530"/>
              <a:gd name="connsiteX3-97" fmla="*/ 11357810 w 12609094"/>
              <a:gd name="connsiteY3-98" fmla="*/ 599547 h 1157530"/>
              <a:gd name="connsiteX4-99" fmla="*/ 12609094 w 12609094"/>
              <a:gd name="connsiteY4-100" fmla="*/ 198494 h 1157530"/>
              <a:gd name="connsiteX0-101" fmla="*/ 0 w 12609094"/>
              <a:gd name="connsiteY0-102" fmla="*/ 503294 h 1157530"/>
              <a:gd name="connsiteX1-103" fmla="*/ 3593431 w 12609094"/>
              <a:gd name="connsiteY1-104" fmla="*/ 22031 h 1157530"/>
              <a:gd name="connsiteX2-105" fmla="*/ 8678779 w 12609094"/>
              <a:gd name="connsiteY2-106" fmla="*/ 1144979 h 1157530"/>
              <a:gd name="connsiteX3-107" fmla="*/ 11357810 w 12609094"/>
              <a:gd name="connsiteY3-108" fmla="*/ 599547 h 1157530"/>
              <a:gd name="connsiteX4-109" fmla="*/ 12609094 w 12609094"/>
              <a:gd name="connsiteY4-110" fmla="*/ 198494 h 1157530"/>
              <a:gd name="connsiteX0-111" fmla="*/ 0 w 12609094"/>
              <a:gd name="connsiteY0-112" fmla="*/ 503294 h 1145790"/>
              <a:gd name="connsiteX1-113" fmla="*/ 3593431 w 12609094"/>
              <a:gd name="connsiteY1-114" fmla="*/ 22031 h 1145790"/>
              <a:gd name="connsiteX2-115" fmla="*/ 8678779 w 12609094"/>
              <a:gd name="connsiteY2-116" fmla="*/ 1144979 h 1145790"/>
              <a:gd name="connsiteX3-117" fmla="*/ 12609094 w 12609094"/>
              <a:gd name="connsiteY3-118" fmla="*/ 198494 h 1145790"/>
              <a:gd name="connsiteX0-119" fmla="*/ 0 w 12609094"/>
              <a:gd name="connsiteY0-120" fmla="*/ 458098 h 1100219"/>
              <a:gd name="connsiteX1-121" fmla="*/ 4010526 w 12609094"/>
              <a:gd name="connsiteY1-122" fmla="*/ 24961 h 1100219"/>
              <a:gd name="connsiteX2-123" fmla="*/ 8678779 w 12609094"/>
              <a:gd name="connsiteY2-124" fmla="*/ 1099783 h 1100219"/>
              <a:gd name="connsiteX3-125" fmla="*/ 12609094 w 12609094"/>
              <a:gd name="connsiteY3-126" fmla="*/ 153298 h 1100219"/>
              <a:gd name="connsiteX0-127" fmla="*/ 0 w 12609094"/>
              <a:gd name="connsiteY0-128" fmla="*/ 459006 h 1117160"/>
              <a:gd name="connsiteX1-129" fmla="*/ 4010526 w 12609094"/>
              <a:gd name="connsiteY1-130" fmla="*/ 25869 h 1117160"/>
              <a:gd name="connsiteX2-131" fmla="*/ 8999621 w 12609094"/>
              <a:gd name="connsiteY2-132" fmla="*/ 1116733 h 1117160"/>
              <a:gd name="connsiteX3-133" fmla="*/ 12609094 w 12609094"/>
              <a:gd name="connsiteY3-134" fmla="*/ 154206 h 1117160"/>
              <a:gd name="connsiteX0-135" fmla="*/ 0 w 12288251"/>
              <a:gd name="connsiteY0-136" fmla="*/ 459006 h 1118949"/>
              <a:gd name="connsiteX1-137" fmla="*/ 4010526 w 12288251"/>
              <a:gd name="connsiteY1-138" fmla="*/ 25869 h 1118949"/>
              <a:gd name="connsiteX2-139" fmla="*/ 8999621 w 12288251"/>
              <a:gd name="connsiteY2-140" fmla="*/ 1116733 h 1118949"/>
              <a:gd name="connsiteX3-141" fmla="*/ 12288251 w 12288251"/>
              <a:gd name="connsiteY3-142" fmla="*/ 298585 h 1118949"/>
              <a:gd name="connsiteX0-143" fmla="*/ 0 w 12288251"/>
              <a:gd name="connsiteY0-144" fmla="*/ 459006 h 1119678"/>
              <a:gd name="connsiteX1-145" fmla="*/ 4010526 w 12288251"/>
              <a:gd name="connsiteY1-146" fmla="*/ 25869 h 1119678"/>
              <a:gd name="connsiteX2-147" fmla="*/ 8999621 w 12288251"/>
              <a:gd name="connsiteY2-148" fmla="*/ 1116733 h 1119678"/>
              <a:gd name="connsiteX3-149" fmla="*/ 12288251 w 12288251"/>
              <a:gd name="connsiteY3-150" fmla="*/ 298585 h 1119678"/>
              <a:gd name="connsiteX0-151" fmla="*/ 0 w 12336378"/>
              <a:gd name="connsiteY0-152" fmla="*/ 459006 h 1119678"/>
              <a:gd name="connsiteX1-153" fmla="*/ 4010526 w 12336378"/>
              <a:gd name="connsiteY1-154" fmla="*/ 25869 h 1119678"/>
              <a:gd name="connsiteX2-155" fmla="*/ 8999621 w 12336378"/>
              <a:gd name="connsiteY2-156" fmla="*/ 1116733 h 1119678"/>
              <a:gd name="connsiteX3-157" fmla="*/ 12336378 w 12336378"/>
              <a:gd name="connsiteY3-158" fmla="*/ 298585 h 1119678"/>
              <a:gd name="connsiteX0-159" fmla="*/ 0 w 12336378"/>
              <a:gd name="connsiteY0-160" fmla="*/ 459006 h 1119864"/>
              <a:gd name="connsiteX1-161" fmla="*/ 4010526 w 12336378"/>
              <a:gd name="connsiteY1-162" fmla="*/ 25869 h 1119864"/>
              <a:gd name="connsiteX2-163" fmla="*/ 8999621 w 12336378"/>
              <a:gd name="connsiteY2-164" fmla="*/ 1116733 h 1119864"/>
              <a:gd name="connsiteX3-165" fmla="*/ 12336378 w 12336378"/>
              <a:gd name="connsiteY3-166" fmla="*/ 298585 h 1119864"/>
              <a:gd name="connsiteX0-167" fmla="*/ 0 w 12336378"/>
              <a:gd name="connsiteY0-168" fmla="*/ 459920 h 1136723"/>
              <a:gd name="connsiteX1-169" fmla="*/ 4010526 w 12336378"/>
              <a:gd name="connsiteY1-170" fmla="*/ 26783 h 1136723"/>
              <a:gd name="connsiteX2-171" fmla="*/ 9160042 w 12336378"/>
              <a:gd name="connsiteY2-172" fmla="*/ 1133689 h 1136723"/>
              <a:gd name="connsiteX3-173" fmla="*/ 12336378 w 12336378"/>
              <a:gd name="connsiteY3-174" fmla="*/ 299499 h 1136723"/>
              <a:gd name="connsiteX0-175" fmla="*/ 0 w 12336378"/>
              <a:gd name="connsiteY0-176" fmla="*/ 489883 h 1167372"/>
              <a:gd name="connsiteX1-177" fmla="*/ 3930315 w 12336378"/>
              <a:gd name="connsiteY1-178" fmla="*/ 24662 h 1167372"/>
              <a:gd name="connsiteX2-179" fmla="*/ 9160042 w 12336378"/>
              <a:gd name="connsiteY2-180" fmla="*/ 1163652 h 1167372"/>
              <a:gd name="connsiteX3-181" fmla="*/ 12336378 w 12336378"/>
              <a:gd name="connsiteY3-182" fmla="*/ 329462 h 1167372"/>
              <a:gd name="connsiteX0-183" fmla="*/ 0 w 12336378"/>
              <a:gd name="connsiteY0-184" fmla="*/ 489883 h 1167372"/>
              <a:gd name="connsiteX1-185" fmla="*/ 3930315 w 12336378"/>
              <a:gd name="connsiteY1-186" fmla="*/ 24662 h 1167372"/>
              <a:gd name="connsiteX2-187" fmla="*/ 9160042 w 12336378"/>
              <a:gd name="connsiteY2-188" fmla="*/ 1163652 h 1167372"/>
              <a:gd name="connsiteX3-189" fmla="*/ 12336378 w 12336378"/>
              <a:gd name="connsiteY3-190" fmla="*/ 329462 h 1167372"/>
              <a:gd name="connsiteX0-191" fmla="*/ 0 w 12336378"/>
              <a:gd name="connsiteY0-192" fmla="*/ 489883 h 1166384"/>
              <a:gd name="connsiteX1-193" fmla="*/ 3930315 w 12336378"/>
              <a:gd name="connsiteY1-194" fmla="*/ 24662 h 1166384"/>
              <a:gd name="connsiteX2-195" fmla="*/ 9160042 w 12336378"/>
              <a:gd name="connsiteY2-196" fmla="*/ 1163652 h 1166384"/>
              <a:gd name="connsiteX3-197" fmla="*/ 12336378 w 12336378"/>
              <a:gd name="connsiteY3-198" fmla="*/ 329462 h 1166384"/>
              <a:gd name="connsiteX0-199" fmla="*/ 0 w 12256167"/>
              <a:gd name="connsiteY0-200" fmla="*/ 489883 h 1168885"/>
              <a:gd name="connsiteX1-201" fmla="*/ 3930315 w 12256167"/>
              <a:gd name="connsiteY1-202" fmla="*/ 24662 h 1168885"/>
              <a:gd name="connsiteX2-203" fmla="*/ 9160042 w 12256167"/>
              <a:gd name="connsiteY2-204" fmla="*/ 1163652 h 1168885"/>
              <a:gd name="connsiteX3-205" fmla="*/ 12256167 w 12256167"/>
              <a:gd name="connsiteY3-206" fmla="*/ 425715 h 1168885"/>
              <a:gd name="connsiteX0-207" fmla="*/ 0 w 12240125"/>
              <a:gd name="connsiteY0-208" fmla="*/ 238646 h 1254532"/>
              <a:gd name="connsiteX1-209" fmla="*/ 3914273 w 12240125"/>
              <a:gd name="connsiteY1-210" fmla="*/ 110309 h 1254532"/>
              <a:gd name="connsiteX2-211" fmla="*/ 9144000 w 12240125"/>
              <a:gd name="connsiteY2-212" fmla="*/ 1249299 h 1254532"/>
              <a:gd name="connsiteX3-213" fmla="*/ 12240125 w 12240125"/>
              <a:gd name="connsiteY3-214" fmla="*/ 511362 h 1254532"/>
              <a:gd name="connsiteX0-215" fmla="*/ 0 w 12240125"/>
              <a:gd name="connsiteY0-216" fmla="*/ 259219 h 1275890"/>
              <a:gd name="connsiteX1-217" fmla="*/ 3978441 w 12240125"/>
              <a:gd name="connsiteY1-218" fmla="*/ 98798 h 1275890"/>
              <a:gd name="connsiteX2-219" fmla="*/ 9144000 w 12240125"/>
              <a:gd name="connsiteY2-220" fmla="*/ 1269872 h 1275890"/>
              <a:gd name="connsiteX3-221" fmla="*/ 12240125 w 12240125"/>
              <a:gd name="connsiteY3-222" fmla="*/ 531935 h 1275890"/>
              <a:gd name="connsiteX0-223" fmla="*/ 0 w 12240125"/>
              <a:gd name="connsiteY0-224" fmla="*/ 259219 h 1271902"/>
              <a:gd name="connsiteX1-225" fmla="*/ 3978441 w 12240125"/>
              <a:gd name="connsiteY1-226" fmla="*/ 98798 h 1271902"/>
              <a:gd name="connsiteX2-227" fmla="*/ 9144000 w 12240125"/>
              <a:gd name="connsiteY2-228" fmla="*/ 1269872 h 1271902"/>
              <a:gd name="connsiteX3-229" fmla="*/ 12240125 w 12240125"/>
              <a:gd name="connsiteY3-230" fmla="*/ 531935 h 1271902"/>
              <a:gd name="connsiteX0-231" fmla="*/ 0 w 12240125"/>
              <a:gd name="connsiteY0-232" fmla="*/ 259219 h 1271902"/>
              <a:gd name="connsiteX1-233" fmla="*/ 3978441 w 12240125"/>
              <a:gd name="connsiteY1-234" fmla="*/ 98798 h 1271902"/>
              <a:gd name="connsiteX2-235" fmla="*/ 8999621 w 12240125"/>
              <a:gd name="connsiteY2-236" fmla="*/ 1269872 h 1271902"/>
              <a:gd name="connsiteX3-237" fmla="*/ 12240125 w 12240125"/>
              <a:gd name="connsiteY3-238" fmla="*/ 531935 h 1271902"/>
            </a:gdLst>
            <a:ahLst/>
            <a:cxnLst>
              <a:cxn ang="0">
                <a:pos x="connsiteX0-1" y="connsiteY0-2"/>
              </a:cxn>
              <a:cxn ang="0">
                <a:pos x="connsiteX1-3" y="connsiteY1-4"/>
              </a:cxn>
              <a:cxn ang="0">
                <a:pos x="connsiteX2-5" y="connsiteY2-6"/>
              </a:cxn>
              <a:cxn ang="0">
                <a:pos x="connsiteX3-7" y="connsiteY3-8"/>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61" name="组合 60"/>
          <p:cNvGrpSpPr/>
          <p:nvPr/>
        </p:nvGrpSpPr>
        <p:grpSpPr>
          <a:xfrm>
            <a:off x="1222840" y="2322532"/>
            <a:ext cx="502789" cy="453321"/>
            <a:chOff x="5424755" y="1340768"/>
            <a:chExt cx="670560" cy="604586"/>
          </a:xfrm>
          <a:blipFill dpi="0" rotWithShape="1">
            <a:blip r:embed="rId1">
              <a:extLst>
                <a:ext uri="{28A0092B-C50C-407E-A947-70E740481C1C}">
                  <a14:useLocalDpi xmlns:a14="http://schemas.microsoft.com/office/drawing/2010/main" val="0"/>
                </a:ext>
              </a:extLst>
            </a:blip>
            <a:srcRect/>
            <a:stretch>
              <a:fillRect/>
            </a:stretch>
          </a:blipFill>
        </p:grpSpPr>
        <p:grpSp>
          <p:nvGrpSpPr>
            <p:cNvPr id="62" name="组合 61"/>
            <p:cNvGrpSpPr/>
            <p:nvPr/>
          </p:nvGrpSpPr>
          <p:grpSpPr>
            <a:xfrm>
              <a:off x="5424755" y="1340768"/>
              <a:ext cx="670560" cy="604586"/>
              <a:chOff x="3720691" y="2824413"/>
              <a:chExt cx="1341120" cy="1209172"/>
            </a:xfrm>
            <a:grpFill/>
          </p:grpSpPr>
          <p:sp>
            <p:nvSpPr>
              <p:cNvPr id="64"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65"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63"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p>
          </p:txBody>
        </p:sp>
      </p:grpSp>
      <p:sp>
        <p:nvSpPr>
          <p:cNvPr id="66" name="Freeform 126"/>
          <p:cNvSpPr>
            <a:spLocks noChangeAspect="1" noEditPoints="1"/>
          </p:cNvSpPr>
          <p:nvPr/>
        </p:nvSpPr>
        <p:spPr bwMode="auto">
          <a:xfrm>
            <a:off x="1372691" y="2412633"/>
            <a:ext cx="200874" cy="251355"/>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solidFill>
          <a:ln>
            <a:noFill/>
          </a:ln>
        </p:spPr>
        <p:txBody>
          <a:bodyPr vert="horz" wrap="square" lIns="68562" tIns="34281" rIns="68562" bIns="34281" numCol="1" anchor="t" anchorCtr="0" compatLnSpc="1"/>
          <a:lstStyle/>
          <a:p>
            <a:endParaRPr lang="zh-CN" altLang="en-US" sz="120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67" name="组合 66"/>
          <p:cNvGrpSpPr/>
          <p:nvPr/>
        </p:nvGrpSpPr>
        <p:grpSpPr>
          <a:xfrm>
            <a:off x="2774415" y="2333466"/>
            <a:ext cx="502789" cy="453321"/>
            <a:chOff x="5424755" y="1340768"/>
            <a:chExt cx="670560" cy="604586"/>
          </a:xfrm>
          <a:blipFill dpi="0" rotWithShape="1">
            <a:blip r:embed="rId2">
              <a:extLst>
                <a:ext uri="{28A0092B-C50C-407E-A947-70E740481C1C}">
                  <a14:useLocalDpi xmlns:a14="http://schemas.microsoft.com/office/drawing/2010/main" val="0"/>
                </a:ext>
              </a:extLst>
            </a:blip>
            <a:srcRect/>
            <a:stretch>
              <a:fillRect/>
            </a:stretch>
          </a:blipFill>
        </p:grpSpPr>
        <p:grpSp>
          <p:nvGrpSpPr>
            <p:cNvPr id="69" name="组合 68"/>
            <p:cNvGrpSpPr/>
            <p:nvPr/>
          </p:nvGrpSpPr>
          <p:grpSpPr>
            <a:xfrm>
              <a:off x="5424755" y="1340768"/>
              <a:ext cx="670560" cy="604586"/>
              <a:chOff x="3720691" y="2824413"/>
              <a:chExt cx="1341120" cy="1209172"/>
            </a:xfrm>
            <a:grpFill/>
          </p:grpSpPr>
          <p:sp>
            <p:nvSpPr>
              <p:cNvPr id="74"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75"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73"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p>
          </p:txBody>
        </p:sp>
      </p:grpSp>
      <p:grpSp>
        <p:nvGrpSpPr>
          <p:cNvPr id="76" name="组合 75"/>
          <p:cNvGrpSpPr/>
          <p:nvPr/>
        </p:nvGrpSpPr>
        <p:grpSpPr>
          <a:xfrm>
            <a:off x="4355692" y="2759958"/>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77" name="组合 76"/>
            <p:cNvGrpSpPr/>
            <p:nvPr/>
          </p:nvGrpSpPr>
          <p:grpSpPr>
            <a:xfrm>
              <a:off x="5424755" y="1340768"/>
              <a:ext cx="670560" cy="604586"/>
              <a:chOff x="3720691" y="2824413"/>
              <a:chExt cx="1341120" cy="1209172"/>
            </a:xfrm>
            <a:grpFill/>
          </p:grpSpPr>
          <p:sp>
            <p:nvSpPr>
              <p:cNvPr id="79"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80"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78"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p>
          </p:txBody>
        </p:sp>
      </p:grpSp>
      <p:grpSp>
        <p:nvGrpSpPr>
          <p:cNvPr id="82" name="组合 81"/>
          <p:cNvGrpSpPr/>
          <p:nvPr/>
        </p:nvGrpSpPr>
        <p:grpSpPr>
          <a:xfrm>
            <a:off x="5797458" y="3121959"/>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83" name="组合 82"/>
            <p:cNvGrpSpPr/>
            <p:nvPr/>
          </p:nvGrpSpPr>
          <p:grpSpPr>
            <a:xfrm>
              <a:off x="5424755" y="1340768"/>
              <a:ext cx="670560" cy="604586"/>
              <a:chOff x="3720691" y="2824413"/>
              <a:chExt cx="1341120" cy="1209172"/>
            </a:xfrm>
            <a:grpFill/>
          </p:grpSpPr>
          <p:sp>
            <p:nvSpPr>
              <p:cNvPr id="85"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86"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84"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p>
          </p:txBody>
        </p:sp>
      </p:grpSp>
      <p:grpSp>
        <p:nvGrpSpPr>
          <p:cNvPr id="87" name="组合 86"/>
          <p:cNvGrpSpPr/>
          <p:nvPr/>
        </p:nvGrpSpPr>
        <p:grpSpPr>
          <a:xfrm>
            <a:off x="7309233" y="3229943"/>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88" name="组合 87"/>
            <p:cNvGrpSpPr/>
            <p:nvPr/>
          </p:nvGrpSpPr>
          <p:grpSpPr>
            <a:xfrm>
              <a:off x="5424755" y="1340768"/>
              <a:ext cx="670560" cy="604586"/>
              <a:chOff x="3720691" y="2824413"/>
              <a:chExt cx="1341120" cy="1209172"/>
            </a:xfrm>
            <a:grpFill/>
          </p:grpSpPr>
          <p:sp>
            <p:nvSpPr>
              <p:cNvPr id="90"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190500" dist="1143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sp>
            <p:nvSpPr>
              <p:cNvPr id="91"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200"/>
              </a:p>
            </p:txBody>
          </p:sp>
        </p:grpSp>
        <p:sp>
          <p:nvSpPr>
            <p:cNvPr id="89"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ln>
            <a:effectLst/>
          </p:spPr>
          <p:txBody>
            <a:bodyPr vert="horz" wrap="square" lIns="68562" tIns="34281" rIns="68562" bIns="34281" numCol="1" anchor="t" anchorCtr="0" compatLnSpc="1"/>
            <a:lstStyle/>
            <a:p>
              <a:endParaRPr lang="zh-CN" altLang="en-US" sz="1200"/>
            </a:p>
          </p:txBody>
        </p:sp>
      </p:grpSp>
      <p:sp>
        <p:nvSpPr>
          <p:cNvPr id="92" name="Freeform 261"/>
          <p:cNvSpPr/>
          <p:nvPr/>
        </p:nvSpPr>
        <p:spPr bwMode="auto">
          <a:xfrm>
            <a:off x="2902532" y="2446265"/>
            <a:ext cx="244343" cy="244343"/>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solidFill>
          <a:ln>
            <a:noFill/>
          </a:ln>
        </p:spPr>
        <p:txBody>
          <a:bodyPr vert="horz" wrap="square" lIns="68562" tIns="34281" rIns="68562" bIns="34281" numCol="1" anchor="t" anchorCtr="0" compatLnSpc="1"/>
          <a:lstStyle/>
          <a:p>
            <a:endParaRPr lang="zh-CN" altLang="en-US" sz="1200">
              <a:solidFill>
                <a:schemeClr val="tx1">
                  <a:lumMod val="65000"/>
                  <a:lumOff val="35000"/>
                </a:schemeClr>
              </a:solidFill>
            </a:endParaRPr>
          </a:p>
        </p:txBody>
      </p:sp>
      <p:grpSp>
        <p:nvGrpSpPr>
          <p:cNvPr id="93" name="组合 92"/>
          <p:cNvGrpSpPr>
            <a:grpSpLocks noChangeAspect="1"/>
          </p:cNvGrpSpPr>
          <p:nvPr/>
        </p:nvGrpSpPr>
        <p:grpSpPr>
          <a:xfrm>
            <a:off x="4477224" y="2847940"/>
            <a:ext cx="265649" cy="227877"/>
            <a:chOff x="5084763" y="971548"/>
            <a:chExt cx="323865" cy="277813"/>
          </a:xfrm>
          <a:solidFill>
            <a:schemeClr val="bg1"/>
          </a:solidFill>
        </p:grpSpPr>
        <p:sp>
          <p:nvSpPr>
            <p:cNvPr id="94"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5"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6"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sp>
        <p:nvSpPr>
          <p:cNvPr id="97" name="Freeform 9"/>
          <p:cNvSpPr>
            <a:spLocks noEditPoints="1"/>
          </p:cNvSpPr>
          <p:nvPr/>
        </p:nvSpPr>
        <p:spPr bwMode="auto">
          <a:xfrm rot="19469485">
            <a:off x="5902901" y="3181582"/>
            <a:ext cx="283701" cy="302301"/>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solidFill>
          <a:ln>
            <a:noFill/>
          </a:ln>
        </p:spPr>
        <p:txBody>
          <a:bodyPr vert="horz" wrap="square" lIns="68562" tIns="34281" rIns="68562" bIns="34281" numCol="1" anchor="t" anchorCtr="0" compatLnSpc="1"/>
          <a:lstStyle/>
          <a:p>
            <a:endParaRPr lang="zh-CN" altLang="en-US" sz="1200">
              <a:solidFill>
                <a:schemeClr val="tx1">
                  <a:lumMod val="65000"/>
                  <a:lumOff val="35000"/>
                </a:schemeClr>
              </a:solidFill>
            </a:endParaRPr>
          </a:p>
        </p:txBody>
      </p:sp>
      <p:sp>
        <p:nvSpPr>
          <p:cNvPr id="98" name="Freeform 206"/>
          <p:cNvSpPr>
            <a:spLocks noChangeAspect="1" noEditPoints="1"/>
          </p:cNvSpPr>
          <p:nvPr/>
        </p:nvSpPr>
        <p:spPr bwMode="auto">
          <a:xfrm>
            <a:off x="7448540" y="3305194"/>
            <a:ext cx="228407" cy="27609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68562" tIns="34281" rIns="68562" bIns="34281" numCol="1" anchor="t" anchorCtr="0" compatLnSpc="1"/>
          <a:lstStyle/>
          <a:p>
            <a:endParaRPr lang="zh-CN" altLang="en-US" sz="1200">
              <a:solidFill>
                <a:schemeClr val="tx1">
                  <a:lumMod val="65000"/>
                  <a:lumOff val="35000"/>
                </a:schemeClr>
              </a:solidFill>
              <a:latin typeface="Arial" panose="020B0604020202020204" pitchFamily="34" charset="0"/>
              <a:cs typeface="Arial" panose="020B0604020202020204" pitchFamily="34" charset="0"/>
            </a:endParaRPr>
          </a:p>
        </p:txBody>
      </p:sp>
      <p:sp>
        <p:nvSpPr>
          <p:cNvPr id="99" name="矩形 98"/>
          <p:cNvSpPr/>
          <p:nvPr/>
        </p:nvSpPr>
        <p:spPr>
          <a:xfrm>
            <a:off x="605634" y="2897421"/>
            <a:ext cx="1665841" cy="702756"/>
          </a:xfrm>
          <a:prstGeom prst="rect">
            <a:avLst/>
          </a:prstGeom>
        </p:spPr>
        <p:txBody>
          <a:bodyPr wrap="none">
            <a:spAutoFit/>
          </a:bodyPr>
          <a:lstStyle/>
          <a:p>
            <a:pPr algn="ctr">
              <a:spcBef>
                <a:spcPct val="0"/>
              </a:spcBef>
              <a:buFont typeface="Arial" panose="020B0604020202020204" pitchFamily="34"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endPar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100" name="矩形 99"/>
          <p:cNvSpPr/>
          <p:nvPr/>
        </p:nvSpPr>
        <p:spPr>
          <a:xfrm>
            <a:off x="2174071" y="2917224"/>
            <a:ext cx="1665841" cy="702756"/>
          </a:xfrm>
          <a:prstGeom prst="rect">
            <a:avLst/>
          </a:prstGeom>
        </p:spPr>
        <p:txBody>
          <a:bodyPr wrap="none">
            <a:spAutoFit/>
          </a:bodyPr>
          <a:lstStyle/>
          <a:p>
            <a:pPr algn="ctr">
              <a:spcBef>
                <a:spcPct val="0"/>
              </a:spcBef>
              <a:buFont typeface="Arial" panose="020B0604020202020204" pitchFamily="34"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endPar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101" name="矩形 100"/>
          <p:cNvSpPr/>
          <p:nvPr/>
        </p:nvSpPr>
        <p:spPr>
          <a:xfrm>
            <a:off x="3739332" y="3295168"/>
            <a:ext cx="1665841" cy="702756"/>
          </a:xfrm>
          <a:prstGeom prst="rect">
            <a:avLst/>
          </a:prstGeom>
        </p:spPr>
        <p:txBody>
          <a:bodyPr wrap="none">
            <a:spAutoFit/>
          </a:bodyPr>
          <a:lstStyle/>
          <a:p>
            <a:pPr algn="ctr">
              <a:spcBef>
                <a:spcPct val="0"/>
              </a:spcBef>
              <a:buFont typeface="Arial" panose="020B0604020202020204" pitchFamily="34"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endPar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102" name="矩形 101"/>
          <p:cNvSpPr/>
          <p:nvPr/>
        </p:nvSpPr>
        <p:spPr>
          <a:xfrm>
            <a:off x="5197115" y="2287624"/>
            <a:ext cx="1665841" cy="702756"/>
          </a:xfrm>
          <a:prstGeom prst="rect">
            <a:avLst/>
          </a:prstGeom>
        </p:spPr>
        <p:txBody>
          <a:bodyPr wrap="none">
            <a:spAutoFit/>
          </a:bodyPr>
          <a:lstStyle/>
          <a:p>
            <a:pPr algn="ctr">
              <a:spcBef>
                <a:spcPct val="0"/>
              </a:spcBef>
              <a:buFont typeface="Arial" panose="020B0604020202020204" pitchFamily="34"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endPar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103" name="矩形 102"/>
          <p:cNvSpPr/>
          <p:nvPr/>
        </p:nvSpPr>
        <p:spPr>
          <a:xfrm>
            <a:off x="6708889" y="2377305"/>
            <a:ext cx="1665841" cy="702756"/>
          </a:xfrm>
          <a:prstGeom prst="rect">
            <a:avLst/>
          </a:prstGeom>
        </p:spPr>
        <p:txBody>
          <a:bodyPr wrap="none">
            <a:spAutoFit/>
          </a:bodyPr>
          <a:lstStyle/>
          <a:p>
            <a:pPr algn="ctr">
              <a:spcBef>
                <a:spcPct val="0"/>
              </a:spcBef>
              <a:buFont typeface="Arial" panose="020B0604020202020204" pitchFamily="34"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endPar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04" name="组合 103"/>
          <p:cNvGrpSpPr/>
          <p:nvPr/>
        </p:nvGrpSpPr>
        <p:grpSpPr>
          <a:xfrm>
            <a:off x="8027484" y="2303103"/>
            <a:ext cx="208734" cy="138347"/>
            <a:chOff x="9482595" y="2565731"/>
            <a:chExt cx="278384" cy="184511"/>
          </a:xfrm>
          <a:blipFill dpi="0" rotWithShape="1">
            <a:blip r:embed="rId4">
              <a:extLst>
                <a:ext uri="{28A0092B-C50C-407E-A947-70E740481C1C}">
                  <a14:useLocalDpi xmlns:a14="http://schemas.microsoft.com/office/drawing/2010/main" val="0"/>
                </a:ext>
              </a:extLst>
            </a:blip>
            <a:srcRect/>
            <a:stretch>
              <a:fillRect/>
            </a:stretch>
          </a:blipFill>
        </p:grpSpPr>
        <p:sp>
          <p:nvSpPr>
            <p:cNvPr id="105" name="椭圆 104"/>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6" name="椭圆 105"/>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4" name="右箭头 19"/>
          <p:cNvSpPr>
            <a:spLocks noChangeArrowheads="1"/>
          </p:cNvSpPr>
          <p:nvPr/>
        </p:nvSpPr>
        <p:spPr bwMode="auto">
          <a:xfrm rot="10800000" flipH="1">
            <a:off x="355077" y="558101"/>
            <a:ext cx="1930924" cy="448054"/>
          </a:xfrm>
          <a:prstGeom prst="rightArrow">
            <a:avLst>
              <a:gd name="adj1" fmla="val 69093"/>
              <a:gd name="adj2" fmla="val 44412"/>
            </a:avLst>
          </a:prstGeom>
          <a:blipFill dpi="0" rotWithShape="1">
            <a:blip r:embed="rId5"/>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5" name="TextBox 20"/>
          <p:cNvSpPr txBox="1">
            <a:spLocks noChangeArrowheads="1"/>
          </p:cNvSpPr>
          <p:nvPr/>
        </p:nvSpPr>
        <p:spPr bwMode="auto">
          <a:xfrm>
            <a:off x="110570" y="300833"/>
            <a:ext cx="2031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8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800" b="1" dirty="0">
                <a:solidFill>
                  <a:schemeClr val="bg1"/>
                </a:solidFill>
                <a:latin typeface="微软雅黑" panose="020B0503020204020204" pitchFamily="34" charset="-122"/>
                <a:ea typeface="微软雅黑" panose="020B0503020204020204" pitchFamily="34" charset="-122"/>
              </a:rPr>
              <a:t> 输入您的标题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580">
                                          <p:stCondLst>
                                            <p:cond delay="0"/>
                                          </p:stCondLst>
                                        </p:cTn>
                                        <p:tgtEl>
                                          <p:spTgt spid="44"/>
                                        </p:tgtEl>
                                      </p:cBhvr>
                                    </p:animEffect>
                                    <p:anim calcmode="lin" valueType="num">
                                      <p:cBhvr>
                                        <p:cTn id="8" dur="1822"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4"/>
                                        </p:tgtEl>
                                        <p:attrNameLst>
                                          <p:attrName>ppt_y</p:attrName>
                                        </p:attrNameLst>
                                      </p:cBhvr>
                                      <p:tavLst>
                                        <p:tav tm="0" fmla="#ppt_y-sin(pi*$)/81">
                                          <p:val>
                                            <p:fltVal val="0"/>
                                          </p:val>
                                        </p:tav>
                                        <p:tav tm="100000">
                                          <p:val>
                                            <p:fltVal val="1"/>
                                          </p:val>
                                        </p:tav>
                                      </p:tavLst>
                                    </p:anim>
                                    <p:animScale>
                                      <p:cBhvr>
                                        <p:cTn id="13" dur="26">
                                          <p:stCondLst>
                                            <p:cond delay="650"/>
                                          </p:stCondLst>
                                        </p:cTn>
                                        <p:tgtEl>
                                          <p:spTgt spid="44"/>
                                        </p:tgtEl>
                                      </p:cBhvr>
                                      <p:to x="100000" y="60000"/>
                                    </p:animScale>
                                    <p:animScale>
                                      <p:cBhvr>
                                        <p:cTn id="14" dur="166" decel="50000">
                                          <p:stCondLst>
                                            <p:cond delay="676"/>
                                          </p:stCondLst>
                                        </p:cTn>
                                        <p:tgtEl>
                                          <p:spTgt spid="44"/>
                                        </p:tgtEl>
                                      </p:cBhvr>
                                      <p:to x="100000" y="100000"/>
                                    </p:animScale>
                                    <p:animScale>
                                      <p:cBhvr>
                                        <p:cTn id="15" dur="26">
                                          <p:stCondLst>
                                            <p:cond delay="1312"/>
                                          </p:stCondLst>
                                        </p:cTn>
                                        <p:tgtEl>
                                          <p:spTgt spid="44"/>
                                        </p:tgtEl>
                                      </p:cBhvr>
                                      <p:to x="100000" y="80000"/>
                                    </p:animScale>
                                    <p:animScale>
                                      <p:cBhvr>
                                        <p:cTn id="16" dur="166" decel="50000">
                                          <p:stCondLst>
                                            <p:cond delay="1338"/>
                                          </p:stCondLst>
                                        </p:cTn>
                                        <p:tgtEl>
                                          <p:spTgt spid="44"/>
                                        </p:tgtEl>
                                      </p:cBhvr>
                                      <p:to x="100000" y="100000"/>
                                    </p:animScale>
                                    <p:animScale>
                                      <p:cBhvr>
                                        <p:cTn id="17" dur="26">
                                          <p:stCondLst>
                                            <p:cond delay="1642"/>
                                          </p:stCondLst>
                                        </p:cTn>
                                        <p:tgtEl>
                                          <p:spTgt spid="44"/>
                                        </p:tgtEl>
                                      </p:cBhvr>
                                      <p:to x="100000" y="90000"/>
                                    </p:animScale>
                                    <p:animScale>
                                      <p:cBhvr>
                                        <p:cTn id="18" dur="166" decel="50000">
                                          <p:stCondLst>
                                            <p:cond delay="1668"/>
                                          </p:stCondLst>
                                        </p:cTn>
                                        <p:tgtEl>
                                          <p:spTgt spid="44"/>
                                        </p:tgtEl>
                                      </p:cBhvr>
                                      <p:to x="100000" y="100000"/>
                                    </p:animScale>
                                    <p:animScale>
                                      <p:cBhvr>
                                        <p:cTn id="19" dur="26">
                                          <p:stCondLst>
                                            <p:cond delay="1808"/>
                                          </p:stCondLst>
                                        </p:cTn>
                                        <p:tgtEl>
                                          <p:spTgt spid="44"/>
                                        </p:tgtEl>
                                      </p:cBhvr>
                                      <p:to x="100000" y="95000"/>
                                    </p:animScale>
                                    <p:animScale>
                                      <p:cBhvr>
                                        <p:cTn id="20" dur="166" decel="50000">
                                          <p:stCondLst>
                                            <p:cond delay="1834"/>
                                          </p:stCondLst>
                                        </p:cTn>
                                        <p:tgtEl>
                                          <p:spTgt spid="4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80">
                                          <p:stCondLst>
                                            <p:cond delay="0"/>
                                          </p:stCondLst>
                                        </p:cTn>
                                        <p:tgtEl>
                                          <p:spTgt spid="45"/>
                                        </p:tgtEl>
                                      </p:cBhvr>
                                    </p:animEffect>
                                    <p:anim calcmode="lin" valueType="num">
                                      <p:cBhvr>
                                        <p:cTn id="24" dur="1822"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5"/>
                                        </p:tgtEl>
                                        <p:attrNameLst>
                                          <p:attrName>ppt_y</p:attrName>
                                        </p:attrNameLst>
                                      </p:cBhvr>
                                      <p:tavLst>
                                        <p:tav tm="0" fmla="#ppt_y-sin(pi*$)/81">
                                          <p:val>
                                            <p:fltVal val="0"/>
                                          </p:val>
                                        </p:tav>
                                        <p:tav tm="100000">
                                          <p:val>
                                            <p:fltVal val="1"/>
                                          </p:val>
                                        </p:tav>
                                      </p:tavLst>
                                    </p:anim>
                                    <p:animScale>
                                      <p:cBhvr>
                                        <p:cTn id="29" dur="26">
                                          <p:stCondLst>
                                            <p:cond delay="650"/>
                                          </p:stCondLst>
                                        </p:cTn>
                                        <p:tgtEl>
                                          <p:spTgt spid="45"/>
                                        </p:tgtEl>
                                      </p:cBhvr>
                                      <p:to x="100000" y="60000"/>
                                    </p:animScale>
                                    <p:animScale>
                                      <p:cBhvr>
                                        <p:cTn id="30" dur="166" decel="50000">
                                          <p:stCondLst>
                                            <p:cond delay="676"/>
                                          </p:stCondLst>
                                        </p:cTn>
                                        <p:tgtEl>
                                          <p:spTgt spid="45"/>
                                        </p:tgtEl>
                                      </p:cBhvr>
                                      <p:to x="100000" y="100000"/>
                                    </p:animScale>
                                    <p:animScale>
                                      <p:cBhvr>
                                        <p:cTn id="31" dur="26">
                                          <p:stCondLst>
                                            <p:cond delay="1312"/>
                                          </p:stCondLst>
                                        </p:cTn>
                                        <p:tgtEl>
                                          <p:spTgt spid="45"/>
                                        </p:tgtEl>
                                      </p:cBhvr>
                                      <p:to x="100000" y="80000"/>
                                    </p:animScale>
                                    <p:animScale>
                                      <p:cBhvr>
                                        <p:cTn id="32" dur="166" decel="50000">
                                          <p:stCondLst>
                                            <p:cond delay="1338"/>
                                          </p:stCondLst>
                                        </p:cTn>
                                        <p:tgtEl>
                                          <p:spTgt spid="45"/>
                                        </p:tgtEl>
                                      </p:cBhvr>
                                      <p:to x="100000" y="100000"/>
                                    </p:animScale>
                                    <p:animScale>
                                      <p:cBhvr>
                                        <p:cTn id="33" dur="26">
                                          <p:stCondLst>
                                            <p:cond delay="1642"/>
                                          </p:stCondLst>
                                        </p:cTn>
                                        <p:tgtEl>
                                          <p:spTgt spid="45"/>
                                        </p:tgtEl>
                                      </p:cBhvr>
                                      <p:to x="100000" y="90000"/>
                                    </p:animScale>
                                    <p:animScale>
                                      <p:cBhvr>
                                        <p:cTn id="34" dur="166" decel="50000">
                                          <p:stCondLst>
                                            <p:cond delay="1668"/>
                                          </p:stCondLst>
                                        </p:cTn>
                                        <p:tgtEl>
                                          <p:spTgt spid="45"/>
                                        </p:tgtEl>
                                      </p:cBhvr>
                                      <p:to x="100000" y="100000"/>
                                    </p:animScale>
                                    <p:animScale>
                                      <p:cBhvr>
                                        <p:cTn id="35" dur="26">
                                          <p:stCondLst>
                                            <p:cond delay="1808"/>
                                          </p:stCondLst>
                                        </p:cTn>
                                        <p:tgtEl>
                                          <p:spTgt spid="45"/>
                                        </p:tgtEl>
                                      </p:cBhvr>
                                      <p:to x="100000" y="95000"/>
                                    </p:animScale>
                                    <p:animScale>
                                      <p:cBhvr>
                                        <p:cTn id="36" dur="166" decel="50000">
                                          <p:stCondLst>
                                            <p:cond delay="1834"/>
                                          </p:stCondLst>
                                        </p:cTn>
                                        <p:tgtEl>
                                          <p:spTgt spid="45"/>
                                        </p:tgtEl>
                                      </p:cBhvr>
                                      <p:to x="100000" y="100000"/>
                                    </p:animScale>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wipe(left)">
                                      <p:cBhvr>
                                        <p:cTn id="40" dur="1000"/>
                                        <p:tgtEl>
                                          <p:spTgt spid="60"/>
                                        </p:tgtEl>
                                      </p:cBhvr>
                                    </p:animEffect>
                                  </p:childTnLst>
                                </p:cTn>
                              </p:par>
                              <p:par>
                                <p:cTn id="41" presetID="2" presetClass="entr" presetSubtype="12" fill="hold" nodeType="withEffect">
                                  <p:stCondLst>
                                    <p:cond delay="50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500" fill="hold"/>
                                        <p:tgtEl>
                                          <p:spTgt spid="61"/>
                                        </p:tgtEl>
                                        <p:attrNameLst>
                                          <p:attrName>ppt_x</p:attrName>
                                        </p:attrNameLst>
                                      </p:cBhvr>
                                      <p:tavLst>
                                        <p:tav tm="0">
                                          <p:val>
                                            <p:strVal val="0-#ppt_w/2"/>
                                          </p:val>
                                        </p:tav>
                                        <p:tav tm="100000">
                                          <p:val>
                                            <p:strVal val="#ppt_x"/>
                                          </p:val>
                                        </p:tav>
                                      </p:tavLst>
                                    </p:anim>
                                    <p:anim calcmode="lin" valueType="num">
                                      <p:cBhvr additive="base">
                                        <p:cTn id="44" dur="500" fill="hold"/>
                                        <p:tgtEl>
                                          <p:spTgt spid="61"/>
                                        </p:tgtEl>
                                        <p:attrNameLst>
                                          <p:attrName>ppt_y</p:attrName>
                                        </p:attrNameLst>
                                      </p:cBhvr>
                                      <p:tavLst>
                                        <p:tav tm="0">
                                          <p:val>
                                            <p:strVal val="1+#ppt_h/2"/>
                                          </p:val>
                                        </p:tav>
                                        <p:tav tm="100000">
                                          <p:val>
                                            <p:strVal val="#ppt_y"/>
                                          </p:val>
                                        </p:tav>
                                      </p:tavLst>
                                    </p:anim>
                                  </p:childTnLst>
                                </p:cTn>
                              </p:par>
                              <p:par>
                                <p:cTn id="45" presetID="2" presetClass="entr" presetSubtype="12" fill="hold" nodeType="withEffect">
                                  <p:stCondLst>
                                    <p:cond delay="500"/>
                                  </p:stCondLst>
                                  <p:childTnLst>
                                    <p:set>
                                      <p:cBhvr>
                                        <p:cTn id="46" dur="1" fill="hold">
                                          <p:stCondLst>
                                            <p:cond delay="0"/>
                                          </p:stCondLst>
                                        </p:cTn>
                                        <p:tgtEl>
                                          <p:spTgt spid="67"/>
                                        </p:tgtEl>
                                        <p:attrNameLst>
                                          <p:attrName>style.visibility</p:attrName>
                                        </p:attrNameLst>
                                      </p:cBhvr>
                                      <p:to>
                                        <p:strVal val="visible"/>
                                      </p:to>
                                    </p:set>
                                    <p:anim calcmode="lin" valueType="num">
                                      <p:cBhvr additive="base">
                                        <p:cTn id="47" dur="500" fill="hold"/>
                                        <p:tgtEl>
                                          <p:spTgt spid="67"/>
                                        </p:tgtEl>
                                        <p:attrNameLst>
                                          <p:attrName>ppt_x</p:attrName>
                                        </p:attrNameLst>
                                      </p:cBhvr>
                                      <p:tavLst>
                                        <p:tav tm="0">
                                          <p:val>
                                            <p:strVal val="0-#ppt_w/2"/>
                                          </p:val>
                                        </p:tav>
                                        <p:tav tm="100000">
                                          <p:val>
                                            <p:strVal val="#ppt_x"/>
                                          </p:val>
                                        </p:tav>
                                      </p:tavLst>
                                    </p:anim>
                                    <p:anim calcmode="lin" valueType="num">
                                      <p:cBhvr additive="base">
                                        <p:cTn id="48" dur="500" fill="hold"/>
                                        <p:tgtEl>
                                          <p:spTgt spid="67"/>
                                        </p:tgtEl>
                                        <p:attrNameLst>
                                          <p:attrName>ppt_y</p:attrName>
                                        </p:attrNameLst>
                                      </p:cBhvr>
                                      <p:tavLst>
                                        <p:tav tm="0">
                                          <p:val>
                                            <p:strVal val="1+#ppt_h/2"/>
                                          </p:val>
                                        </p:tav>
                                        <p:tav tm="100000">
                                          <p:val>
                                            <p:strVal val="#ppt_y"/>
                                          </p:val>
                                        </p:tav>
                                      </p:tavLst>
                                    </p:anim>
                                  </p:childTnLst>
                                </p:cTn>
                              </p:par>
                              <p:par>
                                <p:cTn id="49" presetID="2" presetClass="entr" presetSubtype="12" fill="hold" nodeType="withEffect">
                                  <p:stCondLst>
                                    <p:cond delay="500"/>
                                  </p:stCondLst>
                                  <p:childTnLst>
                                    <p:set>
                                      <p:cBhvr>
                                        <p:cTn id="50" dur="1" fill="hold">
                                          <p:stCondLst>
                                            <p:cond delay="0"/>
                                          </p:stCondLst>
                                        </p:cTn>
                                        <p:tgtEl>
                                          <p:spTgt spid="76"/>
                                        </p:tgtEl>
                                        <p:attrNameLst>
                                          <p:attrName>style.visibility</p:attrName>
                                        </p:attrNameLst>
                                      </p:cBhvr>
                                      <p:to>
                                        <p:strVal val="visible"/>
                                      </p:to>
                                    </p:set>
                                    <p:anim calcmode="lin" valueType="num">
                                      <p:cBhvr additive="base">
                                        <p:cTn id="51" dur="500" fill="hold"/>
                                        <p:tgtEl>
                                          <p:spTgt spid="76"/>
                                        </p:tgtEl>
                                        <p:attrNameLst>
                                          <p:attrName>ppt_x</p:attrName>
                                        </p:attrNameLst>
                                      </p:cBhvr>
                                      <p:tavLst>
                                        <p:tav tm="0">
                                          <p:val>
                                            <p:strVal val="0-#ppt_w/2"/>
                                          </p:val>
                                        </p:tav>
                                        <p:tav tm="100000">
                                          <p:val>
                                            <p:strVal val="#ppt_x"/>
                                          </p:val>
                                        </p:tav>
                                      </p:tavLst>
                                    </p:anim>
                                    <p:anim calcmode="lin" valueType="num">
                                      <p:cBhvr additive="base">
                                        <p:cTn id="52" dur="500" fill="hold"/>
                                        <p:tgtEl>
                                          <p:spTgt spid="7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500"/>
                                  </p:stCondLst>
                                  <p:childTnLst>
                                    <p:set>
                                      <p:cBhvr>
                                        <p:cTn id="54" dur="1" fill="hold">
                                          <p:stCondLst>
                                            <p:cond delay="0"/>
                                          </p:stCondLst>
                                        </p:cTn>
                                        <p:tgtEl>
                                          <p:spTgt spid="82"/>
                                        </p:tgtEl>
                                        <p:attrNameLst>
                                          <p:attrName>style.visibility</p:attrName>
                                        </p:attrNameLst>
                                      </p:cBhvr>
                                      <p:to>
                                        <p:strVal val="visible"/>
                                      </p:to>
                                    </p:set>
                                    <p:anim calcmode="lin" valueType="num">
                                      <p:cBhvr additive="base">
                                        <p:cTn id="55" dur="500" fill="hold"/>
                                        <p:tgtEl>
                                          <p:spTgt spid="82"/>
                                        </p:tgtEl>
                                        <p:attrNameLst>
                                          <p:attrName>ppt_x</p:attrName>
                                        </p:attrNameLst>
                                      </p:cBhvr>
                                      <p:tavLst>
                                        <p:tav tm="0">
                                          <p:val>
                                            <p:strVal val="0-#ppt_w/2"/>
                                          </p:val>
                                        </p:tav>
                                        <p:tav tm="100000">
                                          <p:val>
                                            <p:strVal val="#ppt_x"/>
                                          </p:val>
                                        </p:tav>
                                      </p:tavLst>
                                    </p:anim>
                                    <p:anim calcmode="lin" valueType="num">
                                      <p:cBhvr additive="base">
                                        <p:cTn id="56" dur="500" fill="hold"/>
                                        <p:tgtEl>
                                          <p:spTgt spid="82"/>
                                        </p:tgtEl>
                                        <p:attrNameLst>
                                          <p:attrName>ppt_y</p:attrName>
                                        </p:attrNameLst>
                                      </p:cBhvr>
                                      <p:tavLst>
                                        <p:tav tm="0">
                                          <p:val>
                                            <p:strVal val="1+#ppt_h/2"/>
                                          </p:val>
                                        </p:tav>
                                        <p:tav tm="100000">
                                          <p:val>
                                            <p:strVal val="#ppt_y"/>
                                          </p:val>
                                        </p:tav>
                                      </p:tavLst>
                                    </p:anim>
                                  </p:childTnLst>
                                </p:cTn>
                              </p:par>
                              <p:par>
                                <p:cTn id="57" presetID="2" presetClass="entr" presetSubtype="12" fill="hold" nodeType="withEffect">
                                  <p:stCondLst>
                                    <p:cond delay="500"/>
                                  </p:stCondLst>
                                  <p:childTnLst>
                                    <p:set>
                                      <p:cBhvr>
                                        <p:cTn id="58" dur="1" fill="hold">
                                          <p:stCondLst>
                                            <p:cond delay="0"/>
                                          </p:stCondLst>
                                        </p:cTn>
                                        <p:tgtEl>
                                          <p:spTgt spid="87"/>
                                        </p:tgtEl>
                                        <p:attrNameLst>
                                          <p:attrName>style.visibility</p:attrName>
                                        </p:attrNameLst>
                                      </p:cBhvr>
                                      <p:to>
                                        <p:strVal val="visible"/>
                                      </p:to>
                                    </p:set>
                                    <p:anim calcmode="lin" valueType="num">
                                      <p:cBhvr additive="base">
                                        <p:cTn id="59" dur="500" fill="hold"/>
                                        <p:tgtEl>
                                          <p:spTgt spid="87"/>
                                        </p:tgtEl>
                                        <p:attrNameLst>
                                          <p:attrName>ppt_x</p:attrName>
                                        </p:attrNameLst>
                                      </p:cBhvr>
                                      <p:tavLst>
                                        <p:tav tm="0">
                                          <p:val>
                                            <p:strVal val="0-#ppt_w/2"/>
                                          </p:val>
                                        </p:tav>
                                        <p:tav tm="100000">
                                          <p:val>
                                            <p:strVal val="#ppt_x"/>
                                          </p:val>
                                        </p:tav>
                                      </p:tavLst>
                                    </p:anim>
                                    <p:anim calcmode="lin" valueType="num">
                                      <p:cBhvr additive="base">
                                        <p:cTn id="60" dur="500" fill="hold"/>
                                        <p:tgtEl>
                                          <p:spTgt spid="87"/>
                                        </p:tgtEl>
                                        <p:attrNameLst>
                                          <p:attrName>ppt_y</p:attrName>
                                        </p:attrNameLst>
                                      </p:cBhvr>
                                      <p:tavLst>
                                        <p:tav tm="0">
                                          <p:val>
                                            <p:strVal val="1+#ppt_h/2"/>
                                          </p:val>
                                        </p:tav>
                                        <p:tav tm="100000">
                                          <p:val>
                                            <p:strVal val="#ppt_y"/>
                                          </p:val>
                                        </p:tav>
                                      </p:tavLst>
                                    </p:anim>
                                  </p:childTnLst>
                                </p:cTn>
                              </p:par>
                              <p:par>
                                <p:cTn id="61" presetID="45" presetClass="entr" presetSubtype="0" fill="hold" grpId="0" nodeType="withEffect">
                                  <p:stCondLst>
                                    <p:cond delay="100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2000"/>
                                        <p:tgtEl>
                                          <p:spTgt spid="66"/>
                                        </p:tgtEl>
                                      </p:cBhvr>
                                    </p:animEffect>
                                    <p:anim calcmode="lin" valueType="num">
                                      <p:cBhvr>
                                        <p:cTn id="64" dur="2000" fill="hold"/>
                                        <p:tgtEl>
                                          <p:spTgt spid="66"/>
                                        </p:tgtEl>
                                        <p:attrNameLst>
                                          <p:attrName>ppt_w</p:attrName>
                                        </p:attrNameLst>
                                      </p:cBhvr>
                                      <p:tavLst>
                                        <p:tav tm="0" fmla="#ppt_w*sin(2.5*pi*$)">
                                          <p:val>
                                            <p:fltVal val="0"/>
                                          </p:val>
                                        </p:tav>
                                        <p:tav tm="100000">
                                          <p:val>
                                            <p:fltVal val="1"/>
                                          </p:val>
                                        </p:tav>
                                      </p:tavLst>
                                    </p:anim>
                                    <p:anim calcmode="lin" valueType="num">
                                      <p:cBhvr>
                                        <p:cTn id="65" dur="2000" fill="hold"/>
                                        <p:tgtEl>
                                          <p:spTgt spid="66"/>
                                        </p:tgtEl>
                                        <p:attrNameLst>
                                          <p:attrName>ppt_h</p:attrName>
                                        </p:attrNameLst>
                                      </p:cBhvr>
                                      <p:tavLst>
                                        <p:tav tm="0">
                                          <p:val>
                                            <p:strVal val="#ppt_h"/>
                                          </p:val>
                                        </p:tav>
                                        <p:tav tm="100000">
                                          <p:val>
                                            <p:strVal val="#ppt_h"/>
                                          </p:val>
                                        </p:tav>
                                      </p:tavLst>
                                    </p:anim>
                                  </p:childTnLst>
                                </p:cTn>
                              </p:par>
                              <p:par>
                                <p:cTn id="66" presetID="45" presetClass="entr" presetSubtype="0" fill="hold" grpId="0" nodeType="withEffect">
                                  <p:stCondLst>
                                    <p:cond delay="1000"/>
                                  </p:stCondLst>
                                  <p:childTnLst>
                                    <p:set>
                                      <p:cBhvr>
                                        <p:cTn id="67" dur="1" fill="hold">
                                          <p:stCondLst>
                                            <p:cond delay="0"/>
                                          </p:stCondLst>
                                        </p:cTn>
                                        <p:tgtEl>
                                          <p:spTgt spid="92"/>
                                        </p:tgtEl>
                                        <p:attrNameLst>
                                          <p:attrName>style.visibility</p:attrName>
                                        </p:attrNameLst>
                                      </p:cBhvr>
                                      <p:to>
                                        <p:strVal val="visible"/>
                                      </p:to>
                                    </p:set>
                                    <p:animEffect transition="in" filter="fade">
                                      <p:cBhvr>
                                        <p:cTn id="68" dur="2000"/>
                                        <p:tgtEl>
                                          <p:spTgt spid="92"/>
                                        </p:tgtEl>
                                      </p:cBhvr>
                                    </p:animEffect>
                                    <p:anim calcmode="lin" valueType="num">
                                      <p:cBhvr>
                                        <p:cTn id="69" dur="2000" fill="hold"/>
                                        <p:tgtEl>
                                          <p:spTgt spid="92"/>
                                        </p:tgtEl>
                                        <p:attrNameLst>
                                          <p:attrName>ppt_w</p:attrName>
                                        </p:attrNameLst>
                                      </p:cBhvr>
                                      <p:tavLst>
                                        <p:tav tm="0" fmla="#ppt_w*sin(2.5*pi*$)">
                                          <p:val>
                                            <p:fltVal val="0"/>
                                          </p:val>
                                        </p:tav>
                                        <p:tav tm="100000">
                                          <p:val>
                                            <p:fltVal val="1"/>
                                          </p:val>
                                        </p:tav>
                                      </p:tavLst>
                                    </p:anim>
                                    <p:anim calcmode="lin" valueType="num">
                                      <p:cBhvr>
                                        <p:cTn id="70" dur="2000" fill="hold"/>
                                        <p:tgtEl>
                                          <p:spTgt spid="92"/>
                                        </p:tgtEl>
                                        <p:attrNameLst>
                                          <p:attrName>ppt_h</p:attrName>
                                        </p:attrNameLst>
                                      </p:cBhvr>
                                      <p:tavLst>
                                        <p:tav tm="0">
                                          <p:val>
                                            <p:strVal val="#ppt_h"/>
                                          </p:val>
                                        </p:tav>
                                        <p:tav tm="100000">
                                          <p:val>
                                            <p:strVal val="#ppt_h"/>
                                          </p:val>
                                        </p:tav>
                                      </p:tavLst>
                                    </p:anim>
                                  </p:childTnLst>
                                </p:cTn>
                              </p:par>
                              <p:par>
                                <p:cTn id="71" presetID="45" presetClass="entr" presetSubtype="0" fill="hold" nodeType="withEffect">
                                  <p:stCondLst>
                                    <p:cond delay="1000"/>
                                  </p:stCondLst>
                                  <p:childTnLst>
                                    <p:set>
                                      <p:cBhvr>
                                        <p:cTn id="72" dur="1" fill="hold">
                                          <p:stCondLst>
                                            <p:cond delay="0"/>
                                          </p:stCondLst>
                                        </p:cTn>
                                        <p:tgtEl>
                                          <p:spTgt spid="93"/>
                                        </p:tgtEl>
                                        <p:attrNameLst>
                                          <p:attrName>style.visibility</p:attrName>
                                        </p:attrNameLst>
                                      </p:cBhvr>
                                      <p:to>
                                        <p:strVal val="visible"/>
                                      </p:to>
                                    </p:set>
                                    <p:animEffect transition="in" filter="fade">
                                      <p:cBhvr>
                                        <p:cTn id="73" dur="2000"/>
                                        <p:tgtEl>
                                          <p:spTgt spid="93"/>
                                        </p:tgtEl>
                                      </p:cBhvr>
                                    </p:animEffect>
                                    <p:anim calcmode="lin" valueType="num">
                                      <p:cBhvr>
                                        <p:cTn id="74" dur="2000" fill="hold"/>
                                        <p:tgtEl>
                                          <p:spTgt spid="93"/>
                                        </p:tgtEl>
                                        <p:attrNameLst>
                                          <p:attrName>ppt_w</p:attrName>
                                        </p:attrNameLst>
                                      </p:cBhvr>
                                      <p:tavLst>
                                        <p:tav tm="0" fmla="#ppt_w*sin(2.5*pi*$)">
                                          <p:val>
                                            <p:fltVal val="0"/>
                                          </p:val>
                                        </p:tav>
                                        <p:tav tm="100000">
                                          <p:val>
                                            <p:fltVal val="1"/>
                                          </p:val>
                                        </p:tav>
                                      </p:tavLst>
                                    </p:anim>
                                    <p:anim calcmode="lin" valueType="num">
                                      <p:cBhvr>
                                        <p:cTn id="75" dur="2000" fill="hold"/>
                                        <p:tgtEl>
                                          <p:spTgt spid="93"/>
                                        </p:tgtEl>
                                        <p:attrNameLst>
                                          <p:attrName>ppt_h</p:attrName>
                                        </p:attrNameLst>
                                      </p:cBhvr>
                                      <p:tavLst>
                                        <p:tav tm="0">
                                          <p:val>
                                            <p:strVal val="#ppt_h"/>
                                          </p:val>
                                        </p:tav>
                                        <p:tav tm="100000">
                                          <p:val>
                                            <p:strVal val="#ppt_h"/>
                                          </p:val>
                                        </p:tav>
                                      </p:tavLst>
                                    </p:anim>
                                  </p:childTnLst>
                                </p:cTn>
                              </p:par>
                              <p:par>
                                <p:cTn id="76" presetID="45" presetClass="entr" presetSubtype="0" fill="hold" grpId="0" nodeType="withEffect">
                                  <p:stCondLst>
                                    <p:cond delay="1000"/>
                                  </p:stCondLst>
                                  <p:childTnLst>
                                    <p:set>
                                      <p:cBhvr>
                                        <p:cTn id="77" dur="1" fill="hold">
                                          <p:stCondLst>
                                            <p:cond delay="0"/>
                                          </p:stCondLst>
                                        </p:cTn>
                                        <p:tgtEl>
                                          <p:spTgt spid="97"/>
                                        </p:tgtEl>
                                        <p:attrNameLst>
                                          <p:attrName>style.visibility</p:attrName>
                                        </p:attrNameLst>
                                      </p:cBhvr>
                                      <p:to>
                                        <p:strVal val="visible"/>
                                      </p:to>
                                    </p:set>
                                    <p:animEffect transition="in" filter="fade">
                                      <p:cBhvr>
                                        <p:cTn id="78" dur="2000"/>
                                        <p:tgtEl>
                                          <p:spTgt spid="97"/>
                                        </p:tgtEl>
                                      </p:cBhvr>
                                    </p:animEffect>
                                    <p:anim calcmode="lin" valueType="num">
                                      <p:cBhvr>
                                        <p:cTn id="79" dur="2000" fill="hold"/>
                                        <p:tgtEl>
                                          <p:spTgt spid="97"/>
                                        </p:tgtEl>
                                        <p:attrNameLst>
                                          <p:attrName>ppt_w</p:attrName>
                                        </p:attrNameLst>
                                      </p:cBhvr>
                                      <p:tavLst>
                                        <p:tav tm="0" fmla="#ppt_w*sin(2.5*pi*$)">
                                          <p:val>
                                            <p:fltVal val="0"/>
                                          </p:val>
                                        </p:tav>
                                        <p:tav tm="100000">
                                          <p:val>
                                            <p:fltVal val="1"/>
                                          </p:val>
                                        </p:tav>
                                      </p:tavLst>
                                    </p:anim>
                                    <p:anim calcmode="lin" valueType="num">
                                      <p:cBhvr>
                                        <p:cTn id="80" dur="2000" fill="hold"/>
                                        <p:tgtEl>
                                          <p:spTgt spid="97"/>
                                        </p:tgtEl>
                                        <p:attrNameLst>
                                          <p:attrName>ppt_h</p:attrName>
                                        </p:attrNameLst>
                                      </p:cBhvr>
                                      <p:tavLst>
                                        <p:tav tm="0">
                                          <p:val>
                                            <p:strVal val="#ppt_h"/>
                                          </p:val>
                                        </p:tav>
                                        <p:tav tm="100000">
                                          <p:val>
                                            <p:strVal val="#ppt_h"/>
                                          </p:val>
                                        </p:tav>
                                      </p:tavLst>
                                    </p:anim>
                                  </p:childTnLst>
                                </p:cTn>
                              </p:par>
                              <p:par>
                                <p:cTn id="81" presetID="45" presetClass="entr" presetSubtype="0" fill="hold" grpId="0" nodeType="withEffect">
                                  <p:stCondLst>
                                    <p:cond delay="1000"/>
                                  </p:stCondLst>
                                  <p:childTnLst>
                                    <p:set>
                                      <p:cBhvr>
                                        <p:cTn id="82" dur="1" fill="hold">
                                          <p:stCondLst>
                                            <p:cond delay="0"/>
                                          </p:stCondLst>
                                        </p:cTn>
                                        <p:tgtEl>
                                          <p:spTgt spid="98"/>
                                        </p:tgtEl>
                                        <p:attrNameLst>
                                          <p:attrName>style.visibility</p:attrName>
                                        </p:attrNameLst>
                                      </p:cBhvr>
                                      <p:to>
                                        <p:strVal val="visible"/>
                                      </p:to>
                                    </p:set>
                                    <p:animEffect transition="in" filter="fade">
                                      <p:cBhvr>
                                        <p:cTn id="83" dur="2000"/>
                                        <p:tgtEl>
                                          <p:spTgt spid="98"/>
                                        </p:tgtEl>
                                      </p:cBhvr>
                                    </p:animEffect>
                                    <p:anim calcmode="lin" valueType="num">
                                      <p:cBhvr>
                                        <p:cTn id="84" dur="2000" fill="hold"/>
                                        <p:tgtEl>
                                          <p:spTgt spid="98"/>
                                        </p:tgtEl>
                                        <p:attrNameLst>
                                          <p:attrName>ppt_w</p:attrName>
                                        </p:attrNameLst>
                                      </p:cBhvr>
                                      <p:tavLst>
                                        <p:tav tm="0" fmla="#ppt_w*sin(2.5*pi*$)">
                                          <p:val>
                                            <p:fltVal val="0"/>
                                          </p:val>
                                        </p:tav>
                                        <p:tav tm="100000">
                                          <p:val>
                                            <p:fltVal val="1"/>
                                          </p:val>
                                        </p:tav>
                                      </p:tavLst>
                                    </p:anim>
                                    <p:anim calcmode="lin" valueType="num">
                                      <p:cBhvr>
                                        <p:cTn id="85" dur="2000" fill="hold"/>
                                        <p:tgtEl>
                                          <p:spTgt spid="98"/>
                                        </p:tgtEl>
                                        <p:attrNameLst>
                                          <p:attrName>ppt_h</p:attrName>
                                        </p:attrNameLst>
                                      </p:cBhvr>
                                      <p:tavLst>
                                        <p:tav tm="0">
                                          <p:val>
                                            <p:strVal val="#ppt_h"/>
                                          </p:val>
                                        </p:tav>
                                        <p:tav tm="100000">
                                          <p:val>
                                            <p:strVal val="#ppt_h"/>
                                          </p:val>
                                        </p:tav>
                                      </p:tavLst>
                                    </p:anim>
                                  </p:childTnLst>
                                </p:cTn>
                              </p:par>
                              <p:par>
                                <p:cTn id="86" presetID="22" presetClass="entr" presetSubtype="1" fill="hold" grpId="0" nodeType="withEffect">
                                  <p:stCondLst>
                                    <p:cond delay="2500"/>
                                  </p:stCondLst>
                                  <p:childTnLst>
                                    <p:set>
                                      <p:cBhvr>
                                        <p:cTn id="87" dur="1" fill="hold">
                                          <p:stCondLst>
                                            <p:cond delay="0"/>
                                          </p:stCondLst>
                                        </p:cTn>
                                        <p:tgtEl>
                                          <p:spTgt spid="99"/>
                                        </p:tgtEl>
                                        <p:attrNameLst>
                                          <p:attrName>style.visibility</p:attrName>
                                        </p:attrNameLst>
                                      </p:cBhvr>
                                      <p:to>
                                        <p:strVal val="visible"/>
                                      </p:to>
                                    </p:set>
                                    <p:animEffect transition="in" filter="wipe(up)">
                                      <p:cBhvr>
                                        <p:cTn id="88" dur="500"/>
                                        <p:tgtEl>
                                          <p:spTgt spid="99"/>
                                        </p:tgtEl>
                                      </p:cBhvr>
                                    </p:animEffect>
                                  </p:childTnLst>
                                </p:cTn>
                              </p:par>
                              <p:par>
                                <p:cTn id="89" presetID="22" presetClass="entr" presetSubtype="1" fill="hold" grpId="0" nodeType="withEffect">
                                  <p:stCondLst>
                                    <p:cond delay="2500"/>
                                  </p:stCondLst>
                                  <p:childTnLst>
                                    <p:set>
                                      <p:cBhvr>
                                        <p:cTn id="90" dur="1" fill="hold">
                                          <p:stCondLst>
                                            <p:cond delay="0"/>
                                          </p:stCondLst>
                                        </p:cTn>
                                        <p:tgtEl>
                                          <p:spTgt spid="100"/>
                                        </p:tgtEl>
                                        <p:attrNameLst>
                                          <p:attrName>style.visibility</p:attrName>
                                        </p:attrNameLst>
                                      </p:cBhvr>
                                      <p:to>
                                        <p:strVal val="visible"/>
                                      </p:to>
                                    </p:set>
                                    <p:animEffect transition="in" filter="wipe(up)">
                                      <p:cBhvr>
                                        <p:cTn id="91" dur="500"/>
                                        <p:tgtEl>
                                          <p:spTgt spid="100"/>
                                        </p:tgtEl>
                                      </p:cBhvr>
                                    </p:animEffect>
                                  </p:childTnLst>
                                </p:cTn>
                              </p:par>
                              <p:par>
                                <p:cTn id="92" presetID="22" presetClass="entr" presetSubtype="1" fill="hold" grpId="0" nodeType="withEffect">
                                  <p:stCondLst>
                                    <p:cond delay="2500"/>
                                  </p:stCondLst>
                                  <p:childTnLst>
                                    <p:set>
                                      <p:cBhvr>
                                        <p:cTn id="93" dur="1" fill="hold">
                                          <p:stCondLst>
                                            <p:cond delay="0"/>
                                          </p:stCondLst>
                                        </p:cTn>
                                        <p:tgtEl>
                                          <p:spTgt spid="101"/>
                                        </p:tgtEl>
                                        <p:attrNameLst>
                                          <p:attrName>style.visibility</p:attrName>
                                        </p:attrNameLst>
                                      </p:cBhvr>
                                      <p:to>
                                        <p:strVal val="visible"/>
                                      </p:to>
                                    </p:set>
                                    <p:animEffect transition="in" filter="wipe(up)">
                                      <p:cBhvr>
                                        <p:cTn id="94" dur="500"/>
                                        <p:tgtEl>
                                          <p:spTgt spid="101"/>
                                        </p:tgtEl>
                                      </p:cBhvr>
                                    </p:animEffect>
                                  </p:childTnLst>
                                </p:cTn>
                              </p:par>
                              <p:par>
                                <p:cTn id="95" presetID="22" presetClass="entr" presetSubtype="1" fill="hold" grpId="0" nodeType="withEffect">
                                  <p:stCondLst>
                                    <p:cond delay="2500"/>
                                  </p:stCondLst>
                                  <p:childTnLst>
                                    <p:set>
                                      <p:cBhvr>
                                        <p:cTn id="96" dur="1" fill="hold">
                                          <p:stCondLst>
                                            <p:cond delay="0"/>
                                          </p:stCondLst>
                                        </p:cTn>
                                        <p:tgtEl>
                                          <p:spTgt spid="102"/>
                                        </p:tgtEl>
                                        <p:attrNameLst>
                                          <p:attrName>style.visibility</p:attrName>
                                        </p:attrNameLst>
                                      </p:cBhvr>
                                      <p:to>
                                        <p:strVal val="visible"/>
                                      </p:to>
                                    </p:set>
                                    <p:animEffect transition="in" filter="wipe(up)">
                                      <p:cBhvr>
                                        <p:cTn id="97" dur="500"/>
                                        <p:tgtEl>
                                          <p:spTgt spid="102"/>
                                        </p:tgtEl>
                                      </p:cBhvr>
                                    </p:animEffect>
                                  </p:childTnLst>
                                </p:cTn>
                              </p:par>
                              <p:par>
                                <p:cTn id="98" presetID="22" presetClass="entr" presetSubtype="1" fill="hold" grpId="0" nodeType="withEffect">
                                  <p:stCondLst>
                                    <p:cond delay="2500"/>
                                  </p:stCondLst>
                                  <p:childTnLst>
                                    <p:set>
                                      <p:cBhvr>
                                        <p:cTn id="99" dur="1" fill="hold">
                                          <p:stCondLst>
                                            <p:cond delay="0"/>
                                          </p:stCondLst>
                                        </p:cTn>
                                        <p:tgtEl>
                                          <p:spTgt spid="103"/>
                                        </p:tgtEl>
                                        <p:attrNameLst>
                                          <p:attrName>style.visibility</p:attrName>
                                        </p:attrNameLst>
                                      </p:cBhvr>
                                      <p:to>
                                        <p:strVal val="visible"/>
                                      </p:to>
                                    </p:set>
                                    <p:animEffect transition="in" filter="wipe(up)">
                                      <p:cBhvr>
                                        <p:cTn id="100" dur="500"/>
                                        <p:tgtEl>
                                          <p:spTgt spid="103"/>
                                        </p:tgtEl>
                                      </p:cBhvr>
                                    </p:animEffect>
                                  </p:childTnLst>
                                </p:cTn>
                              </p:par>
                            </p:childTnLst>
                          </p:cTn>
                        </p:par>
                        <p:par>
                          <p:cTn id="101" fill="hold">
                            <p:stCondLst>
                              <p:cond delay="3000"/>
                            </p:stCondLst>
                            <p:childTnLst>
                              <p:par>
                                <p:cTn id="102" presetID="42" presetClass="entr" presetSubtype="0" fill="hold" nodeType="afterEffect">
                                  <p:stCondLst>
                                    <p:cond delay="0"/>
                                  </p:stCondLst>
                                  <p:childTnLst>
                                    <p:set>
                                      <p:cBhvr>
                                        <p:cTn id="103" dur="1" fill="hold">
                                          <p:stCondLst>
                                            <p:cond delay="0"/>
                                          </p:stCondLst>
                                        </p:cTn>
                                        <p:tgtEl>
                                          <p:spTgt spid="104"/>
                                        </p:tgtEl>
                                        <p:attrNameLst>
                                          <p:attrName>style.visibility</p:attrName>
                                        </p:attrNameLst>
                                      </p:cBhvr>
                                      <p:to>
                                        <p:strVal val="visible"/>
                                      </p:to>
                                    </p:set>
                                    <p:animEffect transition="in" filter="fade">
                                      <p:cBhvr>
                                        <p:cTn id="104" dur="1000"/>
                                        <p:tgtEl>
                                          <p:spTgt spid="104"/>
                                        </p:tgtEl>
                                      </p:cBhvr>
                                    </p:animEffect>
                                    <p:anim calcmode="lin" valueType="num">
                                      <p:cBhvr>
                                        <p:cTn id="105" dur="1000" fill="hold"/>
                                        <p:tgtEl>
                                          <p:spTgt spid="104"/>
                                        </p:tgtEl>
                                        <p:attrNameLst>
                                          <p:attrName>ppt_x</p:attrName>
                                        </p:attrNameLst>
                                      </p:cBhvr>
                                      <p:tavLst>
                                        <p:tav tm="0">
                                          <p:val>
                                            <p:strVal val="#ppt_x"/>
                                          </p:val>
                                        </p:tav>
                                        <p:tav tm="100000">
                                          <p:val>
                                            <p:strVal val="#ppt_x"/>
                                          </p:val>
                                        </p:tav>
                                      </p:tavLst>
                                    </p:anim>
                                    <p:anim calcmode="lin" valueType="num">
                                      <p:cBhvr>
                                        <p:cTn id="106"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6" grpId="0" animBg="1"/>
      <p:bldP spid="92" grpId="0" animBg="1"/>
      <p:bldP spid="97" grpId="0" animBg="1"/>
      <p:bldP spid="98" grpId="0" animBg="1"/>
      <p:bldP spid="99" grpId="0"/>
      <p:bldP spid="100" grpId="0"/>
      <p:bldP spid="101" grpId="0"/>
      <p:bldP spid="102" grpId="0"/>
      <p:bldP spid="103" grpId="0"/>
      <p:bldP spid="44" grpId="0" animBg="1"/>
      <p:bldP spid="4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1193322" y="1030221"/>
            <a:ext cx="118283" cy="118283"/>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1">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p:nvPr/>
        </p:nvSpPr>
        <p:spPr>
          <a:xfrm>
            <a:off x="3866469" y="2198989"/>
            <a:ext cx="303386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rPr>
              <a:t>02</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输入</a:t>
            </a:r>
            <a:r>
              <a:rPr lang="zh-CN" altLang="en-US" sz="3200" b="1" dirty="0">
                <a:solidFill>
                  <a:schemeClr val="bg1"/>
                </a:solidFill>
                <a:latin typeface="微软雅黑" panose="020B0503020204020204" pitchFamily="34" charset="-122"/>
                <a:ea typeface="微软雅黑" panose="020B0503020204020204" pitchFamily="34" charset="-122"/>
              </a:rPr>
              <a:t>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3854510" y="2877732"/>
            <a:ext cx="1316901" cy="484748"/>
            <a:chOff x="4409683" y="3284984"/>
            <a:chExt cx="1756325" cy="646499"/>
          </a:xfrm>
        </p:grpSpPr>
        <p:sp>
          <p:nvSpPr>
            <p:cNvPr id="95" name="文本框 9"/>
            <p:cNvSpPr txBox="1"/>
            <p:nvPr/>
          </p:nvSpPr>
          <p:spPr>
            <a:xfrm>
              <a:off x="4581934" y="3284984"/>
              <a:ext cx="1584074" cy="646499"/>
            </a:xfrm>
            <a:prstGeom prst="rect">
              <a:avLst/>
            </a:prstGeom>
            <a:noFill/>
          </p:spPr>
          <p:txBody>
            <a:bodyPr wrap="square" lIns="0" tIns="0" rIns="0" bIns="0" rtlCol="0">
              <a:spAutoFit/>
            </a:bodyPr>
            <a:lstStyle/>
            <a:p>
              <a:pPr marL="0" lvl="1"/>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98" name="等腰三角形 97"/>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99" name="组合 98"/>
          <p:cNvGrpSpPr/>
          <p:nvPr/>
        </p:nvGrpSpPr>
        <p:grpSpPr>
          <a:xfrm>
            <a:off x="5165837" y="2851393"/>
            <a:ext cx="1302696" cy="484748"/>
            <a:chOff x="4409683" y="3284984"/>
            <a:chExt cx="1737381" cy="646499"/>
          </a:xfrm>
        </p:grpSpPr>
        <p:sp>
          <p:nvSpPr>
            <p:cNvPr id="100" name="文本框 9"/>
            <p:cNvSpPr txBox="1"/>
            <p:nvPr/>
          </p:nvSpPr>
          <p:spPr>
            <a:xfrm>
              <a:off x="4581936" y="3284984"/>
              <a:ext cx="1565128" cy="646499"/>
            </a:xfrm>
            <a:prstGeom prst="rect">
              <a:avLst/>
            </a:prstGeom>
            <a:noFill/>
          </p:spPr>
          <p:txBody>
            <a:bodyPr wrap="square" lIns="0" tIns="0" rIns="0" bIns="0" rtlCol="0">
              <a:spAutoFit/>
            </a:bodyPr>
            <a:lstStyle/>
            <a:p>
              <a:pPr marL="0" lvl="1"/>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03" name="等腰三角形 102"/>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3854510" y="2695959"/>
            <a:ext cx="2614023"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2" name="图片 1"/>
          <p:cNvPicPr>
            <a:picLocks noChangeAspect="1"/>
          </p:cNvPicPr>
          <p:nvPr/>
        </p:nvPicPr>
        <p:blipFill>
          <a:blip r:embed="rId6" cstate="screen"/>
          <a:stretch>
            <a:fillRect/>
          </a:stretch>
        </p:blipFill>
        <p:spPr>
          <a:xfrm>
            <a:off x="5757700" y="2098158"/>
            <a:ext cx="3126929" cy="3287241"/>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par>
                                <p:cTn id="14" presetID="53" presetClass="entr" presetSubtype="16"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000"/>
                            </p:stCondLst>
                            <p:childTnLst>
                              <p:par>
                                <p:cTn id="20" presetID="22" presetClass="entr" presetSubtype="1"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528"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500" fill="hold"/>
                                        <p:tgtEl>
                                          <p:spTgt spid="70"/>
                                        </p:tgtEl>
                                        <p:attrNameLst>
                                          <p:attrName>ppt_w</p:attrName>
                                        </p:attrNameLst>
                                      </p:cBhvr>
                                      <p:tavLst>
                                        <p:tav tm="0">
                                          <p:val>
                                            <p:fltVal val="0"/>
                                          </p:val>
                                        </p:tav>
                                        <p:tav tm="100000">
                                          <p:val>
                                            <p:strVal val="#ppt_w"/>
                                          </p:val>
                                        </p:tav>
                                      </p:tavLst>
                                    </p:anim>
                                    <p:anim calcmode="lin" valueType="num">
                                      <p:cBhvr>
                                        <p:cTn id="32" dur="500" fill="hold"/>
                                        <p:tgtEl>
                                          <p:spTgt spid="70"/>
                                        </p:tgtEl>
                                        <p:attrNameLst>
                                          <p:attrName>ppt_h</p:attrName>
                                        </p:attrNameLst>
                                      </p:cBhvr>
                                      <p:tavLst>
                                        <p:tav tm="0">
                                          <p:val>
                                            <p:fltVal val="0"/>
                                          </p:val>
                                        </p:tav>
                                        <p:tav tm="100000">
                                          <p:val>
                                            <p:strVal val="#ppt_h"/>
                                          </p:val>
                                        </p:tav>
                                      </p:tavLst>
                                    </p:anim>
                                    <p:animEffect transition="in" filter="fade">
                                      <p:cBhvr>
                                        <p:cTn id="33" dur="500"/>
                                        <p:tgtEl>
                                          <p:spTgt spid="70"/>
                                        </p:tgtEl>
                                      </p:cBhvr>
                                    </p:animEffect>
                                    <p:anim calcmode="lin" valueType="num">
                                      <p:cBhvr>
                                        <p:cTn id="34" dur="500" fill="hold"/>
                                        <p:tgtEl>
                                          <p:spTgt spid="70"/>
                                        </p:tgtEl>
                                        <p:attrNameLst>
                                          <p:attrName>ppt_x</p:attrName>
                                        </p:attrNameLst>
                                      </p:cBhvr>
                                      <p:tavLst>
                                        <p:tav tm="0">
                                          <p:val>
                                            <p:fltVal val="0.5"/>
                                          </p:val>
                                        </p:tav>
                                        <p:tav tm="100000">
                                          <p:val>
                                            <p:strVal val="#ppt_x"/>
                                          </p:val>
                                        </p:tav>
                                      </p:tavLst>
                                    </p:anim>
                                    <p:anim calcmode="lin" valueType="num">
                                      <p:cBhvr>
                                        <p:cTn id="35" dur="500" fill="hold"/>
                                        <p:tgtEl>
                                          <p:spTgt spid="70"/>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22" presetClass="entr" presetSubtype="1"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up)">
                                      <p:cBhvr>
                                        <p:cTn id="39" dur="500"/>
                                        <p:tgtEl>
                                          <p:spTgt spid="22"/>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p:cTn id="43" dur="500" fill="hold"/>
                                        <p:tgtEl>
                                          <p:spTgt spid="77"/>
                                        </p:tgtEl>
                                        <p:attrNameLst>
                                          <p:attrName>ppt_w</p:attrName>
                                        </p:attrNameLst>
                                      </p:cBhvr>
                                      <p:tavLst>
                                        <p:tav tm="0">
                                          <p:val>
                                            <p:fltVal val="0"/>
                                          </p:val>
                                        </p:tav>
                                        <p:tav tm="100000">
                                          <p:val>
                                            <p:strVal val="#ppt_w"/>
                                          </p:val>
                                        </p:tav>
                                      </p:tavLst>
                                    </p:anim>
                                    <p:anim calcmode="lin" valueType="num">
                                      <p:cBhvr>
                                        <p:cTn id="44" dur="500" fill="hold"/>
                                        <p:tgtEl>
                                          <p:spTgt spid="77"/>
                                        </p:tgtEl>
                                        <p:attrNameLst>
                                          <p:attrName>ppt_h</p:attrName>
                                        </p:attrNameLst>
                                      </p:cBhvr>
                                      <p:tavLst>
                                        <p:tav tm="0">
                                          <p:val>
                                            <p:fltVal val="0"/>
                                          </p:val>
                                        </p:tav>
                                        <p:tav tm="100000">
                                          <p:val>
                                            <p:strVal val="#ppt_h"/>
                                          </p:val>
                                        </p:tav>
                                      </p:tavLst>
                                    </p:anim>
                                    <p:animEffect transition="in" filter="fade">
                                      <p:cBhvr>
                                        <p:cTn id="45" dur="500"/>
                                        <p:tgtEl>
                                          <p:spTgt spid="77"/>
                                        </p:tgtEl>
                                      </p:cBhvr>
                                    </p:animEffect>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down)">
                                      <p:cBhvr>
                                        <p:cTn id="49" dur="500"/>
                                        <p:tgtEl>
                                          <p:spTgt spid="27"/>
                                        </p:tgtEl>
                                      </p:cBhvr>
                                    </p:animEffect>
                                  </p:childTnLst>
                                </p:cTn>
                              </p:par>
                              <p:par>
                                <p:cTn id="50" presetID="53" presetClass="entr" presetSubtype="16"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82"/>
                                        </p:tgtEl>
                                        <p:attrNameLst>
                                          <p:attrName>style.visibility</p:attrName>
                                        </p:attrNameLst>
                                      </p:cBhvr>
                                      <p:to>
                                        <p:strVal val="visible"/>
                                      </p:to>
                                    </p:set>
                                    <p:anim calcmode="lin" valueType="num">
                                      <p:cBhvr>
                                        <p:cTn id="57" dur="500" fill="hold"/>
                                        <p:tgtEl>
                                          <p:spTgt spid="82"/>
                                        </p:tgtEl>
                                        <p:attrNameLst>
                                          <p:attrName>ppt_w</p:attrName>
                                        </p:attrNameLst>
                                      </p:cBhvr>
                                      <p:tavLst>
                                        <p:tav tm="0">
                                          <p:val>
                                            <p:fltVal val="0"/>
                                          </p:val>
                                        </p:tav>
                                        <p:tav tm="100000">
                                          <p:val>
                                            <p:strVal val="#ppt_w"/>
                                          </p:val>
                                        </p:tav>
                                      </p:tavLst>
                                    </p:anim>
                                    <p:anim calcmode="lin" valueType="num">
                                      <p:cBhvr>
                                        <p:cTn id="58" dur="500" fill="hold"/>
                                        <p:tgtEl>
                                          <p:spTgt spid="82"/>
                                        </p:tgtEl>
                                        <p:attrNameLst>
                                          <p:attrName>ppt_h</p:attrName>
                                        </p:attrNameLst>
                                      </p:cBhvr>
                                      <p:tavLst>
                                        <p:tav tm="0">
                                          <p:val>
                                            <p:fltVal val="0"/>
                                          </p:val>
                                        </p:tav>
                                        <p:tav tm="100000">
                                          <p:val>
                                            <p:strVal val="#ppt_h"/>
                                          </p:val>
                                        </p:tav>
                                      </p:tavLst>
                                    </p:anim>
                                    <p:animEffect transition="in" filter="fade">
                                      <p:cBhvr>
                                        <p:cTn id="59" dur="500"/>
                                        <p:tgtEl>
                                          <p:spTgt spid="82"/>
                                        </p:tgtEl>
                                      </p:cBhvr>
                                    </p:animEffect>
                                  </p:childTnLst>
                                </p:cTn>
                              </p:par>
                              <p:par>
                                <p:cTn id="60" presetID="53" presetClass="entr" presetSubtype="16" fill="hold" nodeType="withEffect">
                                  <p:stCondLst>
                                    <p:cond delay="5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fltVal val="0"/>
                                          </p:val>
                                        </p:tav>
                                        <p:tav tm="100000">
                                          <p:val>
                                            <p:strVal val="#ppt_w"/>
                                          </p:val>
                                        </p:tav>
                                      </p:tavLst>
                                    </p:anim>
                                    <p:anim calcmode="lin" valueType="num">
                                      <p:cBhvr>
                                        <p:cTn id="63" dur="500" fill="hold"/>
                                        <p:tgtEl>
                                          <p:spTgt spid="94"/>
                                        </p:tgtEl>
                                        <p:attrNameLst>
                                          <p:attrName>ppt_h</p:attrName>
                                        </p:attrNameLst>
                                      </p:cBhvr>
                                      <p:tavLst>
                                        <p:tav tm="0">
                                          <p:val>
                                            <p:fltVal val="0"/>
                                          </p:val>
                                        </p:tav>
                                        <p:tav tm="100000">
                                          <p:val>
                                            <p:strVal val="#ppt_h"/>
                                          </p:val>
                                        </p:tav>
                                      </p:tavLst>
                                    </p:anim>
                                    <p:animEffect transition="in" filter="fade">
                                      <p:cBhvr>
                                        <p:cTn id="64" dur="500"/>
                                        <p:tgtEl>
                                          <p:spTgt spid="94"/>
                                        </p:tgtEl>
                                      </p:cBhvr>
                                    </p:animEffect>
                                  </p:childTnLst>
                                </p:cTn>
                              </p:par>
                              <p:par>
                                <p:cTn id="65" presetID="53" presetClass="entr" presetSubtype="16" fill="hold" nodeType="withEffect">
                                  <p:stCondLst>
                                    <p:cond delay="500"/>
                                  </p:stCondLst>
                                  <p:childTnLst>
                                    <p:set>
                                      <p:cBhvr>
                                        <p:cTn id="66" dur="1" fill="hold">
                                          <p:stCondLst>
                                            <p:cond delay="0"/>
                                          </p:stCondLst>
                                        </p:cTn>
                                        <p:tgtEl>
                                          <p:spTgt spid="99"/>
                                        </p:tgtEl>
                                        <p:attrNameLst>
                                          <p:attrName>style.visibility</p:attrName>
                                        </p:attrNameLst>
                                      </p:cBhvr>
                                      <p:to>
                                        <p:strVal val="visible"/>
                                      </p:to>
                                    </p:set>
                                    <p:anim calcmode="lin" valueType="num">
                                      <p:cBhvr>
                                        <p:cTn id="67" dur="500" fill="hold"/>
                                        <p:tgtEl>
                                          <p:spTgt spid="99"/>
                                        </p:tgtEl>
                                        <p:attrNameLst>
                                          <p:attrName>ppt_w</p:attrName>
                                        </p:attrNameLst>
                                      </p:cBhvr>
                                      <p:tavLst>
                                        <p:tav tm="0">
                                          <p:val>
                                            <p:fltVal val="0"/>
                                          </p:val>
                                        </p:tav>
                                        <p:tav tm="100000">
                                          <p:val>
                                            <p:strVal val="#ppt_w"/>
                                          </p:val>
                                        </p:tav>
                                      </p:tavLst>
                                    </p:anim>
                                    <p:anim calcmode="lin" valueType="num">
                                      <p:cBhvr>
                                        <p:cTn id="68" dur="500" fill="hold"/>
                                        <p:tgtEl>
                                          <p:spTgt spid="99"/>
                                        </p:tgtEl>
                                        <p:attrNameLst>
                                          <p:attrName>ppt_h</p:attrName>
                                        </p:attrNameLst>
                                      </p:cBhvr>
                                      <p:tavLst>
                                        <p:tav tm="0">
                                          <p:val>
                                            <p:fltVal val="0"/>
                                          </p:val>
                                        </p:tav>
                                        <p:tav tm="100000">
                                          <p:val>
                                            <p:strVal val="#ppt_h"/>
                                          </p:val>
                                        </p:tav>
                                      </p:tavLst>
                                    </p:anim>
                                    <p:animEffect transition="in" filter="fade">
                                      <p:cBhvr>
                                        <p:cTn id="69" dur="500"/>
                                        <p:tgtEl>
                                          <p:spTgt spid="99"/>
                                        </p:tgtEl>
                                      </p:cBhvr>
                                    </p:animEffect>
                                  </p:childTnLst>
                                </p:cTn>
                              </p:par>
                              <p:par>
                                <p:cTn id="70" presetID="53" presetClass="entr" presetSubtype="16" fill="hold" nodeType="withEffect">
                                  <p:stCondLst>
                                    <p:cond delay="500"/>
                                  </p:stCondLst>
                                  <p:childTnLst>
                                    <p:set>
                                      <p:cBhvr>
                                        <p:cTn id="71" dur="1" fill="hold">
                                          <p:stCondLst>
                                            <p:cond delay="0"/>
                                          </p:stCondLst>
                                        </p:cTn>
                                        <p:tgtEl>
                                          <p:spTgt spid="119"/>
                                        </p:tgtEl>
                                        <p:attrNameLst>
                                          <p:attrName>style.visibility</p:attrName>
                                        </p:attrNameLst>
                                      </p:cBhvr>
                                      <p:to>
                                        <p:strVal val="visible"/>
                                      </p:to>
                                    </p:set>
                                    <p:anim calcmode="lin" valueType="num">
                                      <p:cBhvr>
                                        <p:cTn id="72" dur="500" fill="hold"/>
                                        <p:tgtEl>
                                          <p:spTgt spid="119"/>
                                        </p:tgtEl>
                                        <p:attrNameLst>
                                          <p:attrName>ppt_w</p:attrName>
                                        </p:attrNameLst>
                                      </p:cBhvr>
                                      <p:tavLst>
                                        <p:tav tm="0">
                                          <p:val>
                                            <p:fltVal val="0"/>
                                          </p:val>
                                        </p:tav>
                                        <p:tav tm="100000">
                                          <p:val>
                                            <p:strVal val="#ppt_w"/>
                                          </p:val>
                                        </p:tav>
                                      </p:tavLst>
                                    </p:anim>
                                    <p:anim calcmode="lin" valueType="num">
                                      <p:cBhvr>
                                        <p:cTn id="73" dur="500" fill="hold"/>
                                        <p:tgtEl>
                                          <p:spTgt spid="119"/>
                                        </p:tgtEl>
                                        <p:attrNameLst>
                                          <p:attrName>ppt_h</p:attrName>
                                        </p:attrNameLst>
                                      </p:cBhvr>
                                      <p:tavLst>
                                        <p:tav tm="0">
                                          <p:val>
                                            <p:fltVal val="0"/>
                                          </p:val>
                                        </p:tav>
                                        <p:tav tm="100000">
                                          <p:val>
                                            <p:strVal val="#ppt_h"/>
                                          </p:val>
                                        </p:tav>
                                      </p:tavLst>
                                    </p:anim>
                                    <p:animEffect transition="in" filter="fade">
                                      <p:cBhvr>
                                        <p:cTn id="74" dur="500"/>
                                        <p:tgtEl>
                                          <p:spTgt spid="119"/>
                                        </p:tgtEl>
                                      </p:cBhvr>
                                    </p:animEffect>
                                  </p:childTnLst>
                                </p:cTn>
                              </p:par>
                            </p:childTnLst>
                          </p:cTn>
                        </p:par>
                        <p:par>
                          <p:cTn id="75" fill="hold">
                            <p:stCondLst>
                              <p:cond delay="3500"/>
                            </p:stCondLst>
                            <p:childTnLst>
                              <p:par>
                                <p:cTn id="76" presetID="22" presetClass="entr" presetSubtype="4" fill="hold" nodeType="afterEffect">
                                  <p:stCondLst>
                                    <p:cond delay="0"/>
                                  </p:stCondLst>
                                  <p:childTnLst>
                                    <p:set>
                                      <p:cBhvr>
                                        <p:cTn id="77" dur="1" fill="hold">
                                          <p:stCondLst>
                                            <p:cond delay="0"/>
                                          </p:stCondLst>
                                        </p:cTn>
                                        <p:tgtEl>
                                          <p:spTgt spid="2051"/>
                                        </p:tgtEl>
                                        <p:attrNameLst>
                                          <p:attrName>style.visibility</p:attrName>
                                        </p:attrNameLst>
                                      </p:cBhvr>
                                      <p:to>
                                        <p:strVal val="visible"/>
                                      </p:to>
                                    </p:set>
                                    <p:animEffect transition="in" filter="wipe(down)">
                                      <p:cBhvr>
                                        <p:cTn id="78" dur="500"/>
                                        <p:tgtEl>
                                          <p:spTgt spid="2051"/>
                                        </p:tgtEl>
                                      </p:cBhvr>
                                    </p:animEffect>
                                  </p:childTnLst>
                                </p:cTn>
                              </p:par>
                              <p:par>
                                <p:cTn id="79" presetID="53" presetClass="entr" presetSubtype="16" fill="hold" nodeType="withEffect">
                                  <p:stCondLst>
                                    <p:cond delay="0"/>
                                  </p:stCondLst>
                                  <p:childTnLst>
                                    <p:set>
                                      <p:cBhvr>
                                        <p:cTn id="80" dur="1" fill="hold">
                                          <p:stCondLst>
                                            <p:cond delay="0"/>
                                          </p:stCondLst>
                                        </p:cTn>
                                        <p:tgtEl>
                                          <p:spTgt spid="123"/>
                                        </p:tgtEl>
                                        <p:attrNameLst>
                                          <p:attrName>style.visibility</p:attrName>
                                        </p:attrNameLst>
                                      </p:cBhvr>
                                      <p:to>
                                        <p:strVal val="visible"/>
                                      </p:to>
                                    </p:set>
                                    <p:anim calcmode="lin" valueType="num">
                                      <p:cBhvr>
                                        <p:cTn id="81" dur="500" fill="hold"/>
                                        <p:tgtEl>
                                          <p:spTgt spid="123"/>
                                        </p:tgtEl>
                                        <p:attrNameLst>
                                          <p:attrName>ppt_w</p:attrName>
                                        </p:attrNameLst>
                                      </p:cBhvr>
                                      <p:tavLst>
                                        <p:tav tm="0">
                                          <p:val>
                                            <p:fltVal val="0"/>
                                          </p:val>
                                        </p:tav>
                                        <p:tav tm="100000">
                                          <p:val>
                                            <p:strVal val="#ppt_w"/>
                                          </p:val>
                                        </p:tav>
                                      </p:tavLst>
                                    </p:anim>
                                    <p:anim calcmode="lin" valueType="num">
                                      <p:cBhvr>
                                        <p:cTn id="82" dur="500" fill="hold"/>
                                        <p:tgtEl>
                                          <p:spTgt spid="123"/>
                                        </p:tgtEl>
                                        <p:attrNameLst>
                                          <p:attrName>ppt_h</p:attrName>
                                        </p:attrNameLst>
                                      </p:cBhvr>
                                      <p:tavLst>
                                        <p:tav tm="0">
                                          <p:val>
                                            <p:fltVal val="0"/>
                                          </p:val>
                                        </p:tav>
                                        <p:tav tm="100000">
                                          <p:val>
                                            <p:strVal val="#ppt_h"/>
                                          </p:val>
                                        </p:tav>
                                      </p:tavLst>
                                    </p:anim>
                                    <p:animEffect transition="in" filter="fade">
                                      <p:cBhvr>
                                        <p:cTn id="83" dur="500"/>
                                        <p:tgtEl>
                                          <p:spTgt spid="123"/>
                                        </p:tgtEl>
                                      </p:cBhvr>
                                    </p:animEffect>
                                  </p:childTnLst>
                                </p:cTn>
                              </p:par>
                            </p:childTnLst>
                          </p:cTn>
                        </p:par>
                        <p:par>
                          <p:cTn id="84" fill="hold">
                            <p:stCondLst>
                              <p:cond delay="4000"/>
                            </p:stCondLst>
                            <p:childTnLst>
                              <p:par>
                                <p:cTn id="85" presetID="22" presetClass="entr" presetSubtype="1" fill="hold" nodeType="afterEffect">
                                  <p:stCondLst>
                                    <p:cond delay="0"/>
                                  </p:stCondLst>
                                  <p:childTnLst>
                                    <p:set>
                                      <p:cBhvr>
                                        <p:cTn id="86" dur="1" fill="hold">
                                          <p:stCondLst>
                                            <p:cond delay="0"/>
                                          </p:stCondLst>
                                        </p:cTn>
                                        <p:tgtEl>
                                          <p:spTgt spid="2053"/>
                                        </p:tgtEl>
                                        <p:attrNameLst>
                                          <p:attrName>style.visibility</p:attrName>
                                        </p:attrNameLst>
                                      </p:cBhvr>
                                      <p:to>
                                        <p:strVal val="visible"/>
                                      </p:to>
                                    </p:set>
                                    <p:animEffect transition="in" filter="wipe(up)">
                                      <p:cBhvr>
                                        <p:cTn id="87" dur="500"/>
                                        <p:tgtEl>
                                          <p:spTgt spid="2053"/>
                                        </p:tgtEl>
                                      </p:cBhvr>
                                    </p:animEffect>
                                  </p:childTnLst>
                                </p:cTn>
                              </p:par>
                              <p:par>
                                <p:cTn id="88" presetID="53" presetClass="entr" presetSubtype="16" fill="hold" nodeType="withEffect">
                                  <p:stCondLst>
                                    <p:cond delay="0"/>
                                  </p:stCondLst>
                                  <p:childTnLst>
                                    <p:set>
                                      <p:cBhvr>
                                        <p:cTn id="89" dur="1" fill="hold">
                                          <p:stCondLst>
                                            <p:cond delay="0"/>
                                          </p:stCondLst>
                                        </p:cTn>
                                        <p:tgtEl>
                                          <p:spTgt spid="128"/>
                                        </p:tgtEl>
                                        <p:attrNameLst>
                                          <p:attrName>style.visibility</p:attrName>
                                        </p:attrNameLst>
                                      </p:cBhvr>
                                      <p:to>
                                        <p:strVal val="visible"/>
                                      </p:to>
                                    </p:set>
                                    <p:anim calcmode="lin" valueType="num">
                                      <p:cBhvr>
                                        <p:cTn id="90" dur="500" fill="hold"/>
                                        <p:tgtEl>
                                          <p:spTgt spid="128"/>
                                        </p:tgtEl>
                                        <p:attrNameLst>
                                          <p:attrName>ppt_w</p:attrName>
                                        </p:attrNameLst>
                                      </p:cBhvr>
                                      <p:tavLst>
                                        <p:tav tm="0">
                                          <p:val>
                                            <p:fltVal val="0"/>
                                          </p:val>
                                        </p:tav>
                                        <p:tav tm="100000">
                                          <p:val>
                                            <p:strVal val="#ppt_w"/>
                                          </p:val>
                                        </p:tav>
                                      </p:tavLst>
                                    </p:anim>
                                    <p:anim calcmode="lin" valueType="num">
                                      <p:cBhvr>
                                        <p:cTn id="91" dur="500" fill="hold"/>
                                        <p:tgtEl>
                                          <p:spTgt spid="128"/>
                                        </p:tgtEl>
                                        <p:attrNameLst>
                                          <p:attrName>ppt_h</p:attrName>
                                        </p:attrNameLst>
                                      </p:cBhvr>
                                      <p:tavLst>
                                        <p:tav tm="0">
                                          <p:val>
                                            <p:fltVal val="0"/>
                                          </p:val>
                                        </p:tav>
                                        <p:tav tm="100000">
                                          <p:val>
                                            <p:strVal val="#ppt_h"/>
                                          </p:val>
                                        </p:tav>
                                      </p:tavLst>
                                    </p:anim>
                                    <p:animEffect transition="in" filter="fade">
                                      <p:cBhvr>
                                        <p:cTn id="92" dur="500"/>
                                        <p:tgtEl>
                                          <p:spTgt spid="128"/>
                                        </p:tgtEl>
                                      </p:cBhvr>
                                    </p:animEffect>
                                  </p:childTnLst>
                                </p:cTn>
                              </p:par>
                            </p:childTnLst>
                          </p:cTn>
                        </p:par>
                        <p:par>
                          <p:cTn id="93" fill="hold">
                            <p:stCondLst>
                              <p:cond delay="4500"/>
                            </p:stCondLst>
                            <p:childTnLst>
                              <p:par>
                                <p:cTn id="94" presetID="22" presetClass="entr" presetSubtype="4" fill="hold" nodeType="afterEffect">
                                  <p:stCondLst>
                                    <p:cond delay="0"/>
                                  </p:stCondLst>
                                  <p:childTnLst>
                                    <p:set>
                                      <p:cBhvr>
                                        <p:cTn id="95" dur="1" fill="hold">
                                          <p:stCondLst>
                                            <p:cond delay="0"/>
                                          </p:stCondLst>
                                        </p:cTn>
                                        <p:tgtEl>
                                          <p:spTgt spid="2055"/>
                                        </p:tgtEl>
                                        <p:attrNameLst>
                                          <p:attrName>style.visibility</p:attrName>
                                        </p:attrNameLst>
                                      </p:cBhvr>
                                      <p:to>
                                        <p:strVal val="visible"/>
                                      </p:to>
                                    </p:set>
                                    <p:animEffect transition="in" filter="wipe(down)">
                                      <p:cBhvr>
                                        <p:cTn id="96" dur="500"/>
                                        <p:tgtEl>
                                          <p:spTgt spid="2055"/>
                                        </p:tgtEl>
                                      </p:cBhvr>
                                    </p:animEffect>
                                  </p:childTnLst>
                                </p:cTn>
                              </p:par>
                              <p:par>
                                <p:cTn id="97" presetID="53" presetClass="entr" presetSubtype="16" fill="hold" nodeType="withEffect">
                                  <p:stCondLst>
                                    <p:cond delay="0"/>
                                  </p:stCondLst>
                                  <p:childTnLst>
                                    <p:set>
                                      <p:cBhvr>
                                        <p:cTn id="98" dur="1" fill="hold">
                                          <p:stCondLst>
                                            <p:cond delay="0"/>
                                          </p:stCondLst>
                                        </p:cTn>
                                        <p:tgtEl>
                                          <p:spTgt spid="141"/>
                                        </p:tgtEl>
                                        <p:attrNameLst>
                                          <p:attrName>style.visibility</p:attrName>
                                        </p:attrNameLst>
                                      </p:cBhvr>
                                      <p:to>
                                        <p:strVal val="visible"/>
                                      </p:to>
                                    </p:set>
                                    <p:anim calcmode="lin" valueType="num">
                                      <p:cBhvr>
                                        <p:cTn id="99" dur="500" fill="hold"/>
                                        <p:tgtEl>
                                          <p:spTgt spid="141"/>
                                        </p:tgtEl>
                                        <p:attrNameLst>
                                          <p:attrName>ppt_w</p:attrName>
                                        </p:attrNameLst>
                                      </p:cBhvr>
                                      <p:tavLst>
                                        <p:tav tm="0">
                                          <p:val>
                                            <p:fltVal val="0"/>
                                          </p:val>
                                        </p:tav>
                                        <p:tav tm="100000">
                                          <p:val>
                                            <p:strVal val="#ppt_w"/>
                                          </p:val>
                                        </p:tav>
                                      </p:tavLst>
                                    </p:anim>
                                    <p:anim calcmode="lin" valueType="num">
                                      <p:cBhvr>
                                        <p:cTn id="100" dur="500" fill="hold"/>
                                        <p:tgtEl>
                                          <p:spTgt spid="141"/>
                                        </p:tgtEl>
                                        <p:attrNameLst>
                                          <p:attrName>ppt_h</p:attrName>
                                        </p:attrNameLst>
                                      </p:cBhvr>
                                      <p:tavLst>
                                        <p:tav tm="0">
                                          <p:val>
                                            <p:fltVal val="0"/>
                                          </p:val>
                                        </p:tav>
                                        <p:tav tm="100000">
                                          <p:val>
                                            <p:strVal val="#ppt_h"/>
                                          </p:val>
                                        </p:tav>
                                      </p:tavLst>
                                    </p:anim>
                                    <p:animEffect transition="in" filter="fade">
                                      <p:cBhvr>
                                        <p:cTn id="101" dur="500"/>
                                        <p:tgtEl>
                                          <p:spTgt spid="141"/>
                                        </p:tgtEl>
                                      </p:cBhvr>
                                    </p:animEffect>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nodeType="clickEffect">
                                  <p:stCondLst>
                                    <p:cond delay="0"/>
                                  </p:stCondLst>
                                  <p:childTnLst>
                                    <p:set>
                                      <p:cBhvr>
                                        <p:cTn id="105" dur="1" fill="hold">
                                          <p:stCondLst>
                                            <p:cond delay="0"/>
                                          </p:stCondLst>
                                        </p:cTn>
                                        <p:tgtEl>
                                          <p:spTgt spid="2"/>
                                        </p:tgtEl>
                                        <p:attrNameLst>
                                          <p:attrName>style.visibility</p:attrName>
                                        </p:attrNameLst>
                                      </p:cBhvr>
                                      <p:to>
                                        <p:strVal val="visible"/>
                                      </p:to>
                                    </p:set>
                                    <p:animEffect transition="in" filter="fade">
                                      <p:cBhvr>
                                        <p:cTn id="106" dur="1000"/>
                                        <p:tgtEl>
                                          <p:spTgt spid="2"/>
                                        </p:tgtEl>
                                      </p:cBhvr>
                                    </p:animEffect>
                                    <p:anim calcmode="lin" valueType="num">
                                      <p:cBhvr>
                                        <p:cTn id="107" dur="1000" fill="hold"/>
                                        <p:tgtEl>
                                          <p:spTgt spid="2"/>
                                        </p:tgtEl>
                                        <p:attrNameLst>
                                          <p:attrName>ppt_x</p:attrName>
                                        </p:attrNameLst>
                                      </p:cBhvr>
                                      <p:tavLst>
                                        <p:tav tm="0">
                                          <p:val>
                                            <p:strVal val="#ppt_x"/>
                                          </p:val>
                                        </p:tav>
                                        <p:tav tm="100000">
                                          <p:val>
                                            <p:strVal val="#ppt_x"/>
                                          </p:val>
                                        </p:tav>
                                      </p:tavLst>
                                    </p:anim>
                                    <p:anim calcmode="lin" valueType="num">
                                      <p:cBhvr>
                                        <p:cTn id="10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tags/tag1.xml><?xml version="1.0" encoding="utf-8"?>
<p:tagLst xmlns:p="http://schemas.openxmlformats.org/presentationml/2006/main">
  <p:tag name="ISPRING_RESOURCE_PATHS_HASH_PRESENTER" val="65a66be615cf86f4a881e8c9f67316202dfa52"/>
</p:tagLst>
</file>

<file path=ppt/theme/theme1.xml><?xml version="1.0" encoding="utf-8"?>
<a:theme xmlns:a="http://schemas.openxmlformats.org/drawingml/2006/main" name="教学">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3182</Words>
  <Application>WPS 演示</Application>
  <PresentationFormat>全屏显示(16:10)</PresentationFormat>
  <Paragraphs>456</Paragraphs>
  <Slides>25</Slides>
  <Notes>25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25</vt:i4>
      </vt:variant>
    </vt:vector>
  </HeadingPairs>
  <TitlesOfParts>
    <vt:vector size="48" baseType="lpstr">
      <vt:lpstr>Arial</vt:lpstr>
      <vt:lpstr>宋体</vt:lpstr>
      <vt:lpstr>Wingdings</vt:lpstr>
      <vt:lpstr>Arial</vt:lpstr>
      <vt:lpstr>Lato Light</vt:lpstr>
      <vt:lpstr>★日文毛笔</vt:lpstr>
      <vt:lpstr>Lato Regular</vt:lpstr>
      <vt:lpstr>FontAwesome</vt:lpstr>
      <vt:lpstr>Helvetica Light</vt:lpstr>
      <vt:lpstr>微软雅黑</vt:lpstr>
      <vt:lpstr>Raleway Light</vt:lpstr>
      <vt:lpstr>Impact MT Std</vt:lpstr>
      <vt:lpstr>Calibri</vt:lpstr>
      <vt:lpstr>方正兰亭黑简体</vt:lpstr>
      <vt:lpstr>黑体</vt:lpstr>
      <vt:lpstr>Times New Roman</vt:lpstr>
      <vt:lpstr>Agency FB</vt:lpstr>
      <vt:lpstr>方正兰亭细黑_GBK_M</vt:lpstr>
      <vt:lpstr>Trebuchet MS</vt:lpstr>
      <vt:lpstr>Arial Unicode MS</vt:lpstr>
      <vt:lpstr>Impact</vt:lpstr>
      <vt:lpstr>方正兰亭黑_GBK</vt:lpstr>
      <vt:lpstr>教学</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第一PPT</dc:creator>
  <cp:keywords>www.1ppt.com</cp:keywords>
  <cp:lastModifiedBy>铭</cp:lastModifiedBy>
  <cp:revision>1172</cp:revision>
  <dcterms:created xsi:type="dcterms:W3CDTF">2015-06-05T17:51:00Z</dcterms:created>
  <dcterms:modified xsi:type="dcterms:W3CDTF">2022-03-10T08:17:40Z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6397634F53594790B988675A352E8BB5</vt:lpwstr>
  </property>
  <property fmtid="{D5CDD505-2E9C-101B-9397-08002B2CF9AE}" pid="3" name="KSOProductBuildVer">
    <vt:lpwstr>2052-11.1.0.11045</vt:lpwstr>
  </property>
</Properties>
</file>