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4" r:id="rId3"/>
  </p:sldMasterIdLst>
  <p:notesMasterIdLst>
    <p:notesMasterId r:id="rId5"/>
  </p:notesMasterIdLst>
  <p:sldIdLst>
    <p:sldId id="299" r:id="rId4"/>
    <p:sldId id="300" r:id="rId6"/>
    <p:sldId id="301" r:id="rId7"/>
    <p:sldId id="342" r:id="rId8"/>
    <p:sldId id="344" r:id="rId9"/>
    <p:sldId id="343" r:id="rId10"/>
    <p:sldId id="345" r:id="rId11"/>
    <p:sldId id="346" r:id="rId12"/>
    <p:sldId id="321" r:id="rId13"/>
    <p:sldId id="350" r:id="rId14"/>
    <p:sldId id="347" r:id="rId15"/>
    <p:sldId id="353" r:id="rId16"/>
    <p:sldId id="352" r:id="rId17"/>
    <p:sldId id="351" r:id="rId18"/>
    <p:sldId id="354" r:id="rId19"/>
    <p:sldId id="355" r:id="rId20"/>
    <p:sldId id="356" r:id="rId21"/>
    <p:sldId id="349" r:id="rId22"/>
    <p:sldId id="358"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4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4" autoAdjust="0"/>
    <p:restoredTop sz="84989" autoAdjust="0"/>
  </p:normalViewPr>
  <p:slideViewPr>
    <p:cSldViewPr snapToGrid="0" showGuides="1">
      <p:cViewPr>
        <p:scale>
          <a:sx n="60" d="100"/>
          <a:sy n="60" d="100"/>
        </p:scale>
        <p:origin x="-2454" y="-8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AC448A-43B3-4437-B317-C2AF941F7A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8E01F0-47A0-4BAB-BF7C-25EDDE4272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8E01F0-47A0-4BAB-BF7C-25EDDE42725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
        <p:nvSpPr>
          <p:cNvPr id="8" name="矩形 7"/>
          <p:cNvSpPr/>
          <p:nvPr userDrawn="1"/>
        </p:nvSpPr>
        <p:spPr>
          <a:xfrm>
            <a:off x="8872681" y="3263900"/>
            <a:ext cx="4491563" cy="40670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userDrawn="1"/>
        </p:nvPicPr>
        <p:blipFill>
          <a:blip r:embed="rId3" cstate="screen"/>
          <a:stretch>
            <a:fillRect/>
          </a:stretch>
        </p:blipFill>
        <p:spPr>
          <a:xfrm>
            <a:off x="69410" y="228599"/>
            <a:ext cx="1134157" cy="841664"/>
          </a:xfrm>
          <a:prstGeom prst="rect">
            <a:avLst/>
          </a:prstGeom>
        </p:spPr>
      </p:pic>
      <p:sp>
        <p:nvSpPr>
          <p:cNvPr id="13" name="矩形 12"/>
          <p:cNvSpPr/>
          <p:nvPr userDrawn="1"/>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9" name="图片 18"/>
          <p:cNvPicPr>
            <a:picLocks noChangeAspect="1"/>
          </p:cNvPicPr>
          <p:nvPr userDrawn="1"/>
        </p:nvPicPr>
        <p:blipFill>
          <a:blip r:embed="rId4" cstate="screen"/>
          <a:stretch>
            <a:fillRect/>
          </a:stretch>
        </p:blipFill>
        <p:spPr>
          <a:xfrm rot="18682275">
            <a:off x="9692651" y="4451623"/>
            <a:ext cx="3111938" cy="31119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
        <p:nvSpPr>
          <p:cNvPr id="8" name="矩形 7"/>
          <p:cNvSpPr/>
          <p:nvPr userDrawn="1"/>
        </p:nvSpPr>
        <p:spPr>
          <a:xfrm>
            <a:off x="8872681" y="3263900"/>
            <a:ext cx="4491563" cy="40670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userDrawn="1"/>
        </p:nvPicPr>
        <p:blipFill>
          <a:blip r:embed="rId3" cstate="screen"/>
          <a:stretch>
            <a:fillRect/>
          </a:stretch>
        </p:blipFill>
        <p:spPr>
          <a:xfrm>
            <a:off x="69410" y="228599"/>
            <a:ext cx="1134157" cy="841664"/>
          </a:xfrm>
          <a:prstGeom prst="rect">
            <a:avLst/>
          </a:prstGeom>
        </p:spPr>
      </p:pic>
      <p:sp>
        <p:nvSpPr>
          <p:cNvPr id="13" name="矩形 12"/>
          <p:cNvSpPr/>
          <p:nvPr userDrawn="1"/>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 name="图片 19"/>
          <p:cNvPicPr>
            <a:picLocks noChangeAspect="1"/>
          </p:cNvPicPr>
          <p:nvPr userDrawn="1"/>
        </p:nvPicPr>
        <p:blipFill>
          <a:blip r:embed="rId4" cstate="screen"/>
          <a:stretch>
            <a:fillRect/>
          </a:stretch>
        </p:blipFill>
        <p:spPr>
          <a:xfrm rot="18682275">
            <a:off x="9692651" y="4451623"/>
            <a:ext cx="3111938" cy="31119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
        <p:nvSpPr>
          <p:cNvPr id="8" name="矩形 7"/>
          <p:cNvSpPr/>
          <p:nvPr userDrawn="1"/>
        </p:nvSpPr>
        <p:spPr>
          <a:xfrm>
            <a:off x="8872681" y="3263900"/>
            <a:ext cx="4491563" cy="40670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userDrawn="1"/>
        </p:nvPicPr>
        <p:blipFill>
          <a:blip r:embed="rId3" cstate="screen"/>
          <a:stretch>
            <a:fillRect/>
          </a:stretch>
        </p:blipFill>
        <p:spPr>
          <a:xfrm>
            <a:off x="69410" y="228599"/>
            <a:ext cx="1134157" cy="841664"/>
          </a:xfrm>
          <a:prstGeom prst="rect">
            <a:avLst/>
          </a:prstGeom>
        </p:spPr>
      </p:pic>
      <p:sp>
        <p:nvSpPr>
          <p:cNvPr id="13" name="矩形 12"/>
          <p:cNvSpPr/>
          <p:nvPr userDrawn="1"/>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 name="图片 19"/>
          <p:cNvPicPr>
            <a:picLocks noChangeAspect="1"/>
          </p:cNvPicPr>
          <p:nvPr userDrawn="1"/>
        </p:nvPicPr>
        <p:blipFill>
          <a:blip r:embed="rId4" cstate="screen"/>
          <a:stretch>
            <a:fillRect/>
          </a:stretch>
        </p:blipFill>
        <p:spPr>
          <a:xfrm rot="18682275">
            <a:off x="9692651" y="4451623"/>
            <a:ext cx="3111938" cy="31119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
        <p:nvSpPr>
          <p:cNvPr id="8" name="矩形 7"/>
          <p:cNvSpPr/>
          <p:nvPr userDrawn="1"/>
        </p:nvSpPr>
        <p:spPr>
          <a:xfrm>
            <a:off x="8872681" y="3263900"/>
            <a:ext cx="4491563" cy="40670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userDrawn="1"/>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1" name="图片 10"/>
          <p:cNvPicPr>
            <a:picLocks noChangeAspect="1"/>
          </p:cNvPicPr>
          <p:nvPr userDrawn="1"/>
        </p:nvPicPr>
        <p:blipFill>
          <a:blip r:embed="rId3" cstate="screen"/>
          <a:stretch>
            <a:fillRect/>
          </a:stretch>
        </p:blipFill>
        <p:spPr>
          <a:xfrm>
            <a:off x="69410" y="228599"/>
            <a:ext cx="1134157" cy="841664"/>
          </a:xfrm>
          <a:prstGeom prst="rect">
            <a:avLst/>
          </a:prstGeom>
        </p:spPr>
      </p:pic>
      <p:sp>
        <p:nvSpPr>
          <p:cNvPr id="13" name="矩形 12"/>
          <p:cNvSpPr/>
          <p:nvPr userDrawn="1"/>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19" name="图片 18"/>
          <p:cNvPicPr>
            <a:picLocks noChangeAspect="1"/>
          </p:cNvPicPr>
          <p:nvPr userDrawn="1"/>
        </p:nvPicPr>
        <p:blipFill>
          <a:blip r:embed="rId4" cstate="screen"/>
          <a:stretch>
            <a:fillRect/>
          </a:stretch>
        </p:blipFill>
        <p:spPr>
          <a:xfrm rot="18682275">
            <a:off x="9692651" y="4451623"/>
            <a:ext cx="3111938" cy="31119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
        <p:nvSpPr>
          <p:cNvPr id="11" name="TextBox 10"/>
          <p:cNvSpPr txBox="1"/>
          <p:nvPr userDrawn="1"/>
        </p:nvSpPr>
        <p:spPr>
          <a:xfrm>
            <a:off x="1529332" y="6723657"/>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4.jpeg"/><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1EDD1-328F-4A03-A3B4-79E1E057F7C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283C0-744B-47F2-9E93-6AA6BB1CE2A4}"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1.png"/><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1.png"/><Relationship Id="rId3" Type="http://schemas.microsoft.com/office/2007/relationships/hdphoto" Target="../media/image7.wdp"/><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10.png"/><Relationship Id="rId3" Type="http://schemas.openxmlformats.org/officeDocument/2006/relationships/image" Target="../media/image1.png"/><Relationship Id="rId2" Type="http://schemas.microsoft.com/office/2007/relationships/hdphoto" Target="../media/image7.wdp"/><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2.png"/><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355318" y="296929"/>
            <a:ext cx="5219789" cy="6858000"/>
          </a:xfrm>
          <a:prstGeom prst="rect">
            <a:avLst/>
          </a:prstGeom>
        </p:spPr>
      </p:pic>
      <p:pic>
        <p:nvPicPr>
          <p:cNvPr id="5" name="图片 4"/>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634" b="89861" l="9924" r="89885"/>
                    </a14:imgEffect>
                  </a14:imgLayer>
                </a14:imgProps>
              </a:ext>
            </a:extLst>
          </a:blip>
          <a:srcRect/>
          <a:stretch>
            <a:fillRect/>
          </a:stretch>
        </p:blipFill>
        <p:spPr>
          <a:xfrm>
            <a:off x="-983109" y="4133088"/>
            <a:ext cx="4358447" cy="3284270"/>
          </a:xfrm>
          <a:prstGeom prst="roundRect">
            <a:avLst/>
          </a:prstGeom>
        </p:spPr>
      </p:pic>
      <p:sp>
        <p:nvSpPr>
          <p:cNvPr id="11" name="矩形 10"/>
          <p:cNvSpPr/>
          <p:nvPr/>
        </p:nvSpPr>
        <p:spPr>
          <a:xfrm>
            <a:off x="9055014" y="3429000"/>
            <a:ext cx="4309230" cy="3901956"/>
          </a:xfrm>
          <a:prstGeom prst="rect">
            <a:avLst/>
          </a:prstGeom>
          <a:blipFill dpi="0" rotWithShape="1">
            <a:blip r:embed="rId4">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5" cstate="screen"/>
          <a:stretch>
            <a:fillRect/>
          </a:stretch>
        </p:blipFill>
        <p:spPr>
          <a:xfrm>
            <a:off x="69410" y="228599"/>
            <a:ext cx="1134157" cy="841664"/>
          </a:xfrm>
          <a:prstGeom prst="rect">
            <a:avLst/>
          </a:prstGeom>
        </p:spPr>
      </p:pic>
      <p:sp>
        <p:nvSpPr>
          <p:cNvPr id="12" name="矩形 11"/>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2610009" y="1366567"/>
            <a:ext cx="6900863" cy="1323439"/>
          </a:xfrm>
          <a:prstGeom prst="rect">
            <a:avLst/>
          </a:prstGeom>
          <a:noFill/>
        </p:spPr>
        <p:txBody>
          <a:bodyPr wrap="none" rtlCol="0">
            <a:spAutoFit/>
          </a:bodyPr>
          <a:lstStyle/>
          <a:p>
            <a:r>
              <a:rPr lang="en-US" altLang="zh-CN" sz="8000" dirty="0" smtClean="0">
                <a:solidFill>
                  <a:srgbClr val="FF6485"/>
                </a:solidFill>
                <a:cs typeface="+mn-ea"/>
                <a:sym typeface="+mn-lt"/>
              </a:rPr>
              <a:t>Teacher s </a:t>
            </a:r>
            <a:r>
              <a:rPr lang="en-US" altLang="zh-CN" sz="8000" dirty="0" smtClean="0">
                <a:solidFill>
                  <a:srgbClr val="FF6485"/>
                </a:solidFill>
                <a:cs typeface="+mn-ea"/>
                <a:sym typeface="+mn-lt"/>
              </a:rPr>
              <a:t>Day</a:t>
            </a:r>
            <a:endParaRPr lang="zh-CN" altLang="en-US" sz="3200" dirty="0">
              <a:solidFill>
                <a:srgbClr val="FF6485"/>
              </a:solidFill>
              <a:cs typeface="+mn-ea"/>
              <a:sym typeface="+mn-lt"/>
            </a:endParaRPr>
          </a:p>
        </p:txBody>
      </p:sp>
      <p:pic>
        <p:nvPicPr>
          <p:cNvPr id="15" name="图片 14"/>
          <p:cNvPicPr>
            <a:picLocks noChangeAspect="1"/>
          </p:cNvPicPr>
          <p:nvPr/>
        </p:nvPicPr>
        <p:blipFill>
          <a:blip r:embed="rId6" cstate="screen"/>
          <a:stretch>
            <a:fillRect/>
          </a:stretch>
        </p:blipFill>
        <p:spPr>
          <a:xfrm rot="5400000">
            <a:off x="6207992" y="1484562"/>
            <a:ext cx="624215" cy="463233"/>
          </a:xfrm>
          <a:prstGeom prst="rect">
            <a:avLst/>
          </a:prstGeom>
        </p:spPr>
      </p:pic>
      <p:cxnSp>
        <p:nvCxnSpPr>
          <p:cNvPr id="17" name="直接连接符 16"/>
          <p:cNvCxnSpPr/>
          <p:nvPr/>
        </p:nvCxnSpPr>
        <p:spPr>
          <a:xfrm flipH="1">
            <a:off x="4089601" y="-151224"/>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438988" y="727463"/>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334580" y="4928993"/>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7364041" y="4103046"/>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38208" y="2734878"/>
            <a:ext cx="6378669" cy="1107996"/>
          </a:xfrm>
          <a:prstGeom prst="rect">
            <a:avLst/>
          </a:prstGeom>
          <a:noFill/>
        </p:spPr>
        <p:txBody>
          <a:bodyPr wrap="none" rtlCol="0">
            <a:spAutoFit/>
          </a:bodyPr>
          <a:lstStyle/>
          <a:p>
            <a:r>
              <a:rPr lang="zh-CN" altLang="en-US" sz="6600" b="1" spc="300" dirty="0" smtClean="0">
                <a:solidFill>
                  <a:srgbClr val="FF6485"/>
                </a:solidFill>
                <a:cs typeface="+mn-ea"/>
                <a:sym typeface="+mn-lt"/>
              </a:rPr>
              <a:t>教师节活动策划</a:t>
            </a:r>
            <a:endParaRPr lang="zh-CN" altLang="en-US" sz="6600" b="1" spc="300" dirty="0">
              <a:solidFill>
                <a:srgbClr val="FF6485"/>
              </a:solidFill>
              <a:cs typeface="+mn-ea"/>
              <a:sym typeface="+mn-lt"/>
            </a:endParaRPr>
          </a:p>
        </p:txBody>
      </p:sp>
      <p:sp>
        <p:nvSpPr>
          <p:cNvPr id="22" name="文本框 21"/>
          <p:cNvSpPr txBox="1"/>
          <p:nvPr/>
        </p:nvSpPr>
        <p:spPr>
          <a:xfrm>
            <a:off x="3752565" y="4080010"/>
            <a:ext cx="3699510" cy="398780"/>
          </a:xfrm>
          <a:prstGeom prst="rect">
            <a:avLst/>
          </a:prstGeom>
          <a:noFill/>
        </p:spPr>
        <p:txBody>
          <a:bodyPr wrap="none" rtlCol="0">
            <a:spAutoFit/>
          </a:bodyPr>
          <a:lstStyle/>
          <a:p>
            <a:pPr lvl="0"/>
            <a:r>
              <a:rPr lang="zh-CN" altLang="en-US" sz="2000" dirty="0">
                <a:solidFill>
                  <a:prstClr val="black"/>
                </a:solidFill>
                <a:latin typeface="微软雅黑" panose="020B0503020204020204" pitchFamily="34" charset="-122"/>
                <a:ea typeface="微软雅黑" panose="020B0503020204020204" pitchFamily="34" charset="-122"/>
              </a:rPr>
              <a:t>汇报人：</a:t>
            </a:r>
            <a:r>
              <a:rPr lang="en-US" altLang="zh-CN" sz="2000" dirty="0">
                <a:solidFill>
                  <a:prstClr val="black"/>
                </a:solidFill>
                <a:latin typeface="微软雅黑" panose="020B0503020204020204" pitchFamily="34" charset="-122"/>
                <a:ea typeface="微软雅黑" panose="020B0503020204020204" pitchFamily="34" charset="-122"/>
              </a:rPr>
              <a:t>XXX   </a:t>
            </a:r>
            <a:r>
              <a:rPr lang="zh-CN" altLang="en-US" sz="2000" dirty="0">
                <a:solidFill>
                  <a:prstClr val="black"/>
                </a:solidFill>
                <a:latin typeface="微软雅黑" panose="020B0503020204020204" pitchFamily="34" charset="-122"/>
                <a:ea typeface="微软雅黑" panose="020B0503020204020204" pitchFamily="34" charset="-122"/>
              </a:rPr>
              <a:t>时间：</a:t>
            </a:r>
            <a:r>
              <a:rPr lang="en-US" altLang="zh-CN" sz="2000" dirty="0">
                <a:solidFill>
                  <a:prstClr val="black"/>
                </a:solidFill>
                <a:latin typeface="微软雅黑" panose="020B0503020204020204" pitchFamily="34" charset="-122"/>
                <a:ea typeface="微软雅黑" panose="020B0503020204020204" pitchFamily="34" charset="-122"/>
              </a:rPr>
              <a:t>20XX.XX</a:t>
            </a:r>
            <a:endParaRPr lang="zh-CN" altLang="en-US" sz="2000" dirty="0">
              <a:solidFill>
                <a:prstClr val="black"/>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7" cstate="screen"/>
          <a:stretch>
            <a:fillRect/>
          </a:stretch>
        </p:blipFill>
        <p:spPr>
          <a:xfrm>
            <a:off x="8179411" y="1863425"/>
            <a:ext cx="5526902" cy="61311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6"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435">
                                          <p:stCondLst>
                                            <p:cond delay="0"/>
                                          </p:stCondLst>
                                        </p:cTn>
                                        <p:tgtEl>
                                          <p:spTgt spid="14"/>
                                        </p:tgtEl>
                                      </p:cBhvr>
                                    </p:animEffect>
                                    <p:anim calcmode="lin" valueType="num">
                                      <p:cBhvr>
                                        <p:cTn id="24"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29" dur="20">
                                          <p:stCondLst>
                                            <p:cond delay="487"/>
                                          </p:stCondLst>
                                        </p:cTn>
                                        <p:tgtEl>
                                          <p:spTgt spid="14"/>
                                        </p:tgtEl>
                                      </p:cBhvr>
                                      <p:to x="100000" y="60000"/>
                                    </p:animScale>
                                    <p:animScale>
                                      <p:cBhvr>
                                        <p:cTn id="30" dur="124" decel="50000">
                                          <p:stCondLst>
                                            <p:cond delay="507"/>
                                          </p:stCondLst>
                                        </p:cTn>
                                        <p:tgtEl>
                                          <p:spTgt spid="14"/>
                                        </p:tgtEl>
                                      </p:cBhvr>
                                      <p:to x="100000" y="100000"/>
                                    </p:animScale>
                                    <p:animScale>
                                      <p:cBhvr>
                                        <p:cTn id="31" dur="20">
                                          <p:stCondLst>
                                            <p:cond delay="984"/>
                                          </p:stCondLst>
                                        </p:cTn>
                                        <p:tgtEl>
                                          <p:spTgt spid="14"/>
                                        </p:tgtEl>
                                      </p:cBhvr>
                                      <p:to x="100000" y="80000"/>
                                    </p:animScale>
                                    <p:animScale>
                                      <p:cBhvr>
                                        <p:cTn id="32" dur="124" decel="50000">
                                          <p:stCondLst>
                                            <p:cond delay="1004"/>
                                          </p:stCondLst>
                                        </p:cTn>
                                        <p:tgtEl>
                                          <p:spTgt spid="14"/>
                                        </p:tgtEl>
                                      </p:cBhvr>
                                      <p:to x="100000" y="100000"/>
                                    </p:animScale>
                                    <p:animScale>
                                      <p:cBhvr>
                                        <p:cTn id="33" dur="20">
                                          <p:stCondLst>
                                            <p:cond delay="1231"/>
                                          </p:stCondLst>
                                        </p:cTn>
                                        <p:tgtEl>
                                          <p:spTgt spid="14"/>
                                        </p:tgtEl>
                                      </p:cBhvr>
                                      <p:to x="100000" y="90000"/>
                                    </p:animScale>
                                    <p:animScale>
                                      <p:cBhvr>
                                        <p:cTn id="34" dur="124" decel="50000">
                                          <p:stCondLst>
                                            <p:cond delay="1251"/>
                                          </p:stCondLst>
                                        </p:cTn>
                                        <p:tgtEl>
                                          <p:spTgt spid="14"/>
                                        </p:tgtEl>
                                      </p:cBhvr>
                                      <p:to x="100000" y="100000"/>
                                    </p:animScale>
                                    <p:animScale>
                                      <p:cBhvr>
                                        <p:cTn id="35" dur="20">
                                          <p:stCondLst>
                                            <p:cond delay="1356"/>
                                          </p:stCondLst>
                                        </p:cTn>
                                        <p:tgtEl>
                                          <p:spTgt spid="14"/>
                                        </p:tgtEl>
                                      </p:cBhvr>
                                      <p:to x="100000" y="95000"/>
                                    </p:animScale>
                                    <p:animScale>
                                      <p:cBhvr>
                                        <p:cTn id="36" dur="124" decel="50000">
                                          <p:stCondLst>
                                            <p:cond delay="1376"/>
                                          </p:stCondLst>
                                        </p:cTn>
                                        <p:tgtEl>
                                          <p:spTgt spid="14"/>
                                        </p:tgtEl>
                                      </p:cBhvr>
                                      <p:to x="100000" y="100000"/>
                                    </p:animScale>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par>
                          <p:cTn id="41" fill="hold">
                            <p:stCondLst>
                              <p:cond delay="4000"/>
                            </p:stCondLst>
                            <p:childTnLst>
                              <p:par>
                                <p:cTn id="42" presetID="50" presetClass="entr" presetSubtype="0" decel="10000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1000" fill="hold"/>
                                        <p:tgtEl>
                                          <p:spTgt spid="21"/>
                                        </p:tgtEl>
                                        <p:attrNameLst>
                                          <p:attrName>ppt_w</p:attrName>
                                        </p:attrNameLst>
                                      </p:cBhvr>
                                      <p:tavLst>
                                        <p:tav tm="0">
                                          <p:val>
                                            <p:strVal val="#ppt_w+.3"/>
                                          </p:val>
                                        </p:tav>
                                        <p:tav tm="100000">
                                          <p:val>
                                            <p:strVal val="#ppt_w"/>
                                          </p:val>
                                        </p:tav>
                                      </p:tavLst>
                                    </p:anim>
                                    <p:anim calcmode="lin" valueType="num">
                                      <p:cBhvr>
                                        <p:cTn id="45" dur="1000" fill="hold"/>
                                        <p:tgtEl>
                                          <p:spTgt spid="21"/>
                                        </p:tgtEl>
                                        <p:attrNameLst>
                                          <p:attrName>ppt_h</p:attrName>
                                        </p:attrNameLst>
                                      </p:cBhvr>
                                      <p:tavLst>
                                        <p:tav tm="0">
                                          <p:val>
                                            <p:strVal val="#ppt_h"/>
                                          </p:val>
                                        </p:tav>
                                        <p:tav tm="100000">
                                          <p:val>
                                            <p:strVal val="#ppt_h"/>
                                          </p:val>
                                        </p:tav>
                                      </p:tavLst>
                                    </p:anim>
                                    <p:animEffect transition="in" filter="fade">
                                      <p:cBhvr>
                                        <p:cTn id="46" dur="1000"/>
                                        <p:tgtEl>
                                          <p:spTgt spid="21"/>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700849" y="649431"/>
            <a:ext cx="4739863" cy="4739863"/>
          </a:xfrm>
          <a:prstGeom prst="rect">
            <a:avLst/>
          </a:prstGeom>
        </p:spPr>
      </p:pic>
      <p:sp>
        <p:nvSpPr>
          <p:cNvPr id="10" name="椭圆 9"/>
          <p:cNvSpPr/>
          <p:nvPr/>
        </p:nvSpPr>
        <p:spPr>
          <a:xfrm>
            <a:off x="2071524" y="2369716"/>
            <a:ext cx="1790163" cy="1790163"/>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9055014" y="3429000"/>
            <a:ext cx="4309230" cy="39019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3" cstate="screen"/>
          <a:stretch>
            <a:fillRect/>
          </a:stretch>
        </p:blipFill>
        <p:spPr>
          <a:xfrm>
            <a:off x="6403001" y="1572104"/>
            <a:ext cx="1134157" cy="841664"/>
          </a:xfrm>
          <a:prstGeom prst="rect">
            <a:avLst/>
          </a:prstGeom>
        </p:spPr>
      </p:pic>
      <p:sp>
        <p:nvSpPr>
          <p:cNvPr id="9" name="矩形 8"/>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直接连接符 11"/>
          <p:cNvCxnSpPr/>
          <p:nvPr/>
        </p:nvCxnSpPr>
        <p:spPr>
          <a:xfrm flipH="1">
            <a:off x="5608259" y="228599"/>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957646" y="1107286"/>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36463" y="4728887"/>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265924" y="3902940"/>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866753" y="2705040"/>
            <a:ext cx="5064119" cy="1443827"/>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p:cNvSpPr txBox="1"/>
          <p:nvPr/>
        </p:nvSpPr>
        <p:spPr>
          <a:xfrm>
            <a:off x="5185287" y="2979610"/>
            <a:ext cx="5071912" cy="923330"/>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5400" b="1" dirty="0" smtClean="0">
                <a:solidFill>
                  <a:srgbClr val="FF6485"/>
                </a:solidFill>
                <a:latin typeface="+mn-lt"/>
                <a:ea typeface="+mn-ea"/>
                <a:cs typeface="+mn-ea"/>
                <a:sym typeface="+mn-lt"/>
              </a:rPr>
              <a:t>活 动 内 容</a:t>
            </a:r>
            <a:endParaRPr lang="zh-CN" altLang="en-US" sz="5400" b="1" dirty="0">
              <a:solidFill>
                <a:srgbClr val="FF6485"/>
              </a:solidFill>
              <a:latin typeface="+mn-lt"/>
              <a:ea typeface="+mn-ea"/>
              <a:cs typeface="+mn-ea"/>
              <a:sym typeface="+mn-lt"/>
            </a:endParaRPr>
          </a:p>
        </p:txBody>
      </p:sp>
      <p:sp>
        <p:nvSpPr>
          <p:cNvPr id="60" name="文本框 59"/>
          <p:cNvSpPr txBox="1"/>
          <p:nvPr/>
        </p:nvSpPr>
        <p:spPr>
          <a:xfrm>
            <a:off x="1903977" y="2525159"/>
            <a:ext cx="1627369" cy="1569660"/>
          </a:xfrm>
          <a:prstGeom prst="rect">
            <a:avLst/>
          </a:prstGeom>
          <a:noFill/>
        </p:spPr>
        <p:txBody>
          <a:bodyPr wrap="none" rtlCol="0">
            <a:spAutoFit/>
          </a:bodyPr>
          <a:lstStyle>
            <a:defPPr>
              <a:defRPr lang="zh-CN"/>
            </a:defPPr>
            <a:lvl1pPr>
              <a:defRPr sz="9600" i="1">
                <a:solidFill>
                  <a:srgbClr val="FF6485"/>
                </a:solidFill>
                <a:cs typeface="+mn-ea"/>
              </a:defRPr>
            </a:lvl1pPr>
          </a:lstStyle>
          <a:p>
            <a:r>
              <a:rPr lang="en-US" altLang="zh-CN" dirty="0">
                <a:sym typeface="+mn-lt"/>
              </a:rPr>
              <a:t>03</a:t>
            </a:r>
            <a:endParaRPr lang="zh-CN" altLang="en-US" dirty="0">
              <a:sym typeface="+mn-lt"/>
            </a:endParaRPr>
          </a:p>
        </p:txBody>
      </p:sp>
      <p:pic>
        <p:nvPicPr>
          <p:cNvPr id="16" name="图片 15"/>
          <p:cNvPicPr>
            <a:picLocks noChangeAspect="1"/>
          </p:cNvPicPr>
          <p:nvPr/>
        </p:nvPicPr>
        <p:blipFill>
          <a:blip r:embed="rId4" cstate="screen"/>
          <a:stretch>
            <a:fillRect/>
          </a:stretch>
        </p:blipFill>
        <p:spPr>
          <a:xfrm rot="1171272">
            <a:off x="8783552" y="2202969"/>
            <a:ext cx="2206717" cy="2447969"/>
          </a:xfrm>
          <a:prstGeom prst="rect">
            <a:avLst/>
          </a:prstGeom>
        </p:spPr>
      </p:pic>
      <p:pic>
        <p:nvPicPr>
          <p:cNvPr id="17" name="图片 16"/>
          <p:cNvPicPr>
            <a:picLocks noChangeAspect="1"/>
          </p:cNvPicPr>
          <p:nvPr/>
        </p:nvPicPr>
        <p:blipFill>
          <a:blip r:embed="rId5" cstate="screen"/>
          <a:stretch>
            <a:fillRect/>
          </a:stretch>
        </p:blipFill>
        <p:spPr>
          <a:xfrm>
            <a:off x="8132613" y="2238013"/>
            <a:ext cx="423634" cy="314381"/>
          </a:xfrm>
          <a:prstGeom prst="rect">
            <a:avLst/>
          </a:prstGeom>
        </p:spPr>
      </p:pic>
      <p:grpSp>
        <p:nvGrpSpPr>
          <p:cNvPr id="18" name="组合 17"/>
          <p:cNvGrpSpPr/>
          <p:nvPr/>
        </p:nvGrpSpPr>
        <p:grpSpPr>
          <a:xfrm>
            <a:off x="9150277" y="551553"/>
            <a:ext cx="2507610" cy="529159"/>
            <a:chOff x="5381519" y="215632"/>
            <a:chExt cx="4357037" cy="919426"/>
          </a:xfrm>
        </p:grpSpPr>
        <p:sp>
          <p:nvSpPr>
            <p:cNvPr id="19" name="文本框 18"/>
            <p:cNvSpPr txBox="1"/>
            <p:nvPr/>
          </p:nvSpPr>
          <p:spPr>
            <a:xfrm>
              <a:off x="5381519" y="332904"/>
              <a:ext cx="4357037" cy="802154"/>
            </a:xfrm>
            <a:prstGeom prst="rect">
              <a:avLst/>
            </a:prstGeom>
            <a:noFill/>
          </p:spPr>
          <p:txBody>
            <a:bodyPr wrap="none" rtlCol="0">
              <a:spAutoFit/>
            </a:bodyPr>
            <a:lstStyle/>
            <a:p>
              <a:r>
                <a:rPr lang="en-US" altLang="zh-CN" sz="2400" dirty="0" smtClean="0">
                  <a:solidFill>
                    <a:srgbClr val="FF6485"/>
                  </a:solidFill>
                  <a:cs typeface="+mn-ea"/>
                  <a:sym typeface="+mn-lt"/>
                </a:rPr>
                <a:t>Teacher’s  Day</a:t>
              </a:r>
              <a:endParaRPr lang="zh-CN" altLang="en-US" sz="900" dirty="0">
                <a:solidFill>
                  <a:srgbClr val="FF6485"/>
                </a:solidFill>
                <a:cs typeface="+mn-ea"/>
                <a:sym typeface="+mn-lt"/>
              </a:endParaRPr>
            </a:p>
          </p:txBody>
        </p:sp>
        <p:pic>
          <p:nvPicPr>
            <p:cNvPr id="20" name="图片 19"/>
            <p:cNvPicPr>
              <a:picLocks noChangeAspect="1"/>
            </p:cNvPicPr>
            <p:nvPr/>
          </p:nvPicPr>
          <p:blipFill>
            <a:blip r:embed="rId6" cstate="screen"/>
            <a:stretch>
              <a:fillRect/>
            </a:stretch>
          </p:blipFill>
          <p:spPr>
            <a:xfrm rot="5400000">
              <a:off x="7385286" y="276730"/>
              <a:ext cx="473819" cy="35162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heel(1)">
                                      <p:cBhvr>
                                        <p:cTn id="23" dur="2000"/>
                                        <p:tgtEl>
                                          <p:spTgt spid="5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p:nvPr/>
        </p:nvSpPr>
        <p:spPr>
          <a:xfrm>
            <a:off x="1432239" y="2391472"/>
            <a:ext cx="5470837" cy="3416320"/>
          </a:xfrm>
          <a:prstGeom prst="rect">
            <a:avLst/>
          </a:prstGeom>
        </p:spPr>
        <p:txBody>
          <a:bodyPr wrap="square">
            <a:spAutoFit/>
          </a:bodyPr>
          <a:lstStyle>
            <a:defPPr>
              <a:defRPr lang="zh-CN"/>
            </a:defPPr>
            <a:lvl1pPr>
              <a:lnSpc>
                <a:spcPct val="200000"/>
              </a:lnSpc>
              <a:defRPr>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zh-CN" dirty="0">
                <a:latin typeface="+mn-lt"/>
                <a:ea typeface="+mn-ea"/>
                <a:cs typeface="+mn-ea"/>
                <a:sym typeface="+mn-lt"/>
              </a:rPr>
              <a:t>一楼电子屏幕滚动播放对教师祝福语，“热烈庆祝第</a:t>
            </a:r>
            <a:r>
              <a:rPr lang="en-US" altLang="zh-CN" dirty="0">
                <a:latin typeface="+mn-lt"/>
                <a:ea typeface="+mn-ea"/>
                <a:cs typeface="+mn-ea"/>
                <a:sym typeface="+mn-lt"/>
              </a:rPr>
              <a:t>34</a:t>
            </a:r>
            <a:r>
              <a:rPr lang="zh-CN" altLang="zh-CN" dirty="0">
                <a:latin typeface="+mn-lt"/>
                <a:ea typeface="+mn-ea"/>
                <a:cs typeface="+mn-ea"/>
                <a:sym typeface="+mn-lt"/>
              </a:rPr>
              <a:t>个教师节</a:t>
            </a:r>
            <a:r>
              <a:rPr lang="en-US" altLang="zh-CN" dirty="0">
                <a:latin typeface="+mn-lt"/>
                <a:ea typeface="+mn-ea"/>
                <a:cs typeface="+mn-ea"/>
                <a:sym typeface="+mn-lt"/>
              </a:rPr>
              <a:t>!</a:t>
            </a:r>
            <a:r>
              <a:rPr lang="zh-CN" altLang="zh-CN" dirty="0">
                <a:latin typeface="+mn-lt"/>
                <a:ea typeface="+mn-ea"/>
                <a:cs typeface="+mn-ea"/>
                <a:sym typeface="+mn-lt"/>
              </a:rPr>
              <a:t>”“感恩老师，祝福老师</a:t>
            </a:r>
            <a:r>
              <a:rPr lang="en-US" altLang="zh-CN" dirty="0">
                <a:latin typeface="+mn-lt"/>
                <a:ea typeface="+mn-ea"/>
                <a:cs typeface="+mn-ea"/>
                <a:sym typeface="+mn-lt"/>
              </a:rPr>
              <a:t>!</a:t>
            </a:r>
            <a:r>
              <a:rPr lang="zh-CN" altLang="zh-CN" dirty="0">
                <a:latin typeface="+mn-lt"/>
                <a:ea typeface="+mn-ea"/>
                <a:cs typeface="+mn-ea"/>
                <a:sym typeface="+mn-lt"/>
              </a:rPr>
              <a:t>”、“祝老师们节日快乐</a:t>
            </a:r>
            <a:r>
              <a:rPr lang="en-US" altLang="zh-CN" dirty="0">
                <a:latin typeface="+mn-lt"/>
                <a:ea typeface="+mn-ea"/>
                <a:cs typeface="+mn-ea"/>
                <a:sym typeface="+mn-lt"/>
              </a:rPr>
              <a:t>!</a:t>
            </a:r>
            <a:r>
              <a:rPr lang="zh-CN" altLang="zh-CN" dirty="0">
                <a:latin typeface="+mn-lt"/>
                <a:ea typeface="+mn-ea"/>
                <a:cs typeface="+mn-ea"/>
                <a:sym typeface="+mn-lt"/>
              </a:rPr>
              <a:t>”“老师，您辛苦了</a:t>
            </a:r>
            <a:r>
              <a:rPr lang="en-US" altLang="zh-CN" dirty="0">
                <a:latin typeface="+mn-lt"/>
                <a:ea typeface="+mn-ea"/>
                <a:cs typeface="+mn-ea"/>
                <a:sym typeface="+mn-lt"/>
              </a:rPr>
              <a:t>!</a:t>
            </a:r>
            <a:r>
              <a:rPr lang="zh-CN" altLang="zh-CN" dirty="0">
                <a:latin typeface="+mn-lt"/>
                <a:ea typeface="+mn-ea"/>
                <a:cs typeface="+mn-ea"/>
                <a:sym typeface="+mn-lt"/>
              </a:rPr>
              <a:t>”大屏幕滚动时间：</a:t>
            </a:r>
            <a:r>
              <a:rPr lang="en-US" altLang="zh-CN" dirty="0">
                <a:latin typeface="+mn-lt"/>
                <a:ea typeface="+mn-ea"/>
                <a:cs typeface="+mn-ea"/>
                <a:sym typeface="+mn-lt"/>
              </a:rPr>
              <a:t>9</a:t>
            </a:r>
            <a:r>
              <a:rPr lang="zh-CN" altLang="zh-CN" dirty="0">
                <a:latin typeface="+mn-lt"/>
                <a:ea typeface="+mn-ea"/>
                <a:cs typeface="+mn-ea"/>
                <a:sym typeface="+mn-lt"/>
              </a:rPr>
              <a:t>月</a:t>
            </a:r>
            <a:r>
              <a:rPr lang="en-US" altLang="zh-CN" dirty="0">
                <a:latin typeface="+mn-lt"/>
                <a:ea typeface="+mn-ea"/>
                <a:cs typeface="+mn-ea"/>
                <a:sym typeface="+mn-lt"/>
              </a:rPr>
              <a:t>9</a:t>
            </a:r>
            <a:r>
              <a:rPr lang="zh-CN" altLang="zh-CN" dirty="0">
                <a:latin typeface="+mn-lt"/>
                <a:ea typeface="+mn-ea"/>
                <a:cs typeface="+mn-ea"/>
                <a:sym typeface="+mn-lt"/>
              </a:rPr>
              <a:t>日</a:t>
            </a:r>
            <a:r>
              <a:rPr lang="en-US" altLang="zh-CN" dirty="0">
                <a:latin typeface="+mn-lt"/>
                <a:ea typeface="+mn-ea"/>
                <a:cs typeface="+mn-ea"/>
                <a:sym typeface="+mn-lt"/>
              </a:rPr>
              <a:t>---16</a:t>
            </a:r>
            <a:r>
              <a:rPr lang="zh-CN" altLang="zh-CN" dirty="0">
                <a:latin typeface="+mn-lt"/>
                <a:ea typeface="+mn-ea"/>
                <a:cs typeface="+mn-ea"/>
                <a:sym typeface="+mn-lt"/>
              </a:rPr>
              <a:t>日</a:t>
            </a:r>
            <a:r>
              <a:rPr lang="en-US" altLang="zh-CN" dirty="0">
                <a:latin typeface="+mn-lt"/>
                <a:ea typeface="+mn-ea"/>
                <a:cs typeface="+mn-ea"/>
                <a:sym typeface="+mn-lt"/>
              </a:rPr>
              <a:t>;</a:t>
            </a:r>
            <a:r>
              <a:rPr lang="zh-CN" altLang="zh-CN" dirty="0">
                <a:latin typeface="+mn-lt"/>
                <a:ea typeface="+mn-ea"/>
                <a:cs typeface="+mn-ea"/>
                <a:sym typeface="+mn-lt"/>
              </a:rPr>
              <a:t>教室里由各班班主任负责在</a:t>
            </a:r>
            <a:r>
              <a:rPr lang="en-US" altLang="zh-CN" dirty="0">
                <a:latin typeface="+mn-lt"/>
                <a:ea typeface="+mn-ea"/>
                <a:cs typeface="+mn-ea"/>
                <a:sym typeface="+mn-lt"/>
              </a:rPr>
              <a:t>9</a:t>
            </a:r>
            <a:r>
              <a:rPr lang="zh-CN" altLang="zh-CN" dirty="0">
                <a:latin typeface="+mn-lt"/>
                <a:ea typeface="+mn-ea"/>
                <a:cs typeface="+mn-ea"/>
                <a:sym typeface="+mn-lt"/>
              </a:rPr>
              <a:t>月</a:t>
            </a:r>
            <a:r>
              <a:rPr lang="en-US" altLang="zh-CN" dirty="0">
                <a:latin typeface="+mn-lt"/>
                <a:ea typeface="+mn-ea"/>
                <a:cs typeface="+mn-ea"/>
                <a:sym typeface="+mn-lt"/>
              </a:rPr>
              <a:t>8</a:t>
            </a:r>
            <a:r>
              <a:rPr lang="zh-CN" altLang="zh-CN" dirty="0">
                <a:latin typeface="+mn-lt"/>
                <a:ea typeface="+mn-ea"/>
                <a:cs typeface="+mn-ea"/>
                <a:sym typeface="+mn-lt"/>
              </a:rPr>
              <a:t>日前完成一期庆祝教师节的专题黑板报。</a:t>
            </a:r>
            <a:endParaRPr lang="zh-CN" altLang="zh-CN" dirty="0">
              <a:latin typeface="+mn-lt"/>
              <a:ea typeface="+mn-ea"/>
              <a:cs typeface="+mn-ea"/>
              <a:sym typeface="+mn-lt"/>
            </a:endParaRPr>
          </a:p>
          <a:p>
            <a:endParaRPr lang="zh-CN" altLang="zh-CN" dirty="0">
              <a:latin typeface="+mn-lt"/>
              <a:ea typeface="+mn-ea"/>
              <a:cs typeface="+mn-ea"/>
              <a:sym typeface="+mn-lt"/>
            </a:endParaRPr>
          </a:p>
        </p:txBody>
      </p:sp>
      <p:pic>
        <p:nvPicPr>
          <p:cNvPr id="3" name="图片 2"/>
          <p:cNvPicPr>
            <a:picLocks noChangeAspect="1"/>
          </p:cNvPicPr>
          <p:nvPr/>
        </p:nvPicPr>
        <p:blipFill>
          <a:blip r:embed="rId1" cstate="print"/>
          <a:stretch>
            <a:fillRect/>
          </a:stretch>
        </p:blipFill>
        <p:spPr>
          <a:xfrm>
            <a:off x="7089430" y="1495924"/>
            <a:ext cx="3059121" cy="4328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文本框 9"/>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03</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1" name="文本框 10"/>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a:t>
            </a:r>
            <a:r>
              <a:rPr lang="zh-CN" altLang="en-US" sz="3600" b="1" dirty="0">
                <a:solidFill>
                  <a:srgbClr val="FF6485"/>
                </a:solidFill>
                <a:latin typeface="+mn-lt"/>
                <a:ea typeface="+mn-ea"/>
                <a:cs typeface="+mn-ea"/>
                <a:sym typeface="+mn-lt"/>
              </a:rPr>
              <a:t>内</a:t>
            </a:r>
            <a:r>
              <a:rPr lang="zh-CN" altLang="en-US" sz="3600" b="1" dirty="0" smtClean="0">
                <a:solidFill>
                  <a:srgbClr val="FF6485"/>
                </a:solidFill>
                <a:latin typeface="+mn-lt"/>
                <a:ea typeface="+mn-ea"/>
                <a:cs typeface="+mn-ea"/>
                <a:sym typeface="+mn-lt"/>
              </a:rPr>
              <a:t> 容</a:t>
            </a:r>
            <a:endParaRPr lang="zh-CN" altLang="en-US" sz="3600" b="1" dirty="0">
              <a:solidFill>
                <a:srgbClr val="FF6485"/>
              </a:solidFill>
              <a:latin typeface="+mn-lt"/>
              <a:ea typeface="+mn-ea"/>
              <a:cs typeface="+mn-ea"/>
              <a:sym typeface="+mn-lt"/>
            </a:endParaRPr>
          </a:p>
        </p:txBody>
      </p:sp>
      <p:sp>
        <p:nvSpPr>
          <p:cNvPr id="12" name="圆角矩形 11"/>
          <p:cNvSpPr/>
          <p:nvPr/>
        </p:nvSpPr>
        <p:spPr>
          <a:xfrm>
            <a:off x="1432239" y="1456361"/>
            <a:ext cx="2573091" cy="501228"/>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1432239" y="1495924"/>
            <a:ext cx="3483646" cy="461665"/>
          </a:xfrm>
          <a:prstGeom prst="rect">
            <a:avLst/>
          </a:prstGeom>
          <a:noFill/>
        </p:spPr>
        <p:txBody>
          <a:bodyPr wrap="square" rtlCol="0">
            <a:spAutoFit/>
          </a:bodyPr>
          <a:lstStyle/>
          <a:p>
            <a:r>
              <a:rPr lang="en-US" altLang="zh-CN" sz="2400" b="1" dirty="0" smtClean="0">
                <a:solidFill>
                  <a:schemeClr val="bg1"/>
                </a:solidFill>
                <a:cs typeface="+mn-ea"/>
                <a:sym typeface="+mn-lt"/>
              </a:rPr>
              <a:t>01 </a:t>
            </a:r>
            <a:r>
              <a:rPr lang="zh-CN" altLang="en-US" sz="2400" b="1" dirty="0" smtClean="0">
                <a:solidFill>
                  <a:schemeClr val="bg1"/>
                </a:solidFill>
                <a:cs typeface="+mn-ea"/>
                <a:sym typeface="+mn-lt"/>
              </a:rPr>
              <a:t>校园</a:t>
            </a:r>
            <a:r>
              <a:rPr lang="zh-CN" altLang="en-US" sz="2400" b="1" dirty="0">
                <a:solidFill>
                  <a:schemeClr val="bg1"/>
                </a:solidFill>
                <a:cs typeface="+mn-ea"/>
                <a:sym typeface="+mn-lt"/>
              </a:rPr>
              <a:t>环境布置</a:t>
            </a:r>
            <a:endParaRPr lang="en-US" altLang="zh-CN" sz="24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p:nvPr/>
        </p:nvSpPr>
        <p:spPr>
          <a:xfrm>
            <a:off x="1298249" y="2383519"/>
            <a:ext cx="5239017" cy="3416320"/>
          </a:xfrm>
          <a:prstGeom prst="rect">
            <a:avLst/>
          </a:prstGeom>
        </p:spPr>
        <p:txBody>
          <a:bodyPr wrap="square">
            <a:spAutoFit/>
          </a:bodyPr>
          <a:lstStyle>
            <a:defPPr>
              <a:defRPr lang="zh-CN"/>
            </a:defPPr>
            <a:lvl1pPr>
              <a:lnSpc>
                <a:spcPct val="200000"/>
              </a:lnSpc>
              <a:defRPr sz="1600">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en-US" sz="1800" dirty="0">
                <a:latin typeface="+mn-lt"/>
                <a:ea typeface="+mn-ea"/>
                <a:cs typeface="+mn-ea"/>
                <a:sym typeface="+mn-lt"/>
              </a:rPr>
              <a:t>校园广播在</a:t>
            </a:r>
            <a:r>
              <a:rPr lang="en-US" altLang="zh-CN" sz="1800" dirty="0">
                <a:latin typeface="+mn-lt"/>
                <a:ea typeface="+mn-ea"/>
                <a:cs typeface="+mn-ea"/>
                <a:sym typeface="+mn-lt"/>
              </a:rPr>
              <a:t>9</a:t>
            </a:r>
            <a:r>
              <a:rPr lang="zh-CN" altLang="en-US" sz="1800" dirty="0">
                <a:latin typeface="+mn-lt"/>
                <a:ea typeface="+mn-ea"/>
                <a:cs typeface="+mn-ea"/>
                <a:sym typeface="+mn-lt"/>
              </a:rPr>
              <a:t>月</a:t>
            </a:r>
            <a:r>
              <a:rPr lang="en-US" altLang="zh-CN" sz="1800" dirty="0">
                <a:latin typeface="+mn-lt"/>
                <a:ea typeface="+mn-ea"/>
                <a:cs typeface="+mn-ea"/>
                <a:sym typeface="+mn-lt"/>
              </a:rPr>
              <a:t>9</a:t>
            </a:r>
            <a:r>
              <a:rPr lang="zh-CN" altLang="en-US" sz="1800" dirty="0">
                <a:latin typeface="+mn-lt"/>
                <a:ea typeface="+mn-ea"/>
                <a:cs typeface="+mn-ea"/>
                <a:sym typeface="+mn-lt"/>
              </a:rPr>
              <a:t>日起播出庆祝教师节特别节目，设立点歌台，欢迎全校学生为老师点播歌曲，送上祝福。</a:t>
            </a:r>
            <a:endParaRPr lang="zh-CN" altLang="en-US" sz="1800" dirty="0">
              <a:latin typeface="+mn-lt"/>
              <a:ea typeface="+mn-ea"/>
              <a:cs typeface="+mn-ea"/>
              <a:sym typeface="+mn-lt"/>
            </a:endParaRPr>
          </a:p>
          <a:p>
            <a:r>
              <a:rPr lang="zh-CN" altLang="en-US" sz="1800" dirty="0">
                <a:latin typeface="+mn-lt"/>
                <a:ea typeface="+mn-ea"/>
                <a:cs typeface="+mn-ea"/>
                <a:sym typeface="+mn-lt"/>
              </a:rPr>
              <a:t>    ①专设庆祝教师节专题广播。</a:t>
            </a:r>
            <a:endParaRPr lang="zh-CN" altLang="en-US" sz="1800" dirty="0">
              <a:latin typeface="+mn-lt"/>
              <a:ea typeface="+mn-ea"/>
              <a:cs typeface="+mn-ea"/>
              <a:sym typeface="+mn-lt"/>
            </a:endParaRPr>
          </a:p>
          <a:p>
            <a:r>
              <a:rPr lang="zh-CN" altLang="en-US" sz="1800" dirty="0">
                <a:latin typeface="+mn-lt"/>
                <a:ea typeface="+mn-ea"/>
                <a:cs typeface="+mn-ea"/>
                <a:sym typeface="+mn-lt"/>
              </a:rPr>
              <a:t>    ②内容：感人事迹、歌颂老师的歌曲、学生及家长的祝贺、老师寄语等</a:t>
            </a:r>
            <a:endParaRPr lang="zh-CN" altLang="zh-CN" sz="1800" dirty="0">
              <a:latin typeface="+mn-lt"/>
              <a:ea typeface="+mn-ea"/>
              <a:cs typeface="+mn-ea"/>
              <a:sym typeface="+mn-lt"/>
            </a:endParaRPr>
          </a:p>
        </p:txBody>
      </p:sp>
      <p:sp>
        <p:nvSpPr>
          <p:cNvPr id="10" name="文本框 9"/>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03</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1" name="文本框 10"/>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a:t>
            </a:r>
            <a:r>
              <a:rPr lang="zh-CN" altLang="en-US" sz="3600" b="1" dirty="0">
                <a:solidFill>
                  <a:srgbClr val="FF6485"/>
                </a:solidFill>
                <a:latin typeface="+mn-lt"/>
                <a:ea typeface="+mn-ea"/>
                <a:cs typeface="+mn-ea"/>
                <a:sym typeface="+mn-lt"/>
              </a:rPr>
              <a:t>内</a:t>
            </a:r>
            <a:r>
              <a:rPr lang="zh-CN" altLang="en-US" sz="3600" b="1" dirty="0" smtClean="0">
                <a:solidFill>
                  <a:srgbClr val="FF6485"/>
                </a:solidFill>
                <a:latin typeface="+mn-lt"/>
                <a:ea typeface="+mn-ea"/>
                <a:cs typeface="+mn-ea"/>
                <a:sym typeface="+mn-lt"/>
              </a:rPr>
              <a:t> 容</a:t>
            </a:r>
            <a:endParaRPr lang="zh-CN" altLang="en-US" sz="3600" b="1" dirty="0">
              <a:solidFill>
                <a:srgbClr val="FF6485"/>
              </a:solidFill>
              <a:latin typeface="+mn-lt"/>
              <a:ea typeface="+mn-ea"/>
              <a:cs typeface="+mn-ea"/>
              <a:sym typeface="+mn-lt"/>
            </a:endParaRPr>
          </a:p>
        </p:txBody>
      </p:sp>
      <p:sp>
        <p:nvSpPr>
          <p:cNvPr id="2" name="圆角矩形 1"/>
          <p:cNvSpPr/>
          <p:nvPr/>
        </p:nvSpPr>
        <p:spPr>
          <a:xfrm>
            <a:off x="1432239" y="1456361"/>
            <a:ext cx="2573091" cy="501228"/>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432239" y="1495924"/>
            <a:ext cx="3483646" cy="461665"/>
          </a:xfrm>
          <a:prstGeom prst="rect">
            <a:avLst/>
          </a:prstGeom>
          <a:noFill/>
        </p:spPr>
        <p:txBody>
          <a:bodyPr wrap="square" rtlCol="0">
            <a:spAutoFit/>
          </a:bodyPr>
          <a:lstStyle/>
          <a:p>
            <a:r>
              <a:rPr lang="en-US" altLang="zh-CN" sz="2400" b="1" dirty="0" smtClean="0">
                <a:solidFill>
                  <a:schemeClr val="bg1"/>
                </a:solidFill>
                <a:cs typeface="+mn-ea"/>
                <a:sym typeface="+mn-lt"/>
              </a:rPr>
              <a:t>02 </a:t>
            </a:r>
            <a:r>
              <a:rPr lang="zh-CN" altLang="en-US" sz="2400" b="1" dirty="0" smtClean="0">
                <a:solidFill>
                  <a:schemeClr val="bg1"/>
                </a:solidFill>
                <a:cs typeface="+mn-ea"/>
                <a:sym typeface="+mn-lt"/>
              </a:rPr>
              <a:t>广播站</a:t>
            </a:r>
            <a:r>
              <a:rPr lang="zh-CN" altLang="en-US" sz="2400" b="1" dirty="0">
                <a:solidFill>
                  <a:schemeClr val="bg1"/>
                </a:solidFill>
                <a:cs typeface="+mn-ea"/>
                <a:sym typeface="+mn-lt"/>
              </a:rPr>
              <a:t>送</a:t>
            </a:r>
            <a:r>
              <a:rPr lang="zh-CN" altLang="en-US" sz="2400" b="1" dirty="0" smtClean="0">
                <a:solidFill>
                  <a:schemeClr val="bg1"/>
                </a:solidFill>
                <a:cs typeface="+mn-ea"/>
                <a:sym typeface="+mn-lt"/>
              </a:rPr>
              <a:t>祝福 </a:t>
            </a:r>
            <a:endParaRPr lang="en-US" altLang="zh-CN" sz="2400" b="1" dirty="0">
              <a:solidFill>
                <a:schemeClr val="bg1"/>
              </a:solidFill>
              <a:cs typeface="+mn-ea"/>
              <a:sym typeface="+mn-lt"/>
            </a:endParaRPr>
          </a:p>
        </p:txBody>
      </p:sp>
      <p:pic>
        <p:nvPicPr>
          <p:cNvPr id="5" name="图片 4"/>
          <p:cNvPicPr>
            <a:picLocks noChangeAspect="1"/>
          </p:cNvPicPr>
          <p:nvPr/>
        </p:nvPicPr>
        <p:blipFill rotWithShape="1">
          <a:blip r:embed="rId1" cstate="screen"/>
          <a:srcRect/>
          <a:stretch>
            <a:fillRect/>
          </a:stretch>
        </p:blipFill>
        <p:spPr>
          <a:xfrm>
            <a:off x="6537266" y="1957589"/>
            <a:ext cx="3856892" cy="36060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par>
                          <p:cTn id="15" fill="hold">
                            <p:stCondLst>
                              <p:cond delay="250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p:nvPr/>
        </p:nvSpPr>
        <p:spPr>
          <a:xfrm>
            <a:off x="1342086" y="2179541"/>
            <a:ext cx="5535231" cy="3970318"/>
          </a:xfrm>
          <a:prstGeom prst="rect">
            <a:avLst/>
          </a:prstGeom>
        </p:spPr>
        <p:txBody>
          <a:bodyPr wrap="square">
            <a:spAutoFit/>
          </a:bodyPr>
          <a:lstStyle>
            <a:defPPr>
              <a:defRPr lang="zh-CN"/>
            </a:defPPr>
            <a:lvl1pPr>
              <a:lnSpc>
                <a:spcPct val="200000"/>
              </a:lnSpc>
              <a:defRPr>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en-US" dirty="0">
                <a:latin typeface="+mn-lt"/>
                <a:ea typeface="+mn-ea"/>
                <a:cs typeface="+mn-ea"/>
                <a:sym typeface="+mn-lt"/>
              </a:rPr>
              <a:t>各班利用</a:t>
            </a:r>
            <a:r>
              <a:rPr lang="en-US" altLang="zh-CN" dirty="0">
                <a:latin typeface="+mn-lt"/>
                <a:ea typeface="+mn-ea"/>
                <a:cs typeface="+mn-ea"/>
                <a:sym typeface="+mn-lt"/>
              </a:rPr>
              <a:t>9</a:t>
            </a:r>
            <a:r>
              <a:rPr lang="zh-CN" altLang="en-US" dirty="0">
                <a:latin typeface="+mn-lt"/>
                <a:ea typeface="+mn-ea"/>
                <a:cs typeface="+mn-ea"/>
                <a:sym typeface="+mn-lt"/>
              </a:rPr>
              <a:t>月</a:t>
            </a:r>
            <a:r>
              <a:rPr lang="en-US" altLang="zh-CN" dirty="0">
                <a:latin typeface="+mn-lt"/>
                <a:ea typeface="+mn-ea"/>
                <a:cs typeface="+mn-ea"/>
                <a:sym typeface="+mn-lt"/>
              </a:rPr>
              <a:t>9</a:t>
            </a:r>
            <a:r>
              <a:rPr lang="zh-CN" altLang="en-US" dirty="0">
                <a:latin typeface="+mn-lt"/>
                <a:ea typeface="+mn-ea"/>
                <a:cs typeface="+mn-ea"/>
                <a:sym typeface="+mn-lt"/>
              </a:rPr>
              <a:t>日晚自习开展一次以“浓浓师生情满满都是爱”为主题的班会。由各班班委会负责，可采取座谈、演讲、表演等多种方式开展本次主题班会活动。要求主题突出、形式新颖。全体科任教师随班参加，以达到培育学生尊敬教师、热爱教师的思想感情，增进师生之间的友情，表达学生对教师的感恩之情。</a:t>
            </a:r>
            <a:endParaRPr lang="zh-CN" altLang="en-US" dirty="0">
              <a:latin typeface="+mn-lt"/>
              <a:ea typeface="+mn-ea"/>
              <a:cs typeface="+mn-ea"/>
              <a:sym typeface="+mn-lt"/>
            </a:endParaRPr>
          </a:p>
          <a:p>
            <a:endParaRPr lang="zh-CN" altLang="zh-CN" dirty="0">
              <a:latin typeface="+mn-lt"/>
              <a:ea typeface="+mn-ea"/>
              <a:cs typeface="+mn-ea"/>
              <a:sym typeface="+mn-lt"/>
            </a:endParaRPr>
          </a:p>
        </p:txBody>
      </p:sp>
      <p:sp>
        <p:nvSpPr>
          <p:cNvPr id="10" name="文本框 9"/>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03</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1" name="文本框 10"/>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a:t>
            </a:r>
            <a:r>
              <a:rPr lang="zh-CN" altLang="en-US" sz="3600" b="1" dirty="0">
                <a:solidFill>
                  <a:srgbClr val="FF6485"/>
                </a:solidFill>
                <a:latin typeface="+mn-lt"/>
                <a:ea typeface="+mn-ea"/>
                <a:cs typeface="+mn-ea"/>
                <a:sym typeface="+mn-lt"/>
              </a:rPr>
              <a:t>内</a:t>
            </a:r>
            <a:r>
              <a:rPr lang="zh-CN" altLang="en-US" sz="3600" b="1" dirty="0" smtClean="0">
                <a:solidFill>
                  <a:srgbClr val="FF6485"/>
                </a:solidFill>
                <a:latin typeface="+mn-lt"/>
                <a:ea typeface="+mn-ea"/>
                <a:cs typeface="+mn-ea"/>
                <a:sym typeface="+mn-lt"/>
              </a:rPr>
              <a:t> 容</a:t>
            </a:r>
            <a:endParaRPr lang="zh-CN" altLang="en-US" sz="3600" b="1" dirty="0">
              <a:solidFill>
                <a:srgbClr val="FF6485"/>
              </a:solidFill>
              <a:latin typeface="+mn-lt"/>
              <a:ea typeface="+mn-ea"/>
              <a:cs typeface="+mn-ea"/>
              <a:sym typeface="+mn-lt"/>
            </a:endParaRPr>
          </a:p>
        </p:txBody>
      </p:sp>
      <p:sp>
        <p:nvSpPr>
          <p:cNvPr id="6" name="圆角矩形 5"/>
          <p:cNvSpPr/>
          <p:nvPr/>
        </p:nvSpPr>
        <p:spPr>
          <a:xfrm>
            <a:off x="1432239" y="1456361"/>
            <a:ext cx="2573091" cy="501228"/>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432239" y="1495924"/>
            <a:ext cx="3483646" cy="461665"/>
          </a:xfrm>
          <a:prstGeom prst="rect">
            <a:avLst/>
          </a:prstGeom>
          <a:noFill/>
        </p:spPr>
        <p:txBody>
          <a:bodyPr wrap="square" rtlCol="0">
            <a:spAutoFit/>
          </a:bodyPr>
          <a:lstStyle/>
          <a:p>
            <a:r>
              <a:rPr lang="en-US" altLang="zh-CN" sz="2400" b="1" dirty="0" smtClean="0">
                <a:solidFill>
                  <a:schemeClr val="bg1"/>
                </a:solidFill>
                <a:cs typeface="+mn-ea"/>
                <a:sym typeface="+mn-lt"/>
              </a:rPr>
              <a:t>02 </a:t>
            </a:r>
            <a:r>
              <a:rPr lang="zh-CN" altLang="en-US" sz="2400" b="1" dirty="0" smtClean="0">
                <a:solidFill>
                  <a:schemeClr val="bg1"/>
                </a:solidFill>
                <a:cs typeface="+mn-ea"/>
                <a:sym typeface="+mn-lt"/>
              </a:rPr>
              <a:t>主 题 班 会</a:t>
            </a:r>
            <a:endParaRPr lang="en-US" altLang="zh-CN" sz="2400" b="1" dirty="0">
              <a:solidFill>
                <a:schemeClr val="bg1"/>
              </a:solidFill>
              <a:cs typeface="+mn-ea"/>
              <a:sym typeface="+mn-lt"/>
            </a:endParaRPr>
          </a:p>
        </p:txBody>
      </p:sp>
      <p:pic>
        <p:nvPicPr>
          <p:cNvPr id="4" name="图片 3"/>
          <p:cNvPicPr>
            <a:picLocks noChangeAspect="1"/>
          </p:cNvPicPr>
          <p:nvPr/>
        </p:nvPicPr>
        <p:blipFill rotWithShape="1">
          <a:blip r:embed="rId1" cstate="screen"/>
          <a:srcRect/>
          <a:stretch>
            <a:fillRect/>
          </a:stretch>
        </p:blipFill>
        <p:spPr>
          <a:xfrm>
            <a:off x="7075708" y="1495924"/>
            <a:ext cx="3613757" cy="37209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par>
                          <p:cTn id="15" fill="hold">
                            <p:stCondLst>
                              <p:cond delay="2500"/>
                            </p:stCondLst>
                            <p:childTnLst>
                              <p:par>
                                <p:cTn id="16" presetID="14"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p:nvPr/>
        </p:nvSpPr>
        <p:spPr>
          <a:xfrm>
            <a:off x="1432239" y="2284242"/>
            <a:ext cx="4981440" cy="3970318"/>
          </a:xfrm>
          <a:prstGeom prst="rect">
            <a:avLst/>
          </a:prstGeom>
        </p:spPr>
        <p:txBody>
          <a:bodyPr wrap="square">
            <a:spAutoFit/>
          </a:bodyPr>
          <a:lstStyle>
            <a:defPPr>
              <a:defRPr lang="zh-CN"/>
            </a:defPPr>
            <a:lvl1pPr>
              <a:lnSpc>
                <a:spcPct val="200000"/>
              </a:lnSpc>
              <a:defRPr>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en-US" dirty="0" smtClean="0">
                <a:latin typeface="+mn-lt"/>
                <a:ea typeface="+mn-ea"/>
                <a:cs typeface="+mn-ea"/>
                <a:sym typeface="+mn-lt"/>
              </a:rPr>
              <a:t>校</a:t>
            </a:r>
            <a:r>
              <a:rPr lang="zh-CN" altLang="en-US" dirty="0">
                <a:latin typeface="+mn-lt"/>
                <a:ea typeface="+mn-ea"/>
                <a:cs typeface="+mn-ea"/>
                <a:sym typeface="+mn-lt"/>
              </a:rPr>
              <a:t>党总支书记乔龙代表校委会作国旗下讲话，向全体教职工送祝福，感谢师恩。同时评选表彰学校各种先进模范人物（校级优秀教师、优秀班主任、师德标兵和优秀德育工作者），大会具体流程另定。（备注：上午第三节课调整至第五节）</a:t>
            </a:r>
            <a:endParaRPr lang="zh-CN" altLang="en-US" dirty="0">
              <a:latin typeface="+mn-lt"/>
              <a:ea typeface="+mn-ea"/>
              <a:cs typeface="+mn-ea"/>
              <a:sym typeface="+mn-lt"/>
            </a:endParaRPr>
          </a:p>
          <a:p>
            <a:endParaRPr lang="zh-CN" altLang="zh-CN" dirty="0">
              <a:latin typeface="+mn-lt"/>
              <a:ea typeface="+mn-ea"/>
              <a:cs typeface="+mn-ea"/>
              <a:sym typeface="+mn-lt"/>
            </a:endParaRPr>
          </a:p>
        </p:txBody>
      </p:sp>
      <p:sp>
        <p:nvSpPr>
          <p:cNvPr id="10" name="文本框 9"/>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03</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1" name="文本框 10"/>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a:t>
            </a:r>
            <a:r>
              <a:rPr lang="zh-CN" altLang="en-US" sz="3600" b="1" dirty="0">
                <a:solidFill>
                  <a:srgbClr val="FF6485"/>
                </a:solidFill>
                <a:latin typeface="+mn-lt"/>
                <a:ea typeface="+mn-ea"/>
                <a:cs typeface="+mn-ea"/>
                <a:sym typeface="+mn-lt"/>
              </a:rPr>
              <a:t>内</a:t>
            </a:r>
            <a:r>
              <a:rPr lang="zh-CN" altLang="en-US" sz="3600" b="1" dirty="0" smtClean="0">
                <a:solidFill>
                  <a:srgbClr val="FF6485"/>
                </a:solidFill>
                <a:latin typeface="+mn-lt"/>
                <a:ea typeface="+mn-ea"/>
                <a:cs typeface="+mn-ea"/>
                <a:sym typeface="+mn-lt"/>
              </a:rPr>
              <a:t> 容</a:t>
            </a:r>
            <a:endParaRPr lang="zh-CN" altLang="en-US" sz="3600" b="1" dirty="0">
              <a:solidFill>
                <a:srgbClr val="FF6485"/>
              </a:solidFill>
              <a:latin typeface="+mn-lt"/>
              <a:ea typeface="+mn-ea"/>
              <a:cs typeface="+mn-ea"/>
              <a:sym typeface="+mn-lt"/>
            </a:endParaRPr>
          </a:p>
        </p:txBody>
      </p:sp>
      <p:sp>
        <p:nvSpPr>
          <p:cNvPr id="6" name="圆角矩形 5"/>
          <p:cNvSpPr/>
          <p:nvPr/>
        </p:nvSpPr>
        <p:spPr>
          <a:xfrm>
            <a:off x="1432239" y="1456361"/>
            <a:ext cx="4698105" cy="501228"/>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432239" y="1495924"/>
            <a:ext cx="5213260" cy="461665"/>
          </a:xfrm>
          <a:prstGeom prst="rect">
            <a:avLst/>
          </a:prstGeom>
          <a:noFill/>
        </p:spPr>
        <p:txBody>
          <a:bodyPr wrap="square" rtlCol="0">
            <a:spAutoFit/>
          </a:bodyPr>
          <a:lstStyle/>
          <a:p>
            <a:r>
              <a:rPr lang="en-US" altLang="zh-CN" sz="2400" b="1" dirty="0" smtClean="0">
                <a:solidFill>
                  <a:schemeClr val="bg1"/>
                </a:solidFill>
                <a:cs typeface="+mn-ea"/>
                <a:sym typeface="+mn-lt"/>
              </a:rPr>
              <a:t>04 </a:t>
            </a:r>
            <a:r>
              <a:rPr lang="zh-CN" altLang="en-US" sz="2400" b="1" dirty="0">
                <a:solidFill>
                  <a:schemeClr val="bg1"/>
                </a:solidFill>
                <a:cs typeface="+mn-ea"/>
                <a:sym typeface="+mn-lt"/>
              </a:rPr>
              <a:t> </a:t>
            </a:r>
            <a:r>
              <a:rPr lang="zh-CN" altLang="en-US" sz="2400" b="1" dirty="0" smtClean="0">
                <a:solidFill>
                  <a:schemeClr val="bg1"/>
                </a:solidFill>
                <a:cs typeface="+mn-ea"/>
                <a:sym typeface="+mn-lt"/>
              </a:rPr>
              <a:t>国旗</a:t>
            </a:r>
            <a:r>
              <a:rPr lang="zh-CN" altLang="en-US" sz="2400" b="1" dirty="0">
                <a:solidFill>
                  <a:schemeClr val="bg1"/>
                </a:solidFill>
                <a:cs typeface="+mn-ea"/>
                <a:sym typeface="+mn-lt"/>
              </a:rPr>
              <a:t>下讲话暨教师节表彰大会</a:t>
            </a:r>
            <a:endParaRPr lang="en-US" altLang="zh-CN" sz="2400" b="1" dirty="0">
              <a:solidFill>
                <a:schemeClr val="bg1"/>
              </a:solidFill>
              <a:cs typeface="+mn-ea"/>
              <a:sym typeface="+mn-lt"/>
            </a:endParaRPr>
          </a:p>
        </p:txBody>
      </p:sp>
      <p:pic>
        <p:nvPicPr>
          <p:cNvPr id="2" name="图片 1"/>
          <p:cNvPicPr>
            <a:picLocks noChangeAspect="1"/>
          </p:cNvPicPr>
          <p:nvPr/>
        </p:nvPicPr>
        <p:blipFill rotWithShape="1">
          <a:blip r:embed="rId1" cstate="screen"/>
          <a:srcRect l="-1413"/>
          <a:stretch>
            <a:fillRect/>
          </a:stretch>
        </p:blipFill>
        <p:spPr>
          <a:xfrm>
            <a:off x="6748532" y="2284242"/>
            <a:ext cx="3515932" cy="3284112"/>
          </a:xfrm>
          <a:prstGeom prst="hexagon">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par>
                          <p:cTn id="15" fill="hold">
                            <p:stCondLst>
                              <p:cond delay="2500"/>
                            </p:stCondLst>
                            <p:childTnLst>
                              <p:par>
                                <p:cTn id="16" presetID="14" presetClass="entr" presetSubtype="1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7067651" y="1852731"/>
            <a:ext cx="1458033" cy="1458033"/>
          </a:xfrm>
          <a:prstGeom prst="ellipse">
            <a:avLst/>
          </a:prstGeom>
          <a:solidFill>
            <a:srgbClr val="FF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副标题 2"/>
          <p:cNvSpPr txBox="1"/>
          <p:nvPr/>
        </p:nvSpPr>
        <p:spPr>
          <a:xfrm>
            <a:off x="1327866" y="2358919"/>
            <a:ext cx="5640019" cy="3416320"/>
          </a:xfrm>
          <a:prstGeom prst="rect">
            <a:avLst/>
          </a:prstGeom>
        </p:spPr>
        <p:txBody>
          <a:bodyPr wrap="square">
            <a:spAutoFit/>
          </a:bodyPr>
          <a:lstStyle>
            <a:defPPr>
              <a:defRPr lang="zh-CN"/>
            </a:defPPr>
            <a:lvl1pPr>
              <a:lnSpc>
                <a:spcPct val="200000"/>
              </a:lnSpc>
              <a:defRPr>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en-US" dirty="0">
                <a:latin typeface="+mn-lt"/>
                <a:ea typeface="+mn-ea"/>
                <a:cs typeface="+mn-ea"/>
                <a:sym typeface="+mn-lt"/>
              </a:rPr>
              <a:t>主题：献给老师的祝福</a:t>
            </a:r>
            <a:endParaRPr lang="zh-CN" altLang="en-US" dirty="0">
              <a:latin typeface="+mn-lt"/>
              <a:ea typeface="+mn-ea"/>
              <a:cs typeface="+mn-ea"/>
              <a:sym typeface="+mn-lt"/>
            </a:endParaRPr>
          </a:p>
          <a:p>
            <a:r>
              <a:rPr lang="zh-CN" altLang="en-US" dirty="0">
                <a:latin typeface="+mn-lt"/>
                <a:ea typeface="+mn-ea"/>
                <a:cs typeface="+mn-ea"/>
                <a:sym typeface="+mn-lt"/>
              </a:rPr>
              <a:t>要求：参赛作品题目自拟，文体不限，要求文章内容积极、立意深刻，主题鲜明，能充分体现对老师的感恩之情。由校信息办负责制定方案及表彰，语文教研组配合评选。</a:t>
            </a:r>
            <a:endParaRPr lang="zh-CN" altLang="en-US" dirty="0">
              <a:latin typeface="+mn-lt"/>
              <a:ea typeface="+mn-ea"/>
              <a:cs typeface="+mn-ea"/>
              <a:sym typeface="+mn-lt"/>
            </a:endParaRPr>
          </a:p>
          <a:p>
            <a:endParaRPr lang="zh-CN" altLang="zh-CN" dirty="0">
              <a:latin typeface="+mn-lt"/>
              <a:ea typeface="+mn-ea"/>
              <a:cs typeface="+mn-ea"/>
              <a:sym typeface="+mn-lt"/>
            </a:endParaRPr>
          </a:p>
        </p:txBody>
      </p:sp>
      <p:sp>
        <p:nvSpPr>
          <p:cNvPr id="10" name="文本框 9"/>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03</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1" name="文本框 10"/>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a:t>
            </a:r>
            <a:r>
              <a:rPr lang="zh-CN" altLang="en-US" sz="3600" b="1" dirty="0">
                <a:solidFill>
                  <a:srgbClr val="FF6485"/>
                </a:solidFill>
                <a:latin typeface="+mn-lt"/>
                <a:ea typeface="+mn-ea"/>
                <a:cs typeface="+mn-ea"/>
                <a:sym typeface="+mn-lt"/>
              </a:rPr>
              <a:t>内</a:t>
            </a:r>
            <a:r>
              <a:rPr lang="zh-CN" altLang="en-US" sz="3600" b="1" dirty="0" smtClean="0">
                <a:solidFill>
                  <a:srgbClr val="FF6485"/>
                </a:solidFill>
                <a:latin typeface="+mn-lt"/>
                <a:ea typeface="+mn-ea"/>
                <a:cs typeface="+mn-ea"/>
                <a:sym typeface="+mn-lt"/>
              </a:rPr>
              <a:t> 容</a:t>
            </a:r>
            <a:endParaRPr lang="zh-CN" altLang="en-US" sz="3600" b="1" dirty="0">
              <a:solidFill>
                <a:srgbClr val="FF6485"/>
              </a:solidFill>
              <a:latin typeface="+mn-lt"/>
              <a:ea typeface="+mn-ea"/>
              <a:cs typeface="+mn-ea"/>
              <a:sym typeface="+mn-lt"/>
            </a:endParaRPr>
          </a:p>
        </p:txBody>
      </p:sp>
      <p:sp>
        <p:nvSpPr>
          <p:cNvPr id="6" name="圆角矩形 5"/>
          <p:cNvSpPr/>
          <p:nvPr/>
        </p:nvSpPr>
        <p:spPr>
          <a:xfrm>
            <a:off x="1432239" y="1456361"/>
            <a:ext cx="2573091" cy="501228"/>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432239" y="1495924"/>
            <a:ext cx="3483646" cy="461665"/>
          </a:xfrm>
          <a:prstGeom prst="rect">
            <a:avLst/>
          </a:prstGeom>
          <a:noFill/>
        </p:spPr>
        <p:txBody>
          <a:bodyPr wrap="square" rtlCol="0">
            <a:spAutoFit/>
          </a:bodyPr>
          <a:lstStyle/>
          <a:p>
            <a:r>
              <a:rPr lang="en-US" altLang="zh-CN" sz="2400" b="1" dirty="0" smtClean="0">
                <a:solidFill>
                  <a:schemeClr val="bg1"/>
                </a:solidFill>
                <a:cs typeface="+mn-ea"/>
                <a:sym typeface="+mn-lt"/>
              </a:rPr>
              <a:t>05  </a:t>
            </a:r>
            <a:r>
              <a:rPr lang="zh-CN" altLang="en-US" sz="2400" b="1" dirty="0" smtClean="0">
                <a:solidFill>
                  <a:schemeClr val="bg1"/>
                </a:solidFill>
                <a:cs typeface="+mn-ea"/>
                <a:sym typeface="+mn-lt"/>
              </a:rPr>
              <a:t>征文</a:t>
            </a:r>
            <a:endParaRPr lang="zh-CN" altLang="en-US" sz="2400" b="1" dirty="0">
              <a:solidFill>
                <a:schemeClr val="bg1"/>
              </a:solidFill>
              <a:cs typeface="+mn-ea"/>
              <a:sym typeface="+mn-lt"/>
            </a:endParaRPr>
          </a:p>
        </p:txBody>
      </p:sp>
      <p:grpSp>
        <p:nvGrpSpPr>
          <p:cNvPr id="13" name="组合 12"/>
          <p:cNvGrpSpPr/>
          <p:nvPr/>
        </p:nvGrpSpPr>
        <p:grpSpPr>
          <a:xfrm>
            <a:off x="7133458" y="2253804"/>
            <a:ext cx="3402204" cy="3416216"/>
            <a:chOff x="5207700" y="2522786"/>
            <a:chExt cx="1776599" cy="1783916"/>
          </a:xfrm>
        </p:grpSpPr>
        <p:sp>
          <p:nvSpPr>
            <p:cNvPr id="14" name="椭圆 13"/>
            <p:cNvSpPr/>
            <p:nvPr/>
          </p:nvSpPr>
          <p:spPr>
            <a:xfrm>
              <a:off x="5207700" y="2525961"/>
              <a:ext cx="1776599" cy="1776599"/>
            </a:xfrm>
            <a:prstGeom prst="ellipse">
              <a:avLst/>
            </a:prstGeom>
            <a:solidFill>
              <a:srgbClr val="FF64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a:off x="5591179" y="2522786"/>
              <a:ext cx="774348" cy="773006"/>
            </a:xfrm>
            <a:custGeom>
              <a:avLst/>
              <a:gdLst>
                <a:gd name="connsiteX0" fmla="*/ 515629 w 774348"/>
                <a:gd name="connsiteY0" fmla="*/ 0 h 773006"/>
                <a:gd name="connsiteX1" fmla="*/ 694653 w 774348"/>
                <a:gd name="connsiteY1" fmla="*/ 18047 h 773006"/>
                <a:gd name="connsiteX2" fmla="*/ 774348 w 774348"/>
                <a:gd name="connsiteY2" fmla="*/ 42786 h 773006"/>
                <a:gd name="connsiteX3" fmla="*/ 270964 w 774348"/>
                <a:gd name="connsiteY3" fmla="*/ 715140 h 773006"/>
                <a:gd name="connsiteX4" fmla="*/ 270669 w 774348"/>
                <a:gd name="connsiteY4" fmla="*/ 714919 h 773006"/>
                <a:gd name="connsiteX5" fmla="*/ 252363 w 774348"/>
                <a:gd name="connsiteY5" fmla="*/ 734840 h 773006"/>
                <a:gd name="connsiteX6" fmla="*/ 60794 w 774348"/>
                <a:gd name="connsiteY6" fmla="*/ 742732 h 773006"/>
                <a:gd name="connsiteX7" fmla="*/ 60794 w 774348"/>
                <a:gd name="connsiteY7" fmla="*/ 742732 h 773006"/>
                <a:gd name="connsiteX8" fmla="*/ 4308 w 774348"/>
                <a:gd name="connsiteY8" fmla="*/ 657167 h 773006"/>
                <a:gd name="connsiteX9" fmla="*/ 14418 w 774348"/>
                <a:gd name="connsiteY9" fmla="*/ 556693 h 773006"/>
                <a:gd name="connsiteX10" fmla="*/ 28379 w 774348"/>
                <a:gd name="connsiteY10" fmla="*/ 533519 h 773006"/>
                <a:gd name="connsiteX11" fmla="*/ 28084 w 774348"/>
                <a:gd name="connsiteY11" fmla="*/ 533298 h 773006"/>
                <a:gd name="connsiteX12" fmla="*/ 30274 w 774348"/>
                <a:gd name="connsiteY12" fmla="*/ 530372 h 773006"/>
                <a:gd name="connsiteX13" fmla="*/ 30275 w 774348"/>
                <a:gd name="connsiteY13" fmla="*/ 530372 h 773006"/>
                <a:gd name="connsiteX14" fmla="*/ 30275 w 774348"/>
                <a:gd name="connsiteY14" fmla="*/ 530371 h 773006"/>
                <a:gd name="connsiteX15" fmla="*/ 420153 w 774348"/>
                <a:gd name="connsiteY15" fmla="*/ 9625 h 77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4348" h="773006">
                  <a:moveTo>
                    <a:pt x="515629" y="0"/>
                  </a:moveTo>
                  <a:cubicBezTo>
                    <a:pt x="576954" y="0"/>
                    <a:pt x="636827" y="6214"/>
                    <a:pt x="694653" y="18047"/>
                  </a:cubicBezTo>
                  <a:lnTo>
                    <a:pt x="774348" y="42786"/>
                  </a:lnTo>
                  <a:lnTo>
                    <a:pt x="270964" y="715140"/>
                  </a:lnTo>
                  <a:lnTo>
                    <a:pt x="270669" y="714919"/>
                  </a:lnTo>
                  <a:lnTo>
                    <a:pt x="252363" y="734840"/>
                  </a:lnTo>
                  <a:cubicBezTo>
                    <a:pt x="199609" y="781701"/>
                    <a:pt x="119479" y="786670"/>
                    <a:pt x="60794" y="742732"/>
                  </a:cubicBezTo>
                  <a:lnTo>
                    <a:pt x="60794" y="742732"/>
                  </a:lnTo>
                  <a:cubicBezTo>
                    <a:pt x="31451" y="720763"/>
                    <a:pt x="12330" y="690208"/>
                    <a:pt x="4308" y="657167"/>
                  </a:cubicBezTo>
                  <a:cubicBezTo>
                    <a:pt x="-3713" y="624126"/>
                    <a:pt x="-636" y="588601"/>
                    <a:pt x="14418" y="556693"/>
                  </a:cubicBezTo>
                  <a:lnTo>
                    <a:pt x="28379" y="533519"/>
                  </a:lnTo>
                  <a:lnTo>
                    <a:pt x="28084" y="533298"/>
                  </a:lnTo>
                  <a:lnTo>
                    <a:pt x="30274" y="530372"/>
                  </a:lnTo>
                  <a:lnTo>
                    <a:pt x="30275" y="530372"/>
                  </a:lnTo>
                  <a:lnTo>
                    <a:pt x="30275" y="530371"/>
                  </a:lnTo>
                  <a:lnTo>
                    <a:pt x="420153" y="9625"/>
                  </a:ln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6" name="任意多边形 15"/>
            <p:cNvSpPr/>
            <p:nvPr/>
          </p:nvSpPr>
          <p:spPr>
            <a:xfrm>
              <a:off x="5432125" y="3040344"/>
              <a:ext cx="1255751" cy="1266358"/>
            </a:xfrm>
            <a:custGeom>
              <a:avLst/>
              <a:gdLst>
                <a:gd name="connsiteX0" fmla="*/ 951112 w 1370572"/>
                <a:gd name="connsiteY0" fmla="*/ 581 h 1382149"/>
                <a:gd name="connsiteX1" fmla="*/ 1208890 w 1370572"/>
                <a:gd name="connsiteY1" fmla="*/ 77902 h 1382149"/>
                <a:gd name="connsiteX2" fmla="*/ 1208890 w 1370572"/>
                <a:gd name="connsiteY2" fmla="*/ 77902 h 1382149"/>
                <a:gd name="connsiteX3" fmla="*/ 1358634 w 1370572"/>
                <a:gd name="connsiteY3" fmla="*/ 301520 h 1382149"/>
                <a:gd name="connsiteX4" fmla="*/ 1333836 w 1370572"/>
                <a:gd name="connsiteY4" fmla="*/ 565423 h 1382149"/>
                <a:gd name="connsiteX5" fmla="*/ 1297592 w 1370572"/>
                <a:gd name="connsiteY5" fmla="*/ 626494 h 1382149"/>
                <a:gd name="connsiteX6" fmla="*/ 1298370 w 1370572"/>
                <a:gd name="connsiteY6" fmla="*/ 627068 h 1382149"/>
                <a:gd name="connsiteX7" fmla="*/ 1292671 w 1370572"/>
                <a:gd name="connsiteY7" fmla="*/ 634786 h 1382149"/>
                <a:gd name="connsiteX8" fmla="*/ 1292670 w 1370572"/>
                <a:gd name="connsiteY8" fmla="*/ 634787 h 1382149"/>
                <a:gd name="connsiteX9" fmla="*/ 1292669 w 1370572"/>
                <a:gd name="connsiteY9" fmla="*/ 634789 h 1382149"/>
                <a:gd name="connsiteX10" fmla="*/ 744699 w 1370572"/>
                <a:gd name="connsiteY10" fmla="*/ 1376832 h 1382149"/>
                <a:gd name="connsiteX11" fmla="*/ 691956 w 1370572"/>
                <a:gd name="connsiteY11" fmla="*/ 1382149 h 1382149"/>
                <a:gd name="connsiteX12" fmla="*/ 63833 w 1370572"/>
                <a:gd name="connsiteY12" fmla="*/ 1121972 h 1382149"/>
                <a:gd name="connsiteX13" fmla="*/ 0 w 1370572"/>
                <a:gd name="connsiteY13" fmla="*/ 1044606 h 1382149"/>
                <a:gd name="connsiteX14" fmla="*/ 657705 w 1370572"/>
                <a:gd name="connsiteY14" fmla="*/ 153962 h 1382149"/>
                <a:gd name="connsiteX15" fmla="*/ 658483 w 1370572"/>
                <a:gd name="connsiteY15" fmla="*/ 154537 h 1382149"/>
                <a:gd name="connsiteX16" fmla="*/ 706187 w 1370572"/>
                <a:gd name="connsiteY16" fmla="*/ 101929 h 1382149"/>
                <a:gd name="connsiteX17" fmla="*/ 951112 w 1370572"/>
                <a:gd name="connsiteY17" fmla="*/ 581 h 138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70572" h="1382149">
                  <a:moveTo>
                    <a:pt x="951112" y="581"/>
                  </a:moveTo>
                  <a:cubicBezTo>
                    <a:pt x="1040230" y="-4226"/>
                    <a:pt x="1131490" y="20745"/>
                    <a:pt x="1208890" y="77902"/>
                  </a:cubicBezTo>
                  <a:lnTo>
                    <a:pt x="1208890" y="77902"/>
                  </a:lnTo>
                  <a:cubicBezTo>
                    <a:pt x="1286291" y="135059"/>
                    <a:pt x="1337008" y="214933"/>
                    <a:pt x="1358634" y="301520"/>
                  </a:cubicBezTo>
                  <a:cubicBezTo>
                    <a:pt x="1380261" y="388107"/>
                    <a:pt x="1372798" y="481409"/>
                    <a:pt x="1333836" y="565423"/>
                  </a:cubicBezTo>
                  <a:lnTo>
                    <a:pt x="1297592" y="626494"/>
                  </a:lnTo>
                  <a:lnTo>
                    <a:pt x="1298370" y="627068"/>
                  </a:lnTo>
                  <a:lnTo>
                    <a:pt x="1292671" y="634786"/>
                  </a:lnTo>
                  <a:lnTo>
                    <a:pt x="1292670" y="634787"/>
                  </a:lnTo>
                  <a:lnTo>
                    <a:pt x="1292669" y="634789"/>
                  </a:lnTo>
                  <a:lnTo>
                    <a:pt x="744699" y="1376832"/>
                  </a:lnTo>
                  <a:lnTo>
                    <a:pt x="691956" y="1382149"/>
                  </a:lnTo>
                  <a:cubicBezTo>
                    <a:pt x="446659" y="1382149"/>
                    <a:pt x="224584" y="1282723"/>
                    <a:pt x="63833" y="1121972"/>
                  </a:cubicBezTo>
                  <a:lnTo>
                    <a:pt x="0" y="1044606"/>
                  </a:lnTo>
                  <a:lnTo>
                    <a:pt x="657705" y="153962"/>
                  </a:lnTo>
                  <a:lnTo>
                    <a:pt x="658483" y="154537"/>
                  </a:lnTo>
                  <a:lnTo>
                    <a:pt x="706187" y="101929"/>
                  </a:lnTo>
                  <a:cubicBezTo>
                    <a:pt x="775018" y="39973"/>
                    <a:pt x="861994" y="5388"/>
                    <a:pt x="951112" y="581"/>
                  </a:cubicBez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17" name="任意多边形 16"/>
            <p:cNvSpPr/>
            <p:nvPr/>
          </p:nvSpPr>
          <p:spPr>
            <a:xfrm rot="2179003" flipH="1">
              <a:off x="6818392" y="3313237"/>
              <a:ext cx="154758" cy="491506"/>
            </a:xfrm>
            <a:custGeom>
              <a:avLst/>
              <a:gdLst>
                <a:gd name="connsiteX0" fmla="*/ 2594 w 2290065"/>
                <a:gd name="connsiteY0" fmla="*/ 6129439 h 7273175"/>
                <a:gd name="connsiteX1" fmla="*/ 2594 w 2290065"/>
                <a:gd name="connsiteY1" fmla="*/ 6129440 h 7273175"/>
                <a:gd name="connsiteX2" fmla="*/ 2594 w 2290065"/>
                <a:gd name="connsiteY2" fmla="*/ 6129440 h 7273175"/>
                <a:gd name="connsiteX3" fmla="*/ 334992 w 2290065"/>
                <a:gd name="connsiteY3" fmla="*/ 334993 h 7273175"/>
                <a:gd name="connsiteX4" fmla="*/ 1143735 w 2290065"/>
                <a:gd name="connsiteY4" fmla="*/ 0 h 7273175"/>
                <a:gd name="connsiteX5" fmla="*/ 2287470 w 2290065"/>
                <a:gd name="connsiteY5" fmla="*/ 1143735 h 7273175"/>
                <a:gd name="connsiteX6" fmla="*/ 2287469 w 2290065"/>
                <a:gd name="connsiteY6" fmla="*/ 1143735 h 7273175"/>
                <a:gd name="connsiteX7" fmla="*/ 2284819 w 2290065"/>
                <a:gd name="connsiteY7" fmla="*/ 1196223 h 7273175"/>
                <a:gd name="connsiteX8" fmla="*/ 2290063 w 2290065"/>
                <a:gd name="connsiteY8" fmla="*/ 1196223 h 7273175"/>
                <a:gd name="connsiteX9" fmla="*/ 2290063 w 2290065"/>
                <a:gd name="connsiteY9" fmla="*/ 6129410 h 7273175"/>
                <a:gd name="connsiteX10" fmla="*/ 2290065 w 2290065"/>
                <a:gd name="connsiteY10" fmla="*/ 6129440 h 7273175"/>
                <a:gd name="connsiteX11" fmla="*/ 2290063 w 2290065"/>
                <a:gd name="connsiteY11" fmla="*/ 6129440 h 7273175"/>
                <a:gd name="connsiteX12" fmla="*/ 2290063 w 2290065"/>
                <a:gd name="connsiteY12" fmla="*/ 6129441 h 7273175"/>
                <a:gd name="connsiteX13" fmla="*/ 2290063 w 2290065"/>
                <a:gd name="connsiteY13" fmla="*/ 6157000 h 7273175"/>
                <a:gd name="connsiteX14" fmla="*/ 2288672 w 2290065"/>
                <a:gd name="connsiteY14" fmla="*/ 6157000 h 7273175"/>
                <a:gd name="connsiteX15" fmla="*/ 2284158 w 2290065"/>
                <a:gd name="connsiteY15" fmla="*/ 6246380 h 7273175"/>
                <a:gd name="connsiteX16" fmla="*/ 1146328 w 2290065"/>
                <a:gd name="connsiteY16" fmla="*/ 7273175 h 7273175"/>
                <a:gd name="connsiteX17" fmla="*/ 1146329 w 2290065"/>
                <a:gd name="connsiteY17" fmla="*/ 7273174 h 7273175"/>
                <a:gd name="connsiteX18" fmla="*/ 8499 w 2290065"/>
                <a:gd name="connsiteY18" fmla="*/ 6246379 h 7273175"/>
                <a:gd name="connsiteX19" fmla="*/ 3986 w 2290065"/>
                <a:gd name="connsiteY19" fmla="*/ 6157000 h 7273175"/>
                <a:gd name="connsiteX20" fmla="*/ 2594 w 2290065"/>
                <a:gd name="connsiteY20" fmla="*/ 6157000 h 7273175"/>
                <a:gd name="connsiteX21" fmla="*/ 2594 w 2290065"/>
                <a:gd name="connsiteY21" fmla="*/ 6129444 h 7273175"/>
                <a:gd name="connsiteX22" fmla="*/ 2594 w 2290065"/>
                <a:gd name="connsiteY22" fmla="*/ 6129440 h 7273175"/>
                <a:gd name="connsiteX23" fmla="*/ 2595 w 2290065"/>
                <a:gd name="connsiteY23" fmla="*/ 6129435 h 7273175"/>
                <a:gd name="connsiteX24" fmla="*/ 2595 w 2290065"/>
                <a:gd name="connsiteY24" fmla="*/ 1196223 h 7273175"/>
                <a:gd name="connsiteX25" fmla="*/ 2650 w 2290065"/>
                <a:gd name="connsiteY25" fmla="*/ 1196223 h 7273175"/>
                <a:gd name="connsiteX26" fmla="*/ 0 w 2290065"/>
                <a:gd name="connsiteY26" fmla="*/ 1143734 h 7273175"/>
                <a:gd name="connsiteX27" fmla="*/ 0 w 2290065"/>
                <a:gd name="connsiteY27" fmla="*/ 1143735 h 7273175"/>
                <a:gd name="connsiteX28" fmla="*/ 334992 w 2290065"/>
                <a:gd name="connsiteY28" fmla="*/ 334993 h 7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90065" h="7273175">
                  <a:moveTo>
                    <a:pt x="2594" y="6129439"/>
                  </a:moveTo>
                  <a:lnTo>
                    <a:pt x="2594" y="6129440"/>
                  </a:lnTo>
                  <a:lnTo>
                    <a:pt x="2594" y="6129440"/>
                  </a:lnTo>
                  <a:close/>
                  <a:moveTo>
                    <a:pt x="334992" y="334993"/>
                  </a:moveTo>
                  <a:cubicBezTo>
                    <a:pt x="541968" y="128017"/>
                    <a:pt x="827901" y="0"/>
                    <a:pt x="1143735" y="0"/>
                  </a:cubicBezTo>
                  <a:cubicBezTo>
                    <a:pt x="1775402" y="0"/>
                    <a:pt x="2287470" y="512068"/>
                    <a:pt x="2287470" y="1143735"/>
                  </a:cubicBezTo>
                  <a:lnTo>
                    <a:pt x="2287469" y="1143735"/>
                  </a:lnTo>
                  <a:lnTo>
                    <a:pt x="2284819" y="1196223"/>
                  </a:lnTo>
                  <a:lnTo>
                    <a:pt x="2290063" y="1196223"/>
                  </a:lnTo>
                  <a:lnTo>
                    <a:pt x="2290063" y="6129410"/>
                  </a:lnTo>
                  <a:lnTo>
                    <a:pt x="2290065" y="6129440"/>
                  </a:lnTo>
                  <a:lnTo>
                    <a:pt x="2290063" y="6129440"/>
                  </a:lnTo>
                  <a:lnTo>
                    <a:pt x="2290063" y="6129441"/>
                  </a:lnTo>
                  <a:lnTo>
                    <a:pt x="2290063" y="6157000"/>
                  </a:lnTo>
                  <a:lnTo>
                    <a:pt x="2288672" y="6157000"/>
                  </a:lnTo>
                  <a:lnTo>
                    <a:pt x="2284158" y="6246380"/>
                  </a:lnTo>
                  <a:cubicBezTo>
                    <a:pt x="2225588" y="6823115"/>
                    <a:pt x="1738516" y="7273175"/>
                    <a:pt x="1146328" y="7273175"/>
                  </a:cubicBezTo>
                  <a:lnTo>
                    <a:pt x="1146329" y="7273174"/>
                  </a:lnTo>
                  <a:cubicBezTo>
                    <a:pt x="554142" y="7273174"/>
                    <a:pt x="67070" y="6823114"/>
                    <a:pt x="8499" y="6246379"/>
                  </a:cubicBezTo>
                  <a:lnTo>
                    <a:pt x="3986" y="6157000"/>
                  </a:lnTo>
                  <a:lnTo>
                    <a:pt x="2594" y="6157000"/>
                  </a:lnTo>
                  <a:lnTo>
                    <a:pt x="2594" y="6129444"/>
                  </a:lnTo>
                  <a:lnTo>
                    <a:pt x="2594" y="6129440"/>
                  </a:lnTo>
                  <a:lnTo>
                    <a:pt x="2595" y="6129435"/>
                  </a:lnTo>
                  <a:lnTo>
                    <a:pt x="2595" y="1196223"/>
                  </a:lnTo>
                  <a:lnTo>
                    <a:pt x="2650" y="1196223"/>
                  </a:lnTo>
                  <a:lnTo>
                    <a:pt x="0" y="1143734"/>
                  </a:lnTo>
                  <a:lnTo>
                    <a:pt x="0" y="1143735"/>
                  </a:lnTo>
                  <a:cubicBezTo>
                    <a:pt x="0" y="827902"/>
                    <a:pt x="128017" y="541968"/>
                    <a:pt x="334992" y="334993"/>
                  </a:cubicBezTo>
                  <a:close/>
                </a:path>
              </a:pathLst>
            </a:custGeom>
            <a:gradFill>
              <a:gsLst>
                <a:gs pos="0">
                  <a:srgbClr val="FFABBD"/>
                </a:gs>
                <a:gs pos="100000">
                  <a:srgbClr val="FFDDE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pic>
        <p:nvPicPr>
          <p:cNvPr id="2" name="图片 1"/>
          <p:cNvPicPr>
            <a:picLocks noChangeAspect="1"/>
          </p:cNvPicPr>
          <p:nvPr/>
        </p:nvPicPr>
        <p:blipFill>
          <a:blip r:embed="rId1" cstate="screen"/>
          <a:stretch>
            <a:fillRect/>
          </a:stretch>
        </p:blipFill>
        <p:spPr>
          <a:xfrm>
            <a:off x="7750779" y="2581747"/>
            <a:ext cx="2117464" cy="26849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100"/>
                                        <p:tgtEl>
                                          <p:spTgt spid="12"/>
                                        </p:tgtEl>
                                      </p:cBhvr>
                                    </p:animEffect>
                                  </p:childTnLst>
                                </p:cTn>
                              </p:par>
                              <p:par>
                                <p:cTn id="11" presetID="8" presetClass="emph" presetSubtype="0" fill="hold" grpId="1" nodeType="withEffect">
                                  <p:stCondLst>
                                    <p:cond delay="2000"/>
                                  </p:stCondLst>
                                  <p:childTnLst>
                                    <p:animRot by="21600000">
                                      <p:cBhvr>
                                        <p:cTn id="12" dur="1100" fill="hold"/>
                                        <p:tgtEl>
                                          <p:spTgt spid="12"/>
                                        </p:tgtEl>
                                        <p:attrNameLst>
                                          <p:attrName>r</p:attrName>
                                        </p:attrNameLst>
                                      </p:cBhvr>
                                    </p:animRot>
                                  </p:childTnLst>
                                </p:cTn>
                              </p:par>
                              <p:par>
                                <p:cTn id="13" presetID="56" presetClass="path" presetSubtype="0" accel="50000" decel="50000" fill="hold" grpId="2" nodeType="withEffect">
                                  <p:stCondLst>
                                    <p:cond delay="2000"/>
                                  </p:stCondLst>
                                  <p:childTnLst>
                                    <p:animMotion origin="layout" path="M -3.125E-6 1.11111E-6 L 0.16354 -0.39421 " pathEditMode="relative" rAng="0" ptsTypes="AA">
                                      <p:cBhvr>
                                        <p:cTn id="14" dur="1100" spd="-100000" fill="hold"/>
                                        <p:tgtEl>
                                          <p:spTgt spid="12"/>
                                        </p:tgtEl>
                                        <p:attrNameLst>
                                          <p:attrName>ppt_x</p:attrName>
                                          <p:attrName>ppt_y</p:attrName>
                                        </p:attrNameLst>
                                      </p:cBhvr>
                                      <p:rCtr x="8177" y="-19722"/>
                                    </p:animMotion>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2000" fill="hold"/>
                                        <p:tgtEl>
                                          <p:spTgt spid="13"/>
                                        </p:tgtEl>
                                        <p:attrNameLst>
                                          <p:attrName>ppt_x</p:attrName>
                                        </p:attrNameLst>
                                      </p:cBhvr>
                                      <p:tavLst>
                                        <p:tav tm="0">
                                          <p:val>
                                            <p:strVal val="1+#ppt_w/2"/>
                                          </p:val>
                                        </p:tav>
                                        <p:tav tm="100000">
                                          <p:val>
                                            <p:strVal val="#ppt_x"/>
                                          </p:val>
                                        </p:tav>
                                      </p:tavLst>
                                    </p:anim>
                                    <p:anim calcmode="lin" valueType="num">
                                      <p:cBhvr additive="base">
                                        <p:cTn id="19" dur="2000" fill="hold"/>
                                        <p:tgtEl>
                                          <p:spTgt spid="13"/>
                                        </p:tgtEl>
                                        <p:attrNameLst>
                                          <p:attrName>ppt_y</p:attrName>
                                        </p:attrNameLst>
                                      </p:cBhvr>
                                      <p:tavLst>
                                        <p:tav tm="0">
                                          <p:val>
                                            <p:strVal val="#ppt_y"/>
                                          </p:val>
                                        </p:tav>
                                        <p:tav tm="100000">
                                          <p:val>
                                            <p:strVal val="#ppt_y"/>
                                          </p:val>
                                        </p:tav>
                                      </p:tavLst>
                                    </p:anim>
                                  </p:childTnLst>
                                </p:cTn>
                              </p:par>
                              <p:par>
                                <p:cTn id="20" presetID="8" presetClass="emph" presetSubtype="0" fill="hold" nodeType="withEffect">
                                  <p:stCondLst>
                                    <p:cond delay="0"/>
                                  </p:stCondLst>
                                  <p:childTnLst>
                                    <p:animRot by="-21600000">
                                      <p:cBhvr>
                                        <p:cTn id="21"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p:nvPr/>
        </p:nvSpPr>
        <p:spPr>
          <a:xfrm>
            <a:off x="1432239" y="2179541"/>
            <a:ext cx="10171626" cy="1670778"/>
          </a:xfrm>
          <a:prstGeom prst="rect">
            <a:avLst/>
          </a:prstGeom>
        </p:spPr>
        <p:txBody>
          <a:bodyPr wrap="square">
            <a:spAutoFit/>
          </a:bodyPr>
          <a:lstStyle>
            <a:defPPr>
              <a:defRPr lang="zh-CN"/>
            </a:defPPr>
            <a:lvl1pPr>
              <a:lnSpc>
                <a:spcPct val="200000"/>
              </a:lnSpc>
              <a:defRPr>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en-US" dirty="0">
                <a:latin typeface="+mn-lt"/>
                <a:ea typeface="+mn-ea"/>
                <a:cs typeface="+mn-ea"/>
                <a:sym typeface="+mn-lt"/>
              </a:rPr>
              <a:t>为庆祝第</a:t>
            </a:r>
            <a:r>
              <a:rPr lang="en-US" altLang="zh-CN" dirty="0">
                <a:latin typeface="+mn-lt"/>
                <a:ea typeface="+mn-ea"/>
                <a:cs typeface="+mn-ea"/>
                <a:sym typeface="+mn-lt"/>
              </a:rPr>
              <a:t>34</a:t>
            </a:r>
            <a:r>
              <a:rPr lang="zh-CN" altLang="en-US" dirty="0">
                <a:latin typeface="+mn-lt"/>
                <a:ea typeface="+mn-ea"/>
                <a:cs typeface="+mn-ea"/>
                <a:sym typeface="+mn-lt"/>
              </a:rPr>
              <a:t>个教师节，丰富教职工文化生活，增强体质，促进教职工之间的凝聚力、向心力，利用</a:t>
            </a:r>
            <a:r>
              <a:rPr lang="en-US" altLang="zh-CN" dirty="0">
                <a:latin typeface="+mn-lt"/>
                <a:ea typeface="+mn-ea"/>
                <a:cs typeface="+mn-ea"/>
                <a:sym typeface="+mn-lt"/>
              </a:rPr>
              <a:t>9</a:t>
            </a:r>
            <a:r>
              <a:rPr lang="zh-CN" altLang="en-US" dirty="0">
                <a:latin typeface="+mn-lt"/>
                <a:ea typeface="+mn-ea"/>
                <a:cs typeface="+mn-ea"/>
                <a:sym typeface="+mn-lt"/>
              </a:rPr>
              <a:t>月</a:t>
            </a:r>
            <a:r>
              <a:rPr lang="en-US" altLang="zh-CN" dirty="0">
                <a:latin typeface="+mn-lt"/>
                <a:ea typeface="+mn-ea"/>
                <a:cs typeface="+mn-ea"/>
                <a:sym typeface="+mn-lt"/>
              </a:rPr>
              <a:t>10</a:t>
            </a:r>
            <a:r>
              <a:rPr lang="zh-CN" altLang="en-US" dirty="0">
                <a:latin typeface="+mn-lt"/>
                <a:ea typeface="+mn-ea"/>
                <a:cs typeface="+mn-ea"/>
                <a:sym typeface="+mn-lt"/>
              </a:rPr>
              <a:t>日下午举办趣味体育活动 ，具体活动方案由体育组负责制定实施。</a:t>
            </a:r>
            <a:endParaRPr lang="zh-CN" altLang="en-US" dirty="0">
              <a:latin typeface="+mn-lt"/>
              <a:ea typeface="+mn-ea"/>
              <a:cs typeface="+mn-ea"/>
              <a:sym typeface="+mn-lt"/>
            </a:endParaRPr>
          </a:p>
          <a:p>
            <a:r>
              <a:rPr lang="zh-CN" altLang="en-US" dirty="0">
                <a:latin typeface="+mn-lt"/>
                <a:ea typeface="+mn-ea"/>
                <a:cs typeface="+mn-ea"/>
                <a:sym typeface="+mn-lt"/>
              </a:rPr>
              <a:t>    备注：</a:t>
            </a:r>
            <a:r>
              <a:rPr lang="en-US" altLang="zh-CN" dirty="0">
                <a:latin typeface="+mn-lt"/>
                <a:ea typeface="+mn-ea"/>
                <a:cs typeface="+mn-ea"/>
                <a:sym typeface="+mn-lt"/>
              </a:rPr>
              <a:t>9</a:t>
            </a:r>
            <a:r>
              <a:rPr lang="zh-CN" altLang="en-US" dirty="0">
                <a:latin typeface="+mn-lt"/>
                <a:ea typeface="+mn-ea"/>
                <a:cs typeface="+mn-ea"/>
                <a:sym typeface="+mn-lt"/>
              </a:rPr>
              <a:t>月</a:t>
            </a:r>
            <a:r>
              <a:rPr lang="en-US" altLang="zh-CN" dirty="0">
                <a:latin typeface="+mn-lt"/>
                <a:ea typeface="+mn-ea"/>
                <a:cs typeface="+mn-ea"/>
                <a:sym typeface="+mn-lt"/>
              </a:rPr>
              <a:t>10</a:t>
            </a:r>
            <a:r>
              <a:rPr lang="zh-CN" altLang="en-US" dirty="0">
                <a:latin typeface="+mn-lt"/>
                <a:ea typeface="+mn-ea"/>
                <a:cs typeface="+mn-ea"/>
                <a:sym typeface="+mn-lt"/>
              </a:rPr>
              <a:t>日下午高一学生参加教师活动观摩，高二、高三学生上自习。</a:t>
            </a:r>
            <a:endParaRPr lang="zh-CN" altLang="zh-CN" dirty="0">
              <a:latin typeface="+mn-lt"/>
              <a:ea typeface="+mn-ea"/>
              <a:cs typeface="+mn-ea"/>
              <a:sym typeface="+mn-lt"/>
            </a:endParaRPr>
          </a:p>
        </p:txBody>
      </p:sp>
      <p:sp>
        <p:nvSpPr>
          <p:cNvPr id="10" name="文本框 9"/>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03</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1" name="文本框 10"/>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a:t>
            </a:r>
            <a:r>
              <a:rPr lang="zh-CN" altLang="en-US" sz="3600" b="1" dirty="0">
                <a:solidFill>
                  <a:srgbClr val="FF6485"/>
                </a:solidFill>
                <a:latin typeface="+mn-lt"/>
                <a:ea typeface="+mn-ea"/>
                <a:cs typeface="+mn-ea"/>
                <a:sym typeface="+mn-lt"/>
              </a:rPr>
              <a:t>内</a:t>
            </a:r>
            <a:r>
              <a:rPr lang="zh-CN" altLang="en-US" sz="3600" b="1" dirty="0" smtClean="0">
                <a:solidFill>
                  <a:srgbClr val="FF6485"/>
                </a:solidFill>
                <a:latin typeface="+mn-lt"/>
                <a:ea typeface="+mn-ea"/>
                <a:cs typeface="+mn-ea"/>
                <a:sym typeface="+mn-lt"/>
              </a:rPr>
              <a:t> 容</a:t>
            </a:r>
            <a:endParaRPr lang="zh-CN" altLang="en-US" sz="3600" b="1" dirty="0">
              <a:solidFill>
                <a:srgbClr val="FF6485"/>
              </a:solidFill>
              <a:latin typeface="+mn-lt"/>
              <a:ea typeface="+mn-ea"/>
              <a:cs typeface="+mn-ea"/>
              <a:sym typeface="+mn-lt"/>
            </a:endParaRPr>
          </a:p>
        </p:txBody>
      </p:sp>
      <p:sp>
        <p:nvSpPr>
          <p:cNvPr id="6" name="圆角矩形 5"/>
          <p:cNvSpPr/>
          <p:nvPr/>
        </p:nvSpPr>
        <p:spPr>
          <a:xfrm>
            <a:off x="1432239" y="1456361"/>
            <a:ext cx="2573091" cy="501228"/>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432239" y="1495924"/>
            <a:ext cx="3483646" cy="461665"/>
          </a:xfrm>
          <a:prstGeom prst="rect">
            <a:avLst/>
          </a:prstGeom>
          <a:noFill/>
        </p:spPr>
        <p:txBody>
          <a:bodyPr wrap="square" rtlCol="0">
            <a:spAutoFit/>
          </a:bodyPr>
          <a:lstStyle/>
          <a:p>
            <a:r>
              <a:rPr lang="en-US" altLang="zh-CN" sz="2400" b="1" dirty="0" smtClean="0">
                <a:solidFill>
                  <a:schemeClr val="bg1"/>
                </a:solidFill>
                <a:cs typeface="+mn-ea"/>
                <a:sym typeface="+mn-lt"/>
              </a:rPr>
              <a:t>06 </a:t>
            </a:r>
            <a:r>
              <a:rPr lang="zh-CN" altLang="en-US" sz="2400" b="1" dirty="0" smtClean="0">
                <a:solidFill>
                  <a:schemeClr val="bg1"/>
                </a:solidFill>
                <a:cs typeface="+mn-ea"/>
                <a:sym typeface="+mn-lt"/>
              </a:rPr>
              <a:t>趣味</a:t>
            </a:r>
            <a:r>
              <a:rPr lang="zh-CN" altLang="en-US" sz="2400" b="1" dirty="0">
                <a:solidFill>
                  <a:schemeClr val="bg1"/>
                </a:solidFill>
                <a:cs typeface="+mn-ea"/>
                <a:sym typeface="+mn-lt"/>
              </a:rPr>
              <a:t>体育</a:t>
            </a:r>
            <a:r>
              <a:rPr lang="zh-CN" altLang="en-US" sz="2400" b="1" dirty="0" smtClean="0">
                <a:solidFill>
                  <a:schemeClr val="bg1"/>
                </a:solidFill>
                <a:cs typeface="+mn-ea"/>
                <a:sym typeface="+mn-lt"/>
              </a:rPr>
              <a:t>活动</a:t>
            </a:r>
            <a:endParaRPr lang="zh-CN" altLang="en-US" sz="2400" b="1" dirty="0">
              <a:solidFill>
                <a:schemeClr val="bg1"/>
              </a:solidFill>
              <a:cs typeface="+mn-ea"/>
              <a:sym typeface="+mn-lt"/>
            </a:endParaRPr>
          </a:p>
        </p:txBody>
      </p:sp>
      <p:pic>
        <p:nvPicPr>
          <p:cNvPr id="4" name="图片 3"/>
          <p:cNvPicPr>
            <a:picLocks noChangeAspect="1"/>
          </p:cNvPicPr>
          <p:nvPr/>
        </p:nvPicPr>
        <p:blipFill>
          <a:blip r:embed="rId1" cstate="screen"/>
          <a:stretch>
            <a:fillRect/>
          </a:stretch>
        </p:blipFill>
        <p:spPr>
          <a:xfrm rot="3403482">
            <a:off x="158292" y="4131517"/>
            <a:ext cx="2993053" cy="3324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700849" y="649431"/>
            <a:ext cx="4739863" cy="4739863"/>
          </a:xfrm>
          <a:prstGeom prst="rect">
            <a:avLst/>
          </a:prstGeom>
        </p:spPr>
      </p:pic>
      <p:sp>
        <p:nvSpPr>
          <p:cNvPr id="10" name="椭圆 9"/>
          <p:cNvSpPr/>
          <p:nvPr/>
        </p:nvSpPr>
        <p:spPr>
          <a:xfrm>
            <a:off x="2071524" y="2369716"/>
            <a:ext cx="1790163" cy="1790163"/>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9055014" y="3429000"/>
            <a:ext cx="4309230" cy="39019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3" cstate="screen"/>
          <a:stretch>
            <a:fillRect/>
          </a:stretch>
        </p:blipFill>
        <p:spPr>
          <a:xfrm>
            <a:off x="6403001" y="1572104"/>
            <a:ext cx="1134157" cy="841664"/>
          </a:xfrm>
          <a:prstGeom prst="rect">
            <a:avLst/>
          </a:prstGeom>
        </p:spPr>
      </p:pic>
      <p:sp>
        <p:nvSpPr>
          <p:cNvPr id="9" name="矩形 8"/>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直接连接符 11"/>
          <p:cNvCxnSpPr/>
          <p:nvPr/>
        </p:nvCxnSpPr>
        <p:spPr>
          <a:xfrm flipH="1">
            <a:off x="5608259" y="228599"/>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957646" y="1107286"/>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36463" y="4728887"/>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265924" y="3902940"/>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866753" y="2705040"/>
            <a:ext cx="5064119" cy="1443827"/>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p:cNvSpPr txBox="1"/>
          <p:nvPr/>
        </p:nvSpPr>
        <p:spPr>
          <a:xfrm>
            <a:off x="5185287" y="2979610"/>
            <a:ext cx="5071912" cy="923330"/>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5400" b="1" dirty="0" smtClean="0">
                <a:solidFill>
                  <a:srgbClr val="FF6485"/>
                </a:solidFill>
                <a:latin typeface="+mn-lt"/>
                <a:ea typeface="+mn-ea"/>
                <a:cs typeface="+mn-ea"/>
                <a:sym typeface="+mn-lt"/>
              </a:rPr>
              <a:t>活 动 要 求</a:t>
            </a:r>
            <a:endParaRPr lang="zh-CN" altLang="en-US" sz="5400" b="1" dirty="0">
              <a:solidFill>
                <a:srgbClr val="FF6485"/>
              </a:solidFill>
              <a:latin typeface="+mn-lt"/>
              <a:ea typeface="+mn-ea"/>
              <a:cs typeface="+mn-ea"/>
              <a:sym typeface="+mn-lt"/>
            </a:endParaRPr>
          </a:p>
        </p:txBody>
      </p:sp>
      <p:sp>
        <p:nvSpPr>
          <p:cNvPr id="60" name="文本框 59"/>
          <p:cNvSpPr txBox="1"/>
          <p:nvPr/>
        </p:nvSpPr>
        <p:spPr>
          <a:xfrm>
            <a:off x="1846088" y="2579207"/>
            <a:ext cx="1627369" cy="1569660"/>
          </a:xfrm>
          <a:prstGeom prst="rect">
            <a:avLst/>
          </a:prstGeom>
          <a:noFill/>
        </p:spPr>
        <p:txBody>
          <a:bodyPr wrap="none" rtlCol="0">
            <a:spAutoFit/>
          </a:bodyPr>
          <a:lstStyle>
            <a:defPPr>
              <a:defRPr lang="zh-CN"/>
            </a:defPPr>
            <a:lvl1pPr>
              <a:defRPr sz="9600" i="1">
                <a:solidFill>
                  <a:srgbClr val="FF6485"/>
                </a:solidFill>
                <a:cs typeface="+mn-ea"/>
              </a:defRPr>
            </a:lvl1pPr>
          </a:lstStyle>
          <a:p>
            <a:r>
              <a:rPr lang="en-US" altLang="zh-CN" dirty="0">
                <a:sym typeface="+mn-lt"/>
              </a:rPr>
              <a:t>04</a:t>
            </a:r>
            <a:endParaRPr lang="zh-CN" altLang="en-US" dirty="0">
              <a:sym typeface="+mn-lt"/>
            </a:endParaRPr>
          </a:p>
        </p:txBody>
      </p:sp>
      <p:pic>
        <p:nvPicPr>
          <p:cNvPr id="16" name="图片 15"/>
          <p:cNvPicPr>
            <a:picLocks noChangeAspect="1"/>
          </p:cNvPicPr>
          <p:nvPr/>
        </p:nvPicPr>
        <p:blipFill>
          <a:blip r:embed="rId4" cstate="screen"/>
          <a:stretch>
            <a:fillRect/>
          </a:stretch>
        </p:blipFill>
        <p:spPr>
          <a:xfrm rot="1171272">
            <a:off x="8783552" y="2202969"/>
            <a:ext cx="2206717" cy="2447969"/>
          </a:xfrm>
          <a:prstGeom prst="rect">
            <a:avLst/>
          </a:prstGeom>
        </p:spPr>
      </p:pic>
      <p:pic>
        <p:nvPicPr>
          <p:cNvPr id="17" name="图片 16"/>
          <p:cNvPicPr>
            <a:picLocks noChangeAspect="1"/>
          </p:cNvPicPr>
          <p:nvPr/>
        </p:nvPicPr>
        <p:blipFill>
          <a:blip r:embed="rId5" cstate="screen"/>
          <a:stretch>
            <a:fillRect/>
          </a:stretch>
        </p:blipFill>
        <p:spPr>
          <a:xfrm>
            <a:off x="8132613" y="2238013"/>
            <a:ext cx="423634" cy="314381"/>
          </a:xfrm>
          <a:prstGeom prst="rect">
            <a:avLst/>
          </a:prstGeom>
        </p:spPr>
      </p:pic>
      <p:grpSp>
        <p:nvGrpSpPr>
          <p:cNvPr id="18" name="组合 17"/>
          <p:cNvGrpSpPr/>
          <p:nvPr/>
        </p:nvGrpSpPr>
        <p:grpSpPr>
          <a:xfrm>
            <a:off x="9150277" y="551553"/>
            <a:ext cx="2507610" cy="529159"/>
            <a:chOff x="5381519" y="215632"/>
            <a:chExt cx="4357037" cy="919426"/>
          </a:xfrm>
        </p:grpSpPr>
        <p:sp>
          <p:nvSpPr>
            <p:cNvPr id="19" name="文本框 18"/>
            <p:cNvSpPr txBox="1"/>
            <p:nvPr/>
          </p:nvSpPr>
          <p:spPr>
            <a:xfrm>
              <a:off x="5381519" y="332904"/>
              <a:ext cx="4357037" cy="802154"/>
            </a:xfrm>
            <a:prstGeom prst="rect">
              <a:avLst/>
            </a:prstGeom>
            <a:noFill/>
          </p:spPr>
          <p:txBody>
            <a:bodyPr wrap="none" rtlCol="0">
              <a:spAutoFit/>
            </a:bodyPr>
            <a:lstStyle/>
            <a:p>
              <a:r>
                <a:rPr lang="en-US" altLang="zh-CN" sz="2400" dirty="0" smtClean="0">
                  <a:solidFill>
                    <a:srgbClr val="FF6485"/>
                  </a:solidFill>
                  <a:cs typeface="+mn-ea"/>
                  <a:sym typeface="+mn-lt"/>
                </a:rPr>
                <a:t>Teacher’s  Day</a:t>
              </a:r>
              <a:endParaRPr lang="zh-CN" altLang="en-US" sz="900" dirty="0">
                <a:solidFill>
                  <a:srgbClr val="FF6485"/>
                </a:solidFill>
                <a:cs typeface="+mn-ea"/>
                <a:sym typeface="+mn-lt"/>
              </a:endParaRPr>
            </a:p>
          </p:txBody>
        </p:sp>
        <p:pic>
          <p:nvPicPr>
            <p:cNvPr id="20" name="图片 19"/>
            <p:cNvPicPr>
              <a:picLocks noChangeAspect="1"/>
            </p:cNvPicPr>
            <p:nvPr/>
          </p:nvPicPr>
          <p:blipFill>
            <a:blip r:embed="rId6" cstate="screen"/>
            <a:stretch>
              <a:fillRect/>
            </a:stretch>
          </p:blipFill>
          <p:spPr>
            <a:xfrm rot="5400000">
              <a:off x="7385286" y="276730"/>
              <a:ext cx="473819" cy="35162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heel(1)">
                                      <p:cBhvr>
                                        <p:cTn id="23" dur="2000"/>
                                        <p:tgtEl>
                                          <p:spTgt spid="56"/>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副标题 2"/>
          <p:cNvSpPr txBox="1"/>
          <p:nvPr/>
        </p:nvSpPr>
        <p:spPr>
          <a:xfrm>
            <a:off x="817308" y="1273972"/>
            <a:ext cx="10481079" cy="29233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buFont typeface="Wingdings" panose="05000000000000000000" pitchFamily="2" charset="2"/>
              <a:buChar char="u"/>
            </a:pPr>
            <a:r>
              <a:rPr lang="zh-CN" altLang="zh-CN" sz="1800" dirty="0" smtClean="0">
                <a:cs typeface="+mn-ea"/>
                <a:sym typeface="+mn-lt"/>
              </a:rPr>
              <a:t>此次活动具体由校委会负责，做好具体统筹协调和指导工作</a:t>
            </a:r>
            <a:r>
              <a:rPr lang="en-US" altLang="zh-CN" sz="1800" dirty="0" smtClean="0">
                <a:cs typeface="+mn-ea"/>
                <a:sym typeface="+mn-lt"/>
              </a:rPr>
              <a:t>;</a:t>
            </a:r>
            <a:r>
              <a:rPr lang="zh-CN" altLang="zh-CN" sz="1800" dirty="0" smtClean="0">
                <a:cs typeface="+mn-ea"/>
                <a:sym typeface="+mn-lt"/>
              </a:rPr>
              <a:t>各部门全面配合，共同努力。</a:t>
            </a:r>
            <a:endParaRPr lang="zh-CN" altLang="zh-CN" sz="1800" dirty="0" smtClean="0">
              <a:cs typeface="+mn-ea"/>
              <a:sym typeface="+mn-lt"/>
            </a:endParaRPr>
          </a:p>
          <a:p>
            <a:pPr>
              <a:lnSpc>
                <a:spcPct val="200000"/>
              </a:lnSpc>
              <a:buFont typeface="Wingdings" panose="05000000000000000000" pitchFamily="2" charset="2"/>
              <a:buChar char="u"/>
            </a:pPr>
            <a:r>
              <a:rPr lang="zh-CN" altLang="zh-CN" sz="1800" dirty="0" smtClean="0">
                <a:cs typeface="+mn-ea"/>
                <a:sym typeface="+mn-lt"/>
              </a:rPr>
              <a:t>活动氛围要求：充分体现“</a:t>
            </a:r>
            <a:r>
              <a:rPr lang="zh-CN" altLang="zh-CN" sz="1800" b="1" dirty="0" smtClean="0">
                <a:solidFill>
                  <a:srgbClr val="FF6485"/>
                </a:solidFill>
                <a:cs typeface="+mn-ea"/>
                <a:sym typeface="+mn-lt"/>
              </a:rPr>
              <a:t>凝聚、感恩、和谐、温暖、发展</a:t>
            </a:r>
            <a:r>
              <a:rPr lang="zh-CN" altLang="zh-CN" sz="1800" dirty="0" smtClean="0">
                <a:cs typeface="+mn-ea"/>
                <a:sym typeface="+mn-lt"/>
              </a:rPr>
              <a:t>”的氛围。</a:t>
            </a:r>
            <a:endParaRPr lang="en-US" altLang="zh-CN" sz="1800" dirty="0" smtClean="0">
              <a:cs typeface="+mn-ea"/>
              <a:sym typeface="+mn-lt"/>
            </a:endParaRPr>
          </a:p>
          <a:p>
            <a:pPr>
              <a:lnSpc>
                <a:spcPct val="200000"/>
              </a:lnSpc>
              <a:buFont typeface="Wingdings" panose="05000000000000000000" pitchFamily="2" charset="2"/>
              <a:buChar char="u"/>
            </a:pPr>
            <a:r>
              <a:rPr lang="zh-CN" altLang="zh-CN" sz="1800" dirty="0" smtClean="0">
                <a:cs typeface="+mn-ea"/>
                <a:sym typeface="+mn-lt"/>
              </a:rPr>
              <a:t>各位</a:t>
            </a:r>
            <a:r>
              <a:rPr lang="zh-CN" altLang="zh-CN" sz="1800" dirty="0">
                <a:cs typeface="+mn-ea"/>
                <a:sym typeface="+mn-lt"/>
              </a:rPr>
              <a:t>相关负责人，负责设计好自己负担的工作环节，做好思想和物质准备，使整个环节紧而有序，活而不乱。充分体现庆祝活动的教育性、群体性、服务性和引导性，引导广大师生积极参与，确保各项活动取得良好效果。</a:t>
            </a:r>
            <a:endParaRPr lang="zh-CN" altLang="zh-CN" sz="1800" dirty="0">
              <a:cs typeface="+mn-ea"/>
              <a:sym typeface="+mn-lt"/>
            </a:endParaRPr>
          </a:p>
          <a:p>
            <a:pPr>
              <a:lnSpc>
                <a:spcPct val="200000"/>
              </a:lnSpc>
              <a:buFont typeface="Wingdings" panose="05000000000000000000" pitchFamily="2" charset="2"/>
              <a:buChar char="u"/>
            </a:pPr>
            <a:r>
              <a:rPr lang="zh-CN" altLang="zh-CN" sz="1800" b="1" dirty="0" smtClean="0">
                <a:solidFill>
                  <a:srgbClr val="FF6485"/>
                </a:solidFill>
                <a:cs typeface="+mn-ea"/>
                <a:sym typeface="+mn-lt"/>
              </a:rPr>
              <a:t>努力</a:t>
            </a:r>
            <a:r>
              <a:rPr lang="zh-CN" altLang="zh-CN" sz="1800" b="1" dirty="0">
                <a:solidFill>
                  <a:srgbClr val="FF6485"/>
                </a:solidFill>
                <a:cs typeface="+mn-ea"/>
                <a:sym typeface="+mn-lt"/>
              </a:rPr>
              <a:t>加大宣传力度</a:t>
            </a:r>
            <a:r>
              <a:rPr lang="zh-CN" altLang="zh-CN" sz="1800" dirty="0">
                <a:cs typeface="+mn-ea"/>
                <a:sym typeface="+mn-lt"/>
              </a:rPr>
              <a:t>。主动联系和配合新闻单位和有关部门大力宣传我校的先进典型，通过校园网、微信平台、宣传橱窗、标语等阵地加强宣传</a:t>
            </a:r>
            <a:r>
              <a:rPr lang="zh-CN" altLang="zh-CN" sz="1800" dirty="0" smtClean="0">
                <a:cs typeface="+mn-ea"/>
                <a:sym typeface="+mn-lt"/>
              </a:rPr>
              <a:t>，进一步</a:t>
            </a:r>
            <a:r>
              <a:rPr lang="zh-CN" altLang="zh-CN" sz="1800" dirty="0">
                <a:cs typeface="+mn-ea"/>
                <a:sym typeface="+mn-lt"/>
              </a:rPr>
              <a:t>推动全校形成尊师重教的良好氛围。</a:t>
            </a:r>
            <a:endParaRPr lang="zh-CN" altLang="zh-CN" sz="1800" dirty="0">
              <a:cs typeface="+mn-ea"/>
              <a:sym typeface="+mn-lt"/>
            </a:endParaRPr>
          </a:p>
          <a:p>
            <a:pPr>
              <a:lnSpc>
                <a:spcPct val="200000"/>
              </a:lnSpc>
              <a:buFont typeface="Wingdings" panose="05000000000000000000" pitchFamily="2" charset="2"/>
              <a:buChar char="u"/>
            </a:pPr>
            <a:endParaRPr lang="zh-CN" altLang="zh-CN" sz="1800" dirty="0">
              <a:cs typeface="+mn-ea"/>
              <a:sym typeface="+mn-lt"/>
            </a:endParaRPr>
          </a:p>
        </p:txBody>
      </p:sp>
      <p:sp>
        <p:nvSpPr>
          <p:cNvPr id="41" name="副标题 2"/>
          <p:cNvSpPr txBox="1"/>
          <p:nvPr/>
        </p:nvSpPr>
        <p:spPr>
          <a:xfrm>
            <a:off x="1097030" y="3152763"/>
            <a:ext cx="9105900" cy="29233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dirty="0">
              <a:cs typeface="+mn-ea"/>
              <a:sym typeface="+mn-lt"/>
            </a:endParaRPr>
          </a:p>
        </p:txBody>
      </p:sp>
      <p:sp>
        <p:nvSpPr>
          <p:cNvPr id="4" name="文本框 3"/>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04</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5" name="文本框 4"/>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要 求</a:t>
            </a:r>
            <a:endParaRPr lang="zh-CN" altLang="en-US" sz="3600" b="1" dirty="0">
              <a:solidFill>
                <a:srgbClr val="FF6485"/>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6" presetClass="entr" presetSubtype="21"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inVertical)">
                                      <p:cBhvr>
                                        <p:cTn id="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stretch>
            <a:fillRect/>
          </a:stretch>
        </p:blipFill>
        <p:spPr>
          <a:xfrm>
            <a:off x="-355318" y="296929"/>
            <a:ext cx="5219789" cy="6858000"/>
          </a:xfrm>
          <a:prstGeom prst="rect">
            <a:avLst/>
          </a:prstGeom>
        </p:spPr>
      </p:pic>
      <p:pic>
        <p:nvPicPr>
          <p:cNvPr id="5" name="图片 4"/>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634" b="89861" l="9924" r="89885"/>
                    </a14:imgEffect>
                  </a14:imgLayer>
                </a14:imgProps>
              </a:ext>
            </a:extLst>
          </a:blip>
          <a:srcRect/>
          <a:stretch>
            <a:fillRect/>
          </a:stretch>
        </p:blipFill>
        <p:spPr>
          <a:xfrm>
            <a:off x="-983109" y="4133088"/>
            <a:ext cx="4358447" cy="3284270"/>
          </a:xfrm>
          <a:prstGeom prst="roundRect">
            <a:avLst/>
          </a:prstGeom>
        </p:spPr>
      </p:pic>
      <p:sp>
        <p:nvSpPr>
          <p:cNvPr id="11" name="矩形 10"/>
          <p:cNvSpPr/>
          <p:nvPr/>
        </p:nvSpPr>
        <p:spPr>
          <a:xfrm>
            <a:off x="9055014" y="3429000"/>
            <a:ext cx="4309230" cy="3901956"/>
          </a:xfrm>
          <a:prstGeom prst="rect">
            <a:avLst/>
          </a:prstGeom>
          <a:blipFill dpi="0" rotWithShape="1">
            <a:blip r:embed="rId4">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5" cstate="screen"/>
          <a:stretch>
            <a:fillRect/>
          </a:stretch>
        </p:blipFill>
        <p:spPr>
          <a:xfrm>
            <a:off x="69410" y="228599"/>
            <a:ext cx="1134157" cy="841664"/>
          </a:xfrm>
          <a:prstGeom prst="rect">
            <a:avLst/>
          </a:prstGeom>
        </p:spPr>
      </p:pic>
      <p:sp>
        <p:nvSpPr>
          <p:cNvPr id="12" name="矩形 11"/>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2611360" y="1458169"/>
            <a:ext cx="7626318" cy="1323439"/>
          </a:xfrm>
          <a:prstGeom prst="rect">
            <a:avLst/>
          </a:prstGeom>
          <a:noFill/>
        </p:spPr>
        <p:txBody>
          <a:bodyPr wrap="none" rtlCol="0">
            <a:spAutoFit/>
          </a:bodyPr>
          <a:lstStyle/>
          <a:p>
            <a:r>
              <a:rPr lang="en-US" altLang="zh-CN" sz="8000" dirty="0" smtClean="0">
                <a:solidFill>
                  <a:srgbClr val="FF6485"/>
                </a:solidFill>
                <a:cs typeface="+mn-ea"/>
                <a:sym typeface="+mn-lt"/>
              </a:rPr>
              <a:t>Teacher’s Day</a:t>
            </a:r>
            <a:endParaRPr lang="zh-CN" altLang="en-US" sz="3200" dirty="0">
              <a:solidFill>
                <a:srgbClr val="FF6485"/>
              </a:solidFill>
              <a:cs typeface="+mn-ea"/>
              <a:sym typeface="+mn-lt"/>
            </a:endParaRPr>
          </a:p>
        </p:txBody>
      </p:sp>
      <p:pic>
        <p:nvPicPr>
          <p:cNvPr id="15" name="图片 14"/>
          <p:cNvPicPr>
            <a:picLocks noChangeAspect="1"/>
          </p:cNvPicPr>
          <p:nvPr/>
        </p:nvPicPr>
        <p:blipFill>
          <a:blip r:embed="rId6" cstate="screen"/>
          <a:stretch>
            <a:fillRect/>
          </a:stretch>
        </p:blipFill>
        <p:spPr>
          <a:xfrm rot="5400000">
            <a:off x="6288173" y="1576164"/>
            <a:ext cx="624215" cy="463233"/>
          </a:xfrm>
          <a:prstGeom prst="rect">
            <a:avLst/>
          </a:prstGeom>
        </p:spPr>
      </p:pic>
      <p:cxnSp>
        <p:nvCxnSpPr>
          <p:cNvPr id="17" name="直接连接符 16"/>
          <p:cNvCxnSpPr/>
          <p:nvPr/>
        </p:nvCxnSpPr>
        <p:spPr>
          <a:xfrm flipH="1">
            <a:off x="4089601" y="-151224"/>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438988" y="727463"/>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6334580" y="4928993"/>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7364041" y="4103046"/>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410307" y="2726459"/>
            <a:ext cx="5282215" cy="1107996"/>
          </a:xfrm>
          <a:prstGeom prst="rect">
            <a:avLst/>
          </a:prstGeom>
          <a:noFill/>
        </p:spPr>
        <p:txBody>
          <a:bodyPr wrap="none" rtlCol="0">
            <a:spAutoFit/>
          </a:bodyPr>
          <a:lstStyle/>
          <a:p>
            <a:r>
              <a:rPr lang="zh-CN" altLang="en-US" sz="6600" b="1" dirty="0" smtClean="0">
                <a:solidFill>
                  <a:srgbClr val="FF6485"/>
                </a:solidFill>
                <a:cs typeface="+mn-ea"/>
                <a:sym typeface="+mn-lt"/>
              </a:rPr>
              <a:t>感谢您的观看</a:t>
            </a:r>
            <a:endParaRPr lang="zh-CN" altLang="en-US" sz="6600" b="1" dirty="0">
              <a:solidFill>
                <a:srgbClr val="FF6485"/>
              </a:solidFill>
              <a:cs typeface="+mn-ea"/>
              <a:sym typeface="+mn-lt"/>
            </a:endParaRPr>
          </a:p>
        </p:txBody>
      </p:sp>
      <p:pic>
        <p:nvPicPr>
          <p:cNvPr id="2" name="图片 1"/>
          <p:cNvPicPr>
            <a:picLocks noChangeAspect="1"/>
          </p:cNvPicPr>
          <p:nvPr/>
        </p:nvPicPr>
        <p:blipFill>
          <a:blip r:embed="rId7" cstate="screen"/>
          <a:stretch>
            <a:fillRect/>
          </a:stretch>
        </p:blipFill>
        <p:spPr>
          <a:xfrm>
            <a:off x="8179411" y="1863425"/>
            <a:ext cx="5526902" cy="61311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6"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435">
                                          <p:stCondLst>
                                            <p:cond delay="0"/>
                                          </p:stCondLst>
                                        </p:cTn>
                                        <p:tgtEl>
                                          <p:spTgt spid="14"/>
                                        </p:tgtEl>
                                      </p:cBhvr>
                                    </p:animEffect>
                                    <p:anim calcmode="lin" valueType="num">
                                      <p:cBhvr>
                                        <p:cTn id="24"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29" dur="20">
                                          <p:stCondLst>
                                            <p:cond delay="487"/>
                                          </p:stCondLst>
                                        </p:cTn>
                                        <p:tgtEl>
                                          <p:spTgt spid="14"/>
                                        </p:tgtEl>
                                      </p:cBhvr>
                                      <p:to x="100000" y="60000"/>
                                    </p:animScale>
                                    <p:animScale>
                                      <p:cBhvr>
                                        <p:cTn id="30" dur="124" decel="50000">
                                          <p:stCondLst>
                                            <p:cond delay="507"/>
                                          </p:stCondLst>
                                        </p:cTn>
                                        <p:tgtEl>
                                          <p:spTgt spid="14"/>
                                        </p:tgtEl>
                                      </p:cBhvr>
                                      <p:to x="100000" y="100000"/>
                                    </p:animScale>
                                    <p:animScale>
                                      <p:cBhvr>
                                        <p:cTn id="31" dur="20">
                                          <p:stCondLst>
                                            <p:cond delay="984"/>
                                          </p:stCondLst>
                                        </p:cTn>
                                        <p:tgtEl>
                                          <p:spTgt spid="14"/>
                                        </p:tgtEl>
                                      </p:cBhvr>
                                      <p:to x="100000" y="80000"/>
                                    </p:animScale>
                                    <p:animScale>
                                      <p:cBhvr>
                                        <p:cTn id="32" dur="124" decel="50000">
                                          <p:stCondLst>
                                            <p:cond delay="1004"/>
                                          </p:stCondLst>
                                        </p:cTn>
                                        <p:tgtEl>
                                          <p:spTgt spid="14"/>
                                        </p:tgtEl>
                                      </p:cBhvr>
                                      <p:to x="100000" y="100000"/>
                                    </p:animScale>
                                    <p:animScale>
                                      <p:cBhvr>
                                        <p:cTn id="33" dur="20">
                                          <p:stCondLst>
                                            <p:cond delay="1231"/>
                                          </p:stCondLst>
                                        </p:cTn>
                                        <p:tgtEl>
                                          <p:spTgt spid="14"/>
                                        </p:tgtEl>
                                      </p:cBhvr>
                                      <p:to x="100000" y="90000"/>
                                    </p:animScale>
                                    <p:animScale>
                                      <p:cBhvr>
                                        <p:cTn id="34" dur="124" decel="50000">
                                          <p:stCondLst>
                                            <p:cond delay="1251"/>
                                          </p:stCondLst>
                                        </p:cTn>
                                        <p:tgtEl>
                                          <p:spTgt spid="14"/>
                                        </p:tgtEl>
                                      </p:cBhvr>
                                      <p:to x="100000" y="100000"/>
                                    </p:animScale>
                                    <p:animScale>
                                      <p:cBhvr>
                                        <p:cTn id="35" dur="20">
                                          <p:stCondLst>
                                            <p:cond delay="1356"/>
                                          </p:stCondLst>
                                        </p:cTn>
                                        <p:tgtEl>
                                          <p:spTgt spid="14"/>
                                        </p:tgtEl>
                                      </p:cBhvr>
                                      <p:to x="100000" y="95000"/>
                                    </p:animScale>
                                    <p:animScale>
                                      <p:cBhvr>
                                        <p:cTn id="36" dur="124" decel="50000">
                                          <p:stCondLst>
                                            <p:cond delay="1376"/>
                                          </p:stCondLst>
                                        </p:cTn>
                                        <p:tgtEl>
                                          <p:spTgt spid="14"/>
                                        </p:tgtEl>
                                      </p:cBhvr>
                                      <p:to x="100000" y="100000"/>
                                    </p:animScale>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par>
                          <p:cTn id="41" fill="hold">
                            <p:stCondLst>
                              <p:cond delay="4000"/>
                            </p:stCondLst>
                            <p:childTnLst>
                              <p:par>
                                <p:cTn id="42" presetID="50" presetClass="entr" presetSubtype="0" decel="10000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1000" fill="hold"/>
                                        <p:tgtEl>
                                          <p:spTgt spid="21"/>
                                        </p:tgtEl>
                                        <p:attrNameLst>
                                          <p:attrName>ppt_w</p:attrName>
                                        </p:attrNameLst>
                                      </p:cBhvr>
                                      <p:tavLst>
                                        <p:tav tm="0">
                                          <p:val>
                                            <p:strVal val="#ppt_w+.3"/>
                                          </p:val>
                                        </p:tav>
                                        <p:tav tm="100000">
                                          <p:val>
                                            <p:strVal val="#ppt_w"/>
                                          </p:val>
                                        </p:tav>
                                      </p:tavLst>
                                    </p:anim>
                                    <p:anim calcmode="lin" valueType="num">
                                      <p:cBhvr>
                                        <p:cTn id="45" dur="1000" fill="hold"/>
                                        <p:tgtEl>
                                          <p:spTgt spid="21"/>
                                        </p:tgtEl>
                                        <p:attrNameLst>
                                          <p:attrName>ppt_h</p:attrName>
                                        </p:attrNameLst>
                                      </p:cBhvr>
                                      <p:tavLst>
                                        <p:tav tm="0">
                                          <p:val>
                                            <p:strVal val="#ppt_h"/>
                                          </p:val>
                                        </p:tav>
                                        <p:tav tm="100000">
                                          <p:val>
                                            <p:strVal val="#ppt_h"/>
                                          </p:val>
                                        </p:tav>
                                      </p:tavLst>
                                    </p:anim>
                                    <p:animEffect transition="in" filter="fade">
                                      <p:cBhvr>
                                        <p:cTn id="4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rotWithShape="1">
          <a:blip r:embed="rId1" cstate="screen">
            <a:extLst>
              <a:ext uri="{BEBA8EAE-BF5A-486C-A8C5-ECC9F3942E4B}">
                <a14:imgProps xmlns:a14="http://schemas.microsoft.com/office/drawing/2010/main">
                  <a14:imgLayer r:embed="rId2">
                    <a14:imgEffect>
                      <a14:backgroundRemoval t="634" b="89861" l="9924" r="89885"/>
                    </a14:imgEffect>
                  </a14:imgLayer>
                </a14:imgProps>
              </a:ext>
            </a:extLst>
          </a:blip>
          <a:srcRect/>
          <a:stretch>
            <a:fillRect/>
          </a:stretch>
        </p:blipFill>
        <p:spPr>
          <a:xfrm>
            <a:off x="-983109" y="4133088"/>
            <a:ext cx="4358447" cy="3284270"/>
          </a:xfrm>
          <a:prstGeom prst="roundRect">
            <a:avLst/>
          </a:prstGeom>
        </p:spPr>
      </p:pic>
      <p:sp>
        <p:nvSpPr>
          <p:cNvPr id="4" name="矩形 3"/>
          <p:cNvSpPr/>
          <p:nvPr/>
        </p:nvSpPr>
        <p:spPr>
          <a:xfrm>
            <a:off x="9055014" y="3429000"/>
            <a:ext cx="4309230" cy="3901956"/>
          </a:xfrm>
          <a:prstGeom prst="rect">
            <a:avLst/>
          </a:prstGeom>
          <a:blipFill dpi="0" rotWithShape="1">
            <a:blip r:embed="rId3">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4" cstate="screen"/>
          <a:stretch>
            <a:fillRect/>
          </a:stretch>
        </p:blipFill>
        <p:spPr>
          <a:xfrm rot="20407301" flipH="1">
            <a:off x="9512516" y="4324282"/>
            <a:ext cx="3529816" cy="3091006"/>
          </a:xfrm>
          <a:prstGeom prst="rect">
            <a:avLst/>
          </a:prstGeom>
        </p:spPr>
      </p:pic>
      <p:pic>
        <p:nvPicPr>
          <p:cNvPr id="7" name="图片 6"/>
          <p:cNvPicPr>
            <a:picLocks noChangeAspect="1"/>
          </p:cNvPicPr>
          <p:nvPr/>
        </p:nvPicPr>
        <p:blipFill>
          <a:blip r:embed="rId5" cstate="screen"/>
          <a:stretch>
            <a:fillRect/>
          </a:stretch>
        </p:blipFill>
        <p:spPr>
          <a:xfrm>
            <a:off x="69410" y="228599"/>
            <a:ext cx="1134157" cy="841664"/>
          </a:xfrm>
          <a:prstGeom prst="rect">
            <a:avLst/>
          </a:prstGeom>
        </p:spPr>
      </p:pic>
      <p:sp>
        <p:nvSpPr>
          <p:cNvPr id="9" name="矩形 8"/>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直接连接符 11"/>
          <p:cNvCxnSpPr/>
          <p:nvPr/>
        </p:nvCxnSpPr>
        <p:spPr>
          <a:xfrm flipH="1">
            <a:off x="2941559" y="179255"/>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290946" y="1057942"/>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345339" y="5813069"/>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026774" y="5458383"/>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410309" y="1621318"/>
            <a:ext cx="2634632" cy="2082721"/>
            <a:chOff x="1454423" y="1964861"/>
            <a:chExt cx="2634632" cy="2082721"/>
          </a:xfrm>
        </p:grpSpPr>
        <p:sp>
          <p:nvSpPr>
            <p:cNvPr id="10" name="文本框 9"/>
            <p:cNvSpPr txBox="1"/>
            <p:nvPr/>
          </p:nvSpPr>
          <p:spPr>
            <a:xfrm>
              <a:off x="1454423" y="2477922"/>
              <a:ext cx="2634632" cy="1569660"/>
            </a:xfrm>
            <a:prstGeom prst="rect">
              <a:avLst/>
            </a:prstGeom>
            <a:noFill/>
          </p:spPr>
          <p:txBody>
            <a:bodyPr wrap="none" rtlCol="0">
              <a:spAutoFit/>
            </a:bodyPr>
            <a:lstStyle/>
            <a:p>
              <a:r>
                <a:rPr lang="en-US" altLang="zh-CN" sz="9600" dirty="0">
                  <a:solidFill>
                    <a:srgbClr val="FF6485"/>
                  </a:solidFill>
                  <a:cs typeface="+mn-ea"/>
                  <a:sym typeface="+mn-lt"/>
                </a:rPr>
                <a:t>C</a:t>
              </a:r>
              <a:r>
                <a:rPr lang="en-US" altLang="zh-CN" sz="4000" dirty="0">
                  <a:solidFill>
                    <a:srgbClr val="FF6485"/>
                  </a:solidFill>
                  <a:cs typeface="+mn-ea"/>
                  <a:sym typeface="+mn-lt"/>
                </a:rPr>
                <a:t>ontent</a:t>
              </a:r>
              <a:endParaRPr lang="zh-CN" altLang="en-US" sz="4000" dirty="0">
                <a:solidFill>
                  <a:srgbClr val="FF6485"/>
                </a:solidFill>
                <a:cs typeface="+mn-ea"/>
                <a:sym typeface="+mn-lt"/>
              </a:endParaRPr>
            </a:p>
          </p:txBody>
        </p:sp>
        <p:sp>
          <p:nvSpPr>
            <p:cNvPr id="16" name="文本框 15"/>
            <p:cNvSpPr txBox="1"/>
            <p:nvPr/>
          </p:nvSpPr>
          <p:spPr>
            <a:xfrm>
              <a:off x="2068519" y="1964861"/>
              <a:ext cx="1277265" cy="1446550"/>
            </a:xfrm>
            <a:prstGeom prst="rect">
              <a:avLst/>
            </a:prstGeom>
            <a:noFill/>
          </p:spPr>
          <p:txBody>
            <a:bodyPr wrap="square" rtlCol="0">
              <a:spAutoFit/>
            </a:bodyPr>
            <a:lstStyle/>
            <a:p>
              <a:pPr algn="dist"/>
              <a:r>
                <a:rPr lang="zh-CN" altLang="en-US" sz="4400" dirty="0">
                  <a:solidFill>
                    <a:srgbClr val="FF6485"/>
                  </a:solidFill>
                  <a:cs typeface="+mn-ea"/>
                  <a:sym typeface="+mn-lt"/>
                </a:rPr>
                <a:t>目录</a:t>
              </a:r>
              <a:endParaRPr lang="zh-CN" altLang="en-US" sz="4400" dirty="0">
                <a:solidFill>
                  <a:srgbClr val="FF6485"/>
                </a:solidFill>
                <a:cs typeface="+mn-ea"/>
                <a:sym typeface="+mn-lt"/>
              </a:endParaRPr>
            </a:p>
          </p:txBody>
        </p:sp>
      </p:grpSp>
      <p:grpSp>
        <p:nvGrpSpPr>
          <p:cNvPr id="18" name="组合 17"/>
          <p:cNvGrpSpPr/>
          <p:nvPr/>
        </p:nvGrpSpPr>
        <p:grpSpPr>
          <a:xfrm>
            <a:off x="5059927" y="1560527"/>
            <a:ext cx="4457700" cy="770369"/>
            <a:chOff x="6096000" y="4296931"/>
            <a:chExt cx="4457700" cy="770369"/>
          </a:xfrm>
        </p:grpSpPr>
        <p:sp>
          <p:nvSpPr>
            <p:cNvPr id="19" name="矩形 18"/>
            <p:cNvSpPr/>
            <p:nvPr/>
          </p:nvSpPr>
          <p:spPr>
            <a:xfrm>
              <a:off x="6096000" y="4296931"/>
              <a:ext cx="4457700" cy="770369"/>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cs typeface="+mn-ea"/>
                <a:sym typeface="+mn-lt"/>
              </a:endParaRPr>
            </a:p>
          </p:txBody>
        </p:sp>
        <p:sp>
          <p:nvSpPr>
            <p:cNvPr id="20" name="文本框 19"/>
            <p:cNvSpPr txBox="1"/>
            <p:nvPr/>
          </p:nvSpPr>
          <p:spPr>
            <a:xfrm>
              <a:off x="6561675" y="4373983"/>
              <a:ext cx="1826141" cy="584775"/>
            </a:xfrm>
            <a:prstGeom prst="rect">
              <a:avLst/>
            </a:prstGeom>
            <a:noFill/>
          </p:spPr>
          <p:txBody>
            <a:bodyPr wrap="non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200" dirty="0" smtClean="0">
                  <a:solidFill>
                    <a:schemeClr val="tx1"/>
                  </a:solidFill>
                  <a:latin typeface="+mn-lt"/>
                  <a:ea typeface="+mn-ea"/>
                  <a:cs typeface="+mn-ea"/>
                  <a:sym typeface="+mn-lt"/>
                </a:rPr>
                <a:t>指导思想</a:t>
              </a:r>
              <a:endParaRPr lang="zh-CN" altLang="en-US" sz="3200" dirty="0">
                <a:solidFill>
                  <a:schemeClr val="tx1"/>
                </a:solidFill>
                <a:latin typeface="+mn-lt"/>
                <a:ea typeface="+mn-ea"/>
                <a:cs typeface="+mn-ea"/>
                <a:sym typeface="+mn-lt"/>
              </a:endParaRPr>
            </a:p>
          </p:txBody>
        </p:sp>
      </p:grpSp>
      <p:grpSp>
        <p:nvGrpSpPr>
          <p:cNvPr id="27" name="组合 26"/>
          <p:cNvGrpSpPr/>
          <p:nvPr/>
        </p:nvGrpSpPr>
        <p:grpSpPr>
          <a:xfrm>
            <a:off x="4403758" y="1530212"/>
            <a:ext cx="977761" cy="830997"/>
            <a:chOff x="4403758" y="1631812"/>
            <a:chExt cx="977761" cy="830997"/>
          </a:xfrm>
          <a:effectLst>
            <a:outerShdw blurRad="50800" dist="38100" dir="2700000" algn="tl" rotWithShape="0">
              <a:prstClr val="black">
                <a:alpha val="40000"/>
              </a:prstClr>
            </a:outerShdw>
          </a:effectLst>
        </p:grpSpPr>
        <p:pic>
          <p:nvPicPr>
            <p:cNvPr id="11" name="图片 10"/>
            <p:cNvPicPr>
              <a:picLocks noChangeAspect="1"/>
            </p:cNvPicPr>
            <p:nvPr/>
          </p:nvPicPr>
          <p:blipFill>
            <a:blip r:embed="rId6" cstate="screen"/>
            <a:stretch>
              <a:fillRect/>
            </a:stretch>
          </p:blipFill>
          <p:spPr>
            <a:xfrm>
              <a:off x="4431492" y="1727476"/>
              <a:ext cx="950027" cy="705020"/>
            </a:xfrm>
            <a:prstGeom prst="rect">
              <a:avLst/>
            </a:prstGeom>
          </p:spPr>
        </p:pic>
        <p:sp>
          <p:nvSpPr>
            <p:cNvPr id="22" name="文本框 21"/>
            <p:cNvSpPr txBox="1"/>
            <p:nvPr/>
          </p:nvSpPr>
          <p:spPr>
            <a:xfrm>
              <a:off x="4403758" y="1631812"/>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a:solidFill>
                    <a:schemeClr val="bg1"/>
                  </a:solidFill>
                  <a:latin typeface="+mn-lt"/>
                  <a:ea typeface="+mn-ea"/>
                  <a:cs typeface="+mn-ea"/>
                  <a:sym typeface="+mn-lt"/>
                </a:rPr>
                <a:t>01</a:t>
              </a:r>
              <a:endParaRPr lang="zh-CN" altLang="en-US" sz="4800" b="1" dirty="0">
                <a:solidFill>
                  <a:schemeClr val="bg1"/>
                </a:solidFill>
                <a:latin typeface="+mn-lt"/>
                <a:ea typeface="+mn-ea"/>
                <a:cs typeface="+mn-ea"/>
                <a:sym typeface="+mn-lt"/>
              </a:endParaRPr>
            </a:p>
          </p:txBody>
        </p:sp>
      </p:grpSp>
      <p:grpSp>
        <p:nvGrpSpPr>
          <p:cNvPr id="31" name="组合 30"/>
          <p:cNvGrpSpPr/>
          <p:nvPr/>
        </p:nvGrpSpPr>
        <p:grpSpPr>
          <a:xfrm>
            <a:off x="5059927" y="2574247"/>
            <a:ext cx="4457700" cy="770369"/>
            <a:chOff x="6096000" y="4296931"/>
            <a:chExt cx="4457700" cy="770369"/>
          </a:xfrm>
        </p:grpSpPr>
        <p:sp>
          <p:nvSpPr>
            <p:cNvPr id="32" name="矩形 31"/>
            <p:cNvSpPr/>
            <p:nvPr/>
          </p:nvSpPr>
          <p:spPr>
            <a:xfrm>
              <a:off x="6096000" y="4296931"/>
              <a:ext cx="4457700" cy="770369"/>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文本框 32"/>
            <p:cNvSpPr txBox="1"/>
            <p:nvPr/>
          </p:nvSpPr>
          <p:spPr>
            <a:xfrm>
              <a:off x="6561674" y="4400924"/>
              <a:ext cx="1826141" cy="584775"/>
            </a:xfrm>
            <a:prstGeom prst="rect">
              <a:avLst/>
            </a:prstGeom>
            <a:noFill/>
          </p:spPr>
          <p:txBody>
            <a:bodyPr wrap="non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200" dirty="0" smtClean="0">
                  <a:solidFill>
                    <a:schemeClr val="tx1"/>
                  </a:solidFill>
                  <a:latin typeface="+mn-lt"/>
                  <a:ea typeface="+mn-ea"/>
                  <a:cs typeface="+mn-ea"/>
                  <a:sym typeface="+mn-lt"/>
                </a:rPr>
                <a:t>活动细节</a:t>
              </a:r>
              <a:endParaRPr lang="zh-CN" altLang="en-US" sz="3200" dirty="0">
                <a:solidFill>
                  <a:schemeClr val="tx1"/>
                </a:solidFill>
                <a:latin typeface="+mn-lt"/>
                <a:ea typeface="+mn-ea"/>
                <a:cs typeface="+mn-ea"/>
                <a:sym typeface="+mn-lt"/>
              </a:endParaRPr>
            </a:p>
          </p:txBody>
        </p:sp>
      </p:grpSp>
      <p:grpSp>
        <p:nvGrpSpPr>
          <p:cNvPr id="34" name="组合 33"/>
          <p:cNvGrpSpPr/>
          <p:nvPr/>
        </p:nvGrpSpPr>
        <p:grpSpPr>
          <a:xfrm>
            <a:off x="4403129" y="2557371"/>
            <a:ext cx="978390" cy="830997"/>
            <a:chOff x="4403129" y="1645251"/>
            <a:chExt cx="978390" cy="830997"/>
          </a:xfrm>
          <a:effectLst>
            <a:outerShdw blurRad="50800" dist="38100" dir="2700000" algn="tl" rotWithShape="0">
              <a:prstClr val="black">
                <a:alpha val="40000"/>
              </a:prstClr>
            </a:outerShdw>
          </a:effectLst>
        </p:grpSpPr>
        <p:pic>
          <p:nvPicPr>
            <p:cNvPr id="35" name="图片 34"/>
            <p:cNvPicPr>
              <a:picLocks noChangeAspect="1"/>
            </p:cNvPicPr>
            <p:nvPr/>
          </p:nvPicPr>
          <p:blipFill>
            <a:blip r:embed="rId6" cstate="screen"/>
            <a:stretch>
              <a:fillRect/>
            </a:stretch>
          </p:blipFill>
          <p:spPr>
            <a:xfrm>
              <a:off x="4431492" y="1727476"/>
              <a:ext cx="950027" cy="705020"/>
            </a:xfrm>
            <a:prstGeom prst="rect">
              <a:avLst/>
            </a:prstGeom>
          </p:spPr>
        </p:pic>
        <p:sp>
          <p:nvSpPr>
            <p:cNvPr id="36" name="文本框 35"/>
            <p:cNvSpPr txBox="1"/>
            <p:nvPr/>
          </p:nvSpPr>
          <p:spPr>
            <a:xfrm>
              <a:off x="4403129" y="1645251"/>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a:solidFill>
                    <a:schemeClr val="bg1"/>
                  </a:solidFill>
                  <a:latin typeface="+mn-lt"/>
                  <a:ea typeface="+mn-ea"/>
                  <a:cs typeface="+mn-ea"/>
                  <a:sym typeface="+mn-lt"/>
                </a:rPr>
                <a:t>02</a:t>
              </a:r>
              <a:endParaRPr lang="zh-CN" altLang="en-US" sz="4800" b="1" dirty="0">
                <a:solidFill>
                  <a:schemeClr val="bg1"/>
                </a:solidFill>
                <a:latin typeface="+mn-lt"/>
                <a:ea typeface="+mn-ea"/>
                <a:cs typeface="+mn-ea"/>
                <a:sym typeface="+mn-lt"/>
              </a:endParaRPr>
            </a:p>
          </p:txBody>
        </p:sp>
      </p:grpSp>
      <p:grpSp>
        <p:nvGrpSpPr>
          <p:cNvPr id="39" name="组合 38"/>
          <p:cNvGrpSpPr/>
          <p:nvPr/>
        </p:nvGrpSpPr>
        <p:grpSpPr>
          <a:xfrm>
            <a:off x="5059927" y="3587967"/>
            <a:ext cx="4457700" cy="770369"/>
            <a:chOff x="6096000" y="4296931"/>
            <a:chExt cx="4457700" cy="770369"/>
          </a:xfrm>
        </p:grpSpPr>
        <p:sp>
          <p:nvSpPr>
            <p:cNvPr id="40" name="矩形 39"/>
            <p:cNvSpPr/>
            <p:nvPr/>
          </p:nvSpPr>
          <p:spPr>
            <a:xfrm>
              <a:off x="6096000" y="4296931"/>
              <a:ext cx="4457700" cy="770369"/>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1" name="文本框 40"/>
            <p:cNvSpPr txBox="1"/>
            <p:nvPr/>
          </p:nvSpPr>
          <p:spPr>
            <a:xfrm>
              <a:off x="6568643" y="4373714"/>
              <a:ext cx="1826141" cy="584775"/>
            </a:xfrm>
            <a:prstGeom prst="rect">
              <a:avLst/>
            </a:prstGeom>
            <a:noFill/>
          </p:spPr>
          <p:txBody>
            <a:bodyPr wrap="non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200" dirty="0" smtClean="0">
                  <a:solidFill>
                    <a:schemeClr val="tx1"/>
                  </a:solidFill>
                  <a:latin typeface="+mn-lt"/>
                  <a:ea typeface="+mn-ea"/>
                  <a:cs typeface="+mn-ea"/>
                  <a:sym typeface="+mn-lt"/>
                </a:rPr>
                <a:t>活动内容</a:t>
              </a:r>
              <a:endParaRPr lang="zh-CN" altLang="en-US" sz="3200" dirty="0">
                <a:solidFill>
                  <a:schemeClr val="tx1"/>
                </a:solidFill>
                <a:latin typeface="+mn-lt"/>
                <a:ea typeface="+mn-ea"/>
                <a:cs typeface="+mn-ea"/>
                <a:sym typeface="+mn-lt"/>
              </a:endParaRPr>
            </a:p>
          </p:txBody>
        </p:sp>
      </p:grpSp>
      <p:grpSp>
        <p:nvGrpSpPr>
          <p:cNvPr id="42" name="组合 41"/>
          <p:cNvGrpSpPr/>
          <p:nvPr/>
        </p:nvGrpSpPr>
        <p:grpSpPr>
          <a:xfrm>
            <a:off x="4390957" y="3569014"/>
            <a:ext cx="990562" cy="830997"/>
            <a:chOff x="4390957" y="1643174"/>
            <a:chExt cx="990562" cy="830997"/>
          </a:xfrm>
          <a:effectLst>
            <a:outerShdw blurRad="50800" dist="38100" dir="2700000" algn="tl" rotWithShape="0">
              <a:prstClr val="black">
                <a:alpha val="40000"/>
              </a:prstClr>
            </a:outerShdw>
          </a:effectLst>
        </p:grpSpPr>
        <p:pic>
          <p:nvPicPr>
            <p:cNvPr id="43" name="图片 42"/>
            <p:cNvPicPr>
              <a:picLocks noChangeAspect="1"/>
            </p:cNvPicPr>
            <p:nvPr/>
          </p:nvPicPr>
          <p:blipFill>
            <a:blip r:embed="rId6" cstate="screen"/>
            <a:stretch>
              <a:fillRect/>
            </a:stretch>
          </p:blipFill>
          <p:spPr>
            <a:xfrm>
              <a:off x="4431492" y="1727476"/>
              <a:ext cx="950027" cy="705020"/>
            </a:xfrm>
            <a:prstGeom prst="rect">
              <a:avLst/>
            </a:prstGeom>
          </p:spPr>
        </p:pic>
        <p:sp>
          <p:nvSpPr>
            <p:cNvPr id="44" name="文本框 43"/>
            <p:cNvSpPr txBox="1"/>
            <p:nvPr/>
          </p:nvSpPr>
          <p:spPr>
            <a:xfrm>
              <a:off x="4390957" y="1643174"/>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a:solidFill>
                    <a:schemeClr val="bg1"/>
                  </a:solidFill>
                  <a:latin typeface="+mn-lt"/>
                  <a:ea typeface="+mn-ea"/>
                  <a:cs typeface="+mn-ea"/>
                  <a:sym typeface="+mn-lt"/>
                </a:rPr>
                <a:t>03</a:t>
              </a:r>
              <a:endParaRPr lang="zh-CN" altLang="en-US" sz="4800" b="1" dirty="0">
                <a:solidFill>
                  <a:schemeClr val="bg1"/>
                </a:solidFill>
                <a:latin typeface="+mn-lt"/>
                <a:ea typeface="+mn-ea"/>
                <a:cs typeface="+mn-ea"/>
                <a:sym typeface="+mn-lt"/>
              </a:endParaRPr>
            </a:p>
          </p:txBody>
        </p:sp>
      </p:grpSp>
      <p:grpSp>
        <p:nvGrpSpPr>
          <p:cNvPr id="47" name="组合 46"/>
          <p:cNvGrpSpPr/>
          <p:nvPr/>
        </p:nvGrpSpPr>
        <p:grpSpPr>
          <a:xfrm>
            <a:off x="5059927" y="4601686"/>
            <a:ext cx="4457700" cy="770369"/>
            <a:chOff x="6096000" y="4296931"/>
            <a:chExt cx="4457700" cy="770369"/>
          </a:xfrm>
        </p:grpSpPr>
        <p:sp>
          <p:nvSpPr>
            <p:cNvPr id="48" name="矩形 47"/>
            <p:cNvSpPr/>
            <p:nvPr/>
          </p:nvSpPr>
          <p:spPr>
            <a:xfrm>
              <a:off x="6096000" y="4296931"/>
              <a:ext cx="4457700" cy="770369"/>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文本框 48"/>
            <p:cNvSpPr txBox="1"/>
            <p:nvPr/>
          </p:nvSpPr>
          <p:spPr>
            <a:xfrm>
              <a:off x="6610361" y="4372686"/>
              <a:ext cx="1826141" cy="584775"/>
            </a:xfrm>
            <a:prstGeom prst="rect">
              <a:avLst/>
            </a:prstGeom>
            <a:noFill/>
          </p:spPr>
          <p:txBody>
            <a:bodyPr wrap="non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200" dirty="0" smtClean="0">
                  <a:solidFill>
                    <a:schemeClr val="tx1"/>
                  </a:solidFill>
                  <a:latin typeface="+mn-lt"/>
                  <a:ea typeface="+mn-ea"/>
                  <a:cs typeface="+mn-ea"/>
                  <a:sym typeface="+mn-lt"/>
                </a:rPr>
                <a:t>活动要求</a:t>
              </a:r>
              <a:endParaRPr lang="zh-CN" altLang="en-US" sz="3200" dirty="0">
                <a:solidFill>
                  <a:schemeClr val="tx1"/>
                </a:solidFill>
                <a:latin typeface="+mn-lt"/>
                <a:ea typeface="+mn-ea"/>
                <a:cs typeface="+mn-ea"/>
                <a:sym typeface="+mn-lt"/>
              </a:endParaRPr>
            </a:p>
          </p:txBody>
        </p:sp>
      </p:grpSp>
      <p:grpSp>
        <p:nvGrpSpPr>
          <p:cNvPr id="50" name="组合 49"/>
          <p:cNvGrpSpPr/>
          <p:nvPr/>
        </p:nvGrpSpPr>
        <p:grpSpPr>
          <a:xfrm>
            <a:off x="4415452" y="4624408"/>
            <a:ext cx="992973" cy="830997"/>
            <a:chOff x="4388546" y="1657813"/>
            <a:chExt cx="992973" cy="830997"/>
          </a:xfrm>
          <a:effectLst>
            <a:outerShdw blurRad="50800" dist="38100" dir="2700000" algn="tl" rotWithShape="0">
              <a:prstClr val="black">
                <a:alpha val="40000"/>
              </a:prstClr>
            </a:outerShdw>
          </a:effectLst>
        </p:grpSpPr>
        <p:pic>
          <p:nvPicPr>
            <p:cNvPr id="51" name="图片 50"/>
            <p:cNvPicPr>
              <a:picLocks noChangeAspect="1"/>
            </p:cNvPicPr>
            <p:nvPr/>
          </p:nvPicPr>
          <p:blipFill>
            <a:blip r:embed="rId6" cstate="screen"/>
            <a:stretch>
              <a:fillRect/>
            </a:stretch>
          </p:blipFill>
          <p:spPr>
            <a:xfrm>
              <a:off x="4431492" y="1727476"/>
              <a:ext cx="950027" cy="705020"/>
            </a:xfrm>
            <a:prstGeom prst="rect">
              <a:avLst/>
            </a:prstGeom>
          </p:spPr>
        </p:pic>
        <p:sp>
          <p:nvSpPr>
            <p:cNvPr id="52" name="文本框 51"/>
            <p:cNvSpPr txBox="1"/>
            <p:nvPr/>
          </p:nvSpPr>
          <p:spPr>
            <a:xfrm>
              <a:off x="4388546" y="1657813"/>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a:solidFill>
                    <a:schemeClr val="bg1"/>
                  </a:solidFill>
                  <a:latin typeface="+mn-lt"/>
                  <a:ea typeface="+mn-ea"/>
                  <a:cs typeface="+mn-ea"/>
                  <a:sym typeface="+mn-lt"/>
                </a:rPr>
                <a:t>04</a:t>
              </a:r>
              <a:endParaRPr lang="zh-CN" altLang="en-US" sz="4800" b="1" dirty="0">
                <a:solidFill>
                  <a:schemeClr val="bg1"/>
                </a:solidFill>
                <a:latin typeface="+mn-lt"/>
                <a:ea typeface="+mn-ea"/>
                <a:cs typeface="+mn-ea"/>
                <a:sym typeface="+mn-lt"/>
              </a:endParaRPr>
            </a:p>
          </p:txBody>
        </p:sp>
      </p:grpSp>
      <p:grpSp>
        <p:nvGrpSpPr>
          <p:cNvPr id="2" name="组合 1"/>
          <p:cNvGrpSpPr/>
          <p:nvPr/>
        </p:nvGrpSpPr>
        <p:grpSpPr>
          <a:xfrm>
            <a:off x="9150277" y="551553"/>
            <a:ext cx="2507610" cy="529159"/>
            <a:chOff x="5381519" y="215632"/>
            <a:chExt cx="4357037" cy="919426"/>
          </a:xfrm>
        </p:grpSpPr>
        <p:sp>
          <p:nvSpPr>
            <p:cNvPr id="54" name="文本框 53"/>
            <p:cNvSpPr txBox="1"/>
            <p:nvPr/>
          </p:nvSpPr>
          <p:spPr>
            <a:xfrm>
              <a:off x="5381519" y="332904"/>
              <a:ext cx="4357037" cy="802154"/>
            </a:xfrm>
            <a:prstGeom prst="rect">
              <a:avLst/>
            </a:prstGeom>
            <a:noFill/>
          </p:spPr>
          <p:txBody>
            <a:bodyPr wrap="none" rtlCol="0">
              <a:spAutoFit/>
            </a:bodyPr>
            <a:lstStyle/>
            <a:p>
              <a:r>
                <a:rPr lang="en-US" altLang="zh-CN" sz="2400" dirty="0" smtClean="0">
                  <a:solidFill>
                    <a:srgbClr val="FF6485"/>
                  </a:solidFill>
                  <a:cs typeface="+mn-ea"/>
                  <a:sym typeface="+mn-lt"/>
                </a:rPr>
                <a:t>Teacher’s  Day</a:t>
              </a:r>
              <a:endParaRPr lang="zh-CN" altLang="en-US" sz="900" dirty="0">
                <a:solidFill>
                  <a:srgbClr val="FF6485"/>
                </a:solidFill>
                <a:cs typeface="+mn-ea"/>
                <a:sym typeface="+mn-lt"/>
              </a:endParaRPr>
            </a:p>
          </p:txBody>
        </p:sp>
        <p:pic>
          <p:nvPicPr>
            <p:cNvPr id="55" name="图片 54"/>
            <p:cNvPicPr>
              <a:picLocks noChangeAspect="1"/>
            </p:cNvPicPr>
            <p:nvPr/>
          </p:nvPicPr>
          <p:blipFill>
            <a:blip r:embed="rId7" cstate="screen"/>
            <a:stretch>
              <a:fillRect/>
            </a:stretch>
          </p:blipFill>
          <p:spPr>
            <a:xfrm rot="5400000">
              <a:off x="7385286" y="276730"/>
              <a:ext cx="473819" cy="35162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435">
                                          <p:stCondLst>
                                            <p:cond delay="0"/>
                                          </p:stCondLst>
                                        </p:cTn>
                                        <p:tgtEl>
                                          <p:spTgt spid="21"/>
                                        </p:tgtEl>
                                      </p:cBhvr>
                                    </p:animEffect>
                                    <p:anim calcmode="lin" valueType="num">
                                      <p:cBhvr>
                                        <p:cTn id="8" dur="1367"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1"/>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1"/>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1"/>
                                        </p:tgtEl>
                                        <p:attrNameLst>
                                          <p:attrName>ppt_y</p:attrName>
                                        </p:attrNameLst>
                                      </p:cBhvr>
                                      <p:tavLst>
                                        <p:tav tm="0" fmla="#ppt_y-sin(pi*$)/81">
                                          <p:val>
                                            <p:fltVal val="0"/>
                                          </p:val>
                                        </p:tav>
                                        <p:tav tm="100000">
                                          <p:val>
                                            <p:fltVal val="1"/>
                                          </p:val>
                                        </p:tav>
                                      </p:tavLst>
                                    </p:anim>
                                    <p:animScale>
                                      <p:cBhvr>
                                        <p:cTn id="13" dur="20">
                                          <p:stCondLst>
                                            <p:cond delay="487"/>
                                          </p:stCondLst>
                                        </p:cTn>
                                        <p:tgtEl>
                                          <p:spTgt spid="21"/>
                                        </p:tgtEl>
                                      </p:cBhvr>
                                      <p:to x="100000" y="60000"/>
                                    </p:animScale>
                                    <p:animScale>
                                      <p:cBhvr>
                                        <p:cTn id="14" dur="124" decel="50000">
                                          <p:stCondLst>
                                            <p:cond delay="507"/>
                                          </p:stCondLst>
                                        </p:cTn>
                                        <p:tgtEl>
                                          <p:spTgt spid="21"/>
                                        </p:tgtEl>
                                      </p:cBhvr>
                                      <p:to x="100000" y="100000"/>
                                    </p:animScale>
                                    <p:animScale>
                                      <p:cBhvr>
                                        <p:cTn id="15" dur="20">
                                          <p:stCondLst>
                                            <p:cond delay="984"/>
                                          </p:stCondLst>
                                        </p:cTn>
                                        <p:tgtEl>
                                          <p:spTgt spid="21"/>
                                        </p:tgtEl>
                                      </p:cBhvr>
                                      <p:to x="100000" y="80000"/>
                                    </p:animScale>
                                    <p:animScale>
                                      <p:cBhvr>
                                        <p:cTn id="16" dur="124" decel="50000">
                                          <p:stCondLst>
                                            <p:cond delay="1004"/>
                                          </p:stCondLst>
                                        </p:cTn>
                                        <p:tgtEl>
                                          <p:spTgt spid="21"/>
                                        </p:tgtEl>
                                      </p:cBhvr>
                                      <p:to x="100000" y="100000"/>
                                    </p:animScale>
                                    <p:animScale>
                                      <p:cBhvr>
                                        <p:cTn id="17" dur="20">
                                          <p:stCondLst>
                                            <p:cond delay="1231"/>
                                          </p:stCondLst>
                                        </p:cTn>
                                        <p:tgtEl>
                                          <p:spTgt spid="21"/>
                                        </p:tgtEl>
                                      </p:cBhvr>
                                      <p:to x="100000" y="90000"/>
                                    </p:animScale>
                                    <p:animScale>
                                      <p:cBhvr>
                                        <p:cTn id="18" dur="124" decel="50000">
                                          <p:stCondLst>
                                            <p:cond delay="1251"/>
                                          </p:stCondLst>
                                        </p:cTn>
                                        <p:tgtEl>
                                          <p:spTgt spid="21"/>
                                        </p:tgtEl>
                                      </p:cBhvr>
                                      <p:to x="100000" y="100000"/>
                                    </p:animScale>
                                    <p:animScale>
                                      <p:cBhvr>
                                        <p:cTn id="19" dur="20">
                                          <p:stCondLst>
                                            <p:cond delay="1356"/>
                                          </p:stCondLst>
                                        </p:cTn>
                                        <p:tgtEl>
                                          <p:spTgt spid="21"/>
                                        </p:tgtEl>
                                      </p:cBhvr>
                                      <p:to x="100000" y="95000"/>
                                    </p:animScale>
                                    <p:animScale>
                                      <p:cBhvr>
                                        <p:cTn id="20" dur="124" decel="50000">
                                          <p:stCondLst>
                                            <p:cond delay="1376"/>
                                          </p:stCondLst>
                                        </p:cTn>
                                        <p:tgtEl>
                                          <p:spTgt spid="21"/>
                                        </p:tgtEl>
                                      </p:cBhvr>
                                      <p:to x="100000" y="100000"/>
                                    </p:animScale>
                                  </p:childTnLst>
                                </p:cTn>
                              </p:par>
                            </p:childTnLst>
                          </p:cTn>
                        </p:par>
                        <p:par>
                          <p:cTn id="21" fill="hold">
                            <p:stCondLst>
                              <p:cond delay="1500"/>
                            </p:stCondLst>
                            <p:childTnLst>
                              <p:par>
                                <p:cTn id="22" presetID="15"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fltVal val="0"/>
                                          </p:val>
                                        </p:tav>
                                        <p:tav tm="100000">
                                          <p:val>
                                            <p:strVal val="#ppt_w"/>
                                          </p:val>
                                        </p:tav>
                                      </p:tavLst>
                                    </p:anim>
                                    <p:anim calcmode="lin" valueType="num">
                                      <p:cBhvr>
                                        <p:cTn id="25" dur="1000" fill="hold"/>
                                        <p:tgtEl>
                                          <p:spTgt spid="27"/>
                                        </p:tgtEl>
                                        <p:attrNameLst>
                                          <p:attrName>ppt_h</p:attrName>
                                        </p:attrNameLst>
                                      </p:cBhvr>
                                      <p:tavLst>
                                        <p:tav tm="0">
                                          <p:val>
                                            <p:fltVal val="0"/>
                                          </p:val>
                                        </p:tav>
                                        <p:tav tm="100000">
                                          <p:val>
                                            <p:strVal val="#ppt_h"/>
                                          </p:val>
                                        </p:tav>
                                      </p:tavLst>
                                    </p:anim>
                                    <p:anim calcmode="lin" valueType="num">
                                      <p:cBhvr>
                                        <p:cTn id="26"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2500"/>
                            </p:stCondLst>
                            <p:childTnLst>
                              <p:par>
                                <p:cTn id="29" presetID="6"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circle(in)">
                                      <p:cBhvr>
                                        <p:cTn id="31" dur="2000"/>
                                        <p:tgtEl>
                                          <p:spTgt spid="18"/>
                                        </p:tgtEl>
                                      </p:cBhvr>
                                    </p:animEffect>
                                  </p:childTnLst>
                                </p:cTn>
                              </p:par>
                            </p:childTnLst>
                          </p:cTn>
                        </p:par>
                        <p:par>
                          <p:cTn id="32" fill="hold">
                            <p:stCondLst>
                              <p:cond delay="4500"/>
                            </p:stCondLst>
                            <p:childTnLst>
                              <p:par>
                                <p:cTn id="33" presetID="15" presetClass="entr" presetSubtype="0"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1000" fill="hold"/>
                                        <p:tgtEl>
                                          <p:spTgt spid="34"/>
                                        </p:tgtEl>
                                        <p:attrNameLst>
                                          <p:attrName>ppt_w</p:attrName>
                                        </p:attrNameLst>
                                      </p:cBhvr>
                                      <p:tavLst>
                                        <p:tav tm="0">
                                          <p:val>
                                            <p:fltVal val="0"/>
                                          </p:val>
                                        </p:tav>
                                        <p:tav tm="100000">
                                          <p:val>
                                            <p:strVal val="#ppt_w"/>
                                          </p:val>
                                        </p:tav>
                                      </p:tavLst>
                                    </p:anim>
                                    <p:anim calcmode="lin" valueType="num">
                                      <p:cBhvr>
                                        <p:cTn id="36" dur="1000" fill="hold"/>
                                        <p:tgtEl>
                                          <p:spTgt spid="34"/>
                                        </p:tgtEl>
                                        <p:attrNameLst>
                                          <p:attrName>ppt_h</p:attrName>
                                        </p:attrNameLst>
                                      </p:cBhvr>
                                      <p:tavLst>
                                        <p:tav tm="0">
                                          <p:val>
                                            <p:fltVal val="0"/>
                                          </p:val>
                                        </p:tav>
                                        <p:tav tm="100000">
                                          <p:val>
                                            <p:strVal val="#ppt_h"/>
                                          </p:val>
                                        </p:tav>
                                      </p:tavLst>
                                    </p:anim>
                                    <p:anim calcmode="lin" valueType="num">
                                      <p:cBhvr>
                                        <p:cTn id="37"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500"/>
                            </p:stCondLst>
                            <p:childTnLst>
                              <p:par>
                                <p:cTn id="40" presetID="6" presetClass="entr" presetSubtype="16"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circle(in)">
                                      <p:cBhvr>
                                        <p:cTn id="42" dur="2000"/>
                                        <p:tgtEl>
                                          <p:spTgt spid="31"/>
                                        </p:tgtEl>
                                      </p:cBhvr>
                                    </p:animEffect>
                                  </p:childTnLst>
                                </p:cTn>
                              </p:par>
                            </p:childTnLst>
                          </p:cTn>
                        </p:par>
                        <p:par>
                          <p:cTn id="43" fill="hold">
                            <p:stCondLst>
                              <p:cond delay="7500"/>
                            </p:stCondLst>
                            <p:childTnLst>
                              <p:par>
                                <p:cTn id="44" presetID="15" presetClass="entr" presetSubtype="0"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1000" fill="hold"/>
                                        <p:tgtEl>
                                          <p:spTgt spid="42"/>
                                        </p:tgtEl>
                                        <p:attrNameLst>
                                          <p:attrName>ppt_w</p:attrName>
                                        </p:attrNameLst>
                                      </p:cBhvr>
                                      <p:tavLst>
                                        <p:tav tm="0">
                                          <p:val>
                                            <p:fltVal val="0"/>
                                          </p:val>
                                        </p:tav>
                                        <p:tav tm="100000">
                                          <p:val>
                                            <p:strVal val="#ppt_w"/>
                                          </p:val>
                                        </p:tav>
                                      </p:tavLst>
                                    </p:anim>
                                    <p:anim calcmode="lin" valueType="num">
                                      <p:cBhvr>
                                        <p:cTn id="47" dur="1000" fill="hold"/>
                                        <p:tgtEl>
                                          <p:spTgt spid="42"/>
                                        </p:tgtEl>
                                        <p:attrNameLst>
                                          <p:attrName>ppt_h</p:attrName>
                                        </p:attrNameLst>
                                      </p:cBhvr>
                                      <p:tavLst>
                                        <p:tav tm="0">
                                          <p:val>
                                            <p:fltVal val="0"/>
                                          </p:val>
                                        </p:tav>
                                        <p:tav tm="100000">
                                          <p:val>
                                            <p:strVal val="#ppt_h"/>
                                          </p:val>
                                        </p:tav>
                                      </p:tavLst>
                                    </p:anim>
                                    <p:anim calcmode="lin" valueType="num">
                                      <p:cBhvr>
                                        <p:cTn id="48"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8500"/>
                            </p:stCondLst>
                            <p:childTnLst>
                              <p:par>
                                <p:cTn id="51" presetID="6" presetClass="entr" presetSubtype="16"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circle(in)">
                                      <p:cBhvr>
                                        <p:cTn id="53" dur="2000"/>
                                        <p:tgtEl>
                                          <p:spTgt spid="39"/>
                                        </p:tgtEl>
                                      </p:cBhvr>
                                    </p:animEffect>
                                  </p:childTnLst>
                                </p:cTn>
                              </p:par>
                            </p:childTnLst>
                          </p:cTn>
                        </p:par>
                        <p:par>
                          <p:cTn id="54" fill="hold">
                            <p:stCondLst>
                              <p:cond delay="10500"/>
                            </p:stCondLst>
                            <p:childTnLst>
                              <p:par>
                                <p:cTn id="55" presetID="15" presetClass="entr" presetSubtype="0"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1000" fill="hold"/>
                                        <p:tgtEl>
                                          <p:spTgt spid="50"/>
                                        </p:tgtEl>
                                        <p:attrNameLst>
                                          <p:attrName>ppt_w</p:attrName>
                                        </p:attrNameLst>
                                      </p:cBhvr>
                                      <p:tavLst>
                                        <p:tav tm="0">
                                          <p:val>
                                            <p:fltVal val="0"/>
                                          </p:val>
                                        </p:tav>
                                        <p:tav tm="100000">
                                          <p:val>
                                            <p:strVal val="#ppt_w"/>
                                          </p:val>
                                        </p:tav>
                                      </p:tavLst>
                                    </p:anim>
                                    <p:anim calcmode="lin" valueType="num">
                                      <p:cBhvr>
                                        <p:cTn id="58" dur="1000" fill="hold"/>
                                        <p:tgtEl>
                                          <p:spTgt spid="50"/>
                                        </p:tgtEl>
                                        <p:attrNameLst>
                                          <p:attrName>ppt_h</p:attrName>
                                        </p:attrNameLst>
                                      </p:cBhvr>
                                      <p:tavLst>
                                        <p:tav tm="0">
                                          <p:val>
                                            <p:fltVal val="0"/>
                                          </p:val>
                                        </p:tav>
                                        <p:tav tm="100000">
                                          <p:val>
                                            <p:strVal val="#ppt_h"/>
                                          </p:val>
                                        </p:tav>
                                      </p:tavLst>
                                    </p:anim>
                                    <p:anim calcmode="lin" valueType="num">
                                      <p:cBhvr>
                                        <p:cTn id="59"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50"/>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11500"/>
                            </p:stCondLst>
                            <p:childTnLst>
                              <p:par>
                                <p:cTn id="62" presetID="6" presetClass="entr" presetSubtype="16"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circle(in)">
                                      <p:cBhvr>
                                        <p:cTn id="64"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700849" y="649431"/>
            <a:ext cx="4739863" cy="4739863"/>
          </a:xfrm>
          <a:prstGeom prst="rect">
            <a:avLst/>
          </a:prstGeom>
        </p:spPr>
      </p:pic>
      <p:sp>
        <p:nvSpPr>
          <p:cNvPr id="10" name="椭圆 9"/>
          <p:cNvSpPr/>
          <p:nvPr/>
        </p:nvSpPr>
        <p:spPr>
          <a:xfrm>
            <a:off x="2071524" y="2369716"/>
            <a:ext cx="1790163" cy="1790163"/>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9055014" y="3429000"/>
            <a:ext cx="4309230" cy="39019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直接连接符 11"/>
          <p:cNvCxnSpPr/>
          <p:nvPr/>
        </p:nvCxnSpPr>
        <p:spPr>
          <a:xfrm flipH="1">
            <a:off x="5608259" y="228599"/>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957646" y="1107286"/>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36463" y="4728887"/>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265924" y="3902940"/>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866753" y="2705040"/>
            <a:ext cx="5064119" cy="1443827"/>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p:cNvSpPr txBox="1"/>
          <p:nvPr/>
        </p:nvSpPr>
        <p:spPr>
          <a:xfrm>
            <a:off x="5185287" y="2979610"/>
            <a:ext cx="5071912" cy="923330"/>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5400" b="1" dirty="0" smtClean="0">
                <a:solidFill>
                  <a:srgbClr val="FF6485"/>
                </a:solidFill>
                <a:latin typeface="+mn-lt"/>
                <a:ea typeface="+mn-ea"/>
                <a:cs typeface="+mn-ea"/>
                <a:sym typeface="+mn-lt"/>
              </a:rPr>
              <a:t>指 导 思 想</a:t>
            </a:r>
            <a:endParaRPr lang="zh-CN" altLang="en-US" sz="5400" b="1" dirty="0">
              <a:solidFill>
                <a:srgbClr val="FF6485"/>
              </a:solidFill>
              <a:latin typeface="+mn-lt"/>
              <a:ea typeface="+mn-ea"/>
              <a:cs typeface="+mn-ea"/>
              <a:sym typeface="+mn-lt"/>
            </a:endParaRPr>
          </a:p>
        </p:txBody>
      </p:sp>
      <p:sp>
        <p:nvSpPr>
          <p:cNvPr id="60" name="文本框 59"/>
          <p:cNvSpPr txBox="1"/>
          <p:nvPr/>
        </p:nvSpPr>
        <p:spPr>
          <a:xfrm>
            <a:off x="1945514" y="2525159"/>
            <a:ext cx="1627369" cy="1569660"/>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9600" i="1" dirty="0">
                <a:latin typeface="+mn-lt"/>
                <a:ea typeface="+mn-ea"/>
                <a:cs typeface="+mn-ea"/>
                <a:sym typeface="+mn-lt"/>
              </a:rPr>
              <a:t>01</a:t>
            </a:r>
            <a:endParaRPr lang="zh-CN" altLang="en-US" sz="9600" i="1" dirty="0">
              <a:latin typeface="+mn-lt"/>
              <a:ea typeface="+mn-ea"/>
              <a:cs typeface="+mn-ea"/>
              <a:sym typeface="+mn-lt"/>
            </a:endParaRPr>
          </a:p>
        </p:txBody>
      </p:sp>
      <p:pic>
        <p:nvPicPr>
          <p:cNvPr id="16" name="图片 15"/>
          <p:cNvPicPr>
            <a:picLocks noChangeAspect="1"/>
          </p:cNvPicPr>
          <p:nvPr/>
        </p:nvPicPr>
        <p:blipFill>
          <a:blip r:embed="rId3" cstate="screen"/>
          <a:stretch>
            <a:fillRect/>
          </a:stretch>
        </p:blipFill>
        <p:spPr>
          <a:xfrm rot="1171272">
            <a:off x="8783552" y="2202969"/>
            <a:ext cx="2206717" cy="2447969"/>
          </a:xfrm>
          <a:prstGeom prst="rect">
            <a:avLst/>
          </a:prstGeom>
        </p:spPr>
      </p:pic>
      <p:pic>
        <p:nvPicPr>
          <p:cNvPr id="24" name="图片 23"/>
          <p:cNvPicPr>
            <a:picLocks noChangeAspect="1"/>
          </p:cNvPicPr>
          <p:nvPr/>
        </p:nvPicPr>
        <p:blipFill>
          <a:blip r:embed="rId4" cstate="screen"/>
          <a:stretch>
            <a:fillRect/>
          </a:stretch>
        </p:blipFill>
        <p:spPr>
          <a:xfrm>
            <a:off x="6403001" y="1572104"/>
            <a:ext cx="1134157" cy="841664"/>
          </a:xfrm>
          <a:prstGeom prst="rect">
            <a:avLst/>
          </a:prstGeom>
        </p:spPr>
      </p:pic>
      <p:pic>
        <p:nvPicPr>
          <p:cNvPr id="25" name="图片 24"/>
          <p:cNvPicPr>
            <a:picLocks noChangeAspect="1"/>
          </p:cNvPicPr>
          <p:nvPr/>
        </p:nvPicPr>
        <p:blipFill>
          <a:blip r:embed="rId5" cstate="screen"/>
          <a:stretch>
            <a:fillRect/>
          </a:stretch>
        </p:blipFill>
        <p:spPr>
          <a:xfrm>
            <a:off x="8132613" y="2238013"/>
            <a:ext cx="423634" cy="314381"/>
          </a:xfrm>
          <a:prstGeom prst="rect">
            <a:avLst/>
          </a:prstGeom>
        </p:spPr>
      </p:pic>
      <p:grpSp>
        <p:nvGrpSpPr>
          <p:cNvPr id="18" name="组合 17"/>
          <p:cNvGrpSpPr/>
          <p:nvPr/>
        </p:nvGrpSpPr>
        <p:grpSpPr>
          <a:xfrm>
            <a:off x="9150277" y="551553"/>
            <a:ext cx="2507610" cy="529159"/>
            <a:chOff x="5381519" y="215632"/>
            <a:chExt cx="4357037" cy="919426"/>
          </a:xfrm>
        </p:grpSpPr>
        <p:sp>
          <p:nvSpPr>
            <p:cNvPr id="19" name="文本框 18"/>
            <p:cNvSpPr txBox="1"/>
            <p:nvPr/>
          </p:nvSpPr>
          <p:spPr>
            <a:xfrm>
              <a:off x="5381519" y="332904"/>
              <a:ext cx="4357037" cy="802154"/>
            </a:xfrm>
            <a:prstGeom prst="rect">
              <a:avLst/>
            </a:prstGeom>
            <a:noFill/>
          </p:spPr>
          <p:txBody>
            <a:bodyPr wrap="none" rtlCol="0">
              <a:spAutoFit/>
            </a:bodyPr>
            <a:lstStyle/>
            <a:p>
              <a:r>
                <a:rPr lang="en-US" altLang="zh-CN" sz="2400" dirty="0" smtClean="0">
                  <a:solidFill>
                    <a:srgbClr val="FF6485"/>
                  </a:solidFill>
                  <a:cs typeface="+mn-ea"/>
                  <a:sym typeface="+mn-lt"/>
                </a:rPr>
                <a:t>Teacher’s  Day</a:t>
              </a:r>
              <a:endParaRPr lang="zh-CN" altLang="en-US" sz="900" dirty="0">
                <a:solidFill>
                  <a:srgbClr val="FF6485"/>
                </a:solidFill>
                <a:cs typeface="+mn-ea"/>
                <a:sym typeface="+mn-lt"/>
              </a:endParaRPr>
            </a:p>
          </p:txBody>
        </p:sp>
        <p:pic>
          <p:nvPicPr>
            <p:cNvPr id="20" name="图片 19"/>
            <p:cNvPicPr>
              <a:picLocks noChangeAspect="1"/>
            </p:cNvPicPr>
            <p:nvPr/>
          </p:nvPicPr>
          <p:blipFill>
            <a:blip r:embed="rId6" cstate="screen"/>
            <a:stretch>
              <a:fillRect/>
            </a:stretch>
          </p:blipFill>
          <p:spPr>
            <a:xfrm rot="5400000">
              <a:off x="7385286" y="276730"/>
              <a:ext cx="473819" cy="35162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heel(1)">
                                      <p:cBhvr>
                                        <p:cTn id="23" dur="2000"/>
                                        <p:tgtEl>
                                          <p:spTgt spid="56"/>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rot="18574831">
            <a:off x="3313805" y="3043443"/>
            <a:ext cx="2627164" cy="2717103"/>
          </a:xfrm>
          <a:custGeom>
            <a:avLst/>
            <a:gdLst>
              <a:gd name="connsiteX0" fmla="*/ 3671946 w 3787254"/>
              <a:gd name="connsiteY0" fmla="*/ 1294810 h 3916908"/>
              <a:gd name="connsiteX1" fmla="*/ 3671994 w 3787254"/>
              <a:gd name="connsiteY1" fmla="*/ 1294927 h 3916908"/>
              <a:gd name="connsiteX2" fmla="*/ 3787254 w 3787254"/>
              <a:gd name="connsiteY2" fmla="*/ 1958454 h 3916908"/>
              <a:gd name="connsiteX3" fmla="*/ 3671994 w 3787254"/>
              <a:gd name="connsiteY3" fmla="*/ 2621982 h 3916908"/>
              <a:gd name="connsiteX4" fmla="*/ 3671946 w 3787254"/>
              <a:gd name="connsiteY4" fmla="*/ 2622098 h 3916908"/>
              <a:gd name="connsiteX5" fmla="*/ 203278 w 3787254"/>
              <a:gd name="connsiteY5" fmla="*/ 867868 h 3916908"/>
              <a:gd name="connsiteX6" fmla="*/ 203278 w 3787254"/>
              <a:gd name="connsiteY6" fmla="*/ 3049040 h 3916908"/>
              <a:gd name="connsiteX7" fmla="*/ 153878 w 3787254"/>
              <a:gd name="connsiteY7" fmla="*/ 2973984 h 3916908"/>
              <a:gd name="connsiteX8" fmla="*/ 24251 w 3787254"/>
              <a:gd name="connsiteY8" fmla="*/ 2720773 h 3916908"/>
              <a:gd name="connsiteX9" fmla="*/ 0 w 3787254"/>
              <a:gd name="connsiteY9" fmla="*/ 2654514 h 3916908"/>
              <a:gd name="connsiteX10" fmla="*/ 0 w 3787254"/>
              <a:gd name="connsiteY10" fmla="*/ 1262394 h 3916908"/>
              <a:gd name="connsiteX11" fmla="*/ 24251 w 3787254"/>
              <a:gd name="connsiteY11" fmla="*/ 1196136 h 3916908"/>
              <a:gd name="connsiteX12" fmla="*/ 153878 w 3787254"/>
              <a:gd name="connsiteY12" fmla="*/ 942925 h 3916908"/>
              <a:gd name="connsiteX13" fmla="*/ 3263952 w 3787254"/>
              <a:gd name="connsiteY13" fmla="*/ 629935 h 3916908"/>
              <a:gd name="connsiteX14" fmla="*/ 3353052 w 3787254"/>
              <a:gd name="connsiteY14" fmla="*/ 728635 h 3916908"/>
              <a:gd name="connsiteX15" fmla="*/ 3449681 w 3787254"/>
              <a:gd name="connsiteY15" fmla="*/ 858890 h 3916908"/>
              <a:gd name="connsiteX16" fmla="*/ 3467230 w 3787254"/>
              <a:gd name="connsiteY16" fmla="*/ 887166 h 3916908"/>
              <a:gd name="connsiteX17" fmla="*/ 3467230 w 3787254"/>
              <a:gd name="connsiteY17" fmla="*/ 3029743 h 3916908"/>
              <a:gd name="connsiteX18" fmla="*/ 3449681 w 3787254"/>
              <a:gd name="connsiteY18" fmla="*/ 3058019 h 3916908"/>
              <a:gd name="connsiteX19" fmla="*/ 3353052 w 3787254"/>
              <a:gd name="connsiteY19" fmla="*/ 3188274 h 3916908"/>
              <a:gd name="connsiteX20" fmla="*/ 3263952 w 3787254"/>
              <a:gd name="connsiteY20" fmla="*/ 3286973 h 3916908"/>
              <a:gd name="connsiteX21" fmla="*/ 611272 w 3787254"/>
              <a:gd name="connsiteY21" fmla="*/ 427263 h 3916908"/>
              <a:gd name="connsiteX22" fmla="*/ 611272 w 3787254"/>
              <a:gd name="connsiteY22" fmla="*/ 3489645 h 3916908"/>
              <a:gd name="connsiteX23" fmla="*/ 551585 w 3787254"/>
              <a:gd name="connsiteY23" fmla="*/ 3443175 h 3916908"/>
              <a:gd name="connsiteX24" fmla="*/ 411137 w 3787254"/>
              <a:gd name="connsiteY24" fmla="*/ 3309671 h 3916908"/>
              <a:gd name="connsiteX25" fmla="*/ 407994 w 3787254"/>
              <a:gd name="connsiteY25" fmla="*/ 3306129 h 3916908"/>
              <a:gd name="connsiteX26" fmla="*/ 407994 w 3787254"/>
              <a:gd name="connsiteY26" fmla="*/ 610780 h 3916908"/>
              <a:gd name="connsiteX27" fmla="*/ 411137 w 3787254"/>
              <a:gd name="connsiteY27" fmla="*/ 607238 h 3916908"/>
              <a:gd name="connsiteX28" fmla="*/ 551585 w 3787254"/>
              <a:gd name="connsiteY28" fmla="*/ 473734 h 3916908"/>
              <a:gd name="connsiteX29" fmla="*/ 2855958 w 3787254"/>
              <a:gd name="connsiteY29" fmla="*/ 294619 h 3916908"/>
              <a:gd name="connsiteX30" fmla="*/ 3047150 w 3787254"/>
              <a:gd name="connsiteY30" fmla="*/ 425007 h 3916908"/>
              <a:gd name="connsiteX31" fmla="*/ 3059236 w 3787254"/>
              <a:gd name="connsiteY31" fmla="*/ 435755 h 3916908"/>
              <a:gd name="connsiteX32" fmla="*/ 3059236 w 3787254"/>
              <a:gd name="connsiteY32" fmla="*/ 3481154 h 3916908"/>
              <a:gd name="connsiteX33" fmla="*/ 3047150 w 3787254"/>
              <a:gd name="connsiteY33" fmla="*/ 3491902 h 3916908"/>
              <a:gd name="connsiteX34" fmla="*/ 2855958 w 3787254"/>
              <a:gd name="connsiteY34" fmla="*/ 3622289 h 3916908"/>
              <a:gd name="connsiteX35" fmla="*/ 1019266 w 3787254"/>
              <a:gd name="connsiteY35" fmla="*/ 178299 h 3916908"/>
              <a:gd name="connsiteX36" fmla="*/ 1019266 w 3787254"/>
              <a:gd name="connsiteY36" fmla="*/ 3738609 h 3916908"/>
              <a:gd name="connsiteX37" fmla="*/ 869389 w 3787254"/>
              <a:gd name="connsiteY37" fmla="*/ 3666211 h 3916908"/>
              <a:gd name="connsiteX38" fmla="*/ 815988 w 3787254"/>
              <a:gd name="connsiteY38" fmla="*/ 3632545 h 3916908"/>
              <a:gd name="connsiteX39" fmla="*/ 815988 w 3787254"/>
              <a:gd name="connsiteY39" fmla="*/ 284364 h 3916908"/>
              <a:gd name="connsiteX40" fmla="*/ 869389 w 3787254"/>
              <a:gd name="connsiteY40" fmla="*/ 250698 h 3916908"/>
              <a:gd name="connsiteX41" fmla="*/ 2447964 w 3787254"/>
              <a:gd name="connsiteY41" fmla="*/ 101689 h 3916908"/>
              <a:gd name="connsiteX42" fmla="*/ 2546916 w 3787254"/>
              <a:gd name="connsiteY42" fmla="*/ 135845 h 3916908"/>
              <a:gd name="connsiteX43" fmla="*/ 2651242 w 3787254"/>
              <a:gd name="connsiteY43" fmla="*/ 181573 h 3916908"/>
              <a:gd name="connsiteX44" fmla="*/ 2651242 w 3787254"/>
              <a:gd name="connsiteY44" fmla="*/ 3735336 h 3916908"/>
              <a:gd name="connsiteX45" fmla="*/ 2546916 w 3787254"/>
              <a:gd name="connsiteY45" fmla="*/ 3781063 h 3916908"/>
              <a:gd name="connsiteX46" fmla="*/ 2447964 w 3787254"/>
              <a:gd name="connsiteY46" fmla="*/ 3815220 h 3916908"/>
              <a:gd name="connsiteX47" fmla="*/ 1427260 w 3787254"/>
              <a:gd name="connsiteY47" fmla="*/ 45241 h 3916908"/>
              <a:gd name="connsiteX48" fmla="*/ 1427260 w 3787254"/>
              <a:gd name="connsiteY48" fmla="*/ 3871668 h 3916908"/>
              <a:gd name="connsiteX49" fmla="*/ 1324708 w 3787254"/>
              <a:gd name="connsiteY49" fmla="*/ 3851422 h 3916908"/>
              <a:gd name="connsiteX50" fmla="*/ 1223982 w 3787254"/>
              <a:gd name="connsiteY50" fmla="*/ 3817665 h 3916908"/>
              <a:gd name="connsiteX51" fmla="*/ 1223982 w 3787254"/>
              <a:gd name="connsiteY51" fmla="*/ 99244 h 3916908"/>
              <a:gd name="connsiteX52" fmla="*/ 1324708 w 3787254"/>
              <a:gd name="connsiteY52" fmla="*/ 65486 h 3916908"/>
              <a:gd name="connsiteX53" fmla="*/ 2039970 w 3787254"/>
              <a:gd name="connsiteY53" fmla="*/ 11780 h 3916908"/>
              <a:gd name="connsiteX54" fmla="*/ 2223497 w 3787254"/>
              <a:gd name="connsiteY54" fmla="*/ 39789 h 3916908"/>
              <a:gd name="connsiteX55" fmla="*/ 2243248 w 3787254"/>
              <a:gd name="connsiteY55" fmla="*/ 44738 h 3916908"/>
              <a:gd name="connsiteX56" fmla="*/ 2243248 w 3787254"/>
              <a:gd name="connsiteY56" fmla="*/ 3872171 h 3916908"/>
              <a:gd name="connsiteX57" fmla="*/ 2223497 w 3787254"/>
              <a:gd name="connsiteY57" fmla="*/ 3877119 h 3916908"/>
              <a:gd name="connsiteX58" fmla="*/ 2039970 w 3787254"/>
              <a:gd name="connsiteY58" fmla="*/ 3905129 h 3916908"/>
              <a:gd name="connsiteX59" fmla="*/ 1828800 w 3787254"/>
              <a:gd name="connsiteY59" fmla="*/ 0 h 3916908"/>
              <a:gd name="connsiteX60" fmla="*/ 1835254 w 3787254"/>
              <a:gd name="connsiteY60" fmla="*/ 326 h 3916908"/>
              <a:gd name="connsiteX61" fmla="*/ 1835254 w 3787254"/>
              <a:gd name="connsiteY61" fmla="*/ 3916582 h 3916908"/>
              <a:gd name="connsiteX62" fmla="*/ 1828800 w 3787254"/>
              <a:gd name="connsiteY62" fmla="*/ 3916908 h 3916908"/>
              <a:gd name="connsiteX63" fmla="*/ 1631976 w 3787254"/>
              <a:gd name="connsiteY63" fmla="*/ 3904105 h 3916908"/>
              <a:gd name="connsiteX64" fmla="*/ 1631976 w 3787254"/>
              <a:gd name="connsiteY64" fmla="*/ 12804 h 391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787254" h="3916908">
                <a:moveTo>
                  <a:pt x="3671946" y="1294810"/>
                </a:moveTo>
                <a:lnTo>
                  <a:pt x="3671994" y="1294927"/>
                </a:lnTo>
                <a:cubicBezTo>
                  <a:pt x="3746597" y="1502134"/>
                  <a:pt x="3787254" y="1725546"/>
                  <a:pt x="3787254" y="1958454"/>
                </a:cubicBezTo>
                <a:cubicBezTo>
                  <a:pt x="3787254" y="2191363"/>
                  <a:pt x="3746597" y="2414775"/>
                  <a:pt x="3671994" y="2621982"/>
                </a:cubicBezTo>
                <a:lnTo>
                  <a:pt x="3671946" y="2622098"/>
                </a:lnTo>
                <a:close/>
                <a:moveTo>
                  <a:pt x="203278" y="867868"/>
                </a:moveTo>
                <a:lnTo>
                  <a:pt x="203278" y="3049040"/>
                </a:lnTo>
                <a:lnTo>
                  <a:pt x="153878" y="2973984"/>
                </a:lnTo>
                <a:cubicBezTo>
                  <a:pt x="104809" y="2893226"/>
                  <a:pt x="61415" y="2808638"/>
                  <a:pt x="24251" y="2720773"/>
                </a:cubicBezTo>
                <a:lnTo>
                  <a:pt x="0" y="2654514"/>
                </a:lnTo>
                <a:lnTo>
                  <a:pt x="0" y="1262394"/>
                </a:lnTo>
                <a:lnTo>
                  <a:pt x="24251" y="1196136"/>
                </a:lnTo>
                <a:cubicBezTo>
                  <a:pt x="61415" y="1108271"/>
                  <a:pt x="104809" y="1023683"/>
                  <a:pt x="153878" y="942925"/>
                </a:cubicBezTo>
                <a:close/>
                <a:moveTo>
                  <a:pt x="3263952" y="629935"/>
                </a:moveTo>
                <a:lnTo>
                  <a:pt x="3353052" y="728635"/>
                </a:lnTo>
                <a:cubicBezTo>
                  <a:pt x="3386999" y="770656"/>
                  <a:pt x="3419243" y="814109"/>
                  <a:pt x="3449681" y="858890"/>
                </a:cubicBezTo>
                <a:lnTo>
                  <a:pt x="3467230" y="887166"/>
                </a:lnTo>
                <a:lnTo>
                  <a:pt x="3467230" y="3029743"/>
                </a:lnTo>
                <a:lnTo>
                  <a:pt x="3449681" y="3058019"/>
                </a:lnTo>
                <a:cubicBezTo>
                  <a:pt x="3419243" y="3102800"/>
                  <a:pt x="3386999" y="3146253"/>
                  <a:pt x="3353052" y="3188274"/>
                </a:cubicBezTo>
                <a:lnTo>
                  <a:pt x="3263952" y="3286973"/>
                </a:lnTo>
                <a:close/>
                <a:moveTo>
                  <a:pt x="611272" y="427263"/>
                </a:moveTo>
                <a:lnTo>
                  <a:pt x="611272" y="3489645"/>
                </a:lnTo>
                <a:lnTo>
                  <a:pt x="551585" y="3443175"/>
                </a:lnTo>
                <a:cubicBezTo>
                  <a:pt x="502599" y="3400997"/>
                  <a:pt x="455723" y="3356435"/>
                  <a:pt x="411137" y="3309671"/>
                </a:cubicBezTo>
                <a:lnTo>
                  <a:pt x="407994" y="3306129"/>
                </a:lnTo>
                <a:lnTo>
                  <a:pt x="407994" y="610780"/>
                </a:lnTo>
                <a:lnTo>
                  <a:pt x="411137" y="607238"/>
                </a:lnTo>
                <a:cubicBezTo>
                  <a:pt x="455723" y="560473"/>
                  <a:pt x="502599" y="515912"/>
                  <a:pt x="551585" y="473734"/>
                </a:cubicBezTo>
                <a:close/>
                <a:moveTo>
                  <a:pt x="2855958" y="294619"/>
                </a:moveTo>
                <a:lnTo>
                  <a:pt x="3047150" y="425007"/>
                </a:lnTo>
                <a:lnTo>
                  <a:pt x="3059236" y="435755"/>
                </a:lnTo>
                <a:lnTo>
                  <a:pt x="3059236" y="3481154"/>
                </a:lnTo>
                <a:lnTo>
                  <a:pt x="3047150" y="3491902"/>
                </a:lnTo>
                <a:lnTo>
                  <a:pt x="2855958" y="3622289"/>
                </a:lnTo>
                <a:close/>
                <a:moveTo>
                  <a:pt x="1019266" y="178299"/>
                </a:moveTo>
                <a:lnTo>
                  <a:pt x="1019266" y="3738609"/>
                </a:lnTo>
                <a:lnTo>
                  <a:pt x="869389" y="3666211"/>
                </a:lnTo>
                <a:lnTo>
                  <a:pt x="815988" y="3632545"/>
                </a:lnTo>
                <a:lnTo>
                  <a:pt x="815988" y="284364"/>
                </a:lnTo>
                <a:lnTo>
                  <a:pt x="869389" y="250698"/>
                </a:lnTo>
                <a:close/>
                <a:moveTo>
                  <a:pt x="2447964" y="101689"/>
                </a:moveTo>
                <a:lnTo>
                  <a:pt x="2546916" y="135845"/>
                </a:lnTo>
                <a:lnTo>
                  <a:pt x="2651242" y="181573"/>
                </a:lnTo>
                <a:lnTo>
                  <a:pt x="2651242" y="3735336"/>
                </a:lnTo>
                <a:lnTo>
                  <a:pt x="2546916" y="3781063"/>
                </a:lnTo>
                <a:lnTo>
                  <a:pt x="2447964" y="3815220"/>
                </a:lnTo>
                <a:close/>
                <a:moveTo>
                  <a:pt x="1427260" y="45241"/>
                </a:moveTo>
                <a:lnTo>
                  <a:pt x="1427260" y="3871668"/>
                </a:lnTo>
                <a:lnTo>
                  <a:pt x="1324708" y="3851422"/>
                </a:lnTo>
                <a:lnTo>
                  <a:pt x="1223982" y="3817665"/>
                </a:lnTo>
                <a:lnTo>
                  <a:pt x="1223982" y="99244"/>
                </a:lnTo>
                <a:lnTo>
                  <a:pt x="1324708" y="65486"/>
                </a:lnTo>
                <a:close/>
                <a:moveTo>
                  <a:pt x="2039970" y="11780"/>
                </a:moveTo>
                <a:lnTo>
                  <a:pt x="2223497" y="39789"/>
                </a:lnTo>
                <a:lnTo>
                  <a:pt x="2243248" y="44738"/>
                </a:lnTo>
                <a:lnTo>
                  <a:pt x="2243248" y="3872171"/>
                </a:lnTo>
                <a:lnTo>
                  <a:pt x="2223497" y="3877119"/>
                </a:lnTo>
                <a:lnTo>
                  <a:pt x="2039970" y="3905129"/>
                </a:lnTo>
                <a:close/>
                <a:moveTo>
                  <a:pt x="1828800" y="0"/>
                </a:moveTo>
                <a:lnTo>
                  <a:pt x="1835254" y="326"/>
                </a:lnTo>
                <a:lnTo>
                  <a:pt x="1835254" y="3916582"/>
                </a:lnTo>
                <a:lnTo>
                  <a:pt x="1828800" y="3916908"/>
                </a:lnTo>
                <a:lnTo>
                  <a:pt x="1631976" y="3904105"/>
                </a:lnTo>
                <a:lnTo>
                  <a:pt x="1631976" y="12804"/>
                </a:lnTo>
                <a:close/>
              </a:path>
            </a:pathLst>
          </a:custGeom>
          <a:solidFill>
            <a:srgbClr val="FFABB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1390702" y="1665209"/>
            <a:ext cx="3636655" cy="3938740"/>
          </a:xfrm>
          <a:prstGeom prst="ellipse">
            <a:avLst/>
          </a:prstGeom>
        </p:spPr>
      </p:pic>
      <p:sp>
        <p:nvSpPr>
          <p:cNvPr id="6" name="圆角矩形 5"/>
          <p:cNvSpPr/>
          <p:nvPr/>
        </p:nvSpPr>
        <p:spPr>
          <a:xfrm rot="18401232">
            <a:off x="3271351" y="2104025"/>
            <a:ext cx="1543400" cy="383453"/>
          </a:xfrm>
          <a:prstGeom prst="roundRect">
            <a:avLst>
              <a:gd name="adj" fmla="val 50000"/>
            </a:avLst>
          </a:prstGeom>
          <a:gradFill>
            <a:gsLst>
              <a:gs pos="100000">
                <a:srgbClr val="FF6485"/>
              </a:gs>
              <a:gs pos="20000">
                <a:srgbClr val="FFABB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18401232">
            <a:off x="853777" y="3986277"/>
            <a:ext cx="1779090" cy="775340"/>
          </a:xfrm>
          <a:prstGeom prst="roundRect">
            <a:avLst>
              <a:gd name="adj" fmla="val 50000"/>
            </a:avLst>
          </a:prstGeom>
          <a:gradFill>
            <a:gsLst>
              <a:gs pos="0">
                <a:srgbClr val="FFDDE4"/>
              </a:gs>
              <a:gs pos="100000">
                <a:srgbClr val="FFABB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rot="18401232">
            <a:off x="1762968" y="2068616"/>
            <a:ext cx="512504" cy="255405"/>
          </a:xfrm>
          <a:prstGeom prst="roundRect">
            <a:avLst>
              <a:gd name="adj" fmla="val 50000"/>
            </a:avLst>
          </a:prstGeom>
          <a:gradFill>
            <a:gsLst>
              <a:gs pos="0">
                <a:srgbClr val="FF6485"/>
              </a:gs>
              <a:gs pos="68000">
                <a:srgbClr val="FFDDE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5729654" y="2295751"/>
            <a:ext cx="5423450" cy="2677656"/>
          </a:xfrm>
          <a:prstGeom prst="rect">
            <a:avLst/>
          </a:prstGeom>
        </p:spPr>
        <p:txBody>
          <a:bodyPr wrap="square">
            <a:spAutoFit/>
          </a:bodyPr>
          <a:lstStyle/>
          <a:p>
            <a:pPr>
              <a:lnSpc>
                <a:spcPct val="200000"/>
              </a:lnSpc>
            </a:pPr>
            <a:r>
              <a:rPr lang="zh-CN" altLang="en-US" sz="1400" dirty="0">
                <a:solidFill>
                  <a:prstClr val="black">
                    <a:lumMod val="75000"/>
                    <a:lumOff val="25000"/>
                  </a:prstClr>
                </a:solidFill>
                <a:cs typeface="+mn-ea"/>
                <a:sym typeface="+mn-lt"/>
              </a:rPr>
              <a:t>根据教育部印发的</a:t>
            </a:r>
            <a:r>
              <a:rPr lang="en-US" altLang="zh-CN" sz="1400" dirty="0">
                <a:solidFill>
                  <a:prstClr val="black">
                    <a:lumMod val="75000"/>
                    <a:lumOff val="25000"/>
                  </a:prstClr>
                </a:solidFill>
                <a:cs typeface="+mn-ea"/>
                <a:sym typeface="+mn-lt"/>
              </a:rPr>
              <a:t>《</a:t>
            </a:r>
            <a:r>
              <a:rPr lang="zh-CN" altLang="en-US" sz="1400" dirty="0">
                <a:solidFill>
                  <a:prstClr val="black">
                    <a:lumMod val="75000"/>
                    <a:lumOff val="25000"/>
                  </a:prstClr>
                </a:solidFill>
                <a:cs typeface="+mn-ea"/>
                <a:sym typeface="+mn-lt"/>
              </a:rPr>
              <a:t>关于做好庆祝</a:t>
            </a:r>
            <a:r>
              <a:rPr lang="en-US" altLang="zh-CN" sz="1400" dirty="0">
                <a:solidFill>
                  <a:prstClr val="black">
                    <a:lumMod val="75000"/>
                    <a:lumOff val="25000"/>
                  </a:prstClr>
                </a:solidFill>
                <a:cs typeface="+mn-ea"/>
                <a:sym typeface="+mn-lt"/>
              </a:rPr>
              <a:t>2018</a:t>
            </a:r>
            <a:r>
              <a:rPr lang="zh-CN" altLang="en-US" sz="1400" dirty="0">
                <a:solidFill>
                  <a:prstClr val="black">
                    <a:lumMod val="75000"/>
                    <a:lumOff val="25000"/>
                  </a:prstClr>
                </a:solidFill>
                <a:cs typeface="+mn-ea"/>
                <a:sym typeface="+mn-lt"/>
              </a:rPr>
              <a:t>年教师节有关工作的通知</a:t>
            </a:r>
            <a:r>
              <a:rPr lang="en-US" altLang="zh-CN" sz="1400" dirty="0">
                <a:solidFill>
                  <a:prstClr val="black">
                    <a:lumMod val="75000"/>
                    <a:lumOff val="25000"/>
                  </a:prstClr>
                </a:solidFill>
                <a:cs typeface="+mn-ea"/>
                <a:sym typeface="+mn-lt"/>
              </a:rPr>
              <a:t>》</a:t>
            </a:r>
            <a:r>
              <a:rPr lang="zh-CN" altLang="en-US" sz="1400" dirty="0">
                <a:solidFill>
                  <a:prstClr val="black">
                    <a:lumMod val="75000"/>
                    <a:lumOff val="25000"/>
                  </a:prstClr>
                </a:solidFill>
                <a:cs typeface="+mn-ea"/>
                <a:sym typeface="+mn-lt"/>
              </a:rPr>
              <a:t>的文件精神，集中展示教育系统学习贯彻习近平新时代中国特色社会主义思想和党的十九大精神、推进落实</a:t>
            </a:r>
            <a:r>
              <a:rPr lang="en-US" altLang="zh-CN" sz="1400" dirty="0">
                <a:solidFill>
                  <a:prstClr val="black">
                    <a:lumMod val="75000"/>
                    <a:lumOff val="25000"/>
                  </a:prstClr>
                </a:solidFill>
                <a:cs typeface="+mn-ea"/>
                <a:sym typeface="+mn-lt"/>
              </a:rPr>
              <a:t>《</a:t>
            </a:r>
            <a:r>
              <a:rPr lang="zh-CN" altLang="en-US" sz="1400" dirty="0">
                <a:solidFill>
                  <a:prstClr val="black">
                    <a:lumMod val="75000"/>
                    <a:lumOff val="25000"/>
                  </a:prstClr>
                </a:solidFill>
                <a:cs typeface="+mn-ea"/>
                <a:sym typeface="+mn-lt"/>
              </a:rPr>
              <a:t>中共中央国务院关于全面深化新时代教师队伍建设改革的意见</a:t>
            </a:r>
            <a:r>
              <a:rPr lang="en-US" altLang="zh-CN" sz="1400" dirty="0">
                <a:solidFill>
                  <a:prstClr val="black">
                    <a:lumMod val="75000"/>
                    <a:lumOff val="25000"/>
                  </a:prstClr>
                </a:solidFill>
                <a:cs typeface="+mn-ea"/>
                <a:sym typeface="+mn-lt"/>
              </a:rPr>
              <a:t>》</a:t>
            </a:r>
            <a:r>
              <a:rPr lang="zh-CN" altLang="en-US" sz="1400" dirty="0">
                <a:solidFill>
                  <a:prstClr val="black">
                    <a:lumMod val="75000"/>
                    <a:lumOff val="25000"/>
                  </a:prstClr>
                </a:solidFill>
                <a:cs typeface="+mn-ea"/>
                <a:sym typeface="+mn-lt"/>
              </a:rPr>
              <a:t>取得的新进展新成效，进一步团结凝聚广大教师不忘初心、牢记使命，深入落实立德树人根本任务，培养德智体美全面发展的社会主义建设者和接班人。</a:t>
            </a:r>
            <a:endParaRPr lang="zh-CN" altLang="en-US" sz="1400" dirty="0">
              <a:solidFill>
                <a:prstClr val="black">
                  <a:lumMod val="75000"/>
                  <a:lumOff val="25000"/>
                </a:prstClr>
              </a:solidFill>
              <a:cs typeface="+mn-ea"/>
              <a:sym typeface="+mn-lt"/>
            </a:endParaRPr>
          </a:p>
        </p:txBody>
      </p:sp>
      <p:sp>
        <p:nvSpPr>
          <p:cNvPr id="17" name="圆角矩形 16"/>
          <p:cNvSpPr/>
          <p:nvPr/>
        </p:nvSpPr>
        <p:spPr>
          <a:xfrm rot="18401232">
            <a:off x="1467628" y="470029"/>
            <a:ext cx="228198" cy="95642"/>
          </a:xfrm>
          <a:prstGeom prst="roundRect">
            <a:avLst>
              <a:gd name="adj" fmla="val 50000"/>
            </a:avLst>
          </a:prstGeom>
          <a:gradFill flip="none" rotWithShape="1">
            <a:gsLst>
              <a:gs pos="0">
                <a:srgbClr val="EF413D"/>
              </a:gs>
              <a:gs pos="100000">
                <a:srgbClr val="79499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7486449" y="1713483"/>
            <a:ext cx="1915520" cy="369332"/>
            <a:chOff x="7293266" y="2669015"/>
            <a:chExt cx="1915520" cy="369332"/>
          </a:xfrm>
          <a:solidFill>
            <a:srgbClr val="FF6485"/>
          </a:solidFill>
        </p:grpSpPr>
        <p:sp>
          <p:nvSpPr>
            <p:cNvPr id="18" name="圆角矩形 17"/>
            <p:cNvSpPr/>
            <p:nvPr/>
          </p:nvSpPr>
          <p:spPr>
            <a:xfrm>
              <a:off x="7293266" y="2725585"/>
              <a:ext cx="1915520" cy="2604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7333238" y="2669015"/>
              <a:ext cx="1838301" cy="369332"/>
            </a:xfrm>
            <a:prstGeom prst="rect">
              <a:avLst/>
            </a:prstGeom>
            <a:noFill/>
          </p:spPr>
          <p:txBody>
            <a:bodyPr wrap="square" rtlCol="0">
              <a:spAutoFit/>
            </a:bodyPr>
            <a:lstStyle>
              <a:defPPr>
                <a:defRPr lang="zh-CN"/>
              </a:defPPr>
              <a:lvl1pPr>
                <a:defRPr sz="3600" b="1">
                  <a:solidFill>
                    <a:srgbClr val="FF6485"/>
                  </a:solidFill>
                  <a:latin typeface="冬青黑体简体中文 W3" panose="020B0300000000000000" pitchFamily="34" charset="-122"/>
                  <a:ea typeface="冬青黑体简体中文 W3" panose="020B0300000000000000" pitchFamily="34" charset="-122"/>
                </a:defRPr>
              </a:lvl1pPr>
            </a:lstStyle>
            <a:p>
              <a:r>
                <a:rPr lang="zh-CN" altLang="en-US" sz="1800" b="0" dirty="0">
                  <a:solidFill>
                    <a:schemeClr val="bg1"/>
                  </a:solidFill>
                  <a:latin typeface="+mn-lt"/>
                  <a:ea typeface="+mn-ea"/>
                  <a:cs typeface="+mn-ea"/>
                  <a:sym typeface="+mn-lt"/>
                </a:rPr>
                <a:t>指   导   思    想</a:t>
              </a:r>
              <a:endParaRPr lang="zh-CN" altLang="en-US" sz="1800" b="0" dirty="0">
                <a:solidFill>
                  <a:schemeClr val="bg1"/>
                </a:solidFill>
                <a:latin typeface="+mn-lt"/>
                <a:ea typeface="+mn-ea"/>
                <a:cs typeface="+mn-ea"/>
                <a:sym typeface="+mn-lt"/>
              </a:endParaRPr>
            </a:p>
          </p:txBody>
        </p:sp>
      </p:grpSp>
      <p:sp>
        <p:nvSpPr>
          <p:cNvPr id="14" name="文本框 13"/>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a:solidFill>
                  <a:schemeClr val="bg1"/>
                </a:solidFill>
                <a:effectLst>
                  <a:outerShdw blurRad="50800" dist="38100" dir="2700000" algn="tl" rotWithShape="0">
                    <a:prstClr val="black">
                      <a:alpha val="40000"/>
                    </a:prstClr>
                  </a:outerShdw>
                </a:effectLst>
                <a:latin typeface="+mn-lt"/>
                <a:ea typeface="+mn-ea"/>
                <a:cs typeface="+mn-ea"/>
                <a:sym typeface="+mn-lt"/>
              </a:rPr>
              <a:t>01</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15" name="文本框 14"/>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指 导 思 想</a:t>
            </a:r>
            <a:endParaRPr lang="zh-CN" altLang="en-US" sz="3600" b="1" dirty="0">
              <a:solidFill>
                <a:srgbClr val="FF6485"/>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500">
        <p:random/>
      </p:transition>
    </mc:Choice>
    <mc:Fallback>
      <p:transition spd="slow" advTm="35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100"/>
                                        <p:tgtEl>
                                          <p:spTgt spid="10"/>
                                        </p:tgtEl>
                                      </p:cBhvr>
                                    </p:animEffect>
                                  </p:childTnLst>
                                </p:cTn>
                              </p:par>
                            </p:childTnLst>
                          </p:cTn>
                        </p:par>
                        <p:par>
                          <p:cTn id="8" fill="hold">
                            <p:stCondLst>
                              <p:cond delay="1500"/>
                            </p:stCondLst>
                            <p:childTnLst>
                              <p:par>
                                <p:cTn id="9" presetID="8" presetClass="emph" presetSubtype="0" fill="hold" grpId="1" nodeType="afterEffect">
                                  <p:stCondLst>
                                    <p:cond delay="0"/>
                                  </p:stCondLst>
                                  <p:childTnLst>
                                    <p:animRot by="21600000">
                                      <p:cBhvr>
                                        <p:cTn id="10" dur="1100" fill="hold"/>
                                        <p:tgtEl>
                                          <p:spTgt spid="10"/>
                                        </p:tgtEl>
                                        <p:attrNameLst>
                                          <p:attrName>r</p:attrName>
                                        </p:attrNameLst>
                                      </p:cBhvr>
                                    </p:animRot>
                                  </p:childTnLst>
                                </p:cTn>
                              </p:par>
                            </p:childTnLst>
                          </p:cTn>
                        </p:par>
                        <p:par>
                          <p:cTn id="11" fill="hold">
                            <p:stCondLst>
                              <p:cond delay="3000"/>
                            </p:stCondLst>
                            <p:childTnLst>
                              <p:par>
                                <p:cTn id="12" presetID="56" presetClass="path" presetSubtype="0" accel="50000" decel="50000" fill="hold" grpId="2" nodeType="afterEffect">
                                  <p:stCondLst>
                                    <p:cond delay="0"/>
                                  </p:stCondLst>
                                  <p:childTnLst>
                                    <p:animMotion origin="layout" path="M 2.91667E-6 1.85185E-6 L -0.24102 0.54352 " pathEditMode="relative" rAng="0" ptsTypes="AA">
                                      <p:cBhvr>
                                        <p:cTn id="13" dur="1100" spd="-100000" fill="hold"/>
                                        <p:tgtEl>
                                          <p:spTgt spid="10"/>
                                        </p:tgtEl>
                                        <p:attrNameLst>
                                          <p:attrName>ppt_x</p:attrName>
                                          <p:attrName>ppt_y</p:attrName>
                                        </p:attrNameLst>
                                      </p:cBhvr>
                                      <p:rCtr x="-12057" y="27176"/>
                                    </p:animMotion>
                                  </p:childTnLst>
                                </p:cTn>
                              </p:par>
                            </p:childTnLst>
                          </p:cTn>
                        </p:par>
                        <p:par>
                          <p:cTn id="14" fill="hold">
                            <p:stCondLst>
                              <p:cond delay="4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0"/>
                            </p:stCondLst>
                            <p:childTnLst>
                              <p:par>
                                <p:cTn id="19" presetID="56" presetClass="path" presetSubtype="0" accel="100000" fill="hold" grpId="1" nodeType="afterEffect">
                                  <p:stCondLst>
                                    <p:cond delay="0"/>
                                  </p:stCondLst>
                                  <p:childTnLst>
                                    <p:animMotion origin="layout" path="M -0.18646 0.44121 L 1.25E-6 -1.48148E-6 " pathEditMode="relative" rAng="0" ptsTypes="AA">
                                      <p:cBhvr>
                                        <p:cTn id="20" dur="1300" fill="hold"/>
                                        <p:tgtEl>
                                          <p:spTgt spid="7"/>
                                        </p:tgtEl>
                                        <p:attrNameLst>
                                          <p:attrName>ppt_x</p:attrName>
                                          <p:attrName>ppt_y</p:attrName>
                                        </p:attrNameLst>
                                      </p:cBhvr>
                                      <p:rCtr x="9323" y="-22060"/>
                                    </p:animMotion>
                                  </p:childTnLst>
                                </p:cTn>
                              </p:par>
                            </p:childTnLst>
                          </p:cTn>
                        </p:par>
                        <p:par>
                          <p:cTn id="21" fill="hold">
                            <p:stCondLst>
                              <p:cond delay="6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7000"/>
                            </p:stCondLst>
                            <p:childTnLst>
                              <p:par>
                                <p:cTn id="26" presetID="56" presetClass="path" presetSubtype="0" accel="100000" fill="hold" grpId="1" nodeType="afterEffect">
                                  <p:stCondLst>
                                    <p:cond delay="0"/>
                                  </p:stCondLst>
                                  <p:childTnLst>
                                    <p:animMotion origin="layout" path="M 0.17122 -0.40509 L -6.25E-7 -2.22222E-6 " pathEditMode="relative" rAng="0" ptsTypes="AA">
                                      <p:cBhvr>
                                        <p:cTn id="27" dur="1300" fill="hold"/>
                                        <p:tgtEl>
                                          <p:spTgt spid="6"/>
                                        </p:tgtEl>
                                        <p:attrNameLst>
                                          <p:attrName>ppt_x</p:attrName>
                                          <p:attrName>ppt_y</p:attrName>
                                        </p:attrNameLst>
                                      </p:cBhvr>
                                      <p:rCtr x="-8568" y="20255"/>
                                    </p:animMotion>
                                  </p:childTnLst>
                                </p:cTn>
                              </p:par>
                            </p:childTnLst>
                          </p:cTn>
                        </p:par>
                        <p:par>
                          <p:cTn id="28" fill="hold">
                            <p:stCondLst>
                              <p:cond delay="8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9000"/>
                            </p:stCondLst>
                            <p:childTnLst>
                              <p:par>
                                <p:cTn id="33" presetID="56" presetClass="path" presetSubtype="0" accel="100000" fill="hold" grpId="1" nodeType="afterEffect">
                                  <p:stCondLst>
                                    <p:cond delay="0"/>
                                  </p:stCondLst>
                                  <p:childTnLst>
                                    <p:animMotion origin="layout" path="M -0.20639 0.48842 L 5E-6 1.11111E-6 " pathEditMode="relative" rAng="0" ptsTypes="AA">
                                      <p:cBhvr>
                                        <p:cTn id="34" dur="1300" fill="hold"/>
                                        <p:tgtEl>
                                          <p:spTgt spid="8"/>
                                        </p:tgtEl>
                                        <p:attrNameLst>
                                          <p:attrName>ppt_x</p:attrName>
                                          <p:attrName>ppt_y</p:attrName>
                                        </p:attrNameLst>
                                      </p:cBhvr>
                                      <p:rCtr x="10312" y="-24421"/>
                                    </p:animMotion>
                                  </p:childTnLst>
                                </p:cTn>
                              </p:par>
                            </p:childTnLst>
                          </p:cTn>
                        </p:par>
                        <p:par>
                          <p:cTn id="35" fill="hold">
                            <p:stCondLst>
                              <p:cond delay="10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11000"/>
                            </p:stCondLst>
                            <p:childTnLst>
                              <p:par>
                                <p:cTn id="40" presetID="56" presetClass="path" presetSubtype="0" accel="100000" fill="hold" grpId="1" nodeType="afterEffect">
                                  <p:stCondLst>
                                    <p:cond delay="0"/>
                                  </p:stCondLst>
                                  <p:childTnLst>
                                    <p:animMotion origin="layout" path="M 2.5E-6 -2.96296E-6 L 0.0569 -0.13796 " pathEditMode="relative" rAng="0" ptsTypes="AA">
                                      <p:cBhvr>
                                        <p:cTn id="41" dur="1300" fill="hold"/>
                                        <p:tgtEl>
                                          <p:spTgt spid="17"/>
                                        </p:tgtEl>
                                        <p:attrNameLst>
                                          <p:attrName>ppt_x</p:attrName>
                                          <p:attrName>ppt_y</p:attrName>
                                        </p:attrNameLst>
                                      </p:cBhvr>
                                      <p:rCtr x="2839" y="-6898"/>
                                    </p:animMotion>
                                  </p:childTnLst>
                                </p:cTn>
                              </p:par>
                            </p:childTnLst>
                          </p:cTn>
                        </p:par>
                        <p:par>
                          <p:cTn id="42" fill="hold">
                            <p:stCondLst>
                              <p:cond delay="12500"/>
                            </p:stCondLst>
                            <p:childTnLst>
                              <p:par>
                                <p:cTn id="43" presetID="12" presetClass="entr" presetSubtype="8"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p:tgtEl>
                                          <p:spTgt spid="2"/>
                                        </p:tgtEl>
                                        <p:attrNameLst>
                                          <p:attrName>ppt_x</p:attrName>
                                        </p:attrNameLst>
                                      </p:cBhvr>
                                      <p:tavLst>
                                        <p:tav tm="0">
                                          <p:val>
                                            <p:strVal val="#ppt_x-#ppt_w*1.125000"/>
                                          </p:val>
                                        </p:tav>
                                        <p:tav tm="100000">
                                          <p:val>
                                            <p:strVal val="#ppt_x"/>
                                          </p:val>
                                        </p:tav>
                                      </p:tavLst>
                                    </p:anim>
                                    <p:animEffect transition="in" filter="wipe(right)">
                                      <p:cBhvr>
                                        <p:cTn id="46" dur="500"/>
                                        <p:tgtEl>
                                          <p:spTgt spid="2"/>
                                        </p:tgtEl>
                                      </p:cBhvr>
                                    </p:animEffect>
                                  </p:childTnLst>
                                </p:cTn>
                              </p:par>
                            </p:childTnLst>
                          </p:cTn>
                        </p:par>
                        <p:par>
                          <p:cTn id="47" fill="hold">
                            <p:stCondLst>
                              <p:cond delay="13000"/>
                            </p:stCondLst>
                            <p:childTnLst>
                              <p:par>
                                <p:cTn id="48" presetID="12" presetClass="entr" presetSubtype="4"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ppt_y</p:attrName>
                                        </p:attrNameLst>
                                      </p:cBhvr>
                                      <p:tavLst>
                                        <p:tav tm="0">
                                          <p:val>
                                            <p:strVal val="#ppt_y+#ppt_h*1.125000"/>
                                          </p:val>
                                        </p:tav>
                                        <p:tav tm="100000">
                                          <p:val>
                                            <p:strVal val="#ppt_y"/>
                                          </p:val>
                                        </p:tav>
                                      </p:tavLst>
                                    </p:anim>
                                    <p:animEffect transition="in" filter="wipe(up)">
                                      <p:cBhvr>
                                        <p:cTn id="51" dur="500"/>
                                        <p:tgtEl>
                                          <p:spTgt spid="11"/>
                                        </p:tgtEl>
                                      </p:cBhvr>
                                    </p:animEffect>
                                  </p:childTnLst>
                                </p:cTn>
                              </p:par>
                            </p:childTnLst>
                          </p:cTn>
                        </p:par>
                        <p:par>
                          <p:cTn id="52" fill="hold">
                            <p:stCondLst>
                              <p:cond delay="135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6" grpId="0" animBg="1"/>
      <p:bldP spid="6" grpId="1" animBg="1"/>
      <p:bldP spid="7" grpId="0" animBg="1"/>
      <p:bldP spid="7" grpId="1" animBg="1"/>
      <p:bldP spid="8" grpId="0" animBg="1"/>
      <p:bldP spid="8" grpId="1" animBg="1"/>
      <p:bldP spid="11" grpId="0"/>
      <p:bldP spid="17" grpId="0" animBg="1"/>
      <p:bldP spid="17" grpId="1"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nvSpPr>
        <p:spPr>
          <a:xfrm>
            <a:off x="9266064" y="2954230"/>
            <a:ext cx="1836057" cy="1836057"/>
          </a:xfrm>
          <a:prstGeom prst="ellipse">
            <a:avLst/>
          </a:prstGeom>
          <a:solidFill>
            <a:srgbClr val="FFD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任意多边形 27"/>
          <p:cNvSpPr/>
          <p:nvPr/>
        </p:nvSpPr>
        <p:spPr>
          <a:xfrm rot="4264275">
            <a:off x="6725827" y="4105926"/>
            <a:ext cx="1947917" cy="2014603"/>
          </a:xfrm>
          <a:custGeom>
            <a:avLst/>
            <a:gdLst>
              <a:gd name="connsiteX0" fmla="*/ 3671946 w 3787254"/>
              <a:gd name="connsiteY0" fmla="*/ 1294810 h 3916908"/>
              <a:gd name="connsiteX1" fmla="*/ 3671994 w 3787254"/>
              <a:gd name="connsiteY1" fmla="*/ 1294927 h 3916908"/>
              <a:gd name="connsiteX2" fmla="*/ 3787254 w 3787254"/>
              <a:gd name="connsiteY2" fmla="*/ 1958454 h 3916908"/>
              <a:gd name="connsiteX3" fmla="*/ 3671994 w 3787254"/>
              <a:gd name="connsiteY3" fmla="*/ 2621982 h 3916908"/>
              <a:gd name="connsiteX4" fmla="*/ 3671946 w 3787254"/>
              <a:gd name="connsiteY4" fmla="*/ 2622098 h 3916908"/>
              <a:gd name="connsiteX5" fmla="*/ 203278 w 3787254"/>
              <a:gd name="connsiteY5" fmla="*/ 867868 h 3916908"/>
              <a:gd name="connsiteX6" fmla="*/ 203278 w 3787254"/>
              <a:gd name="connsiteY6" fmla="*/ 3049040 h 3916908"/>
              <a:gd name="connsiteX7" fmla="*/ 153878 w 3787254"/>
              <a:gd name="connsiteY7" fmla="*/ 2973984 h 3916908"/>
              <a:gd name="connsiteX8" fmla="*/ 24251 w 3787254"/>
              <a:gd name="connsiteY8" fmla="*/ 2720773 h 3916908"/>
              <a:gd name="connsiteX9" fmla="*/ 0 w 3787254"/>
              <a:gd name="connsiteY9" fmla="*/ 2654514 h 3916908"/>
              <a:gd name="connsiteX10" fmla="*/ 0 w 3787254"/>
              <a:gd name="connsiteY10" fmla="*/ 1262394 h 3916908"/>
              <a:gd name="connsiteX11" fmla="*/ 24251 w 3787254"/>
              <a:gd name="connsiteY11" fmla="*/ 1196136 h 3916908"/>
              <a:gd name="connsiteX12" fmla="*/ 153878 w 3787254"/>
              <a:gd name="connsiteY12" fmla="*/ 942925 h 3916908"/>
              <a:gd name="connsiteX13" fmla="*/ 3263952 w 3787254"/>
              <a:gd name="connsiteY13" fmla="*/ 629935 h 3916908"/>
              <a:gd name="connsiteX14" fmla="*/ 3353052 w 3787254"/>
              <a:gd name="connsiteY14" fmla="*/ 728635 h 3916908"/>
              <a:gd name="connsiteX15" fmla="*/ 3449681 w 3787254"/>
              <a:gd name="connsiteY15" fmla="*/ 858890 h 3916908"/>
              <a:gd name="connsiteX16" fmla="*/ 3467230 w 3787254"/>
              <a:gd name="connsiteY16" fmla="*/ 887166 h 3916908"/>
              <a:gd name="connsiteX17" fmla="*/ 3467230 w 3787254"/>
              <a:gd name="connsiteY17" fmla="*/ 3029743 h 3916908"/>
              <a:gd name="connsiteX18" fmla="*/ 3449681 w 3787254"/>
              <a:gd name="connsiteY18" fmla="*/ 3058019 h 3916908"/>
              <a:gd name="connsiteX19" fmla="*/ 3353052 w 3787254"/>
              <a:gd name="connsiteY19" fmla="*/ 3188274 h 3916908"/>
              <a:gd name="connsiteX20" fmla="*/ 3263952 w 3787254"/>
              <a:gd name="connsiteY20" fmla="*/ 3286973 h 3916908"/>
              <a:gd name="connsiteX21" fmla="*/ 611272 w 3787254"/>
              <a:gd name="connsiteY21" fmla="*/ 427263 h 3916908"/>
              <a:gd name="connsiteX22" fmla="*/ 611272 w 3787254"/>
              <a:gd name="connsiteY22" fmla="*/ 3489645 h 3916908"/>
              <a:gd name="connsiteX23" fmla="*/ 551585 w 3787254"/>
              <a:gd name="connsiteY23" fmla="*/ 3443175 h 3916908"/>
              <a:gd name="connsiteX24" fmla="*/ 411137 w 3787254"/>
              <a:gd name="connsiteY24" fmla="*/ 3309671 h 3916908"/>
              <a:gd name="connsiteX25" fmla="*/ 407994 w 3787254"/>
              <a:gd name="connsiteY25" fmla="*/ 3306129 h 3916908"/>
              <a:gd name="connsiteX26" fmla="*/ 407994 w 3787254"/>
              <a:gd name="connsiteY26" fmla="*/ 610780 h 3916908"/>
              <a:gd name="connsiteX27" fmla="*/ 411137 w 3787254"/>
              <a:gd name="connsiteY27" fmla="*/ 607238 h 3916908"/>
              <a:gd name="connsiteX28" fmla="*/ 551585 w 3787254"/>
              <a:gd name="connsiteY28" fmla="*/ 473734 h 3916908"/>
              <a:gd name="connsiteX29" fmla="*/ 2855958 w 3787254"/>
              <a:gd name="connsiteY29" fmla="*/ 294619 h 3916908"/>
              <a:gd name="connsiteX30" fmla="*/ 3047150 w 3787254"/>
              <a:gd name="connsiteY30" fmla="*/ 425007 h 3916908"/>
              <a:gd name="connsiteX31" fmla="*/ 3059236 w 3787254"/>
              <a:gd name="connsiteY31" fmla="*/ 435755 h 3916908"/>
              <a:gd name="connsiteX32" fmla="*/ 3059236 w 3787254"/>
              <a:gd name="connsiteY32" fmla="*/ 3481154 h 3916908"/>
              <a:gd name="connsiteX33" fmla="*/ 3047150 w 3787254"/>
              <a:gd name="connsiteY33" fmla="*/ 3491902 h 3916908"/>
              <a:gd name="connsiteX34" fmla="*/ 2855958 w 3787254"/>
              <a:gd name="connsiteY34" fmla="*/ 3622289 h 3916908"/>
              <a:gd name="connsiteX35" fmla="*/ 1019266 w 3787254"/>
              <a:gd name="connsiteY35" fmla="*/ 178299 h 3916908"/>
              <a:gd name="connsiteX36" fmla="*/ 1019266 w 3787254"/>
              <a:gd name="connsiteY36" fmla="*/ 3738609 h 3916908"/>
              <a:gd name="connsiteX37" fmla="*/ 869389 w 3787254"/>
              <a:gd name="connsiteY37" fmla="*/ 3666211 h 3916908"/>
              <a:gd name="connsiteX38" fmla="*/ 815988 w 3787254"/>
              <a:gd name="connsiteY38" fmla="*/ 3632545 h 3916908"/>
              <a:gd name="connsiteX39" fmla="*/ 815988 w 3787254"/>
              <a:gd name="connsiteY39" fmla="*/ 284364 h 3916908"/>
              <a:gd name="connsiteX40" fmla="*/ 869389 w 3787254"/>
              <a:gd name="connsiteY40" fmla="*/ 250698 h 3916908"/>
              <a:gd name="connsiteX41" fmla="*/ 2447964 w 3787254"/>
              <a:gd name="connsiteY41" fmla="*/ 101689 h 3916908"/>
              <a:gd name="connsiteX42" fmla="*/ 2546916 w 3787254"/>
              <a:gd name="connsiteY42" fmla="*/ 135845 h 3916908"/>
              <a:gd name="connsiteX43" fmla="*/ 2651242 w 3787254"/>
              <a:gd name="connsiteY43" fmla="*/ 181573 h 3916908"/>
              <a:gd name="connsiteX44" fmla="*/ 2651242 w 3787254"/>
              <a:gd name="connsiteY44" fmla="*/ 3735336 h 3916908"/>
              <a:gd name="connsiteX45" fmla="*/ 2546916 w 3787254"/>
              <a:gd name="connsiteY45" fmla="*/ 3781063 h 3916908"/>
              <a:gd name="connsiteX46" fmla="*/ 2447964 w 3787254"/>
              <a:gd name="connsiteY46" fmla="*/ 3815220 h 3916908"/>
              <a:gd name="connsiteX47" fmla="*/ 1427260 w 3787254"/>
              <a:gd name="connsiteY47" fmla="*/ 45241 h 3916908"/>
              <a:gd name="connsiteX48" fmla="*/ 1427260 w 3787254"/>
              <a:gd name="connsiteY48" fmla="*/ 3871668 h 3916908"/>
              <a:gd name="connsiteX49" fmla="*/ 1324708 w 3787254"/>
              <a:gd name="connsiteY49" fmla="*/ 3851422 h 3916908"/>
              <a:gd name="connsiteX50" fmla="*/ 1223982 w 3787254"/>
              <a:gd name="connsiteY50" fmla="*/ 3817665 h 3916908"/>
              <a:gd name="connsiteX51" fmla="*/ 1223982 w 3787254"/>
              <a:gd name="connsiteY51" fmla="*/ 99244 h 3916908"/>
              <a:gd name="connsiteX52" fmla="*/ 1324708 w 3787254"/>
              <a:gd name="connsiteY52" fmla="*/ 65486 h 3916908"/>
              <a:gd name="connsiteX53" fmla="*/ 2039970 w 3787254"/>
              <a:gd name="connsiteY53" fmla="*/ 11780 h 3916908"/>
              <a:gd name="connsiteX54" fmla="*/ 2223497 w 3787254"/>
              <a:gd name="connsiteY54" fmla="*/ 39789 h 3916908"/>
              <a:gd name="connsiteX55" fmla="*/ 2243248 w 3787254"/>
              <a:gd name="connsiteY55" fmla="*/ 44738 h 3916908"/>
              <a:gd name="connsiteX56" fmla="*/ 2243248 w 3787254"/>
              <a:gd name="connsiteY56" fmla="*/ 3872171 h 3916908"/>
              <a:gd name="connsiteX57" fmla="*/ 2223497 w 3787254"/>
              <a:gd name="connsiteY57" fmla="*/ 3877119 h 3916908"/>
              <a:gd name="connsiteX58" fmla="*/ 2039970 w 3787254"/>
              <a:gd name="connsiteY58" fmla="*/ 3905129 h 3916908"/>
              <a:gd name="connsiteX59" fmla="*/ 1828800 w 3787254"/>
              <a:gd name="connsiteY59" fmla="*/ 0 h 3916908"/>
              <a:gd name="connsiteX60" fmla="*/ 1835254 w 3787254"/>
              <a:gd name="connsiteY60" fmla="*/ 326 h 3916908"/>
              <a:gd name="connsiteX61" fmla="*/ 1835254 w 3787254"/>
              <a:gd name="connsiteY61" fmla="*/ 3916582 h 3916908"/>
              <a:gd name="connsiteX62" fmla="*/ 1828800 w 3787254"/>
              <a:gd name="connsiteY62" fmla="*/ 3916908 h 3916908"/>
              <a:gd name="connsiteX63" fmla="*/ 1631976 w 3787254"/>
              <a:gd name="connsiteY63" fmla="*/ 3904105 h 3916908"/>
              <a:gd name="connsiteX64" fmla="*/ 1631976 w 3787254"/>
              <a:gd name="connsiteY64" fmla="*/ 12804 h 391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787254" h="3916908">
                <a:moveTo>
                  <a:pt x="3671946" y="1294810"/>
                </a:moveTo>
                <a:lnTo>
                  <a:pt x="3671994" y="1294927"/>
                </a:lnTo>
                <a:cubicBezTo>
                  <a:pt x="3746597" y="1502134"/>
                  <a:pt x="3787254" y="1725546"/>
                  <a:pt x="3787254" y="1958454"/>
                </a:cubicBezTo>
                <a:cubicBezTo>
                  <a:pt x="3787254" y="2191363"/>
                  <a:pt x="3746597" y="2414775"/>
                  <a:pt x="3671994" y="2621982"/>
                </a:cubicBezTo>
                <a:lnTo>
                  <a:pt x="3671946" y="2622098"/>
                </a:lnTo>
                <a:close/>
                <a:moveTo>
                  <a:pt x="203278" y="867868"/>
                </a:moveTo>
                <a:lnTo>
                  <a:pt x="203278" y="3049040"/>
                </a:lnTo>
                <a:lnTo>
                  <a:pt x="153878" y="2973984"/>
                </a:lnTo>
                <a:cubicBezTo>
                  <a:pt x="104809" y="2893226"/>
                  <a:pt x="61415" y="2808638"/>
                  <a:pt x="24251" y="2720773"/>
                </a:cubicBezTo>
                <a:lnTo>
                  <a:pt x="0" y="2654514"/>
                </a:lnTo>
                <a:lnTo>
                  <a:pt x="0" y="1262394"/>
                </a:lnTo>
                <a:lnTo>
                  <a:pt x="24251" y="1196136"/>
                </a:lnTo>
                <a:cubicBezTo>
                  <a:pt x="61415" y="1108271"/>
                  <a:pt x="104809" y="1023683"/>
                  <a:pt x="153878" y="942925"/>
                </a:cubicBezTo>
                <a:close/>
                <a:moveTo>
                  <a:pt x="3263952" y="629935"/>
                </a:moveTo>
                <a:lnTo>
                  <a:pt x="3353052" y="728635"/>
                </a:lnTo>
                <a:cubicBezTo>
                  <a:pt x="3386999" y="770656"/>
                  <a:pt x="3419243" y="814109"/>
                  <a:pt x="3449681" y="858890"/>
                </a:cubicBezTo>
                <a:lnTo>
                  <a:pt x="3467230" y="887166"/>
                </a:lnTo>
                <a:lnTo>
                  <a:pt x="3467230" y="3029743"/>
                </a:lnTo>
                <a:lnTo>
                  <a:pt x="3449681" y="3058019"/>
                </a:lnTo>
                <a:cubicBezTo>
                  <a:pt x="3419243" y="3102800"/>
                  <a:pt x="3386999" y="3146253"/>
                  <a:pt x="3353052" y="3188274"/>
                </a:cubicBezTo>
                <a:lnTo>
                  <a:pt x="3263952" y="3286973"/>
                </a:lnTo>
                <a:close/>
                <a:moveTo>
                  <a:pt x="611272" y="427263"/>
                </a:moveTo>
                <a:lnTo>
                  <a:pt x="611272" y="3489645"/>
                </a:lnTo>
                <a:lnTo>
                  <a:pt x="551585" y="3443175"/>
                </a:lnTo>
                <a:cubicBezTo>
                  <a:pt x="502599" y="3400997"/>
                  <a:pt x="455723" y="3356435"/>
                  <a:pt x="411137" y="3309671"/>
                </a:cubicBezTo>
                <a:lnTo>
                  <a:pt x="407994" y="3306129"/>
                </a:lnTo>
                <a:lnTo>
                  <a:pt x="407994" y="610780"/>
                </a:lnTo>
                <a:lnTo>
                  <a:pt x="411137" y="607238"/>
                </a:lnTo>
                <a:cubicBezTo>
                  <a:pt x="455723" y="560473"/>
                  <a:pt x="502599" y="515912"/>
                  <a:pt x="551585" y="473734"/>
                </a:cubicBezTo>
                <a:close/>
                <a:moveTo>
                  <a:pt x="2855958" y="294619"/>
                </a:moveTo>
                <a:lnTo>
                  <a:pt x="3047150" y="425007"/>
                </a:lnTo>
                <a:lnTo>
                  <a:pt x="3059236" y="435755"/>
                </a:lnTo>
                <a:lnTo>
                  <a:pt x="3059236" y="3481154"/>
                </a:lnTo>
                <a:lnTo>
                  <a:pt x="3047150" y="3491902"/>
                </a:lnTo>
                <a:lnTo>
                  <a:pt x="2855958" y="3622289"/>
                </a:lnTo>
                <a:close/>
                <a:moveTo>
                  <a:pt x="1019266" y="178299"/>
                </a:moveTo>
                <a:lnTo>
                  <a:pt x="1019266" y="3738609"/>
                </a:lnTo>
                <a:lnTo>
                  <a:pt x="869389" y="3666211"/>
                </a:lnTo>
                <a:lnTo>
                  <a:pt x="815988" y="3632545"/>
                </a:lnTo>
                <a:lnTo>
                  <a:pt x="815988" y="284364"/>
                </a:lnTo>
                <a:lnTo>
                  <a:pt x="869389" y="250698"/>
                </a:lnTo>
                <a:close/>
                <a:moveTo>
                  <a:pt x="2447964" y="101689"/>
                </a:moveTo>
                <a:lnTo>
                  <a:pt x="2546916" y="135845"/>
                </a:lnTo>
                <a:lnTo>
                  <a:pt x="2651242" y="181573"/>
                </a:lnTo>
                <a:lnTo>
                  <a:pt x="2651242" y="3735336"/>
                </a:lnTo>
                <a:lnTo>
                  <a:pt x="2546916" y="3781063"/>
                </a:lnTo>
                <a:lnTo>
                  <a:pt x="2447964" y="3815220"/>
                </a:lnTo>
                <a:close/>
                <a:moveTo>
                  <a:pt x="1427260" y="45241"/>
                </a:moveTo>
                <a:lnTo>
                  <a:pt x="1427260" y="3871668"/>
                </a:lnTo>
                <a:lnTo>
                  <a:pt x="1324708" y="3851422"/>
                </a:lnTo>
                <a:lnTo>
                  <a:pt x="1223982" y="3817665"/>
                </a:lnTo>
                <a:lnTo>
                  <a:pt x="1223982" y="99244"/>
                </a:lnTo>
                <a:lnTo>
                  <a:pt x="1324708" y="65486"/>
                </a:lnTo>
                <a:close/>
                <a:moveTo>
                  <a:pt x="2039970" y="11780"/>
                </a:moveTo>
                <a:lnTo>
                  <a:pt x="2223497" y="39789"/>
                </a:lnTo>
                <a:lnTo>
                  <a:pt x="2243248" y="44738"/>
                </a:lnTo>
                <a:lnTo>
                  <a:pt x="2243248" y="3872171"/>
                </a:lnTo>
                <a:lnTo>
                  <a:pt x="2223497" y="3877119"/>
                </a:lnTo>
                <a:lnTo>
                  <a:pt x="2039970" y="3905129"/>
                </a:lnTo>
                <a:close/>
                <a:moveTo>
                  <a:pt x="1828800" y="0"/>
                </a:moveTo>
                <a:lnTo>
                  <a:pt x="1835254" y="326"/>
                </a:lnTo>
                <a:lnTo>
                  <a:pt x="1835254" y="3916582"/>
                </a:lnTo>
                <a:lnTo>
                  <a:pt x="1828800" y="3916908"/>
                </a:lnTo>
                <a:lnTo>
                  <a:pt x="1631976" y="3904105"/>
                </a:lnTo>
                <a:lnTo>
                  <a:pt x="1631976" y="1280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p:cNvPicPr>
            <a:picLocks noChangeAspect="1"/>
          </p:cNvPicPr>
          <p:nvPr/>
        </p:nvPicPr>
        <p:blipFill rotWithShape="1">
          <a:blip r:embed="rId1" cstate="screen"/>
          <a:srcRect/>
          <a:stretch>
            <a:fillRect/>
          </a:stretch>
        </p:blipFill>
        <p:spPr>
          <a:xfrm>
            <a:off x="6613639" y="3128570"/>
            <a:ext cx="4237150" cy="2884868"/>
          </a:xfrm>
          <a:prstGeom prst="ellipse">
            <a:avLst/>
          </a:prstGeom>
        </p:spPr>
      </p:pic>
      <p:sp>
        <p:nvSpPr>
          <p:cNvPr id="47" name="圆角矩形 46"/>
          <p:cNvSpPr/>
          <p:nvPr/>
        </p:nvSpPr>
        <p:spPr>
          <a:xfrm rot="18401232">
            <a:off x="7367429" y="29682"/>
            <a:ext cx="2344459" cy="621775"/>
          </a:xfrm>
          <a:prstGeom prst="roundRect">
            <a:avLst>
              <a:gd name="adj" fmla="val 50000"/>
            </a:avLst>
          </a:prstGeom>
          <a:gradFill flip="none" rotWithShape="1">
            <a:gsLst>
              <a:gs pos="0">
                <a:srgbClr val="F47774">
                  <a:alpha val="18000"/>
                </a:srgbClr>
              </a:gs>
              <a:gs pos="100000">
                <a:srgbClr val="F47774">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6387257" y="3872258"/>
            <a:ext cx="332311" cy="332311"/>
          </a:xfrm>
          <a:prstGeom prst="ellipse">
            <a:avLst/>
          </a:prstGeom>
          <a:solidFill>
            <a:srgbClr val="F8A8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0" name="组合 79"/>
          <p:cNvGrpSpPr/>
          <p:nvPr/>
        </p:nvGrpSpPr>
        <p:grpSpPr>
          <a:xfrm>
            <a:off x="1236155" y="1726685"/>
            <a:ext cx="1946218" cy="307777"/>
            <a:chOff x="892332" y="2407948"/>
            <a:chExt cx="1946218" cy="307777"/>
          </a:xfrm>
          <a:solidFill>
            <a:srgbClr val="FF6485"/>
          </a:solidFill>
        </p:grpSpPr>
        <p:sp>
          <p:nvSpPr>
            <p:cNvPr id="38" name="圆角矩形 37"/>
            <p:cNvSpPr/>
            <p:nvPr/>
          </p:nvSpPr>
          <p:spPr>
            <a:xfrm>
              <a:off x="923030" y="2431626"/>
              <a:ext cx="1915520" cy="2604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p:cNvSpPr txBox="1"/>
            <p:nvPr/>
          </p:nvSpPr>
          <p:spPr>
            <a:xfrm>
              <a:off x="892332" y="2407948"/>
              <a:ext cx="1838301" cy="307777"/>
            </a:xfrm>
            <a:prstGeom prst="rect">
              <a:avLst/>
            </a:prstGeom>
            <a:noFill/>
          </p:spPr>
          <p:txBody>
            <a:bodyPr wrap="square" rtlCol="0">
              <a:spAutoFit/>
            </a:bodyPr>
            <a:lstStyle/>
            <a:p>
              <a:pPr algn="ctr"/>
              <a:r>
                <a:rPr lang="zh-CN" altLang="en-US" sz="1400" dirty="0" smtClean="0">
                  <a:solidFill>
                    <a:schemeClr val="bg1"/>
                  </a:solidFill>
                  <a:cs typeface="+mn-ea"/>
                  <a:sym typeface="+mn-lt"/>
                </a:rPr>
                <a:t>教    师    节</a:t>
              </a:r>
              <a:endParaRPr lang="zh-CN" altLang="en-US" sz="1400" dirty="0">
                <a:solidFill>
                  <a:schemeClr val="bg1"/>
                </a:solidFill>
                <a:cs typeface="+mn-ea"/>
                <a:sym typeface="+mn-lt"/>
              </a:endParaRPr>
            </a:p>
          </p:txBody>
        </p:sp>
      </p:grpSp>
      <p:sp>
        <p:nvSpPr>
          <p:cNvPr id="44" name="矩形 43"/>
          <p:cNvSpPr/>
          <p:nvPr/>
        </p:nvSpPr>
        <p:spPr>
          <a:xfrm>
            <a:off x="1236185" y="2325141"/>
            <a:ext cx="4777579" cy="2554545"/>
          </a:xfrm>
          <a:prstGeom prst="rect">
            <a:avLst/>
          </a:prstGeom>
        </p:spPr>
        <p:txBody>
          <a:bodyPr wrap="square">
            <a:spAutoFit/>
          </a:bodyPr>
          <a:lstStyle/>
          <a:p>
            <a:pPr>
              <a:lnSpc>
                <a:spcPct val="200000"/>
              </a:lnSpc>
            </a:pPr>
            <a:r>
              <a:rPr lang="zh-CN" altLang="en-US" sz="1600" dirty="0">
                <a:solidFill>
                  <a:prstClr val="black">
                    <a:lumMod val="75000"/>
                    <a:lumOff val="25000"/>
                  </a:prstClr>
                </a:solidFill>
                <a:cs typeface="+mn-ea"/>
                <a:sym typeface="+mn-lt"/>
              </a:rPr>
              <a:t>我校将围绕主题，结合实际，认真组织开展好第</a:t>
            </a:r>
            <a:r>
              <a:rPr lang="en-US" altLang="zh-CN" sz="1600" dirty="0">
                <a:solidFill>
                  <a:prstClr val="black">
                    <a:lumMod val="75000"/>
                    <a:lumOff val="25000"/>
                  </a:prstClr>
                </a:solidFill>
                <a:cs typeface="+mn-ea"/>
                <a:sym typeface="+mn-lt"/>
              </a:rPr>
              <a:t>34</a:t>
            </a:r>
            <a:r>
              <a:rPr lang="zh-CN" altLang="en-US" sz="1600" dirty="0">
                <a:solidFill>
                  <a:prstClr val="black">
                    <a:lumMod val="75000"/>
                    <a:lumOff val="25000"/>
                  </a:prstClr>
                </a:solidFill>
                <a:cs typeface="+mn-ea"/>
                <a:sym typeface="+mn-lt"/>
              </a:rPr>
              <a:t>个教师节相关活动。让广大教师切身感受到节日的浓厚氛围，营造尊师重教和改革奋进的良好氛围；进一步激发全校教职员工“爱我世纪，无私奉献”的精神，确保广大教师过一个喜庆、祥和的节日。</a:t>
            </a:r>
            <a:endParaRPr lang="zh-CN" altLang="en-US" sz="1600" dirty="0">
              <a:solidFill>
                <a:prstClr val="black">
                  <a:lumMod val="75000"/>
                  <a:lumOff val="25000"/>
                </a:prstClr>
              </a:solidFill>
              <a:cs typeface="+mn-ea"/>
              <a:sym typeface="+mn-lt"/>
            </a:endParaRPr>
          </a:p>
        </p:txBody>
      </p:sp>
      <p:sp>
        <p:nvSpPr>
          <p:cNvPr id="50" name="圆角矩形 49"/>
          <p:cNvSpPr/>
          <p:nvPr/>
        </p:nvSpPr>
        <p:spPr>
          <a:xfrm rot="18401232">
            <a:off x="11490244" y="1909955"/>
            <a:ext cx="701230" cy="229994"/>
          </a:xfrm>
          <a:prstGeom prst="roundRect">
            <a:avLst>
              <a:gd name="adj" fmla="val 50000"/>
            </a:avLst>
          </a:prstGeom>
          <a:gradFill flip="none" rotWithShape="1">
            <a:gsLst>
              <a:gs pos="0">
                <a:srgbClr val="54CBD3">
                  <a:alpha val="37000"/>
                </a:srgbClr>
              </a:gs>
              <a:gs pos="100000">
                <a:srgbClr val="54CBD3">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7206554" y="2595001"/>
            <a:ext cx="1277258" cy="1277258"/>
            <a:chOff x="7206554" y="2595001"/>
            <a:chExt cx="1277258" cy="1277258"/>
          </a:xfrm>
        </p:grpSpPr>
        <p:sp>
          <p:nvSpPr>
            <p:cNvPr id="5" name="椭圆 4"/>
            <p:cNvSpPr/>
            <p:nvPr/>
          </p:nvSpPr>
          <p:spPr>
            <a:xfrm>
              <a:off x="7206554" y="2595001"/>
              <a:ext cx="1277258" cy="1277258"/>
            </a:xfrm>
            <a:prstGeom prst="ellipse">
              <a:avLst/>
            </a:prstGeom>
            <a:solidFill>
              <a:srgbClr val="FFD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AutoShape 3"/>
            <p:cNvSpPr>
              <a:spLocks noChangeAspect="1" noChangeArrowheads="1" noTextEdit="1"/>
            </p:cNvSpPr>
            <p:nvPr/>
          </p:nvSpPr>
          <p:spPr bwMode="auto">
            <a:xfrm>
              <a:off x="7669606" y="2820850"/>
              <a:ext cx="329813" cy="307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5" name="椭圆 24"/>
          <p:cNvSpPr/>
          <p:nvPr/>
        </p:nvSpPr>
        <p:spPr>
          <a:xfrm>
            <a:off x="9690609" y="5554401"/>
            <a:ext cx="638629" cy="638629"/>
          </a:xfrm>
          <a:prstGeom prst="ellipse">
            <a:avLst/>
          </a:prstGeom>
          <a:solidFill>
            <a:srgbClr val="EF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文本框 72"/>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01</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74" name="文本框 73"/>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指 导 思 想</a:t>
            </a:r>
            <a:endParaRPr lang="zh-CN" altLang="en-US" sz="3600" b="1" dirty="0">
              <a:solidFill>
                <a:srgbClr val="FF6485"/>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100"/>
                                        <p:tgtEl>
                                          <p:spTgt spid="3"/>
                                        </p:tgtEl>
                                      </p:cBhvr>
                                    </p:animEffect>
                                  </p:childTnLst>
                                </p:cTn>
                              </p:par>
                              <p:par>
                                <p:cTn id="8" presetID="8" presetClass="emph" presetSubtype="0" fill="hold" nodeType="withEffect">
                                  <p:stCondLst>
                                    <p:cond delay="0"/>
                                  </p:stCondLst>
                                  <p:childTnLst>
                                    <p:animRot by="21600000">
                                      <p:cBhvr>
                                        <p:cTn id="9" dur="1100" fill="hold"/>
                                        <p:tgtEl>
                                          <p:spTgt spid="3"/>
                                        </p:tgtEl>
                                        <p:attrNameLst>
                                          <p:attrName>r</p:attrName>
                                        </p:attrNameLst>
                                      </p:cBhvr>
                                    </p:animRot>
                                  </p:childTnLst>
                                </p:cTn>
                              </p:par>
                              <p:par>
                                <p:cTn id="10" presetID="56" presetClass="path" presetSubtype="0" accel="50000" decel="50000" fill="hold" nodeType="withEffect">
                                  <p:stCondLst>
                                    <p:cond delay="0"/>
                                  </p:stCondLst>
                                  <p:childTnLst>
                                    <p:animMotion origin="layout" path="M 1.875E-6 3.7037E-6 L -0.08672 -0.55486 " pathEditMode="relative" rAng="0" ptsTypes="AA">
                                      <p:cBhvr>
                                        <p:cTn id="11" dur="1100" spd="-100000" fill="hold"/>
                                        <p:tgtEl>
                                          <p:spTgt spid="3"/>
                                        </p:tgtEl>
                                        <p:attrNameLst>
                                          <p:attrName>ppt_x</p:attrName>
                                          <p:attrName>ppt_y</p:attrName>
                                        </p:attrNameLst>
                                      </p:cBhvr>
                                      <p:rCtr x="-4336" y="-27755"/>
                                    </p:animMotion>
                                  </p:childTnLst>
                                </p:cTn>
                              </p:par>
                              <p:par>
                                <p:cTn id="12" presetID="10" presetClass="entr" presetSubtype="0"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100"/>
                                        <p:tgtEl>
                                          <p:spTgt spid="28"/>
                                        </p:tgtEl>
                                      </p:cBhvr>
                                    </p:animEffect>
                                  </p:childTnLst>
                                </p:cTn>
                              </p:par>
                              <p:par>
                                <p:cTn id="15" presetID="8" presetClass="emph" presetSubtype="0" fill="hold" grpId="1" nodeType="withEffect">
                                  <p:stCondLst>
                                    <p:cond delay="0"/>
                                  </p:stCondLst>
                                  <p:childTnLst>
                                    <p:animRot by="21600000">
                                      <p:cBhvr>
                                        <p:cTn id="16" dur="1100" fill="hold"/>
                                        <p:tgtEl>
                                          <p:spTgt spid="28"/>
                                        </p:tgtEl>
                                        <p:attrNameLst>
                                          <p:attrName>r</p:attrName>
                                        </p:attrNameLst>
                                      </p:cBhvr>
                                    </p:animRot>
                                  </p:childTnLst>
                                </p:cTn>
                              </p:par>
                              <p:par>
                                <p:cTn id="17" presetID="56" presetClass="path" presetSubtype="0" accel="50000" decel="50000" fill="hold" grpId="2" nodeType="withEffect">
                                  <p:stCondLst>
                                    <p:cond delay="0"/>
                                  </p:stCondLst>
                                  <p:childTnLst>
                                    <p:animMotion origin="layout" path="M -4.16667E-7 -3.7037E-7 L -0.42057 0.41551 " pathEditMode="relative" rAng="0" ptsTypes="AA">
                                      <p:cBhvr>
                                        <p:cTn id="18" dur="1100" spd="-100000" fill="hold"/>
                                        <p:tgtEl>
                                          <p:spTgt spid="28"/>
                                        </p:tgtEl>
                                        <p:attrNameLst>
                                          <p:attrName>ppt_x</p:attrName>
                                          <p:attrName>ppt_y</p:attrName>
                                        </p:attrNameLst>
                                      </p:cBhvr>
                                      <p:rCtr x="-21029" y="20764"/>
                                    </p:animMotion>
                                  </p:childTnLst>
                                </p:cTn>
                              </p:par>
                              <p:par>
                                <p:cTn id="19" presetID="10"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100"/>
                                        <p:tgtEl>
                                          <p:spTgt spid="27"/>
                                        </p:tgtEl>
                                      </p:cBhvr>
                                    </p:animEffect>
                                  </p:childTnLst>
                                </p:cTn>
                              </p:par>
                              <p:par>
                                <p:cTn id="22" presetID="8" presetClass="emph" presetSubtype="0" fill="hold" grpId="1" nodeType="withEffect">
                                  <p:stCondLst>
                                    <p:cond delay="0"/>
                                  </p:stCondLst>
                                  <p:childTnLst>
                                    <p:animRot by="21600000">
                                      <p:cBhvr>
                                        <p:cTn id="23" dur="1100" fill="hold"/>
                                        <p:tgtEl>
                                          <p:spTgt spid="27"/>
                                        </p:tgtEl>
                                        <p:attrNameLst>
                                          <p:attrName>r</p:attrName>
                                        </p:attrNameLst>
                                      </p:cBhvr>
                                    </p:animRot>
                                  </p:childTnLst>
                                </p:cTn>
                              </p:par>
                              <p:par>
                                <p:cTn id="24" presetID="56" presetClass="path" presetSubtype="0" accel="50000" decel="50000" fill="hold" grpId="2" nodeType="withEffect">
                                  <p:stCondLst>
                                    <p:cond delay="0"/>
                                  </p:stCondLst>
                                  <p:childTnLst>
                                    <p:animMotion origin="layout" path="M 0 1.11111E-6 L -0.60156 0.29352 " pathEditMode="relative" rAng="0" ptsTypes="AA">
                                      <p:cBhvr>
                                        <p:cTn id="25" dur="1100" spd="-100000" fill="hold"/>
                                        <p:tgtEl>
                                          <p:spTgt spid="27"/>
                                        </p:tgtEl>
                                        <p:attrNameLst>
                                          <p:attrName>ppt_x</p:attrName>
                                          <p:attrName>ppt_y</p:attrName>
                                        </p:attrNameLst>
                                      </p:cBhvr>
                                      <p:rCtr x="-30078" y="14676"/>
                                    </p:animMotion>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100"/>
                                        <p:tgtEl>
                                          <p:spTgt spid="25"/>
                                        </p:tgtEl>
                                      </p:cBhvr>
                                    </p:animEffect>
                                  </p:childTnLst>
                                </p:cTn>
                              </p:par>
                              <p:par>
                                <p:cTn id="29" presetID="8" presetClass="emph" presetSubtype="0" fill="hold" grpId="1" nodeType="withEffect">
                                  <p:stCondLst>
                                    <p:cond delay="0"/>
                                  </p:stCondLst>
                                  <p:childTnLst>
                                    <p:animRot by="21600000">
                                      <p:cBhvr>
                                        <p:cTn id="30" dur="1100" fill="hold"/>
                                        <p:tgtEl>
                                          <p:spTgt spid="25"/>
                                        </p:tgtEl>
                                        <p:attrNameLst>
                                          <p:attrName>r</p:attrName>
                                        </p:attrNameLst>
                                      </p:cBhvr>
                                    </p:animRot>
                                  </p:childTnLst>
                                </p:cTn>
                              </p:par>
                              <p:par>
                                <p:cTn id="31" presetID="56" presetClass="path" presetSubtype="0" accel="50000" decel="50000" fill="hold" grpId="2" nodeType="withEffect">
                                  <p:stCondLst>
                                    <p:cond delay="0"/>
                                  </p:stCondLst>
                                  <p:childTnLst>
                                    <p:animMotion origin="layout" path="M -3.54167E-6 -1.48148E-6 L -0.0056 0.31296 " pathEditMode="relative" rAng="0" ptsTypes="AA">
                                      <p:cBhvr>
                                        <p:cTn id="32" dur="1100" spd="-100000" fill="hold"/>
                                        <p:tgtEl>
                                          <p:spTgt spid="25"/>
                                        </p:tgtEl>
                                        <p:attrNameLst>
                                          <p:attrName>ppt_x</p:attrName>
                                          <p:attrName>ppt_y</p:attrName>
                                        </p:attrNameLst>
                                      </p:cBhvr>
                                      <p:rCtr x="-286" y="15648"/>
                                    </p:animMotion>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par>
                          <p:cTn id="37" fill="hold">
                            <p:stCondLst>
                              <p:cond delay="2000"/>
                            </p:stCondLst>
                            <p:childTnLst>
                              <p:par>
                                <p:cTn id="38" presetID="56" presetClass="path" presetSubtype="0" accel="100000" fill="hold" grpId="1" nodeType="afterEffect">
                                  <p:stCondLst>
                                    <p:cond delay="0"/>
                                  </p:stCondLst>
                                  <p:childTnLst>
                                    <p:animMotion origin="layout" path="M 0.12591 -0.29792 L -1.25E-6 1.38778E-17 " pathEditMode="relative" rAng="0" ptsTypes="AA">
                                      <p:cBhvr>
                                        <p:cTn id="39" dur="1300" fill="hold"/>
                                        <p:tgtEl>
                                          <p:spTgt spid="47"/>
                                        </p:tgtEl>
                                        <p:attrNameLst>
                                          <p:attrName>ppt_x</p:attrName>
                                          <p:attrName>ppt_y</p:attrName>
                                        </p:attrNameLst>
                                      </p:cBhvr>
                                      <p:rCtr x="-6302" y="14907"/>
                                    </p:animMotion>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childTnLst>
                          </p:cTn>
                        </p:par>
                        <p:par>
                          <p:cTn id="44" fill="hold">
                            <p:stCondLst>
                              <p:cond delay="4000"/>
                            </p:stCondLst>
                            <p:childTnLst>
                              <p:par>
                                <p:cTn id="45" presetID="56" presetClass="path" presetSubtype="0" accel="100000" fill="hold" grpId="1" nodeType="afterEffect">
                                  <p:stCondLst>
                                    <p:cond delay="0"/>
                                  </p:stCondLst>
                                  <p:childTnLst>
                                    <p:animMotion origin="layout" path="M 0.12591 -0.29792 L -1.25E-6 1.38778E-17 " pathEditMode="relative" rAng="0" ptsTypes="AA">
                                      <p:cBhvr>
                                        <p:cTn id="46" dur="1300" fill="hold"/>
                                        <p:tgtEl>
                                          <p:spTgt spid="50"/>
                                        </p:tgtEl>
                                        <p:attrNameLst>
                                          <p:attrName>ppt_x</p:attrName>
                                          <p:attrName>ppt_y</p:attrName>
                                        </p:attrNameLst>
                                      </p:cBhvr>
                                      <p:rCtr x="-6302" y="14907"/>
                                    </p:animMotion>
                                  </p:childTnLst>
                                </p:cTn>
                              </p:par>
                            </p:childTnLst>
                          </p:cTn>
                        </p:par>
                        <p:par>
                          <p:cTn id="47" fill="hold">
                            <p:stCondLst>
                              <p:cond delay="5500"/>
                            </p:stCondLst>
                            <p:childTnLst>
                              <p:par>
                                <p:cTn id="48" presetID="12" presetClass="entr" presetSubtype="8" fill="hold" nodeType="afterEffect">
                                  <p:stCondLst>
                                    <p:cond delay="0"/>
                                  </p:stCondLst>
                                  <p:childTnLst>
                                    <p:set>
                                      <p:cBhvr>
                                        <p:cTn id="49" dur="1" fill="hold">
                                          <p:stCondLst>
                                            <p:cond delay="0"/>
                                          </p:stCondLst>
                                        </p:cTn>
                                        <p:tgtEl>
                                          <p:spTgt spid="80"/>
                                        </p:tgtEl>
                                        <p:attrNameLst>
                                          <p:attrName>style.visibility</p:attrName>
                                        </p:attrNameLst>
                                      </p:cBhvr>
                                      <p:to>
                                        <p:strVal val="visible"/>
                                      </p:to>
                                    </p:set>
                                    <p:anim calcmode="lin" valueType="num">
                                      <p:cBhvr additive="base">
                                        <p:cTn id="50" dur="500"/>
                                        <p:tgtEl>
                                          <p:spTgt spid="80"/>
                                        </p:tgtEl>
                                        <p:attrNameLst>
                                          <p:attrName>ppt_x</p:attrName>
                                        </p:attrNameLst>
                                      </p:cBhvr>
                                      <p:tavLst>
                                        <p:tav tm="0">
                                          <p:val>
                                            <p:strVal val="#ppt_x-#ppt_w*1.125000"/>
                                          </p:val>
                                        </p:tav>
                                        <p:tav tm="100000">
                                          <p:val>
                                            <p:strVal val="#ppt_x"/>
                                          </p:val>
                                        </p:tav>
                                      </p:tavLst>
                                    </p:anim>
                                    <p:animEffect transition="in" filter="wipe(right)">
                                      <p:cBhvr>
                                        <p:cTn id="51" dur="500"/>
                                        <p:tgtEl>
                                          <p:spTgt spid="80"/>
                                        </p:tgtEl>
                                      </p:cBhvr>
                                    </p:animEffect>
                                  </p:childTnLst>
                                </p:cTn>
                              </p:par>
                            </p:childTnLst>
                          </p:cTn>
                        </p:par>
                        <p:par>
                          <p:cTn id="52" fill="hold">
                            <p:stCondLst>
                              <p:cond delay="6000"/>
                            </p:stCondLst>
                            <p:childTnLst>
                              <p:par>
                                <p:cTn id="53" presetID="12" presetClass="entr" presetSubtype="4"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p:tgtEl>
                                          <p:spTgt spid="44"/>
                                        </p:tgtEl>
                                        <p:attrNameLst>
                                          <p:attrName>ppt_y</p:attrName>
                                        </p:attrNameLst>
                                      </p:cBhvr>
                                      <p:tavLst>
                                        <p:tav tm="0">
                                          <p:val>
                                            <p:strVal val="#ppt_y+#ppt_h*1.125000"/>
                                          </p:val>
                                        </p:tav>
                                        <p:tav tm="100000">
                                          <p:val>
                                            <p:strVal val="#ppt_y"/>
                                          </p:val>
                                        </p:tav>
                                      </p:tavLst>
                                    </p:anim>
                                    <p:animEffect transition="in" filter="wipe(up)">
                                      <p:cBhvr>
                                        <p:cTn id="56" dur="500"/>
                                        <p:tgtEl>
                                          <p:spTgt spid="44"/>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8" grpId="2" animBg="1"/>
      <p:bldP spid="47" grpId="0" animBg="1"/>
      <p:bldP spid="47" grpId="1" animBg="1"/>
      <p:bldP spid="27" grpId="0" animBg="1"/>
      <p:bldP spid="27" grpId="1" animBg="1"/>
      <p:bldP spid="27" grpId="2" animBg="1"/>
      <p:bldP spid="44" grpId="0"/>
      <p:bldP spid="50" grpId="0" animBg="1"/>
      <p:bldP spid="50" grpId="1" animBg="1"/>
      <p:bldP spid="25" grpId="0" animBg="1"/>
      <p:bldP spid="25" grpId="1" animBg="1"/>
      <p:bldP spid="25" grpId="2" animBg="1"/>
      <p:bldP spid="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700849" y="649431"/>
            <a:ext cx="4739863" cy="4739863"/>
          </a:xfrm>
          <a:prstGeom prst="rect">
            <a:avLst/>
          </a:prstGeom>
        </p:spPr>
      </p:pic>
      <p:sp>
        <p:nvSpPr>
          <p:cNvPr id="10" name="椭圆 9"/>
          <p:cNvSpPr/>
          <p:nvPr/>
        </p:nvSpPr>
        <p:spPr>
          <a:xfrm>
            <a:off x="2071524" y="2369716"/>
            <a:ext cx="1790163" cy="1790163"/>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9055014" y="3429000"/>
            <a:ext cx="4309230" cy="3901956"/>
          </a:xfrm>
          <a:prstGeom prst="rect">
            <a:avLst/>
          </a:prstGeom>
          <a:blipFill dpi="0" rotWithShape="1">
            <a:blip r:embed="rId2">
              <a:alphaModFix amt="1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630382" y="524741"/>
            <a:ext cx="10931237" cy="5808518"/>
          </a:xfrm>
          <a:prstGeom prst="rect">
            <a:avLst/>
          </a:prstGeom>
          <a:noFill/>
          <a:ln w="3175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3" cstate="screen"/>
          <a:stretch>
            <a:fillRect/>
          </a:stretch>
        </p:blipFill>
        <p:spPr>
          <a:xfrm>
            <a:off x="6403001" y="1572104"/>
            <a:ext cx="1134157" cy="841664"/>
          </a:xfrm>
          <a:prstGeom prst="rect">
            <a:avLst/>
          </a:prstGeom>
        </p:spPr>
      </p:pic>
      <p:sp>
        <p:nvSpPr>
          <p:cNvPr id="9" name="矩形 8"/>
          <p:cNvSpPr/>
          <p:nvPr/>
        </p:nvSpPr>
        <p:spPr>
          <a:xfrm>
            <a:off x="750845" y="405730"/>
            <a:ext cx="10931237" cy="5808518"/>
          </a:xfrm>
          <a:prstGeom prst="rect">
            <a:avLst/>
          </a:prstGeom>
          <a:noFill/>
          <a:ln w="12700">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2" name="直接连接符 11"/>
          <p:cNvCxnSpPr/>
          <p:nvPr/>
        </p:nvCxnSpPr>
        <p:spPr>
          <a:xfrm flipH="1">
            <a:off x="5608259" y="228599"/>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957646" y="1107286"/>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236463" y="4728887"/>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7265924" y="3902940"/>
            <a:ext cx="1630741" cy="1630741"/>
          </a:xfrm>
          <a:prstGeom prst="line">
            <a:avLst/>
          </a:prstGeom>
          <a:ln w="12700">
            <a:solidFill>
              <a:srgbClr val="FF6485"/>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866753" y="2705040"/>
            <a:ext cx="5064119" cy="1443827"/>
          </a:xfrm>
          <a:prstGeom prst="rect">
            <a:avLst/>
          </a:prstGeom>
          <a:noFill/>
          <a:ln>
            <a:solidFill>
              <a:srgbClr val="FF64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p:cNvSpPr txBox="1"/>
          <p:nvPr/>
        </p:nvSpPr>
        <p:spPr>
          <a:xfrm>
            <a:off x="5185287" y="2979610"/>
            <a:ext cx="5071912" cy="923330"/>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5400" b="1" dirty="0" smtClean="0">
                <a:solidFill>
                  <a:srgbClr val="FF6485"/>
                </a:solidFill>
                <a:latin typeface="+mn-lt"/>
                <a:ea typeface="+mn-ea"/>
                <a:cs typeface="+mn-ea"/>
                <a:sym typeface="+mn-lt"/>
              </a:rPr>
              <a:t>活 动 细 节</a:t>
            </a:r>
            <a:endParaRPr lang="zh-CN" altLang="en-US" sz="5400" b="1" dirty="0">
              <a:solidFill>
                <a:srgbClr val="FF6485"/>
              </a:solidFill>
              <a:latin typeface="+mn-lt"/>
              <a:ea typeface="+mn-ea"/>
              <a:cs typeface="+mn-ea"/>
              <a:sym typeface="+mn-lt"/>
            </a:endParaRPr>
          </a:p>
        </p:txBody>
      </p:sp>
      <p:sp>
        <p:nvSpPr>
          <p:cNvPr id="60" name="文本框 59"/>
          <p:cNvSpPr txBox="1"/>
          <p:nvPr/>
        </p:nvSpPr>
        <p:spPr>
          <a:xfrm>
            <a:off x="1845752" y="2523751"/>
            <a:ext cx="1627369" cy="1569660"/>
          </a:xfrm>
          <a:prstGeom prst="rect">
            <a:avLst/>
          </a:prstGeom>
          <a:noFill/>
        </p:spPr>
        <p:txBody>
          <a:bodyPr wrap="none" rtlCol="0">
            <a:spAutoFit/>
          </a:bodyPr>
          <a:lstStyle>
            <a:defPPr>
              <a:defRPr lang="zh-CN"/>
            </a:defPPr>
            <a:lvl1pPr>
              <a:defRPr sz="9600" i="1">
                <a:solidFill>
                  <a:srgbClr val="FF6485"/>
                </a:solidFill>
                <a:cs typeface="+mn-ea"/>
              </a:defRPr>
            </a:lvl1pPr>
          </a:lstStyle>
          <a:p>
            <a:r>
              <a:rPr lang="en-US" altLang="zh-CN" dirty="0">
                <a:sym typeface="+mn-lt"/>
              </a:rPr>
              <a:t>02</a:t>
            </a:r>
            <a:endParaRPr lang="zh-CN" altLang="en-US" dirty="0">
              <a:sym typeface="+mn-lt"/>
            </a:endParaRPr>
          </a:p>
        </p:txBody>
      </p:sp>
      <p:pic>
        <p:nvPicPr>
          <p:cNvPr id="16" name="图片 15"/>
          <p:cNvPicPr>
            <a:picLocks noChangeAspect="1"/>
          </p:cNvPicPr>
          <p:nvPr/>
        </p:nvPicPr>
        <p:blipFill>
          <a:blip r:embed="rId4" cstate="screen"/>
          <a:stretch>
            <a:fillRect/>
          </a:stretch>
        </p:blipFill>
        <p:spPr>
          <a:xfrm rot="1171272">
            <a:off x="8783552" y="2202969"/>
            <a:ext cx="2206717" cy="2447969"/>
          </a:xfrm>
          <a:prstGeom prst="rect">
            <a:avLst/>
          </a:prstGeom>
        </p:spPr>
      </p:pic>
      <p:pic>
        <p:nvPicPr>
          <p:cNvPr id="17" name="图片 16"/>
          <p:cNvPicPr>
            <a:picLocks noChangeAspect="1"/>
          </p:cNvPicPr>
          <p:nvPr/>
        </p:nvPicPr>
        <p:blipFill>
          <a:blip r:embed="rId5" cstate="screen"/>
          <a:stretch>
            <a:fillRect/>
          </a:stretch>
        </p:blipFill>
        <p:spPr>
          <a:xfrm>
            <a:off x="8132613" y="2238013"/>
            <a:ext cx="423634" cy="314381"/>
          </a:xfrm>
          <a:prstGeom prst="rect">
            <a:avLst/>
          </a:prstGeom>
        </p:spPr>
      </p:pic>
      <p:grpSp>
        <p:nvGrpSpPr>
          <p:cNvPr id="18" name="组合 17"/>
          <p:cNvGrpSpPr/>
          <p:nvPr/>
        </p:nvGrpSpPr>
        <p:grpSpPr>
          <a:xfrm>
            <a:off x="9150277" y="551553"/>
            <a:ext cx="2507610" cy="529159"/>
            <a:chOff x="5381519" y="215632"/>
            <a:chExt cx="4357037" cy="919426"/>
          </a:xfrm>
        </p:grpSpPr>
        <p:sp>
          <p:nvSpPr>
            <p:cNvPr id="19" name="文本框 18"/>
            <p:cNvSpPr txBox="1"/>
            <p:nvPr/>
          </p:nvSpPr>
          <p:spPr>
            <a:xfrm>
              <a:off x="5381519" y="332904"/>
              <a:ext cx="4357037" cy="802154"/>
            </a:xfrm>
            <a:prstGeom prst="rect">
              <a:avLst/>
            </a:prstGeom>
            <a:noFill/>
          </p:spPr>
          <p:txBody>
            <a:bodyPr wrap="none" rtlCol="0">
              <a:spAutoFit/>
            </a:bodyPr>
            <a:lstStyle/>
            <a:p>
              <a:r>
                <a:rPr lang="en-US" altLang="zh-CN" sz="2400" dirty="0" smtClean="0">
                  <a:solidFill>
                    <a:srgbClr val="FF6485"/>
                  </a:solidFill>
                  <a:cs typeface="+mn-ea"/>
                  <a:sym typeface="+mn-lt"/>
                </a:rPr>
                <a:t>Teacher’s  Day</a:t>
              </a:r>
              <a:endParaRPr lang="zh-CN" altLang="en-US" sz="900" dirty="0">
                <a:solidFill>
                  <a:srgbClr val="FF6485"/>
                </a:solidFill>
                <a:cs typeface="+mn-ea"/>
                <a:sym typeface="+mn-lt"/>
              </a:endParaRPr>
            </a:p>
          </p:txBody>
        </p:sp>
        <p:pic>
          <p:nvPicPr>
            <p:cNvPr id="20" name="图片 19"/>
            <p:cNvPicPr>
              <a:picLocks noChangeAspect="1"/>
            </p:cNvPicPr>
            <p:nvPr/>
          </p:nvPicPr>
          <p:blipFill>
            <a:blip r:embed="rId6" cstate="screen"/>
            <a:stretch>
              <a:fillRect/>
            </a:stretch>
          </p:blipFill>
          <p:spPr>
            <a:xfrm rot="5400000">
              <a:off x="7385286" y="276730"/>
              <a:ext cx="473819" cy="35162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heel(1)">
                                      <p:cBhvr>
                                        <p:cTn id="23" dur="2000"/>
                                        <p:tgtEl>
                                          <p:spTgt spid="56"/>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4661072" y="4104076"/>
            <a:ext cx="2599259" cy="2887177"/>
          </a:xfrm>
          <a:prstGeom prst="rect">
            <a:avLst/>
          </a:prstGeom>
        </p:spPr>
      </p:pic>
      <p:grpSp>
        <p:nvGrpSpPr>
          <p:cNvPr id="4" name="组合 3"/>
          <p:cNvGrpSpPr/>
          <p:nvPr/>
        </p:nvGrpSpPr>
        <p:grpSpPr>
          <a:xfrm rot="20758864">
            <a:off x="89962" y="-86940"/>
            <a:ext cx="847890" cy="846995"/>
            <a:chOff x="3234519" y="1657306"/>
            <a:chExt cx="3710180" cy="3706265"/>
          </a:xfrm>
          <a:solidFill>
            <a:schemeClr val="bg1">
              <a:lumMod val="85000"/>
              <a:alpha val="23000"/>
            </a:schemeClr>
          </a:solidFill>
        </p:grpSpPr>
        <p:sp>
          <p:nvSpPr>
            <p:cNvPr id="5" name="任意多边形 4"/>
            <p:cNvSpPr/>
            <p:nvPr/>
          </p:nvSpPr>
          <p:spPr>
            <a:xfrm>
              <a:off x="3335975" y="1657306"/>
              <a:ext cx="1637258" cy="1249015"/>
            </a:xfrm>
            <a:custGeom>
              <a:avLst/>
              <a:gdLst>
                <a:gd name="connsiteX0" fmla="*/ 1637258 w 1637258"/>
                <a:gd name="connsiteY0" fmla="*/ 0 h 1249015"/>
                <a:gd name="connsiteX1" fmla="*/ 0 w 1637258"/>
                <a:gd name="connsiteY1" fmla="*/ 1249015 h 1249015"/>
                <a:gd name="connsiteX2" fmla="*/ 44405 w 1637258"/>
                <a:gd name="connsiteY2" fmla="*/ 1127692 h 1249015"/>
                <a:gd name="connsiteX3" fmla="*/ 1564865 w 1637258"/>
                <a:gd name="connsiteY3" fmla="*/ 3656 h 1249015"/>
                <a:gd name="connsiteX4" fmla="*/ 1637258 w 1637258"/>
                <a:gd name="connsiteY4" fmla="*/ 0 h 124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258" h="1249015">
                  <a:moveTo>
                    <a:pt x="1637258" y="0"/>
                  </a:moveTo>
                  <a:lnTo>
                    <a:pt x="0" y="1249015"/>
                  </a:lnTo>
                  <a:lnTo>
                    <a:pt x="44405" y="1127692"/>
                  </a:lnTo>
                  <a:cubicBezTo>
                    <a:pt x="302695" y="517027"/>
                    <a:pt x="878503" y="73360"/>
                    <a:pt x="1564865" y="3656"/>
                  </a:cubicBezTo>
                  <a:lnTo>
                    <a:pt x="163725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5"/>
            <p:cNvSpPr/>
            <p:nvPr/>
          </p:nvSpPr>
          <p:spPr>
            <a:xfrm>
              <a:off x="3234519" y="1708937"/>
              <a:ext cx="2731417" cy="2209621"/>
            </a:xfrm>
            <a:custGeom>
              <a:avLst/>
              <a:gdLst>
                <a:gd name="connsiteX0" fmla="*/ 2307360 w 2731417"/>
                <a:gd name="connsiteY0" fmla="*/ 0 h 2209621"/>
                <a:gd name="connsiteX1" fmla="*/ 2408042 w 2731417"/>
                <a:gd name="connsiteY1" fmla="*/ 25888 h 2209621"/>
                <a:gd name="connsiteX2" fmla="*/ 2578573 w 2731417"/>
                <a:gd name="connsiteY2" fmla="*/ 88303 h 2209621"/>
                <a:gd name="connsiteX3" fmla="*/ 2731417 w 2731417"/>
                <a:gd name="connsiteY3" fmla="*/ 161932 h 2209621"/>
                <a:gd name="connsiteX4" fmla="*/ 47227 w 2731417"/>
                <a:gd name="connsiteY4" fmla="*/ 2209621 h 2209621"/>
                <a:gd name="connsiteX5" fmla="*/ 37709 w 2731417"/>
                <a:gd name="connsiteY5" fmla="*/ 2172606 h 2209621"/>
                <a:gd name="connsiteX6" fmla="*/ 0 w 2731417"/>
                <a:gd name="connsiteY6" fmla="*/ 1798538 h 2209621"/>
                <a:gd name="connsiteX7" fmla="*/ 2013 w 2731417"/>
                <a:gd name="connsiteY7" fmla="*/ 1758680 h 2209621"/>
                <a:gd name="connsiteX8" fmla="*/ 2307360 w 2731417"/>
                <a:gd name="connsiteY8" fmla="*/ 0 h 220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1417" h="2209621">
                  <a:moveTo>
                    <a:pt x="2307360" y="0"/>
                  </a:moveTo>
                  <a:lnTo>
                    <a:pt x="2408042" y="25888"/>
                  </a:lnTo>
                  <a:cubicBezTo>
                    <a:pt x="2466162" y="43966"/>
                    <a:pt x="2523058" y="64822"/>
                    <a:pt x="2578573" y="88303"/>
                  </a:cubicBezTo>
                  <a:lnTo>
                    <a:pt x="2731417" y="161932"/>
                  </a:lnTo>
                  <a:lnTo>
                    <a:pt x="47227" y="2209621"/>
                  </a:lnTo>
                  <a:lnTo>
                    <a:pt x="37709" y="2172606"/>
                  </a:lnTo>
                  <a:cubicBezTo>
                    <a:pt x="12985" y="2051779"/>
                    <a:pt x="0" y="1926675"/>
                    <a:pt x="0" y="1798538"/>
                  </a:cubicBezTo>
                  <a:lnTo>
                    <a:pt x="2013" y="1758680"/>
                  </a:lnTo>
                  <a:lnTo>
                    <a:pt x="2307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a:off x="3415183" y="2101402"/>
              <a:ext cx="3150561" cy="2531957"/>
            </a:xfrm>
            <a:custGeom>
              <a:avLst/>
              <a:gdLst>
                <a:gd name="connsiteX0" fmla="*/ 2884888 w 3150561"/>
                <a:gd name="connsiteY0" fmla="*/ 0 h 2531957"/>
                <a:gd name="connsiteX1" fmla="*/ 2987890 w 3150561"/>
                <a:gd name="connsiteY1" fmla="*/ 93615 h 2531957"/>
                <a:gd name="connsiteX2" fmla="*/ 3107686 w 3150561"/>
                <a:gd name="connsiteY2" fmla="*/ 225423 h 2531957"/>
                <a:gd name="connsiteX3" fmla="*/ 3150561 w 3150561"/>
                <a:gd name="connsiteY3" fmla="*/ 282758 h 2531957"/>
                <a:gd name="connsiteX4" fmla="*/ 202225 w 3150561"/>
                <a:gd name="connsiteY4" fmla="*/ 2531957 h 2531957"/>
                <a:gd name="connsiteX5" fmla="*/ 136328 w 3150561"/>
                <a:gd name="connsiteY5" fmla="*/ 2443834 h 2531957"/>
                <a:gd name="connsiteX6" fmla="*/ 43357 w 3150561"/>
                <a:gd name="connsiteY6" fmla="*/ 2290799 h 2531957"/>
                <a:gd name="connsiteX7" fmla="*/ 0 w 3150561"/>
                <a:gd name="connsiteY7" fmla="*/ 2200795 h 2531957"/>
                <a:gd name="connsiteX8" fmla="*/ 2225852 w 3150561"/>
                <a:gd name="connsiteY8" fmla="*/ 502758 h 2531957"/>
                <a:gd name="connsiteX9" fmla="*/ 2884888 w 3150561"/>
                <a:gd name="connsiteY9" fmla="*/ 0 h 2531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0561" h="2531957">
                  <a:moveTo>
                    <a:pt x="2884888" y="0"/>
                  </a:moveTo>
                  <a:lnTo>
                    <a:pt x="2987890" y="93615"/>
                  </a:lnTo>
                  <a:cubicBezTo>
                    <a:pt x="3029876" y="135601"/>
                    <a:pt x="3069860" y="179589"/>
                    <a:pt x="3107686" y="225423"/>
                  </a:cubicBezTo>
                  <a:lnTo>
                    <a:pt x="3150561" y="282758"/>
                  </a:lnTo>
                  <a:lnTo>
                    <a:pt x="202225" y="2531957"/>
                  </a:lnTo>
                  <a:lnTo>
                    <a:pt x="136328" y="2443834"/>
                  </a:lnTo>
                  <a:cubicBezTo>
                    <a:pt x="102973" y="2394462"/>
                    <a:pt x="71930" y="2343398"/>
                    <a:pt x="43357" y="2290799"/>
                  </a:cubicBezTo>
                  <a:lnTo>
                    <a:pt x="0" y="2200795"/>
                  </a:lnTo>
                  <a:lnTo>
                    <a:pt x="2225852" y="502758"/>
                  </a:lnTo>
                  <a:lnTo>
                    <a:pt x="28848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a:off x="3883573" y="2715703"/>
              <a:ext cx="3015911" cy="2428377"/>
            </a:xfrm>
            <a:custGeom>
              <a:avLst/>
              <a:gdLst>
                <a:gd name="connsiteX0" fmla="*/ 2883896 w 3015911"/>
                <a:gd name="connsiteY0" fmla="*/ 0 h 2428377"/>
                <a:gd name="connsiteX1" fmla="*/ 2917277 w 3015911"/>
                <a:gd name="connsiteY1" fmla="*/ 69295 h 2428377"/>
                <a:gd name="connsiteX2" fmla="*/ 2979692 w 3015911"/>
                <a:gd name="connsiteY2" fmla="*/ 239826 h 2428377"/>
                <a:gd name="connsiteX3" fmla="*/ 3015911 w 3015911"/>
                <a:gd name="connsiteY3" fmla="*/ 380685 h 2428377"/>
                <a:gd name="connsiteX4" fmla="*/ 331718 w 3015911"/>
                <a:gd name="connsiteY4" fmla="*/ 2428377 h 2428377"/>
                <a:gd name="connsiteX5" fmla="*/ 322316 w 3015911"/>
                <a:gd name="connsiteY5" fmla="*/ 2423847 h 2428377"/>
                <a:gd name="connsiteX6" fmla="*/ 26392 w 3015911"/>
                <a:gd name="connsiteY6" fmla="*/ 2224026 h 2428377"/>
                <a:gd name="connsiteX7" fmla="*/ 0 w 3015911"/>
                <a:gd name="connsiteY7" fmla="*/ 2200039 h 2428377"/>
                <a:gd name="connsiteX8" fmla="*/ 2883896 w 3015911"/>
                <a:gd name="connsiteY8" fmla="*/ 0 h 242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5911" h="2428377">
                  <a:moveTo>
                    <a:pt x="2883896" y="0"/>
                  </a:moveTo>
                  <a:lnTo>
                    <a:pt x="2917277" y="69295"/>
                  </a:lnTo>
                  <a:cubicBezTo>
                    <a:pt x="2940758" y="124811"/>
                    <a:pt x="2961615" y="181706"/>
                    <a:pt x="2979692" y="239826"/>
                  </a:cubicBezTo>
                  <a:lnTo>
                    <a:pt x="3015911" y="380685"/>
                  </a:lnTo>
                  <a:lnTo>
                    <a:pt x="331718" y="2428377"/>
                  </a:lnTo>
                  <a:lnTo>
                    <a:pt x="322316" y="2423847"/>
                  </a:lnTo>
                  <a:cubicBezTo>
                    <a:pt x="217118" y="2366700"/>
                    <a:pt x="118062" y="2299679"/>
                    <a:pt x="26392" y="2224026"/>
                  </a:cubicBezTo>
                  <a:lnTo>
                    <a:pt x="0" y="2200039"/>
                  </a:lnTo>
                  <a:lnTo>
                    <a:pt x="288389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a:off x="4639349" y="3547330"/>
              <a:ext cx="2305350" cy="1816241"/>
            </a:xfrm>
            <a:custGeom>
              <a:avLst/>
              <a:gdLst>
                <a:gd name="connsiteX0" fmla="*/ 2305350 w 2305350"/>
                <a:gd name="connsiteY0" fmla="*/ 0 h 1816241"/>
                <a:gd name="connsiteX1" fmla="*/ 2297779 w 2305350"/>
                <a:gd name="connsiteY1" fmla="*/ 149920 h 1816241"/>
                <a:gd name="connsiteX2" fmla="*/ 2223916 w 2305350"/>
                <a:gd name="connsiteY2" fmla="*/ 512091 h 1816241"/>
                <a:gd name="connsiteX3" fmla="*/ 2205908 w 2305350"/>
                <a:gd name="connsiteY3" fmla="*/ 561293 h 1816241"/>
                <a:gd name="connsiteX4" fmla="*/ 590786 w 2305350"/>
                <a:gd name="connsiteY4" fmla="*/ 1793422 h 1816241"/>
                <a:gd name="connsiteX5" fmla="*/ 568644 w 2305350"/>
                <a:gd name="connsiteY5" fmla="*/ 1810314 h 1816241"/>
                <a:gd name="connsiteX6" fmla="*/ 451266 w 2305350"/>
                <a:gd name="connsiteY6" fmla="*/ 1816241 h 1816241"/>
                <a:gd name="connsiteX7" fmla="*/ 77198 w 2305350"/>
                <a:gd name="connsiteY7" fmla="*/ 1778532 h 1816241"/>
                <a:gd name="connsiteX8" fmla="*/ 0 w 2305350"/>
                <a:gd name="connsiteY8" fmla="*/ 1758683 h 1816241"/>
                <a:gd name="connsiteX9" fmla="*/ 2305350 w 2305350"/>
                <a:gd name="connsiteY9" fmla="*/ 0 h 18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5350" h="1816241">
                  <a:moveTo>
                    <a:pt x="2305350" y="0"/>
                  </a:moveTo>
                  <a:lnTo>
                    <a:pt x="2297779" y="149920"/>
                  </a:lnTo>
                  <a:cubicBezTo>
                    <a:pt x="2285106" y="274713"/>
                    <a:pt x="2260070" y="395852"/>
                    <a:pt x="2223916" y="512091"/>
                  </a:cubicBezTo>
                  <a:lnTo>
                    <a:pt x="2205908" y="561293"/>
                  </a:lnTo>
                  <a:lnTo>
                    <a:pt x="590786" y="1793422"/>
                  </a:lnTo>
                  <a:lnTo>
                    <a:pt x="568644" y="1810314"/>
                  </a:lnTo>
                  <a:lnTo>
                    <a:pt x="451266" y="1816241"/>
                  </a:lnTo>
                  <a:cubicBezTo>
                    <a:pt x="323129" y="1816241"/>
                    <a:pt x="198025" y="1803257"/>
                    <a:pt x="77198" y="1778532"/>
                  </a:cubicBezTo>
                  <a:lnTo>
                    <a:pt x="0" y="1758683"/>
                  </a:lnTo>
                  <a:lnTo>
                    <a:pt x="23053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3335975" y="1657306"/>
              <a:ext cx="1637258" cy="1249016"/>
            </a:xfrm>
            <a:custGeom>
              <a:avLst/>
              <a:gdLst>
                <a:gd name="connsiteX0" fmla="*/ 1637258 w 1637258"/>
                <a:gd name="connsiteY0" fmla="*/ 0 h 1249016"/>
                <a:gd name="connsiteX1" fmla="*/ 0 w 1637258"/>
                <a:gd name="connsiteY1" fmla="*/ 1249016 h 1249016"/>
                <a:gd name="connsiteX2" fmla="*/ 0 w 1637258"/>
                <a:gd name="connsiteY2" fmla="*/ 1249015 h 1249016"/>
                <a:gd name="connsiteX3" fmla="*/ 1637258 w 1637258"/>
                <a:gd name="connsiteY3" fmla="*/ 0 h 1249016"/>
                <a:gd name="connsiteX4" fmla="*/ 1637258 w 1637258"/>
                <a:gd name="connsiteY4" fmla="*/ 0 h 124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258" h="1249016">
                  <a:moveTo>
                    <a:pt x="1637258" y="0"/>
                  </a:moveTo>
                  <a:lnTo>
                    <a:pt x="0" y="1249016"/>
                  </a:lnTo>
                  <a:lnTo>
                    <a:pt x="0" y="1249015"/>
                  </a:lnTo>
                  <a:lnTo>
                    <a:pt x="1637258" y="0"/>
                  </a:lnTo>
                  <a:lnTo>
                    <a:pt x="163725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10"/>
            <p:cNvSpPr/>
            <p:nvPr/>
          </p:nvSpPr>
          <p:spPr>
            <a:xfrm>
              <a:off x="3236532" y="1708937"/>
              <a:ext cx="2305347" cy="1758680"/>
            </a:xfrm>
            <a:custGeom>
              <a:avLst/>
              <a:gdLst>
                <a:gd name="connsiteX0" fmla="*/ 2305346 w 2305347"/>
                <a:gd name="connsiteY0" fmla="*/ 0 h 1758680"/>
                <a:gd name="connsiteX1" fmla="*/ 2305347 w 2305347"/>
                <a:gd name="connsiteY1" fmla="*/ 0 h 1758680"/>
                <a:gd name="connsiteX2" fmla="*/ 0 w 2305347"/>
                <a:gd name="connsiteY2" fmla="*/ 1758680 h 1758680"/>
                <a:gd name="connsiteX3" fmla="*/ 0 w 2305347"/>
                <a:gd name="connsiteY3" fmla="*/ 1758680 h 1758680"/>
                <a:gd name="connsiteX4" fmla="*/ 2305346 w 2305347"/>
                <a:gd name="connsiteY4" fmla="*/ 0 h 175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347" h="1758680">
                  <a:moveTo>
                    <a:pt x="2305346" y="0"/>
                  </a:moveTo>
                  <a:lnTo>
                    <a:pt x="2305347" y="0"/>
                  </a:lnTo>
                  <a:lnTo>
                    <a:pt x="0" y="1758680"/>
                  </a:lnTo>
                  <a:lnTo>
                    <a:pt x="0" y="1758680"/>
                  </a:lnTo>
                  <a:lnTo>
                    <a:pt x="23053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3281746" y="1870869"/>
              <a:ext cx="2684191" cy="2047690"/>
            </a:xfrm>
            <a:custGeom>
              <a:avLst/>
              <a:gdLst>
                <a:gd name="connsiteX0" fmla="*/ 2684190 w 2684191"/>
                <a:gd name="connsiteY0" fmla="*/ 0 h 2047690"/>
                <a:gd name="connsiteX1" fmla="*/ 2684191 w 2684191"/>
                <a:gd name="connsiteY1" fmla="*/ 1 h 2047690"/>
                <a:gd name="connsiteX2" fmla="*/ 0 w 2684191"/>
                <a:gd name="connsiteY2" fmla="*/ 2047690 h 2047690"/>
                <a:gd name="connsiteX3" fmla="*/ 0 w 2684191"/>
                <a:gd name="connsiteY3" fmla="*/ 2047689 h 2047690"/>
                <a:gd name="connsiteX4" fmla="*/ 2684190 w 2684191"/>
                <a:gd name="connsiteY4" fmla="*/ 0 h 204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191" h="2047690">
                  <a:moveTo>
                    <a:pt x="2684190" y="0"/>
                  </a:moveTo>
                  <a:lnTo>
                    <a:pt x="2684191" y="1"/>
                  </a:lnTo>
                  <a:lnTo>
                    <a:pt x="0" y="2047690"/>
                  </a:lnTo>
                  <a:lnTo>
                    <a:pt x="0" y="2047689"/>
                  </a:lnTo>
                  <a:lnTo>
                    <a:pt x="268419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3617408" y="2384160"/>
              <a:ext cx="2948336" cy="2249199"/>
            </a:xfrm>
            <a:custGeom>
              <a:avLst/>
              <a:gdLst>
                <a:gd name="connsiteX0" fmla="*/ 2948336 w 2948336"/>
                <a:gd name="connsiteY0" fmla="*/ 0 h 2249199"/>
                <a:gd name="connsiteX1" fmla="*/ 2948336 w 2948336"/>
                <a:gd name="connsiteY1" fmla="*/ 1 h 2249199"/>
                <a:gd name="connsiteX2" fmla="*/ 0 w 2948336"/>
                <a:gd name="connsiteY2" fmla="*/ 2249199 h 2249199"/>
                <a:gd name="connsiteX3" fmla="*/ 0 w 2948336"/>
                <a:gd name="connsiteY3" fmla="*/ 2249199 h 2249199"/>
                <a:gd name="connsiteX4" fmla="*/ 2948336 w 2948336"/>
                <a:gd name="connsiteY4" fmla="*/ 0 h 2249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8336" h="2249199">
                  <a:moveTo>
                    <a:pt x="2948336" y="0"/>
                  </a:moveTo>
                  <a:lnTo>
                    <a:pt x="2948336" y="1"/>
                  </a:lnTo>
                  <a:lnTo>
                    <a:pt x="0" y="2249199"/>
                  </a:lnTo>
                  <a:lnTo>
                    <a:pt x="0" y="2249199"/>
                  </a:lnTo>
                  <a:lnTo>
                    <a:pt x="29483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a:off x="3415183" y="2604160"/>
              <a:ext cx="2225852" cy="1698037"/>
            </a:xfrm>
            <a:custGeom>
              <a:avLst/>
              <a:gdLst>
                <a:gd name="connsiteX0" fmla="*/ 2225852 w 2225852"/>
                <a:gd name="connsiteY0" fmla="*/ 0 h 1698037"/>
                <a:gd name="connsiteX1" fmla="*/ 0 w 2225852"/>
                <a:gd name="connsiteY1" fmla="*/ 1698037 h 1698037"/>
                <a:gd name="connsiteX2" fmla="*/ 0 w 2225852"/>
                <a:gd name="connsiteY2" fmla="*/ 1698037 h 1698037"/>
                <a:gd name="connsiteX3" fmla="*/ 2225852 w 2225852"/>
                <a:gd name="connsiteY3" fmla="*/ 0 h 1698037"/>
              </a:gdLst>
              <a:ahLst/>
              <a:cxnLst>
                <a:cxn ang="0">
                  <a:pos x="connsiteX0" y="connsiteY0"/>
                </a:cxn>
                <a:cxn ang="0">
                  <a:pos x="connsiteX1" y="connsiteY1"/>
                </a:cxn>
                <a:cxn ang="0">
                  <a:pos x="connsiteX2" y="connsiteY2"/>
                </a:cxn>
                <a:cxn ang="0">
                  <a:pos x="connsiteX3" y="connsiteY3"/>
                </a:cxn>
              </a:cxnLst>
              <a:rect l="l" t="t" r="r" b="b"/>
              <a:pathLst>
                <a:path w="2225852" h="1698037">
                  <a:moveTo>
                    <a:pt x="2225852" y="0"/>
                  </a:moveTo>
                  <a:lnTo>
                    <a:pt x="0" y="1698037"/>
                  </a:lnTo>
                  <a:lnTo>
                    <a:pt x="0" y="1698037"/>
                  </a:lnTo>
                  <a:lnTo>
                    <a:pt x="222585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a:off x="3881158" y="2712751"/>
              <a:ext cx="2886311" cy="2202991"/>
            </a:xfrm>
            <a:custGeom>
              <a:avLst/>
              <a:gdLst>
                <a:gd name="connsiteX0" fmla="*/ 2884889 w 2886311"/>
                <a:gd name="connsiteY0" fmla="*/ 0 h 2202991"/>
                <a:gd name="connsiteX1" fmla="*/ 2886311 w 2886311"/>
                <a:gd name="connsiteY1" fmla="*/ 2952 h 2202991"/>
                <a:gd name="connsiteX2" fmla="*/ 2415 w 2886311"/>
                <a:gd name="connsiteY2" fmla="*/ 2202991 h 2202991"/>
                <a:gd name="connsiteX3" fmla="*/ 0 w 2886311"/>
                <a:gd name="connsiteY3" fmla="*/ 2200796 h 2202991"/>
                <a:gd name="connsiteX4" fmla="*/ 2884889 w 2886311"/>
                <a:gd name="connsiteY4" fmla="*/ 0 h 2202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6311" h="2202991">
                  <a:moveTo>
                    <a:pt x="2884889" y="0"/>
                  </a:moveTo>
                  <a:lnTo>
                    <a:pt x="2886311" y="2952"/>
                  </a:lnTo>
                  <a:lnTo>
                    <a:pt x="2415" y="2202991"/>
                  </a:lnTo>
                  <a:lnTo>
                    <a:pt x="0" y="2200796"/>
                  </a:lnTo>
                  <a:lnTo>
                    <a:pt x="288488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4215291" y="3096388"/>
              <a:ext cx="2684193" cy="2047692"/>
            </a:xfrm>
            <a:custGeom>
              <a:avLst/>
              <a:gdLst>
                <a:gd name="connsiteX0" fmla="*/ 2684193 w 2684193"/>
                <a:gd name="connsiteY0" fmla="*/ 0 h 2047692"/>
                <a:gd name="connsiteX1" fmla="*/ 2684193 w 2684193"/>
                <a:gd name="connsiteY1" fmla="*/ 1 h 2047692"/>
                <a:gd name="connsiteX2" fmla="*/ 1 w 2684193"/>
                <a:gd name="connsiteY2" fmla="*/ 2047692 h 2047692"/>
                <a:gd name="connsiteX3" fmla="*/ 0 w 2684193"/>
                <a:gd name="connsiteY3" fmla="*/ 2047692 h 2047692"/>
                <a:gd name="connsiteX4" fmla="*/ 2684193 w 2684193"/>
                <a:gd name="connsiteY4" fmla="*/ 0 h 204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193" h="2047692">
                  <a:moveTo>
                    <a:pt x="2684193" y="0"/>
                  </a:moveTo>
                  <a:lnTo>
                    <a:pt x="2684193" y="1"/>
                  </a:lnTo>
                  <a:lnTo>
                    <a:pt x="1" y="2047692"/>
                  </a:lnTo>
                  <a:lnTo>
                    <a:pt x="0" y="2047692"/>
                  </a:lnTo>
                  <a:lnTo>
                    <a:pt x="268419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4639348" y="3547329"/>
              <a:ext cx="2305351" cy="1758684"/>
            </a:xfrm>
            <a:custGeom>
              <a:avLst/>
              <a:gdLst>
                <a:gd name="connsiteX0" fmla="*/ 2305351 w 2305351"/>
                <a:gd name="connsiteY0" fmla="*/ 0 h 1758684"/>
                <a:gd name="connsiteX1" fmla="*/ 2305351 w 2305351"/>
                <a:gd name="connsiteY1" fmla="*/ 1 h 1758684"/>
                <a:gd name="connsiteX2" fmla="*/ 1 w 2305351"/>
                <a:gd name="connsiteY2" fmla="*/ 1758684 h 1758684"/>
                <a:gd name="connsiteX3" fmla="*/ 0 w 2305351"/>
                <a:gd name="connsiteY3" fmla="*/ 1758683 h 1758684"/>
                <a:gd name="connsiteX4" fmla="*/ 2305351 w 2305351"/>
                <a:gd name="connsiteY4" fmla="*/ 0 h 175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351" h="1758684">
                  <a:moveTo>
                    <a:pt x="2305351" y="0"/>
                  </a:moveTo>
                  <a:lnTo>
                    <a:pt x="2305351" y="1"/>
                  </a:lnTo>
                  <a:lnTo>
                    <a:pt x="1" y="1758684"/>
                  </a:lnTo>
                  <a:lnTo>
                    <a:pt x="0" y="1758683"/>
                  </a:lnTo>
                  <a:lnTo>
                    <a:pt x="230535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5230135" y="4108623"/>
              <a:ext cx="1615122" cy="1232129"/>
            </a:xfrm>
            <a:custGeom>
              <a:avLst/>
              <a:gdLst>
                <a:gd name="connsiteX0" fmla="*/ 1615122 w 1615122"/>
                <a:gd name="connsiteY0" fmla="*/ 0 h 1232129"/>
                <a:gd name="connsiteX1" fmla="*/ 1615122 w 1615122"/>
                <a:gd name="connsiteY1" fmla="*/ 1 h 1232129"/>
                <a:gd name="connsiteX2" fmla="*/ 0 w 1615122"/>
                <a:gd name="connsiteY2" fmla="*/ 1232129 h 1232129"/>
                <a:gd name="connsiteX3" fmla="*/ 1615122 w 1615122"/>
                <a:gd name="connsiteY3" fmla="*/ 0 h 1232129"/>
              </a:gdLst>
              <a:ahLst/>
              <a:cxnLst>
                <a:cxn ang="0">
                  <a:pos x="connsiteX0" y="connsiteY0"/>
                </a:cxn>
                <a:cxn ang="0">
                  <a:pos x="connsiteX1" y="connsiteY1"/>
                </a:cxn>
                <a:cxn ang="0">
                  <a:pos x="connsiteX2" y="connsiteY2"/>
                </a:cxn>
                <a:cxn ang="0">
                  <a:pos x="connsiteX3" y="connsiteY3"/>
                </a:cxn>
              </a:cxnLst>
              <a:rect l="l" t="t" r="r" b="b"/>
              <a:pathLst>
                <a:path w="1615122" h="1232129">
                  <a:moveTo>
                    <a:pt x="1615122" y="0"/>
                  </a:moveTo>
                  <a:lnTo>
                    <a:pt x="1615122" y="1"/>
                  </a:lnTo>
                  <a:lnTo>
                    <a:pt x="0" y="1232129"/>
                  </a:lnTo>
                  <a:lnTo>
                    <a:pt x="161512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p:cNvGrpSpPr/>
          <p:nvPr/>
        </p:nvGrpSpPr>
        <p:grpSpPr>
          <a:xfrm>
            <a:off x="3638915" y="1338679"/>
            <a:ext cx="4659070" cy="648412"/>
            <a:chOff x="1230565" y="1909416"/>
            <a:chExt cx="2122015" cy="295325"/>
          </a:xfrm>
        </p:grpSpPr>
        <p:sp>
          <p:nvSpPr>
            <p:cNvPr id="35" name="圆角矩形 34"/>
            <p:cNvSpPr/>
            <p:nvPr/>
          </p:nvSpPr>
          <p:spPr>
            <a:xfrm>
              <a:off x="1230565" y="1909416"/>
              <a:ext cx="1915520" cy="295325"/>
            </a:xfrm>
            <a:prstGeom prst="roundRect">
              <a:avLst>
                <a:gd name="adj" fmla="val 50000"/>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1514279" y="1909416"/>
              <a:ext cx="1838301" cy="288391"/>
            </a:xfrm>
            <a:prstGeom prst="rect">
              <a:avLst/>
            </a:prstGeom>
          </p:spPr>
          <p:txBody>
            <a:bodyPr wrap="square">
              <a:spAutoFit/>
            </a:bodyPr>
            <a:lstStyle>
              <a:defPPr>
                <a:defRPr lang="zh-CN"/>
              </a:defPPr>
              <a:lvl1pPr>
                <a:lnSpc>
                  <a:spcPct val="120000"/>
                </a:lnSpc>
                <a:defRPr>
                  <a:solidFill>
                    <a:prstClr val="black">
                      <a:lumMod val="75000"/>
                      <a:lumOff val="25000"/>
                    </a:prstClr>
                  </a:solidFill>
                  <a:latin typeface="冬青黑体简体中文 W3" panose="020B0300000000000000" pitchFamily="34" charset="-122"/>
                  <a:ea typeface="冬青黑体简体中文 W3" panose="020B0300000000000000" pitchFamily="34" charset="-122"/>
                </a:defRPr>
              </a:lvl1pPr>
            </a:lstStyle>
            <a:p>
              <a:r>
                <a:rPr lang="zh-CN" altLang="en-US" sz="3200" b="1" dirty="0">
                  <a:solidFill>
                    <a:schemeClr val="bg1"/>
                  </a:solidFill>
                  <a:latin typeface="+mn-lt"/>
                  <a:ea typeface="+mn-ea"/>
                  <a:cs typeface="+mn-ea"/>
                  <a:sym typeface="+mn-lt"/>
                </a:rPr>
                <a:t>教师节活动主题</a:t>
              </a:r>
              <a:endParaRPr lang="zh-CN" altLang="en-US" sz="3200" b="1" dirty="0">
                <a:solidFill>
                  <a:schemeClr val="bg1"/>
                </a:solidFill>
                <a:latin typeface="+mn-lt"/>
                <a:ea typeface="+mn-ea"/>
                <a:cs typeface="+mn-ea"/>
                <a:sym typeface="+mn-lt"/>
              </a:endParaRPr>
            </a:p>
          </p:txBody>
        </p:sp>
      </p:grpSp>
      <p:sp>
        <p:nvSpPr>
          <p:cNvPr id="37" name="副标题 2"/>
          <p:cNvSpPr txBox="1"/>
          <p:nvPr/>
        </p:nvSpPr>
        <p:spPr>
          <a:xfrm>
            <a:off x="1158253" y="2767595"/>
            <a:ext cx="9844362" cy="1015663"/>
          </a:xfrm>
          <a:prstGeom prst="rect">
            <a:avLst/>
          </a:prstGeom>
          <a:noFill/>
        </p:spPr>
        <p:txBody>
          <a:bodyPr wrap="none" rtlCol="0">
            <a:spAutoFit/>
          </a:bodyPr>
          <a:lstStyle>
            <a:defPPr>
              <a:defRPr lang="zh-CN"/>
            </a:defPPr>
            <a:lvl1pPr>
              <a:defRPr sz="6600" b="1">
                <a:solidFill>
                  <a:srgbClr val="FF6485"/>
                </a:solidFill>
                <a:latin typeface="造字工房尚黑（非商用）长体" pitchFamily="2" charset="-122"/>
                <a:ea typeface="造字工房尚黑（非商用）长体" pitchFamily="2" charset="-122"/>
              </a:defRPr>
            </a:lvl1pPr>
          </a:lstStyle>
          <a:p>
            <a:r>
              <a:rPr lang="zh-CN" altLang="zh-CN" sz="6000" dirty="0">
                <a:latin typeface="+mn-lt"/>
                <a:ea typeface="+mn-ea"/>
                <a:cs typeface="+mn-ea"/>
                <a:sym typeface="+mn-lt"/>
              </a:rPr>
              <a:t>弘扬高尚</a:t>
            </a:r>
            <a:r>
              <a:rPr lang="zh-CN" altLang="zh-CN" sz="6000" dirty="0" smtClean="0">
                <a:latin typeface="+mn-lt"/>
                <a:ea typeface="+mn-ea"/>
                <a:cs typeface="+mn-ea"/>
                <a:sym typeface="+mn-lt"/>
              </a:rPr>
              <a:t>师德</a:t>
            </a:r>
            <a:r>
              <a:rPr lang="en-US" altLang="zh-CN" sz="6000" dirty="0" smtClean="0">
                <a:latin typeface="+mn-lt"/>
                <a:ea typeface="+mn-ea"/>
                <a:cs typeface="+mn-ea"/>
                <a:sym typeface="+mn-lt"/>
              </a:rPr>
              <a:t> </a:t>
            </a:r>
            <a:r>
              <a:rPr lang="zh-CN" altLang="zh-CN" sz="6000" dirty="0" smtClean="0">
                <a:latin typeface="+mn-lt"/>
                <a:ea typeface="+mn-ea"/>
                <a:cs typeface="+mn-ea"/>
                <a:sym typeface="+mn-lt"/>
              </a:rPr>
              <a:t>潜心</a:t>
            </a:r>
            <a:r>
              <a:rPr lang="zh-CN" altLang="zh-CN" sz="6000" dirty="0">
                <a:latin typeface="+mn-lt"/>
                <a:ea typeface="+mn-ea"/>
                <a:cs typeface="+mn-ea"/>
                <a:sym typeface="+mn-lt"/>
              </a:rPr>
              <a:t>立德</a:t>
            </a:r>
            <a:r>
              <a:rPr lang="zh-CN" altLang="zh-CN" sz="6000" dirty="0" smtClean="0">
                <a:latin typeface="+mn-lt"/>
                <a:ea typeface="+mn-ea"/>
                <a:cs typeface="+mn-ea"/>
                <a:sym typeface="+mn-lt"/>
              </a:rPr>
              <a:t>树人</a:t>
            </a:r>
            <a:endParaRPr lang="zh-CN" altLang="zh-CN" sz="6000" dirty="0">
              <a:latin typeface="+mn-lt"/>
              <a:ea typeface="+mn-ea"/>
              <a:cs typeface="+mn-ea"/>
              <a:sym typeface="+mn-lt"/>
            </a:endParaRPr>
          </a:p>
        </p:txBody>
      </p:sp>
      <p:sp>
        <p:nvSpPr>
          <p:cNvPr id="38" name="文本框 37"/>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02</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39" name="文本框 38"/>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细 节</a:t>
            </a:r>
            <a:endParaRPr lang="zh-CN" altLang="en-US" sz="3600" b="1" dirty="0">
              <a:solidFill>
                <a:srgbClr val="FF6485"/>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34"/>
          <p:cNvSpPr/>
          <p:nvPr/>
        </p:nvSpPr>
        <p:spPr>
          <a:xfrm rot="6401696">
            <a:off x="4730864" y="3129388"/>
            <a:ext cx="1271062" cy="1314577"/>
          </a:xfrm>
          <a:custGeom>
            <a:avLst/>
            <a:gdLst>
              <a:gd name="connsiteX0" fmla="*/ 3671946 w 3787254"/>
              <a:gd name="connsiteY0" fmla="*/ 1294810 h 3916908"/>
              <a:gd name="connsiteX1" fmla="*/ 3671994 w 3787254"/>
              <a:gd name="connsiteY1" fmla="*/ 1294927 h 3916908"/>
              <a:gd name="connsiteX2" fmla="*/ 3787254 w 3787254"/>
              <a:gd name="connsiteY2" fmla="*/ 1958454 h 3916908"/>
              <a:gd name="connsiteX3" fmla="*/ 3671994 w 3787254"/>
              <a:gd name="connsiteY3" fmla="*/ 2621982 h 3916908"/>
              <a:gd name="connsiteX4" fmla="*/ 3671946 w 3787254"/>
              <a:gd name="connsiteY4" fmla="*/ 2622098 h 3916908"/>
              <a:gd name="connsiteX5" fmla="*/ 203278 w 3787254"/>
              <a:gd name="connsiteY5" fmla="*/ 867868 h 3916908"/>
              <a:gd name="connsiteX6" fmla="*/ 203278 w 3787254"/>
              <a:gd name="connsiteY6" fmla="*/ 3049040 h 3916908"/>
              <a:gd name="connsiteX7" fmla="*/ 153878 w 3787254"/>
              <a:gd name="connsiteY7" fmla="*/ 2973984 h 3916908"/>
              <a:gd name="connsiteX8" fmla="*/ 24251 w 3787254"/>
              <a:gd name="connsiteY8" fmla="*/ 2720773 h 3916908"/>
              <a:gd name="connsiteX9" fmla="*/ 0 w 3787254"/>
              <a:gd name="connsiteY9" fmla="*/ 2654514 h 3916908"/>
              <a:gd name="connsiteX10" fmla="*/ 0 w 3787254"/>
              <a:gd name="connsiteY10" fmla="*/ 1262394 h 3916908"/>
              <a:gd name="connsiteX11" fmla="*/ 24251 w 3787254"/>
              <a:gd name="connsiteY11" fmla="*/ 1196136 h 3916908"/>
              <a:gd name="connsiteX12" fmla="*/ 153878 w 3787254"/>
              <a:gd name="connsiteY12" fmla="*/ 942925 h 3916908"/>
              <a:gd name="connsiteX13" fmla="*/ 3263952 w 3787254"/>
              <a:gd name="connsiteY13" fmla="*/ 629935 h 3916908"/>
              <a:gd name="connsiteX14" fmla="*/ 3353052 w 3787254"/>
              <a:gd name="connsiteY14" fmla="*/ 728635 h 3916908"/>
              <a:gd name="connsiteX15" fmla="*/ 3449681 w 3787254"/>
              <a:gd name="connsiteY15" fmla="*/ 858890 h 3916908"/>
              <a:gd name="connsiteX16" fmla="*/ 3467230 w 3787254"/>
              <a:gd name="connsiteY16" fmla="*/ 887166 h 3916908"/>
              <a:gd name="connsiteX17" fmla="*/ 3467230 w 3787254"/>
              <a:gd name="connsiteY17" fmla="*/ 3029743 h 3916908"/>
              <a:gd name="connsiteX18" fmla="*/ 3449681 w 3787254"/>
              <a:gd name="connsiteY18" fmla="*/ 3058019 h 3916908"/>
              <a:gd name="connsiteX19" fmla="*/ 3353052 w 3787254"/>
              <a:gd name="connsiteY19" fmla="*/ 3188274 h 3916908"/>
              <a:gd name="connsiteX20" fmla="*/ 3263952 w 3787254"/>
              <a:gd name="connsiteY20" fmla="*/ 3286973 h 3916908"/>
              <a:gd name="connsiteX21" fmla="*/ 611272 w 3787254"/>
              <a:gd name="connsiteY21" fmla="*/ 427263 h 3916908"/>
              <a:gd name="connsiteX22" fmla="*/ 611272 w 3787254"/>
              <a:gd name="connsiteY22" fmla="*/ 3489645 h 3916908"/>
              <a:gd name="connsiteX23" fmla="*/ 551585 w 3787254"/>
              <a:gd name="connsiteY23" fmla="*/ 3443175 h 3916908"/>
              <a:gd name="connsiteX24" fmla="*/ 411137 w 3787254"/>
              <a:gd name="connsiteY24" fmla="*/ 3309671 h 3916908"/>
              <a:gd name="connsiteX25" fmla="*/ 407994 w 3787254"/>
              <a:gd name="connsiteY25" fmla="*/ 3306129 h 3916908"/>
              <a:gd name="connsiteX26" fmla="*/ 407994 w 3787254"/>
              <a:gd name="connsiteY26" fmla="*/ 610780 h 3916908"/>
              <a:gd name="connsiteX27" fmla="*/ 411137 w 3787254"/>
              <a:gd name="connsiteY27" fmla="*/ 607238 h 3916908"/>
              <a:gd name="connsiteX28" fmla="*/ 551585 w 3787254"/>
              <a:gd name="connsiteY28" fmla="*/ 473734 h 3916908"/>
              <a:gd name="connsiteX29" fmla="*/ 2855958 w 3787254"/>
              <a:gd name="connsiteY29" fmla="*/ 294619 h 3916908"/>
              <a:gd name="connsiteX30" fmla="*/ 3047150 w 3787254"/>
              <a:gd name="connsiteY30" fmla="*/ 425007 h 3916908"/>
              <a:gd name="connsiteX31" fmla="*/ 3059236 w 3787254"/>
              <a:gd name="connsiteY31" fmla="*/ 435755 h 3916908"/>
              <a:gd name="connsiteX32" fmla="*/ 3059236 w 3787254"/>
              <a:gd name="connsiteY32" fmla="*/ 3481154 h 3916908"/>
              <a:gd name="connsiteX33" fmla="*/ 3047150 w 3787254"/>
              <a:gd name="connsiteY33" fmla="*/ 3491902 h 3916908"/>
              <a:gd name="connsiteX34" fmla="*/ 2855958 w 3787254"/>
              <a:gd name="connsiteY34" fmla="*/ 3622289 h 3916908"/>
              <a:gd name="connsiteX35" fmla="*/ 1019266 w 3787254"/>
              <a:gd name="connsiteY35" fmla="*/ 178299 h 3916908"/>
              <a:gd name="connsiteX36" fmla="*/ 1019266 w 3787254"/>
              <a:gd name="connsiteY36" fmla="*/ 3738609 h 3916908"/>
              <a:gd name="connsiteX37" fmla="*/ 869389 w 3787254"/>
              <a:gd name="connsiteY37" fmla="*/ 3666211 h 3916908"/>
              <a:gd name="connsiteX38" fmla="*/ 815988 w 3787254"/>
              <a:gd name="connsiteY38" fmla="*/ 3632545 h 3916908"/>
              <a:gd name="connsiteX39" fmla="*/ 815988 w 3787254"/>
              <a:gd name="connsiteY39" fmla="*/ 284364 h 3916908"/>
              <a:gd name="connsiteX40" fmla="*/ 869389 w 3787254"/>
              <a:gd name="connsiteY40" fmla="*/ 250698 h 3916908"/>
              <a:gd name="connsiteX41" fmla="*/ 2447964 w 3787254"/>
              <a:gd name="connsiteY41" fmla="*/ 101689 h 3916908"/>
              <a:gd name="connsiteX42" fmla="*/ 2546916 w 3787254"/>
              <a:gd name="connsiteY42" fmla="*/ 135845 h 3916908"/>
              <a:gd name="connsiteX43" fmla="*/ 2651242 w 3787254"/>
              <a:gd name="connsiteY43" fmla="*/ 181573 h 3916908"/>
              <a:gd name="connsiteX44" fmla="*/ 2651242 w 3787254"/>
              <a:gd name="connsiteY44" fmla="*/ 3735336 h 3916908"/>
              <a:gd name="connsiteX45" fmla="*/ 2546916 w 3787254"/>
              <a:gd name="connsiteY45" fmla="*/ 3781063 h 3916908"/>
              <a:gd name="connsiteX46" fmla="*/ 2447964 w 3787254"/>
              <a:gd name="connsiteY46" fmla="*/ 3815220 h 3916908"/>
              <a:gd name="connsiteX47" fmla="*/ 1427260 w 3787254"/>
              <a:gd name="connsiteY47" fmla="*/ 45241 h 3916908"/>
              <a:gd name="connsiteX48" fmla="*/ 1427260 w 3787254"/>
              <a:gd name="connsiteY48" fmla="*/ 3871668 h 3916908"/>
              <a:gd name="connsiteX49" fmla="*/ 1324708 w 3787254"/>
              <a:gd name="connsiteY49" fmla="*/ 3851422 h 3916908"/>
              <a:gd name="connsiteX50" fmla="*/ 1223982 w 3787254"/>
              <a:gd name="connsiteY50" fmla="*/ 3817665 h 3916908"/>
              <a:gd name="connsiteX51" fmla="*/ 1223982 w 3787254"/>
              <a:gd name="connsiteY51" fmla="*/ 99244 h 3916908"/>
              <a:gd name="connsiteX52" fmla="*/ 1324708 w 3787254"/>
              <a:gd name="connsiteY52" fmla="*/ 65486 h 3916908"/>
              <a:gd name="connsiteX53" fmla="*/ 2039970 w 3787254"/>
              <a:gd name="connsiteY53" fmla="*/ 11780 h 3916908"/>
              <a:gd name="connsiteX54" fmla="*/ 2223497 w 3787254"/>
              <a:gd name="connsiteY54" fmla="*/ 39789 h 3916908"/>
              <a:gd name="connsiteX55" fmla="*/ 2243248 w 3787254"/>
              <a:gd name="connsiteY55" fmla="*/ 44738 h 3916908"/>
              <a:gd name="connsiteX56" fmla="*/ 2243248 w 3787254"/>
              <a:gd name="connsiteY56" fmla="*/ 3872171 h 3916908"/>
              <a:gd name="connsiteX57" fmla="*/ 2223497 w 3787254"/>
              <a:gd name="connsiteY57" fmla="*/ 3877119 h 3916908"/>
              <a:gd name="connsiteX58" fmla="*/ 2039970 w 3787254"/>
              <a:gd name="connsiteY58" fmla="*/ 3905129 h 3916908"/>
              <a:gd name="connsiteX59" fmla="*/ 1828800 w 3787254"/>
              <a:gd name="connsiteY59" fmla="*/ 0 h 3916908"/>
              <a:gd name="connsiteX60" fmla="*/ 1835254 w 3787254"/>
              <a:gd name="connsiteY60" fmla="*/ 326 h 3916908"/>
              <a:gd name="connsiteX61" fmla="*/ 1835254 w 3787254"/>
              <a:gd name="connsiteY61" fmla="*/ 3916582 h 3916908"/>
              <a:gd name="connsiteX62" fmla="*/ 1828800 w 3787254"/>
              <a:gd name="connsiteY62" fmla="*/ 3916908 h 3916908"/>
              <a:gd name="connsiteX63" fmla="*/ 1631976 w 3787254"/>
              <a:gd name="connsiteY63" fmla="*/ 3904105 h 3916908"/>
              <a:gd name="connsiteX64" fmla="*/ 1631976 w 3787254"/>
              <a:gd name="connsiteY64" fmla="*/ 12804 h 391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787254" h="3916908">
                <a:moveTo>
                  <a:pt x="3671946" y="1294810"/>
                </a:moveTo>
                <a:lnTo>
                  <a:pt x="3671994" y="1294927"/>
                </a:lnTo>
                <a:cubicBezTo>
                  <a:pt x="3746597" y="1502134"/>
                  <a:pt x="3787254" y="1725546"/>
                  <a:pt x="3787254" y="1958454"/>
                </a:cubicBezTo>
                <a:cubicBezTo>
                  <a:pt x="3787254" y="2191363"/>
                  <a:pt x="3746597" y="2414775"/>
                  <a:pt x="3671994" y="2621982"/>
                </a:cubicBezTo>
                <a:lnTo>
                  <a:pt x="3671946" y="2622098"/>
                </a:lnTo>
                <a:close/>
                <a:moveTo>
                  <a:pt x="203278" y="867868"/>
                </a:moveTo>
                <a:lnTo>
                  <a:pt x="203278" y="3049040"/>
                </a:lnTo>
                <a:lnTo>
                  <a:pt x="153878" y="2973984"/>
                </a:lnTo>
                <a:cubicBezTo>
                  <a:pt x="104809" y="2893226"/>
                  <a:pt x="61415" y="2808638"/>
                  <a:pt x="24251" y="2720773"/>
                </a:cubicBezTo>
                <a:lnTo>
                  <a:pt x="0" y="2654514"/>
                </a:lnTo>
                <a:lnTo>
                  <a:pt x="0" y="1262394"/>
                </a:lnTo>
                <a:lnTo>
                  <a:pt x="24251" y="1196136"/>
                </a:lnTo>
                <a:cubicBezTo>
                  <a:pt x="61415" y="1108271"/>
                  <a:pt x="104809" y="1023683"/>
                  <a:pt x="153878" y="942925"/>
                </a:cubicBezTo>
                <a:close/>
                <a:moveTo>
                  <a:pt x="3263952" y="629935"/>
                </a:moveTo>
                <a:lnTo>
                  <a:pt x="3353052" y="728635"/>
                </a:lnTo>
                <a:cubicBezTo>
                  <a:pt x="3386999" y="770656"/>
                  <a:pt x="3419243" y="814109"/>
                  <a:pt x="3449681" y="858890"/>
                </a:cubicBezTo>
                <a:lnTo>
                  <a:pt x="3467230" y="887166"/>
                </a:lnTo>
                <a:lnTo>
                  <a:pt x="3467230" y="3029743"/>
                </a:lnTo>
                <a:lnTo>
                  <a:pt x="3449681" y="3058019"/>
                </a:lnTo>
                <a:cubicBezTo>
                  <a:pt x="3419243" y="3102800"/>
                  <a:pt x="3386999" y="3146253"/>
                  <a:pt x="3353052" y="3188274"/>
                </a:cubicBezTo>
                <a:lnTo>
                  <a:pt x="3263952" y="3286973"/>
                </a:lnTo>
                <a:close/>
                <a:moveTo>
                  <a:pt x="611272" y="427263"/>
                </a:moveTo>
                <a:lnTo>
                  <a:pt x="611272" y="3489645"/>
                </a:lnTo>
                <a:lnTo>
                  <a:pt x="551585" y="3443175"/>
                </a:lnTo>
                <a:cubicBezTo>
                  <a:pt x="502599" y="3400997"/>
                  <a:pt x="455723" y="3356435"/>
                  <a:pt x="411137" y="3309671"/>
                </a:cubicBezTo>
                <a:lnTo>
                  <a:pt x="407994" y="3306129"/>
                </a:lnTo>
                <a:lnTo>
                  <a:pt x="407994" y="610780"/>
                </a:lnTo>
                <a:lnTo>
                  <a:pt x="411137" y="607238"/>
                </a:lnTo>
                <a:cubicBezTo>
                  <a:pt x="455723" y="560473"/>
                  <a:pt x="502599" y="515912"/>
                  <a:pt x="551585" y="473734"/>
                </a:cubicBezTo>
                <a:close/>
                <a:moveTo>
                  <a:pt x="2855958" y="294619"/>
                </a:moveTo>
                <a:lnTo>
                  <a:pt x="3047150" y="425007"/>
                </a:lnTo>
                <a:lnTo>
                  <a:pt x="3059236" y="435755"/>
                </a:lnTo>
                <a:lnTo>
                  <a:pt x="3059236" y="3481154"/>
                </a:lnTo>
                <a:lnTo>
                  <a:pt x="3047150" y="3491902"/>
                </a:lnTo>
                <a:lnTo>
                  <a:pt x="2855958" y="3622289"/>
                </a:lnTo>
                <a:close/>
                <a:moveTo>
                  <a:pt x="1019266" y="178299"/>
                </a:moveTo>
                <a:lnTo>
                  <a:pt x="1019266" y="3738609"/>
                </a:lnTo>
                <a:lnTo>
                  <a:pt x="869389" y="3666211"/>
                </a:lnTo>
                <a:lnTo>
                  <a:pt x="815988" y="3632545"/>
                </a:lnTo>
                <a:lnTo>
                  <a:pt x="815988" y="284364"/>
                </a:lnTo>
                <a:lnTo>
                  <a:pt x="869389" y="250698"/>
                </a:lnTo>
                <a:close/>
                <a:moveTo>
                  <a:pt x="2447964" y="101689"/>
                </a:moveTo>
                <a:lnTo>
                  <a:pt x="2546916" y="135845"/>
                </a:lnTo>
                <a:lnTo>
                  <a:pt x="2651242" y="181573"/>
                </a:lnTo>
                <a:lnTo>
                  <a:pt x="2651242" y="3735336"/>
                </a:lnTo>
                <a:lnTo>
                  <a:pt x="2546916" y="3781063"/>
                </a:lnTo>
                <a:lnTo>
                  <a:pt x="2447964" y="3815220"/>
                </a:lnTo>
                <a:close/>
                <a:moveTo>
                  <a:pt x="1427260" y="45241"/>
                </a:moveTo>
                <a:lnTo>
                  <a:pt x="1427260" y="3871668"/>
                </a:lnTo>
                <a:lnTo>
                  <a:pt x="1324708" y="3851422"/>
                </a:lnTo>
                <a:lnTo>
                  <a:pt x="1223982" y="3817665"/>
                </a:lnTo>
                <a:lnTo>
                  <a:pt x="1223982" y="99244"/>
                </a:lnTo>
                <a:lnTo>
                  <a:pt x="1324708" y="65486"/>
                </a:lnTo>
                <a:close/>
                <a:moveTo>
                  <a:pt x="2039970" y="11780"/>
                </a:moveTo>
                <a:lnTo>
                  <a:pt x="2223497" y="39789"/>
                </a:lnTo>
                <a:lnTo>
                  <a:pt x="2243248" y="44738"/>
                </a:lnTo>
                <a:lnTo>
                  <a:pt x="2243248" y="3872171"/>
                </a:lnTo>
                <a:lnTo>
                  <a:pt x="2223497" y="3877119"/>
                </a:lnTo>
                <a:lnTo>
                  <a:pt x="2039970" y="3905129"/>
                </a:lnTo>
                <a:close/>
                <a:moveTo>
                  <a:pt x="1828800" y="0"/>
                </a:moveTo>
                <a:lnTo>
                  <a:pt x="1835254" y="326"/>
                </a:lnTo>
                <a:lnTo>
                  <a:pt x="1835254" y="3916582"/>
                </a:lnTo>
                <a:lnTo>
                  <a:pt x="1828800" y="3916908"/>
                </a:lnTo>
                <a:lnTo>
                  <a:pt x="1631976" y="3904105"/>
                </a:lnTo>
                <a:lnTo>
                  <a:pt x="1631976" y="12804"/>
                </a:lnTo>
                <a:close/>
              </a:path>
            </a:pathLst>
          </a:custGeom>
          <a:solidFill>
            <a:srgbClr val="FFDDE4">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33"/>
          <p:cNvSpPr/>
          <p:nvPr/>
        </p:nvSpPr>
        <p:spPr>
          <a:xfrm rot="19812717">
            <a:off x="5883876" y="1420845"/>
            <a:ext cx="1572892" cy="1626740"/>
          </a:xfrm>
          <a:custGeom>
            <a:avLst/>
            <a:gdLst>
              <a:gd name="connsiteX0" fmla="*/ 3671946 w 3787254"/>
              <a:gd name="connsiteY0" fmla="*/ 1294810 h 3916908"/>
              <a:gd name="connsiteX1" fmla="*/ 3671994 w 3787254"/>
              <a:gd name="connsiteY1" fmla="*/ 1294927 h 3916908"/>
              <a:gd name="connsiteX2" fmla="*/ 3787254 w 3787254"/>
              <a:gd name="connsiteY2" fmla="*/ 1958454 h 3916908"/>
              <a:gd name="connsiteX3" fmla="*/ 3671994 w 3787254"/>
              <a:gd name="connsiteY3" fmla="*/ 2621982 h 3916908"/>
              <a:gd name="connsiteX4" fmla="*/ 3671946 w 3787254"/>
              <a:gd name="connsiteY4" fmla="*/ 2622098 h 3916908"/>
              <a:gd name="connsiteX5" fmla="*/ 203278 w 3787254"/>
              <a:gd name="connsiteY5" fmla="*/ 867868 h 3916908"/>
              <a:gd name="connsiteX6" fmla="*/ 203278 w 3787254"/>
              <a:gd name="connsiteY6" fmla="*/ 3049040 h 3916908"/>
              <a:gd name="connsiteX7" fmla="*/ 153878 w 3787254"/>
              <a:gd name="connsiteY7" fmla="*/ 2973984 h 3916908"/>
              <a:gd name="connsiteX8" fmla="*/ 24251 w 3787254"/>
              <a:gd name="connsiteY8" fmla="*/ 2720773 h 3916908"/>
              <a:gd name="connsiteX9" fmla="*/ 0 w 3787254"/>
              <a:gd name="connsiteY9" fmla="*/ 2654514 h 3916908"/>
              <a:gd name="connsiteX10" fmla="*/ 0 w 3787254"/>
              <a:gd name="connsiteY10" fmla="*/ 1262394 h 3916908"/>
              <a:gd name="connsiteX11" fmla="*/ 24251 w 3787254"/>
              <a:gd name="connsiteY11" fmla="*/ 1196136 h 3916908"/>
              <a:gd name="connsiteX12" fmla="*/ 153878 w 3787254"/>
              <a:gd name="connsiteY12" fmla="*/ 942925 h 3916908"/>
              <a:gd name="connsiteX13" fmla="*/ 3263952 w 3787254"/>
              <a:gd name="connsiteY13" fmla="*/ 629935 h 3916908"/>
              <a:gd name="connsiteX14" fmla="*/ 3353052 w 3787254"/>
              <a:gd name="connsiteY14" fmla="*/ 728635 h 3916908"/>
              <a:gd name="connsiteX15" fmla="*/ 3449681 w 3787254"/>
              <a:gd name="connsiteY15" fmla="*/ 858890 h 3916908"/>
              <a:gd name="connsiteX16" fmla="*/ 3467230 w 3787254"/>
              <a:gd name="connsiteY16" fmla="*/ 887166 h 3916908"/>
              <a:gd name="connsiteX17" fmla="*/ 3467230 w 3787254"/>
              <a:gd name="connsiteY17" fmla="*/ 3029743 h 3916908"/>
              <a:gd name="connsiteX18" fmla="*/ 3449681 w 3787254"/>
              <a:gd name="connsiteY18" fmla="*/ 3058019 h 3916908"/>
              <a:gd name="connsiteX19" fmla="*/ 3353052 w 3787254"/>
              <a:gd name="connsiteY19" fmla="*/ 3188274 h 3916908"/>
              <a:gd name="connsiteX20" fmla="*/ 3263952 w 3787254"/>
              <a:gd name="connsiteY20" fmla="*/ 3286973 h 3916908"/>
              <a:gd name="connsiteX21" fmla="*/ 611272 w 3787254"/>
              <a:gd name="connsiteY21" fmla="*/ 427263 h 3916908"/>
              <a:gd name="connsiteX22" fmla="*/ 611272 w 3787254"/>
              <a:gd name="connsiteY22" fmla="*/ 3489645 h 3916908"/>
              <a:gd name="connsiteX23" fmla="*/ 551585 w 3787254"/>
              <a:gd name="connsiteY23" fmla="*/ 3443175 h 3916908"/>
              <a:gd name="connsiteX24" fmla="*/ 411137 w 3787254"/>
              <a:gd name="connsiteY24" fmla="*/ 3309671 h 3916908"/>
              <a:gd name="connsiteX25" fmla="*/ 407994 w 3787254"/>
              <a:gd name="connsiteY25" fmla="*/ 3306129 h 3916908"/>
              <a:gd name="connsiteX26" fmla="*/ 407994 w 3787254"/>
              <a:gd name="connsiteY26" fmla="*/ 610780 h 3916908"/>
              <a:gd name="connsiteX27" fmla="*/ 411137 w 3787254"/>
              <a:gd name="connsiteY27" fmla="*/ 607238 h 3916908"/>
              <a:gd name="connsiteX28" fmla="*/ 551585 w 3787254"/>
              <a:gd name="connsiteY28" fmla="*/ 473734 h 3916908"/>
              <a:gd name="connsiteX29" fmla="*/ 2855958 w 3787254"/>
              <a:gd name="connsiteY29" fmla="*/ 294619 h 3916908"/>
              <a:gd name="connsiteX30" fmla="*/ 3047150 w 3787254"/>
              <a:gd name="connsiteY30" fmla="*/ 425007 h 3916908"/>
              <a:gd name="connsiteX31" fmla="*/ 3059236 w 3787254"/>
              <a:gd name="connsiteY31" fmla="*/ 435755 h 3916908"/>
              <a:gd name="connsiteX32" fmla="*/ 3059236 w 3787254"/>
              <a:gd name="connsiteY32" fmla="*/ 3481154 h 3916908"/>
              <a:gd name="connsiteX33" fmla="*/ 3047150 w 3787254"/>
              <a:gd name="connsiteY33" fmla="*/ 3491902 h 3916908"/>
              <a:gd name="connsiteX34" fmla="*/ 2855958 w 3787254"/>
              <a:gd name="connsiteY34" fmla="*/ 3622289 h 3916908"/>
              <a:gd name="connsiteX35" fmla="*/ 1019266 w 3787254"/>
              <a:gd name="connsiteY35" fmla="*/ 178299 h 3916908"/>
              <a:gd name="connsiteX36" fmla="*/ 1019266 w 3787254"/>
              <a:gd name="connsiteY36" fmla="*/ 3738609 h 3916908"/>
              <a:gd name="connsiteX37" fmla="*/ 869389 w 3787254"/>
              <a:gd name="connsiteY37" fmla="*/ 3666211 h 3916908"/>
              <a:gd name="connsiteX38" fmla="*/ 815988 w 3787254"/>
              <a:gd name="connsiteY38" fmla="*/ 3632545 h 3916908"/>
              <a:gd name="connsiteX39" fmla="*/ 815988 w 3787254"/>
              <a:gd name="connsiteY39" fmla="*/ 284364 h 3916908"/>
              <a:gd name="connsiteX40" fmla="*/ 869389 w 3787254"/>
              <a:gd name="connsiteY40" fmla="*/ 250698 h 3916908"/>
              <a:gd name="connsiteX41" fmla="*/ 2447964 w 3787254"/>
              <a:gd name="connsiteY41" fmla="*/ 101689 h 3916908"/>
              <a:gd name="connsiteX42" fmla="*/ 2546916 w 3787254"/>
              <a:gd name="connsiteY42" fmla="*/ 135845 h 3916908"/>
              <a:gd name="connsiteX43" fmla="*/ 2651242 w 3787254"/>
              <a:gd name="connsiteY43" fmla="*/ 181573 h 3916908"/>
              <a:gd name="connsiteX44" fmla="*/ 2651242 w 3787254"/>
              <a:gd name="connsiteY44" fmla="*/ 3735336 h 3916908"/>
              <a:gd name="connsiteX45" fmla="*/ 2546916 w 3787254"/>
              <a:gd name="connsiteY45" fmla="*/ 3781063 h 3916908"/>
              <a:gd name="connsiteX46" fmla="*/ 2447964 w 3787254"/>
              <a:gd name="connsiteY46" fmla="*/ 3815220 h 3916908"/>
              <a:gd name="connsiteX47" fmla="*/ 1427260 w 3787254"/>
              <a:gd name="connsiteY47" fmla="*/ 45241 h 3916908"/>
              <a:gd name="connsiteX48" fmla="*/ 1427260 w 3787254"/>
              <a:gd name="connsiteY48" fmla="*/ 3871668 h 3916908"/>
              <a:gd name="connsiteX49" fmla="*/ 1324708 w 3787254"/>
              <a:gd name="connsiteY49" fmla="*/ 3851422 h 3916908"/>
              <a:gd name="connsiteX50" fmla="*/ 1223982 w 3787254"/>
              <a:gd name="connsiteY50" fmla="*/ 3817665 h 3916908"/>
              <a:gd name="connsiteX51" fmla="*/ 1223982 w 3787254"/>
              <a:gd name="connsiteY51" fmla="*/ 99244 h 3916908"/>
              <a:gd name="connsiteX52" fmla="*/ 1324708 w 3787254"/>
              <a:gd name="connsiteY52" fmla="*/ 65486 h 3916908"/>
              <a:gd name="connsiteX53" fmla="*/ 2039970 w 3787254"/>
              <a:gd name="connsiteY53" fmla="*/ 11780 h 3916908"/>
              <a:gd name="connsiteX54" fmla="*/ 2223497 w 3787254"/>
              <a:gd name="connsiteY54" fmla="*/ 39789 h 3916908"/>
              <a:gd name="connsiteX55" fmla="*/ 2243248 w 3787254"/>
              <a:gd name="connsiteY55" fmla="*/ 44738 h 3916908"/>
              <a:gd name="connsiteX56" fmla="*/ 2243248 w 3787254"/>
              <a:gd name="connsiteY56" fmla="*/ 3872171 h 3916908"/>
              <a:gd name="connsiteX57" fmla="*/ 2223497 w 3787254"/>
              <a:gd name="connsiteY57" fmla="*/ 3877119 h 3916908"/>
              <a:gd name="connsiteX58" fmla="*/ 2039970 w 3787254"/>
              <a:gd name="connsiteY58" fmla="*/ 3905129 h 3916908"/>
              <a:gd name="connsiteX59" fmla="*/ 1828800 w 3787254"/>
              <a:gd name="connsiteY59" fmla="*/ 0 h 3916908"/>
              <a:gd name="connsiteX60" fmla="*/ 1835254 w 3787254"/>
              <a:gd name="connsiteY60" fmla="*/ 326 h 3916908"/>
              <a:gd name="connsiteX61" fmla="*/ 1835254 w 3787254"/>
              <a:gd name="connsiteY61" fmla="*/ 3916582 h 3916908"/>
              <a:gd name="connsiteX62" fmla="*/ 1828800 w 3787254"/>
              <a:gd name="connsiteY62" fmla="*/ 3916908 h 3916908"/>
              <a:gd name="connsiteX63" fmla="*/ 1631976 w 3787254"/>
              <a:gd name="connsiteY63" fmla="*/ 3904105 h 3916908"/>
              <a:gd name="connsiteX64" fmla="*/ 1631976 w 3787254"/>
              <a:gd name="connsiteY64" fmla="*/ 12804 h 391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787254" h="3916908">
                <a:moveTo>
                  <a:pt x="3671946" y="1294810"/>
                </a:moveTo>
                <a:lnTo>
                  <a:pt x="3671994" y="1294927"/>
                </a:lnTo>
                <a:cubicBezTo>
                  <a:pt x="3746597" y="1502134"/>
                  <a:pt x="3787254" y="1725546"/>
                  <a:pt x="3787254" y="1958454"/>
                </a:cubicBezTo>
                <a:cubicBezTo>
                  <a:pt x="3787254" y="2191363"/>
                  <a:pt x="3746597" y="2414775"/>
                  <a:pt x="3671994" y="2621982"/>
                </a:cubicBezTo>
                <a:lnTo>
                  <a:pt x="3671946" y="2622098"/>
                </a:lnTo>
                <a:close/>
                <a:moveTo>
                  <a:pt x="203278" y="867868"/>
                </a:moveTo>
                <a:lnTo>
                  <a:pt x="203278" y="3049040"/>
                </a:lnTo>
                <a:lnTo>
                  <a:pt x="153878" y="2973984"/>
                </a:lnTo>
                <a:cubicBezTo>
                  <a:pt x="104809" y="2893226"/>
                  <a:pt x="61415" y="2808638"/>
                  <a:pt x="24251" y="2720773"/>
                </a:cubicBezTo>
                <a:lnTo>
                  <a:pt x="0" y="2654514"/>
                </a:lnTo>
                <a:lnTo>
                  <a:pt x="0" y="1262394"/>
                </a:lnTo>
                <a:lnTo>
                  <a:pt x="24251" y="1196136"/>
                </a:lnTo>
                <a:cubicBezTo>
                  <a:pt x="61415" y="1108271"/>
                  <a:pt x="104809" y="1023683"/>
                  <a:pt x="153878" y="942925"/>
                </a:cubicBezTo>
                <a:close/>
                <a:moveTo>
                  <a:pt x="3263952" y="629935"/>
                </a:moveTo>
                <a:lnTo>
                  <a:pt x="3353052" y="728635"/>
                </a:lnTo>
                <a:cubicBezTo>
                  <a:pt x="3386999" y="770656"/>
                  <a:pt x="3419243" y="814109"/>
                  <a:pt x="3449681" y="858890"/>
                </a:cubicBezTo>
                <a:lnTo>
                  <a:pt x="3467230" y="887166"/>
                </a:lnTo>
                <a:lnTo>
                  <a:pt x="3467230" y="3029743"/>
                </a:lnTo>
                <a:lnTo>
                  <a:pt x="3449681" y="3058019"/>
                </a:lnTo>
                <a:cubicBezTo>
                  <a:pt x="3419243" y="3102800"/>
                  <a:pt x="3386999" y="3146253"/>
                  <a:pt x="3353052" y="3188274"/>
                </a:cubicBezTo>
                <a:lnTo>
                  <a:pt x="3263952" y="3286973"/>
                </a:lnTo>
                <a:close/>
                <a:moveTo>
                  <a:pt x="611272" y="427263"/>
                </a:moveTo>
                <a:lnTo>
                  <a:pt x="611272" y="3489645"/>
                </a:lnTo>
                <a:lnTo>
                  <a:pt x="551585" y="3443175"/>
                </a:lnTo>
                <a:cubicBezTo>
                  <a:pt x="502599" y="3400997"/>
                  <a:pt x="455723" y="3356435"/>
                  <a:pt x="411137" y="3309671"/>
                </a:cubicBezTo>
                <a:lnTo>
                  <a:pt x="407994" y="3306129"/>
                </a:lnTo>
                <a:lnTo>
                  <a:pt x="407994" y="610780"/>
                </a:lnTo>
                <a:lnTo>
                  <a:pt x="411137" y="607238"/>
                </a:lnTo>
                <a:cubicBezTo>
                  <a:pt x="455723" y="560473"/>
                  <a:pt x="502599" y="515912"/>
                  <a:pt x="551585" y="473734"/>
                </a:cubicBezTo>
                <a:close/>
                <a:moveTo>
                  <a:pt x="2855958" y="294619"/>
                </a:moveTo>
                <a:lnTo>
                  <a:pt x="3047150" y="425007"/>
                </a:lnTo>
                <a:lnTo>
                  <a:pt x="3059236" y="435755"/>
                </a:lnTo>
                <a:lnTo>
                  <a:pt x="3059236" y="3481154"/>
                </a:lnTo>
                <a:lnTo>
                  <a:pt x="3047150" y="3491902"/>
                </a:lnTo>
                <a:lnTo>
                  <a:pt x="2855958" y="3622289"/>
                </a:lnTo>
                <a:close/>
                <a:moveTo>
                  <a:pt x="1019266" y="178299"/>
                </a:moveTo>
                <a:lnTo>
                  <a:pt x="1019266" y="3738609"/>
                </a:lnTo>
                <a:lnTo>
                  <a:pt x="869389" y="3666211"/>
                </a:lnTo>
                <a:lnTo>
                  <a:pt x="815988" y="3632545"/>
                </a:lnTo>
                <a:lnTo>
                  <a:pt x="815988" y="284364"/>
                </a:lnTo>
                <a:lnTo>
                  <a:pt x="869389" y="250698"/>
                </a:lnTo>
                <a:close/>
                <a:moveTo>
                  <a:pt x="2447964" y="101689"/>
                </a:moveTo>
                <a:lnTo>
                  <a:pt x="2546916" y="135845"/>
                </a:lnTo>
                <a:lnTo>
                  <a:pt x="2651242" y="181573"/>
                </a:lnTo>
                <a:lnTo>
                  <a:pt x="2651242" y="3735336"/>
                </a:lnTo>
                <a:lnTo>
                  <a:pt x="2546916" y="3781063"/>
                </a:lnTo>
                <a:lnTo>
                  <a:pt x="2447964" y="3815220"/>
                </a:lnTo>
                <a:close/>
                <a:moveTo>
                  <a:pt x="1427260" y="45241"/>
                </a:moveTo>
                <a:lnTo>
                  <a:pt x="1427260" y="3871668"/>
                </a:lnTo>
                <a:lnTo>
                  <a:pt x="1324708" y="3851422"/>
                </a:lnTo>
                <a:lnTo>
                  <a:pt x="1223982" y="3817665"/>
                </a:lnTo>
                <a:lnTo>
                  <a:pt x="1223982" y="99244"/>
                </a:lnTo>
                <a:lnTo>
                  <a:pt x="1324708" y="65486"/>
                </a:lnTo>
                <a:close/>
                <a:moveTo>
                  <a:pt x="2039970" y="11780"/>
                </a:moveTo>
                <a:lnTo>
                  <a:pt x="2223497" y="39789"/>
                </a:lnTo>
                <a:lnTo>
                  <a:pt x="2243248" y="44738"/>
                </a:lnTo>
                <a:lnTo>
                  <a:pt x="2243248" y="3872171"/>
                </a:lnTo>
                <a:lnTo>
                  <a:pt x="2223497" y="3877119"/>
                </a:lnTo>
                <a:lnTo>
                  <a:pt x="2039970" y="3905129"/>
                </a:lnTo>
                <a:close/>
                <a:moveTo>
                  <a:pt x="1828800" y="0"/>
                </a:moveTo>
                <a:lnTo>
                  <a:pt x="1835254" y="326"/>
                </a:lnTo>
                <a:lnTo>
                  <a:pt x="1835254" y="3916582"/>
                </a:lnTo>
                <a:lnTo>
                  <a:pt x="1828800" y="3916908"/>
                </a:lnTo>
                <a:lnTo>
                  <a:pt x="1631976" y="3904105"/>
                </a:lnTo>
                <a:lnTo>
                  <a:pt x="1631976" y="12804"/>
                </a:lnTo>
                <a:close/>
              </a:path>
            </a:pathLst>
          </a:custGeom>
          <a:solidFill>
            <a:srgbClr val="FFABBD">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4577432" y="1729391"/>
            <a:ext cx="2960842" cy="2960841"/>
          </a:xfrm>
          <a:prstGeom prst="ellipse">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任意多边形 35"/>
          <p:cNvSpPr/>
          <p:nvPr/>
        </p:nvSpPr>
        <p:spPr>
          <a:xfrm rot="5246347">
            <a:off x="5539115" y="2273825"/>
            <a:ext cx="339534" cy="351158"/>
          </a:xfrm>
          <a:custGeom>
            <a:avLst/>
            <a:gdLst>
              <a:gd name="connsiteX0" fmla="*/ 3671946 w 3787254"/>
              <a:gd name="connsiteY0" fmla="*/ 1294810 h 3916908"/>
              <a:gd name="connsiteX1" fmla="*/ 3671994 w 3787254"/>
              <a:gd name="connsiteY1" fmla="*/ 1294927 h 3916908"/>
              <a:gd name="connsiteX2" fmla="*/ 3787254 w 3787254"/>
              <a:gd name="connsiteY2" fmla="*/ 1958454 h 3916908"/>
              <a:gd name="connsiteX3" fmla="*/ 3671994 w 3787254"/>
              <a:gd name="connsiteY3" fmla="*/ 2621982 h 3916908"/>
              <a:gd name="connsiteX4" fmla="*/ 3671946 w 3787254"/>
              <a:gd name="connsiteY4" fmla="*/ 2622098 h 3916908"/>
              <a:gd name="connsiteX5" fmla="*/ 203278 w 3787254"/>
              <a:gd name="connsiteY5" fmla="*/ 867868 h 3916908"/>
              <a:gd name="connsiteX6" fmla="*/ 203278 w 3787254"/>
              <a:gd name="connsiteY6" fmla="*/ 3049040 h 3916908"/>
              <a:gd name="connsiteX7" fmla="*/ 153878 w 3787254"/>
              <a:gd name="connsiteY7" fmla="*/ 2973984 h 3916908"/>
              <a:gd name="connsiteX8" fmla="*/ 24251 w 3787254"/>
              <a:gd name="connsiteY8" fmla="*/ 2720773 h 3916908"/>
              <a:gd name="connsiteX9" fmla="*/ 0 w 3787254"/>
              <a:gd name="connsiteY9" fmla="*/ 2654514 h 3916908"/>
              <a:gd name="connsiteX10" fmla="*/ 0 w 3787254"/>
              <a:gd name="connsiteY10" fmla="*/ 1262394 h 3916908"/>
              <a:gd name="connsiteX11" fmla="*/ 24251 w 3787254"/>
              <a:gd name="connsiteY11" fmla="*/ 1196136 h 3916908"/>
              <a:gd name="connsiteX12" fmla="*/ 153878 w 3787254"/>
              <a:gd name="connsiteY12" fmla="*/ 942925 h 3916908"/>
              <a:gd name="connsiteX13" fmla="*/ 3263952 w 3787254"/>
              <a:gd name="connsiteY13" fmla="*/ 629935 h 3916908"/>
              <a:gd name="connsiteX14" fmla="*/ 3353052 w 3787254"/>
              <a:gd name="connsiteY14" fmla="*/ 728635 h 3916908"/>
              <a:gd name="connsiteX15" fmla="*/ 3449681 w 3787254"/>
              <a:gd name="connsiteY15" fmla="*/ 858890 h 3916908"/>
              <a:gd name="connsiteX16" fmla="*/ 3467230 w 3787254"/>
              <a:gd name="connsiteY16" fmla="*/ 887166 h 3916908"/>
              <a:gd name="connsiteX17" fmla="*/ 3467230 w 3787254"/>
              <a:gd name="connsiteY17" fmla="*/ 3029743 h 3916908"/>
              <a:gd name="connsiteX18" fmla="*/ 3449681 w 3787254"/>
              <a:gd name="connsiteY18" fmla="*/ 3058019 h 3916908"/>
              <a:gd name="connsiteX19" fmla="*/ 3353052 w 3787254"/>
              <a:gd name="connsiteY19" fmla="*/ 3188274 h 3916908"/>
              <a:gd name="connsiteX20" fmla="*/ 3263952 w 3787254"/>
              <a:gd name="connsiteY20" fmla="*/ 3286973 h 3916908"/>
              <a:gd name="connsiteX21" fmla="*/ 611272 w 3787254"/>
              <a:gd name="connsiteY21" fmla="*/ 427263 h 3916908"/>
              <a:gd name="connsiteX22" fmla="*/ 611272 w 3787254"/>
              <a:gd name="connsiteY22" fmla="*/ 3489645 h 3916908"/>
              <a:gd name="connsiteX23" fmla="*/ 551585 w 3787254"/>
              <a:gd name="connsiteY23" fmla="*/ 3443175 h 3916908"/>
              <a:gd name="connsiteX24" fmla="*/ 411137 w 3787254"/>
              <a:gd name="connsiteY24" fmla="*/ 3309671 h 3916908"/>
              <a:gd name="connsiteX25" fmla="*/ 407994 w 3787254"/>
              <a:gd name="connsiteY25" fmla="*/ 3306129 h 3916908"/>
              <a:gd name="connsiteX26" fmla="*/ 407994 w 3787254"/>
              <a:gd name="connsiteY26" fmla="*/ 610780 h 3916908"/>
              <a:gd name="connsiteX27" fmla="*/ 411137 w 3787254"/>
              <a:gd name="connsiteY27" fmla="*/ 607238 h 3916908"/>
              <a:gd name="connsiteX28" fmla="*/ 551585 w 3787254"/>
              <a:gd name="connsiteY28" fmla="*/ 473734 h 3916908"/>
              <a:gd name="connsiteX29" fmla="*/ 2855958 w 3787254"/>
              <a:gd name="connsiteY29" fmla="*/ 294619 h 3916908"/>
              <a:gd name="connsiteX30" fmla="*/ 3047150 w 3787254"/>
              <a:gd name="connsiteY30" fmla="*/ 425007 h 3916908"/>
              <a:gd name="connsiteX31" fmla="*/ 3059236 w 3787254"/>
              <a:gd name="connsiteY31" fmla="*/ 435755 h 3916908"/>
              <a:gd name="connsiteX32" fmla="*/ 3059236 w 3787254"/>
              <a:gd name="connsiteY32" fmla="*/ 3481154 h 3916908"/>
              <a:gd name="connsiteX33" fmla="*/ 3047150 w 3787254"/>
              <a:gd name="connsiteY33" fmla="*/ 3491902 h 3916908"/>
              <a:gd name="connsiteX34" fmla="*/ 2855958 w 3787254"/>
              <a:gd name="connsiteY34" fmla="*/ 3622289 h 3916908"/>
              <a:gd name="connsiteX35" fmla="*/ 1019266 w 3787254"/>
              <a:gd name="connsiteY35" fmla="*/ 178299 h 3916908"/>
              <a:gd name="connsiteX36" fmla="*/ 1019266 w 3787254"/>
              <a:gd name="connsiteY36" fmla="*/ 3738609 h 3916908"/>
              <a:gd name="connsiteX37" fmla="*/ 869389 w 3787254"/>
              <a:gd name="connsiteY37" fmla="*/ 3666211 h 3916908"/>
              <a:gd name="connsiteX38" fmla="*/ 815988 w 3787254"/>
              <a:gd name="connsiteY38" fmla="*/ 3632545 h 3916908"/>
              <a:gd name="connsiteX39" fmla="*/ 815988 w 3787254"/>
              <a:gd name="connsiteY39" fmla="*/ 284364 h 3916908"/>
              <a:gd name="connsiteX40" fmla="*/ 869389 w 3787254"/>
              <a:gd name="connsiteY40" fmla="*/ 250698 h 3916908"/>
              <a:gd name="connsiteX41" fmla="*/ 2447964 w 3787254"/>
              <a:gd name="connsiteY41" fmla="*/ 101689 h 3916908"/>
              <a:gd name="connsiteX42" fmla="*/ 2546916 w 3787254"/>
              <a:gd name="connsiteY42" fmla="*/ 135845 h 3916908"/>
              <a:gd name="connsiteX43" fmla="*/ 2651242 w 3787254"/>
              <a:gd name="connsiteY43" fmla="*/ 181573 h 3916908"/>
              <a:gd name="connsiteX44" fmla="*/ 2651242 w 3787254"/>
              <a:gd name="connsiteY44" fmla="*/ 3735336 h 3916908"/>
              <a:gd name="connsiteX45" fmla="*/ 2546916 w 3787254"/>
              <a:gd name="connsiteY45" fmla="*/ 3781063 h 3916908"/>
              <a:gd name="connsiteX46" fmla="*/ 2447964 w 3787254"/>
              <a:gd name="connsiteY46" fmla="*/ 3815220 h 3916908"/>
              <a:gd name="connsiteX47" fmla="*/ 1427260 w 3787254"/>
              <a:gd name="connsiteY47" fmla="*/ 45241 h 3916908"/>
              <a:gd name="connsiteX48" fmla="*/ 1427260 w 3787254"/>
              <a:gd name="connsiteY48" fmla="*/ 3871668 h 3916908"/>
              <a:gd name="connsiteX49" fmla="*/ 1324708 w 3787254"/>
              <a:gd name="connsiteY49" fmla="*/ 3851422 h 3916908"/>
              <a:gd name="connsiteX50" fmla="*/ 1223982 w 3787254"/>
              <a:gd name="connsiteY50" fmla="*/ 3817665 h 3916908"/>
              <a:gd name="connsiteX51" fmla="*/ 1223982 w 3787254"/>
              <a:gd name="connsiteY51" fmla="*/ 99244 h 3916908"/>
              <a:gd name="connsiteX52" fmla="*/ 1324708 w 3787254"/>
              <a:gd name="connsiteY52" fmla="*/ 65486 h 3916908"/>
              <a:gd name="connsiteX53" fmla="*/ 2039970 w 3787254"/>
              <a:gd name="connsiteY53" fmla="*/ 11780 h 3916908"/>
              <a:gd name="connsiteX54" fmla="*/ 2223497 w 3787254"/>
              <a:gd name="connsiteY54" fmla="*/ 39789 h 3916908"/>
              <a:gd name="connsiteX55" fmla="*/ 2243248 w 3787254"/>
              <a:gd name="connsiteY55" fmla="*/ 44738 h 3916908"/>
              <a:gd name="connsiteX56" fmla="*/ 2243248 w 3787254"/>
              <a:gd name="connsiteY56" fmla="*/ 3872171 h 3916908"/>
              <a:gd name="connsiteX57" fmla="*/ 2223497 w 3787254"/>
              <a:gd name="connsiteY57" fmla="*/ 3877119 h 3916908"/>
              <a:gd name="connsiteX58" fmla="*/ 2039970 w 3787254"/>
              <a:gd name="connsiteY58" fmla="*/ 3905129 h 3916908"/>
              <a:gd name="connsiteX59" fmla="*/ 1828800 w 3787254"/>
              <a:gd name="connsiteY59" fmla="*/ 0 h 3916908"/>
              <a:gd name="connsiteX60" fmla="*/ 1835254 w 3787254"/>
              <a:gd name="connsiteY60" fmla="*/ 326 h 3916908"/>
              <a:gd name="connsiteX61" fmla="*/ 1835254 w 3787254"/>
              <a:gd name="connsiteY61" fmla="*/ 3916582 h 3916908"/>
              <a:gd name="connsiteX62" fmla="*/ 1828800 w 3787254"/>
              <a:gd name="connsiteY62" fmla="*/ 3916908 h 3916908"/>
              <a:gd name="connsiteX63" fmla="*/ 1631976 w 3787254"/>
              <a:gd name="connsiteY63" fmla="*/ 3904105 h 3916908"/>
              <a:gd name="connsiteX64" fmla="*/ 1631976 w 3787254"/>
              <a:gd name="connsiteY64" fmla="*/ 12804 h 391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787254" h="3916908">
                <a:moveTo>
                  <a:pt x="3671946" y="1294810"/>
                </a:moveTo>
                <a:lnTo>
                  <a:pt x="3671994" y="1294927"/>
                </a:lnTo>
                <a:cubicBezTo>
                  <a:pt x="3746597" y="1502134"/>
                  <a:pt x="3787254" y="1725546"/>
                  <a:pt x="3787254" y="1958454"/>
                </a:cubicBezTo>
                <a:cubicBezTo>
                  <a:pt x="3787254" y="2191363"/>
                  <a:pt x="3746597" y="2414775"/>
                  <a:pt x="3671994" y="2621982"/>
                </a:cubicBezTo>
                <a:lnTo>
                  <a:pt x="3671946" y="2622098"/>
                </a:lnTo>
                <a:close/>
                <a:moveTo>
                  <a:pt x="203278" y="867868"/>
                </a:moveTo>
                <a:lnTo>
                  <a:pt x="203278" y="3049040"/>
                </a:lnTo>
                <a:lnTo>
                  <a:pt x="153878" y="2973984"/>
                </a:lnTo>
                <a:cubicBezTo>
                  <a:pt x="104809" y="2893226"/>
                  <a:pt x="61415" y="2808638"/>
                  <a:pt x="24251" y="2720773"/>
                </a:cubicBezTo>
                <a:lnTo>
                  <a:pt x="0" y="2654514"/>
                </a:lnTo>
                <a:lnTo>
                  <a:pt x="0" y="1262394"/>
                </a:lnTo>
                <a:lnTo>
                  <a:pt x="24251" y="1196136"/>
                </a:lnTo>
                <a:cubicBezTo>
                  <a:pt x="61415" y="1108271"/>
                  <a:pt x="104809" y="1023683"/>
                  <a:pt x="153878" y="942925"/>
                </a:cubicBezTo>
                <a:close/>
                <a:moveTo>
                  <a:pt x="3263952" y="629935"/>
                </a:moveTo>
                <a:lnTo>
                  <a:pt x="3353052" y="728635"/>
                </a:lnTo>
                <a:cubicBezTo>
                  <a:pt x="3386999" y="770656"/>
                  <a:pt x="3419243" y="814109"/>
                  <a:pt x="3449681" y="858890"/>
                </a:cubicBezTo>
                <a:lnTo>
                  <a:pt x="3467230" y="887166"/>
                </a:lnTo>
                <a:lnTo>
                  <a:pt x="3467230" y="3029743"/>
                </a:lnTo>
                <a:lnTo>
                  <a:pt x="3449681" y="3058019"/>
                </a:lnTo>
                <a:cubicBezTo>
                  <a:pt x="3419243" y="3102800"/>
                  <a:pt x="3386999" y="3146253"/>
                  <a:pt x="3353052" y="3188274"/>
                </a:cubicBezTo>
                <a:lnTo>
                  <a:pt x="3263952" y="3286973"/>
                </a:lnTo>
                <a:close/>
                <a:moveTo>
                  <a:pt x="611272" y="427263"/>
                </a:moveTo>
                <a:lnTo>
                  <a:pt x="611272" y="3489645"/>
                </a:lnTo>
                <a:lnTo>
                  <a:pt x="551585" y="3443175"/>
                </a:lnTo>
                <a:cubicBezTo>
                  <a:pt x="502599" y="3400997"/>
                  <a:pt x="455723" y="3356435"/>
                  <a:pt x="411137" y="3309671"/>
                </a:cubicBezTo>
                <a:lnTo>
                  <a:pt x="407994" y="3306129"/>
                </a:lnTo>
                <a:lnTo>
                  <a:pt x="407994" y="610780"/>
                </a:lnTo>
                <a:lnTo>
                  <a:pt x="411137" y="607238"/>
                </a:lnTo>
                <a:cubicBezTo>
                  <a:pt x="455723" y="560473"/>
                  <a:pt x="502599" y="515912"/>
                  <a:pt x="551585" y="473734"/>
                </a:cubicBezTo>
                <a:close/>
                <a:moveTo>
                  <a:pt x="2855958" y="294619"/>
                </a:moveTo>
                <a:lnTo>
                  <a:pt x="3047150" y="425007"/>
                </a:lnTo>
                <a:lnTo>
                  <a:pt x="3059236" y="435755"/>
                </a:lnTo>
                <a:lnTo>
                  <a:pt x="3059236" y="3481154"/>
                </a:lnTo>
                <a:lnTo>
                  <a:pt x="3047150" y="3491902"/>
                </a:lnTo>
                <a:lnTo>
                  <a:pt x="2855958" y="3622289"/>
                </a:lnTo>
                <a:close/>
                <a:moveTo>
                  <a:pt x="1019266" y="178299"/>
                </a:moveTo>
                <a:lnTo>
                  <a:pt x="1019266" y="3738609"/>
                </a:lnTo>
                <a:lnTo>
                  <a:pt x="869389" y="3666211"/>
                </a:lnTo>
                <a:lnTo>
                  <a:pt x="815988" y="3632545"/>
                </a:lnTo>
                <a:lnTo>
                  <a:pt x="815988" y="284364"/>
                </a:lnTo>
                <a:lnTo>
                  <a:pt x="869389" y="250698"/>
                </a:lnTo>
                <a:close/>
                <a:moveTo>
                  <a:pt x="2447964" y="101689"/>
                </a:moveTo>
                <a:lnTo>
                  <a:pt x="2546916" y="135845"/>
                </a:lnTo>
                <a:lnTo>
                  <a:pt x="2651242" y="181573"/>
                </a:lnTo>
                <a:lnTo>
                  <a:pt x="2651242" y="3735336"/>
                </a:lnTo>
                <a:lnTo>
                  <a:pt x="2546916" y="3781063"/>
                </a:lnTo>
                <a:lnTo>
                  <a:pt x="2447964" y="3815220"/>
                </a:lnTo>
                <a:close/>
                <a:moveTo>
                  <a:pt x="1427260" y="45241"/>
                </a:moveTo>
                <a:lnTo>
                  <a:pt x="1427260" y="3871668"/>
                </a:lnTo>
                <a:lnTo>
                  <a:pt x="1324708" y="3851422"/>
                </a:lnTo>
                <a:lnTo>
                  <a:pt x="1223982" y="3817665"/>
                </a:lnTo>
                <a:lnTo>
                  <a:pt x="1223982" y="99244"/>
                </a:lnTo>
                <a:lnTo>
                  <a:pt x="1324708" y="65486"/>
                </a:lnTo>
                <a:close/>
                <a:moveTo>
                  <a:pt x="2039970" y="11780"/>
                </a:moveTo>
                <a:lnTo>
                  <a:pt x="2223497" y="39789"/>
                </a:lnTo>
                <a:lnTo>
                  <a:pt x="2243248" y="44738"/>
                </a:lnTo>
                <a:lnTo>
                  <a:pt x="2243248" y="3872171"/>
                </a:lnTo>
                <a:lnTo>
                  <a:pt x="2223497" y="3877119"/>
                </a:lnTo>
                <a:lnTo>
                  <a:pt x="2039970" y="3905129"/>
                </a:lnTo>
                <a:close/>
                <a:moveTo>
                  <a:pt x="1828800" y="0"/>
                </a:moveTo>
                <a:lnTo>
                  <a:pt x="1835254" y="326"/>
                </a:lnTo>
                <a:lnTo>
                  <a:pt x="1835254" y="3916582"/>
                </a:lnTo>
                <a:lnTo>
                  <a:pt x="1828800" y="3916908"/>
                </a:lnTo>
                <a:lnTo>
                  <a:pt x="1631976" y="3904105"/>
                </a:lnTo>
                <a:lnTo>
                  <a:pt x="1631976" y="12804"/>
                </a:lnTo>
                <a:close/>
              </a:path>
            </a:pathLst>
          </a:custGeom>
          <a:solidFill>
            <a:srgbClr val="CD1511">
              <a:alpha val="2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圆角矩形 39"/>
          <p:cNvSpPr/>
          <p:nvPr/>
        </p:nvSpPr>
        <p:spPr>
          <a:xfrm rot="18401232">
            <a:off x="5841013" y="4196785"/>
            <a:ext cx="1441745" cy="521709"/>
          </a:xfrm>
          <a:prstGeom prst="roundRect">
            <a:avLst>
              <a:gd name="adj" fmla="val 50000"/>
            </a:avLst>
          </a:prstGeom>
          <a:gradFill>
            <a:gsLst>
              <a:gs pos="100000">
                <a:srgbClr val="FFABBD"/>
              </a:gs>
              <a:gs pos="0">
                <a:srgbClr val="FFDDE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圆角矩形 40"/>
          <p:cNvSpPr/>
          <p:nvPr/>
        </p:nvSpPr>
        <p:spPr>
          <a:xfrm rot="18401232">
            <a:off x="5158741" y="1725127"/>
            <a:ext cx="853570" cy="308872"/>
          </a:xfrm>
          <a:prstGeom prst="roundRect">
            <a:avLst>
              <a:gd name="adj" fmla="val 50000"/>
            </a:avLst>
          </a:prstGeom>
          <a:gradFill>
            <a:gsLst>
              <a:gs pos="100000">
                <a:srgbClr val="FFABBD"/>
              </a:gs>
              <a:gs pos="0">
                <a:srgbClr val="FFDDE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2443445" y="3627974"/>
            <a:ext cx="609600" cy="609600"/>
            <a:chOff x="2443445" y="3627974"/>
            <a:chExt cx="609600" cy="609600"/>
          </a:xfrm>
        </p:grpSpPr>
        <p:sp>
          <p:nvSpPr>
            <p:cNvPr id="30" name="椭圆 29"/>
            <p:cNvSpPr/>
            <p:nvPr/>
          </p:nvSpPr>
          <p:spPr>
            <a:xfrm>
              <a:off x="2443445" y="3627974"/>
              <a:ext cx="609600" cy="609600"/>
            </a:xfrm>
            <a:prstGeom prst="ellipse">
              <a:avLst/>
            </a:prstGeom>
            <a:solidFill>
              <a:srgbClr val="FF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等腰三角形 41"/>
            <p:cNvSpPr/>
            <p:nvPr/>
          </p:nvSpPr>
          <p:spPr>
            <a:xfrm rot="16200000">
              <a:off x="2610744" y="3840992"/>
              <a:ext cx="195155" cy="1682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 name="组合 2"/>
          <p:cNvGrpSpPr/>
          <p:nvPr/>
        </p:nvGrpSpPr>
        <p:grpSpPr>
          <a:xfrm>
            <a:off x="3627155" y="3627974"/>
            <a:ext cx="609600" cy="609600"/>
            <a:chOff x="3627155" y="3627974"/>
            <a:chExt cx="609600" cy="609600"/>
          </a:xfrm>
        </p:grpSpPr>
        <p:sp>
          <p:nvSpPr>
            <p:cNvPr id="31" name="椭圆 30"/>
            <p:cNvSpPr/>
            <p:nvPr/>
          </p:nvSpPr>
          <p:spPr>
            <a:xfrm>
              <a:off x="3627155" y="3627974"/>
              <a:ext cx="609600" cy="609600"/>
            </a:xfrm>
            <a:prstGeom prst="ellipse">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等腰三角形 42"/>
            <p:cNvSpPr/>
            <p:nvPr/>
          </p:nvSpPr>
          <p:spPr>
            <a:xfrm rot="16200000">
              <a:off x="3800008" y="3840992"/>
              <a:ext cx="195155" cy="1682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3" name="组合 22"/>
          <p:cNvGrpSpPr/>
          <p:nvPr/>
        </p:nvGrpSpPr>
        <p:grpSpPr>
          <a:xfrm>
            <a:off x="7955245" y="3627974"/>
            <a:ext cx="609600" cy="609600"/>
            <a:chOff x="7955245" y="3627974"/>
            <a:chExt cx="609600" cy="609600"/>
          </a:xfrm>
        </p:grpSpPr>
        <p:sp>
          <p:nvSpPr>
            <p:cNvPr id="25" name="椭圆 24"/>
            <p:cNvSpPr/>
            <p:nvPr/>
          </p:nvSpPr>
          <p:spPr>
            <a:xfrm>
              <a:off x="7955245" y="3627974"/>
              <a:ext cx="609600" cy="609600"/>
            </a:xfrm>
            <a:prstGeom prst="ellipse">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等腰三角形 43"/>
            <p:cNvSpPr/>
            <p:nvPr/>
          </p:nvSpPr>
          <p:spPr>
            <a:xfrm rot="5400000">
              <a:off x="8192780" y="3850517"/>
              <a:ext cx="195155" cy="1682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9138955" y="3627974"/>
            <a:ext cx="609600" cy="609600"/>
            <a:chOff x="9138955" y="3627974"/>
            <a:chExt cx="609600" cy="609600"/>
          </a:xfrm>
        </p:grpSpPr>
        <p:sp>
          <p:nvSpPr>
            <p:cNvPr id="26" name="椭圆 25"/>
            <p:cNvSpPr/>
            <p:nvPr/>
          </p:nvSpPr>
          <p:spPr>
            <a:xfrm>
              <a:off x="9138955" y="3627974"/>
              <a:ext cx="609600" cy="609600"/>
            </a:xfrm>
            <a:prstGeom prst="ellipse">
              <a:avLst/>
            </a:prstGeom>
            <a:solidFill>
              <a:srgbClr val="FFA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等腰三角形 44"/>
            <p:cNvSpPr/>
            <p:nvPr/>
          </p:nvSpPr>
          <p:spPr>
            <a:xfrm rot="5400000">
              <a:off x="9366017" y="3850517"/>
              <a:ext cx="195155" cy="16823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8" name="组合 47"/>
          <p:cNvGrpSpPr/>
          <p:nvPr/>
        </p:nvGrpSpPr>
        <p:grpSpPr>
          <a:xfrm rot="20758864">
            <a:off x="89962" y="-86940"/>
            <a:ext cx="847890" cy="846995"/>
            <a:chOff x="3234519" y="1657306"/>
            <a:chExt cx="3710180" cy="3706265"/>
          </a:xfrm>
          <a:solidFill>
            <a:schemeClr val="bg1">
              <a:lumMod val="85000"/>
              <a:alpha val="23000"/>
            </a:schemeClr>
          </a:solidFill>
        </p:grpSpPr>
        <p:sp>
          <p:nvSpPr>
            <p:cNvPr id="50" name="任意多边形 49"/>
            <p:cNvSpPr/>
            <p:nvPr/>
          </p:nvSpPr>
          <p:spPr>
            <a:xfrm>
              <a:off x="3335975" y="1657306"/>
              <a:ext cx="1637258" cy="1249015"/>
            </a:xfrm>
            <a:custGeom>
              <a:avLst/>
              <a:gdLst>
                <a:gd name="connsiteX0" fmla="*/ 1637258 w 1637258"/>
                <a:gd name="connsiteY0" fmla="*/ 0 h 1249015"/>
                <a:gd name="connsiteX1" fmla="*/ 0 w 1637258"/>
                <a:gd name="connsiteY1" fmla="*/ 1249015 h 1249015"/>
                <a:gd name="connsiteX2" fmla="*/ 44405 w 1637258"/>
                <a:gd name="connsiteY2" fmla="*/ 1127692 h 1249015"/>
                <a:gd name="connsiteX3" fmla="*/ 1564865 w 1637258"/>
                <a:gd name="connsiteY3" fmla="*/ 3656 h 1249015"/>
                <a:gd name="connsiteX4" fmla="*/ 1637258 w 1637258"/>
                <a:gd name="connsiteY4" fmla="*/ 0 h 124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258" h="1249015">
                  <a:moveTo>
                    <a:pt x="1637258" y="0"/>
                  </a:moveTo>
                  <a:lnTo>
                    <a:pt x="0" y="1249015"/>
                  </a:lnTo>
                  <a:lnTo>
                    <a:pt x="44405" y="1127692"/>
                  </a:lnTo>
                  <a:cubicBezTo>
                    <a:pt x="302695" y="517027"/>
                    <a:pt x="878503" y="73360"/>
                    <a:pt x="1564865" y="3656"/>
                  </a:cubicBezTo>
                  <a:lnTo>
                    <a:pt x="163725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任意多边形 54"/>
            <p:cNvSpPr/>
            <p:nvPr/>
          </p:nvSpPr>
          <p:spPr>
            <a:xfrm>
              <a:off x="3234519" y="1708937"/>
              <a:ext cx="2731417" cy="2209621"/>
            </a:xfrm>
            <a:custGeom>
              <a:avLst/>
              <a:gdLst>
                <a:gd name="connsiteX0" fmla="*/ 2307360 w 2731417"/>
                <a:gd name="connsiteY0" fmla="*/ 0 h 2209621"/>
                <a:gd name="connsiteX1" fmla="*/ 2408042 w 2731417"/>
                <a:gd name="connsiteY1" fmla="*/ 25888 h 2209621"/>
                <a:gd name="connsiteX2" fmla="*/ 2578573 w 2731417"/>
                <a:gd name="connsiteY2" fmla="*/ 88303 h 2209621"/>
                <a:gd name="connsiteX3" fmla="*/ 2731417 w 2731417"/>
                <a:gd name="connsiteY3" fmla="*/ 161932 h 2209621"/>
                <a:gd name="connsiteX4" fmla="*/ 47227 w 2731417"/>
                <a:gd name="connsiteY4" fmla="*/ 2209621 h 2209621"/>
                <a:gd name="connsiteX5" fmla="*/ 37709 w 2731417"/>
                <a:gd name="connsiteY5" fmla="*/ 2172606 h 2209621"/>
                <a:gd name="connsiteX6" fmla="*/ 0 w 2731417"/>
                <a:gd name="connsiteY6" fmla="*/ 1798538 h 2209621"/>
                <a:gd name="connsiteX7" fmla="*/ 2013 w 2731417"/>
                <a:gd name="connsiteY7" fmla="*/ 1758680 h 2209621"/>
                <a:gd name="connsiteX8" fmla="*/ 2307360 w 2731417"/>
                <a:gd name="connsiteY8" fmla="*/ 0 h 220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1417" h="2209621">
                  <a:moveTo>
                    <a:pt x="2307360" y="0"/>
                  </a:moveTo>
                  <a:lnTo>
                    <a:pt x="2408042" y="25888"/>
                  </a:lnTo>
                  <a:cubicBezTo>
                    <a:pt x="2466162" y="43966"/>
                    <a:pt x="2523058" y="64822"/>
                    <a:pt x="2578573" y="88303"/>
                  </a:cubicBezTo>
                  <a:lnTo>
                    <a:pt x="2731417" y="161932"/>
                  </a:lnTo>
                  <a:lnTo>
                    <a:pt x="47227" y="2209621"/>
                  </a:lnTo>
                  <a:lnTo>
                    <a:pt x="37709" y="2172606"/>
                  </a:lnTo>
                  <a:cubicBezTo>
                    <a:pt x="12985" y="2051779"/>
                    <a:pt x="0" y="1926675"/>
                    <a:pt x="0" y="1798538"/>
                  </a:cubicBezTo>
                  <a:lnTo>
                    <a:pt x="2013" y="1758680"/>
                  </a:lnTo>
                  <a:lnTo>
                    <a:pt x="2307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任意多边形 55"/>
            <p:cNvSpPr/>
            <p:nvPr/>
          </p:nvSpPr>
          <p:spPr>
            <a:xfrm>
              <a:off x="3415183" y="2101402"/>
              <a:ext cx="3150561" cy="2531957"/>
            </a:xfrm>
            <a:custGeom>
              <a:avLst/>
              <a:gdLst>
                <a:gd name="connsiteX0" fmla="*/ 2884888 w 3150561"/>
                <a:gd name="connsiteY0" fmla="*/ 0 h 2531957"/>
                <a:gd name="connsiteX1" fmla="*/ 2987890 w 3150561"/>
                <a:gd name="connsiteY1" fmla="*/ 93615 h 2531957"/>
                <a:gd name="connsiteX2" fmla="*/ 3107686 w 3150561"/>
                <a:gd name="connsiteY2" fmla="*/ 225423 h 2531957"/>
                <a:gd name="connsiteX3" fmla="*/ 3150561 w 3150561"/>
                <a:gd name="connsiteY3" fmla="*/ 282758 h 2531957"/>
                <a:gd name="connsiteX4" fmla="*/ 202225 w 3150561"/>
                <a:gd name="connsiteY4" fmla="*/ 2531957 h 2531957"/>
                <a:gd name="connsiteX5" fmla="*/ 136328 w 3150561"/>
                <a:gd name="connsiteY5" fmla="*/ 2443834 h 2531957"/>
                <a:gd name="connsiteX6" fmla="*/ 43357 w 3150561"/>
                <a:gd name="connsiteY6" fmla="*/ 2290799 h 2531957"/>
                <a:gd name="connsiteX7" fmla="*/ 0 w 3150561"/>
                <a:gd name="connsiteY7" fmla="*/ 2200795 h 2531957"/>
                <a:gd name="connsiteX8" fmla="*/ 2225852 w 3150561"/>
                <a:gd name="connsiteY8" fmla="*/ 502758 h 2531957"/>
                <a:gd name="connsiteX9" fmla="*/ 2884888 w 3150561"/>
                <a:gd name="connsiteY9" fmla="*/ 0 h 2531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50561" h="2531957">
                  <a:moveTo>
                    <a:pt x="2884888" y="0"/>
                  </a:moveTo>
                  <a:lnTo>
                    <a:pt x="2987890" y="93615"/>
                  </a:lnTo>
                  <a:cubicBezTo>
                    <a:pt x="3029876" y="135601"/>
                    <a:pt x="3069860" y="179589"/>
                    <a:pt x="3107686" y="225423"/>
                  </a:cubicBezTo>
                  <a:lnTo>
                    <a:pt x="3150561" y="282758"/>
                  </a:lnTo>
                  <a:lnTo>
                    <a:pt x="202225" y="2531957"/>
                  </a:lnTo>
                  <a:lnTo>
                    <a:pt x="136328" y="2443834"/>
                  </a:lnTo>
                  <a:cubicBezTo>
                    <a:pt x="102973" y="2394462"/>
                    <a:pt x="71930" y="2343398"/>
                    <a:pt x="43357" y="2290799"/>
                  </a:cubicBezTo>
                  <a:lnTo>
                    <a:pt x="0" y="2200795"/>
                  </a:lnTo>
                  <a:lnTo>
                    <a:pt x="2225852" y="502758"/>
                  </a:lnTo>
                  <a:lnTo>
                    <a:pt x="288488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任意多边形 56"/>
            <p:cNvSpPr/>
            <p:nvPr/>
          </p:nvSpPr>
          <p:spPr>
            <a:xfrm>
              <a:off x="3883573" y="2715703"/>
              <a:ext cx="3015911" cy="2428377"/>
            </a:xfrm>
            <a:custGeom>
              <a:avLst/>
              <a:gdLst>
                <a:gd name="connsiteX0" fmla="*/ 2883896 w 3015911"/>
                <a:gd name="connsiteY0" fmla="*/ 0 h 2428377"/>
                <a:gd name="connsiteX1" fmla="*/ 2917277 w 3015911"/>
                <a:gd name="connsiteY1" fmla="*/ 69295 h 2428377"/>
                <a:gd name="connsiteX2" fmla="*/ 2979692 w 3015911"/>
                <a:gd name="connsiteY2" fmla="*/ 239826 h 2428377"/>
                <a:gd name="connsiteX3" fmla="*/ 3015911 w 3015911"/>
                <a:gd name="connsiteY3" fmla="*/ 380685 h 2428377"/>
                <a:gd name="connsiteX4" fmla="*/ 331718 w 3015911"/>
                <a:gd name="connsiteY4" fmla="*/ 2428377 h 2428377"/>
                <a:gd name="connsiteX5" fmla="*/ 322316 w 3015911"/>
                <a:gd name="connsiteY5" fmla="*/ 2423847 h 2428377"/>
                <a:gd name="connsiteX6" fmla="*/ 26392 w 3015911"/>
                <a:gd name="connsiteY6" fmla="*/ 2224026 h 2428377"/>
                <a:gd name="connsiteX7" fmla="*/ 0 w 3015911"/>
                <a:gd name="connsiteY7" fmla="*/ 2200039 h 2428377"/>
                <a:gd name="connsiteX8" fmla="*/ 2883896 w 3015911"/>
                <a:gd name="connsiteY8" fmla="*/ 0 h 242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5911" h="2428377">
                  <a:moveTo>
                    <a:pt x="2883896" y="0"/>
                  </a:moveTo>
                  <a:lnTo>
                    <a:pt x="2917277" y="69295"/>
                  </a:lnTo>
                  <a:cubicBezTo>
                    <a:pt x="2940758" y="124811"/>
                    <a:pt x="2961615" y="181706"/>
                    <a:pt x="2979692" y="239826"/>
                  </a:cubicBezTo>
                  <a:lnTo>
                    <a:pt x="3015911" y="380685"/>
                  </a:lnTo>
                  <a:lnTo>
                    <a:pt x="331718" y="2428377"/>
                  </a:lnTo>
                  <a:lnTo>
                    <a:pt x="322316" y="2423847"/>
                  </a:lnTo>
                  <a:cubicBezTo>
                    <a:pt x="217118" y="2366700"/>
                    <a:pt x="118062" y="2299679"/>
                    <a:pt x="26392" y="2224026"/>
                  </a:cubicBezTo>
                  <a:lnTo>
                    <a:pt x="0" y="2200039"/>
                  </a:lnTo>
                  <a:lnTo>
                    <a:pt x="288389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任意多边形 57"/>
            <p:cNvSpPr/>
            <p:nvPr/>
          </p:nvSpPr>
          <p:spPr>
            <a:xfrm>
              <a:off x="4639349" y="3547330"/>
              <a:ext cx="2305350" cy="1816241"/>
            </a:xfrm>
            <a:custGeom>
              <a:avLst/>
              <a:gdLst>
                <a:gd name="connsiteX0" fmla="*/ 2305350 w 2305350"/>
                <a:gd name="connsiteY0" fmla="*/ 0 h 1816241"/>
                <a:gd name="connsiteX1" fmla="*/ 2297779 w 2305350"/>
                <a:gd name="connsiteY1" fmla="*/ 149920 h 1816241"/>
                <a:gd name="connsiteX2" fmla="*/ 2223916 w 2305350"/>
                <a:gd name="connsiteY2" fmla="*/ 512091 h 1816241"/>
                <a:gd name="connsiteX3" fmla="*/ 2205908 w 2305350"/>
                <a:gd name="connsiteY3" fmla="*/ 561293 h 1816241"/>
                <a:gd name="connsiteX4" fmla="*/ 590786 w 2305350"/>
                <a:gd name="connsiteY4" fmla="*/ 1793422 h 1816241"/>
                <a:gd name="connsiteX5" fmla="*/ 568644 w 2305350"/>
                <a:gd name="connsiteY5" fmla="*/ 1810314 h 1816241"/>
                <a:gd name="connsiteX6" fmla="*/ 451266 w 2305350"/>
                <a:gd name="connsiteY6" fmla="*/ 1816241 h 1816241"/>
                <a:gd name="connsiteX7" fmla="*/ 77198 w 2305350"/>
                <a:gd name="connsiteY7" fmla="*/ 1778532 h 1816241"/>
                <a:gd name="connsiteX8" fmla="*/ 0 w 2305350"/>
                <a:gd name="connsiteY8" fmla="*/ 1758683 h 1816241"/>
                <a:gd name="connsiteX9" fmla="*/ 2305350 w 2305350"/>
                <a:gd name="connsiteY9" fmla="*/ 0 h 18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5350" h="1816241">
                  <a:moveTo>
                    <a:pt x="2305350" y="0"/>
                  </a:moveTo>
                  <a:lnTo>
                    <a:pt x="2297779" y="149920"/>
                  </a:lnTo>
                  <a:cubicBezTo>
                    <a:pt x="2285106" y="274713"/>
                    <a:pt x="2260070" y="395852"/>
                    <a:pt x="2223916" y="512091"/>
                  </a:cubicBezTo>
                  <a:lnTo>
                    <a:pt x="2205908" y="561293"/>
                  </a:lnTo>
                  <a:lnTo>
                    <a:pt x="590786" y="1793422"/>
                  </a:lnTo>
                  <a:lnTo>
                    <a:pt x="568644" y="1810314"/>
                  </a:lnTo>
                  <a:lnTo>
                    <a:pt x="451266" y="1816241"/>
                  </a:lnTo>
                  <a:cubicBezTo>
                    <a:pt x="323129" y="1816241"/>
                    <a:pt x="198025" y="1803257"/>
                    <a:pt x="77198" y="1778532"/>
                  </a:cubicBezTo>
                  <a:lnTo>
                    <a:pt x="0" y="1758683"/>
                  </a:lnTo>
                  <a:lnTo>
                    <a:pt x="23053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任意多边形 58"/>
            <p:cNvSpPr/>
            <p:nvPr/>
          </p:nvSpPr>
          <p:spPr>
            <a:xfrm>
              <a:off x="3335975" y="1657306"/>
              <a:ext cx="1637258" cy="1249016"/>
            </a:xfrm>
            <a:custGeom>
              <a:avLst/>
              <a:gdLst>
                <a:gd name="connsiteX0" fmla="*/ 1637258 w 1637258"/>
                <a:gd name="connsiteY0" fmla="*/ 0 h 1249016"/>
                <a:gd name="connsiteX1" fmla="*/ 0 w 1637258"/>
                <a:gd name="connsiteY1" fmla="*/ 1249016 h 1249016"/>
                <a:gd name="connsiteX2" fmla="*/ 0 w 1637258"/>
                <a:gd name="connsiteY2" fmla="*/ 1249015 h 1249016"/>
                <a:gd name="connsiteX3" fmla="*/ 1637258 w 1637258"/>
                <a:gd name="connsiteY3" fmla="*/ 0 h 1249016"/>
                <a:gd name="connsiteX4" fmla="*/ 1637258 w 1637258"/>
                <a:gd name="connsiteY4" fmla="*/ 0 h 1249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7258" h="1249016">
                  <a:moveTo>
                    <a:pt x="1637258" y="0"/>
                  </a:moveTo>
                  <a:lnTo>
                    <a:pt x="0" y="1249016"/>
                  </a:lnTo>
                  <a:lnTo>
                    <a:pt x="0" y="1249015"/>
                  </a:lnTo>
                  <a:lnTo>
                    <a:pt x="1637258" y="0"/>
                  </a:lnTo>
                  <a:lnTo>
                    <a:pt x="163725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任意多边形 59"/>
            <p:cNvSpPr/>
            <p:nvPr/>
          </p:nvSpPr>
          <p:spPr>
            <a:xfrm>
              <a:off x="3236532" y="1708937"/>
              <a:ext cx="2305347" cy="1758680"/>
            </a:xfrm>
            <a:custGeom>
              <a:avLst/>
              <a:gdLst>
                <a:gd name="connsiteX0" fmla="*/ 2305346 w 2305347"/>
                <a:gd name="connsiteY0" fmla="*/ 0 h 1758680"/>
                <a:gd name="connsiteX1" fmla="*/ 2305347 w 2305347"/>
                <a:gd name="connsiteY1" fmla="*/ 0 h 1758680"/>
                <a:gd name="connsiteX2" fmla="*/ 0 w 2305347"/>
                <a:gd name="connsiteY2" fmla="*/ 1758680 h 1758680"/>
                <a:gd name="connsiteX3" fmla="*/ 0 w 2305347"/>
                <a:gd name="connsiteY3" fmla="*/ 1758680 h 1758680"/>
                <a:gd name="connsiteX4" fmla="*/ 2305346 w 2305347"/>
                <a:gd name="connsiteY4" fmla="*/ 0 h 175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347" h="1758680">
                  <a:moveTo>
                    <a:pt x="2305346" y="0"/>
                  </a:moveTo>
                  <a:lnTo>
                    <a:pt x="2305347" y="0"/>
                  </a:lnTo>
                  <a:lnTo>
                    <a:pt x="0" y="1758680"/>
                  </a:lnTo>
                  <a:lnTo>
                    <a:pt x="0" y="1758680"/>
                  </a:lnTo>
                  <a:lnTo>
                    <a:pt x="23053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任意多边形 60"/>
            <p:cNvSpPr/>
            <p:nvPr/>
          </p:nvSpPr>
          <p:spPr>
            <a:xfrm>
              <a:off x="3281746" y="1870869"/>
              <a:ext cx="2684191" cy="2047690"/>
            </a:xfrm>
            <a:custGeom>
              <a:avLst/>
              <a:gdLst>
                <a:gd name="connsiteX0" fmla="*/ 2684190 w 2684191"/>
                <a:gd name="connsiteY0" fmla="*/ 0 h 2047690"/>
                <a:gd name="connsiteX1" fmla="*/ 2684191 w 2684191"/>
                <a:gd name="connsiteY1" fmla="*/ 1 h 2047690"/>
                <a:gd name="connsiteX2" fmla="*/ 0 w 2684191"/>
                <a:gd name="connsiteY2" fmla="*/ 2047690 h 2047690"/>
                <a:gd name="connsiteX3" fmla="*/ 0 w 2684191"/>
                <a:gd name="connsiteY3" fmla="*/ 2047689 h 2047690"/>
                <a:gd name="connsiteX4" fmla="*/ 2684190 w 2684191"/>
                <a:gd name="connsiteY4" fmla="*/ 0 h 2047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191" h="2047690">
                  <a:moveTo>
                    <a:pt x="2684190" y="0"/>
                  </a:moveTo>
                  <a:lnTo>
                    <a:pt x="2684191" y="1"/>
                  </a:lnTo>
                  <a:lnTo>
                    <a:pt x="0" y="2047690"/>
                  </a:lnTo>
                  <a:lnTo>
                    <a:pt x="0" y="2047689"/>
                  </a:lnTo>
                  <a:lnTo>
                    <a:pt x="268419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任意多边形 61"/>
            <p:cNvSpPr/>
            <p:nvPr/>
          </p:nvSpPr>
          <p:spPr>
            <a:xfrm>
              <a:off x="3617408" y="2384160"/>
              <a:ext cx="2948336" cy="2249199"/>
            </a:xfrm>
            <a:custGeom>
              <a:avLst/>
              <a:gdLst>
                <a:gd name="connsiteX0" fmla="*/ 2948336 w 2948336"/>
                <a:gd name="connsiteY0" fmla="*/ 0 h 2249199"/>
                <a:gd name="connsiteX1" fmla="*/ 2948336 w 2948336"/>
                <a:gd name="connsiteY1" fmla="*/ 1 h 2249199"/>
                <a:gd name="connsiteX2" fmla="*/ 0 w 2948336"/>
                <a:gd name="connsiteY2" fmla="*/ 2249199 h 2249199"/>
                <a:gd name="connsiteX3" fmla="*/ 0 w 2948336"/>
                <a:gd name="connsiteY3" fmla="*/ 2249199 h 2249199"/>
                <a:gd name="connsiteX4" fmla="*/ 2948336 w 2948336"/>
                <a:gd name="connsiteY4" fmla="*/ 0 h 2249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8336" h="2249199">
                  <a:moveTo>
                    <a:pt x="2948336" y="0"/>
                  </a:moveTo>
                  <a:lnTo>
                    <a:pt x="2948336" y="1"/>
                  </a:lnTo>
                  <a:lnTo>
                    <a:pt x="0" y="2249199"/>
                  </a:lnTo>
                  <a:lnTo>
                    <a:pt x="0" y="2249199"/>
                  </a:lnTo>
                  <a:lnTo>
                    <a:pt x="29483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62"/>
            <p:cNvSpPr/>
            <p:nvPr/>
          </p:nvSpPr>
          <p:spPr>
            <a:xfrm>
              <a:off x="3415183" y="2604160"/>
              <a:ext cx="2225852" cy="1698037"/>
            </a:xfrm>
            <a:custGeom>
              <a:avLst/>
              <a:gdLst>
                <a:gd name="connsiteX0" fmla="*/ 2225852 w 2225852"/>
                <a:gd name="connsiteY0" fmla="*/ 0 h 1698037"/>
                <a:gd name="connsiteX1" fmla="*/ 0 w 2225852"/>
                <a:gd name="connsiteY1" fmla="*/ 1698037 h 1698037"/>
                <a:gd name="connsiteX2" fmla="*/ 0 w 2225852"/>
                <a:gd name="connsiteY2" fmla="*/ 1698037 h 1698037"/>
                <a:gd name="connsiteX3" fmla="*/ 2225852 w 2225852"/>
                <a:gd name="connsiteY3" fmla="*/ 0 h 1698037"/>
              </a:gdLst>
              <a:ahLst/>
              <a:cxnLst>
                <a:cxn ang="0">
                  <a:pos x="connsiteX0" y="connsiteY0"/>
                </a:cxn>
                <a:cxn ang="0">
                  <a:pos x="connsiteX1" y="connsiteY1"/>
                </a:cxn>
                <a:cxn ang="0">
                  <a:pos x="connsiteX2" y="connsiteY2"/>
                </a:cxn>
                <a:cxn ang="0">
                  <a:pos x="connsiteX3" y="connsiteY3"/>
                </a:cxn>
              </a:cxnLst>
              <a:rect l="l" t="t" r="r" b="b"/>
              <a:pathLst>
                <a:path w="2225852" h="1698037">
                  <a:moveTo>
                    <a:pt x="2225852" y="0"/>
                  </a:moveTo>
                  <a:lnTo>
                    <a:pt x="0" y="1698037"/>
                  </a:lnTo>
                  <a:lnTo>
                    <a:pt x="0" y="1698037"/>
                  </a:lnTo>
                  <a:lnTo>
                    <a:pt x="222585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任意多边形 63"/>
            <p:cNvSpPr/>
            <p:nvPr/>
          </p:nvSpPr>
          <p:spPr>
            <a:xfrm>
              <a:off x="3881158" y="2712751"/>
              <a:ext cx="2886311" cy="2202991"/>
            </a:xfrm>
            <a:custGeom>
              <a:avLst/>
              <a:gdLst>
                <a:gd name="connsiteX0" fmla="*/ 2884889 w 2886311"/>
                <a:gd name="connsiteY0" fmla="*/ 0 h 2202991"/>
                <a:gd name="connsiteX1" fmla="*/ 2886311 w 2886311"/>
                <a:gd name="connsiteY1" fmla="*/ 2952 h 2202991"/>
                <a:gd name="connsiteX2" fmla="*/ 2415 w 2886311"/>
                <a:gd name="connsiteY2" fmla="*/ 2202991 h 2202991"/>
                <a:gd name="connsiteX3" fmla="*/ 0 w 2886311"/>
                <a:gd name="connsiteY3" fmla="*/ 2200796 h 2202991"/>
                <a:gd name="connsiteX4" fmla="*/ 2884889 w 2886311"/>
                <a:gd name="connsiteY4" fmla="*/ 0 h 2202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6311" h="2202991">
                  <a:moveTo>
                    <a:pt x="2884889" y="0"/>
                  </a:moveTo>
                  <a:lnTo>
                    <a:pt x="2886311" y="2952"/>
                  </a:lnTo>
                  <a:lnTo>
                    <a:pt x="2415" y="2202991"/>
                  </a:lnTo>
                  <a:lnTo>
                    <a:pt x="0" y="2200796"/>
                  </a:lnTo>
                  <a:lnTo>
                    <a:pt x="288488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任意多边形 64"/>
            <p:cNvSpPr/>
            <p:nvPr/>
          </p:nvSpPr>
          <p:spPr>
            <a:xfrm>
              <a:off x="4215291" y="3096388"/>
              <a:ext cx="2684193" cy="2047692"/>
            </a:xfrm>
            <a:custGeom>
              <a:avLst/>
              <a:gdLst>
                <a:gd name="connsiteX0" fmla="*/ 2684193 w 2684193"/>
                <a:gd name="connsiteY0" fmla="*/ 0 h 2047692"/>
                <a:gd name="connsiteX1" fmla="*/ 2684193 w 2684193"/>
                <a:gd name="connsiteY1" fmla="*/ 1 h 2047692"/>
                <a:gd name="connsiteX2" fmla="*/ 1 w 2684193"/>
                <a:gd name="connsiteY2" fmla="*/ 2047692 h 2047692"/>
                <a:gd name="connsiteX3" fmla="*/ 0 w 2684193"/>
                <a:gd name="connsiteY3" fmla="*/ 2047692 h 2047692"/>
                <a:gd name="connsiteX4" fmla="*/ 2684193 w 2684193"/>
                <a:gd name="connsiteY4" fmla="*/ 0 h 204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193" h="2047692">
                  <a:moveTo>
                    <a:pt x="2684193" y="0"/>
                  </a:moveTo>
                  <a:lnTo>
                    <a:pt x="2684193" y="1"/>
                  </a:lnTo>
                  <a:lnTo>
                    <a:pt x="1" y="2047692"/>
                  </a:lnTo>
                  <a:lnTo>
                    <a:pt x="0" y="2047692"/>
                  </a:lnTo>
                  <a:lnTo>
                    <a:pt x="268419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任意多边形 65"/>
            <p:cNvSpPr/>
            <p:nvPr/>
          </p:nvSpPr>
          <p:spPr>
            <a:xfrm>
              <a:off x="4639348" y="3547329"/>
              <a:ext cx="2305351" cy="1758684"/>
            </a:xfrm>
            <a:custGeom>
              <a:avLst/>
              <a:gdLst>
                <a:gd name="connsiteX0" fmla="*/ 2305351 w 2305351"/>
                <a:gd name="connsiteY0" fmla="*/ 0 h 1758684"/>
                <a:gd name="connsiteX1" fmla="*/ 2305351 w 2305351"/>
                <a:gd name="connsiteY1" fmla="*/ 1 h 1758684"/>
                <a:gd name="connsiteX2" fmla="*/ 1 w 2305351"/>
                <a:gd name="connsiteY2" fmla="*/ 1758684 h 1758684"/>
                <a:gd name="connsiteX3" fmla="*/ 0 w 2305351"/>
                <a:gd name="connsiteY3" fmla="*/ 1758683 h 1758684"/>
                <a:gd name="connsiteX4" fmla="*/ 2305351 w 2305351"/>
                <a:gd name="connsiteY4" fmla="*/ 0 h 175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5351" h="1758684">
                  <a:moveTo>
                    <a:pt x="2305351" y="0"/>
                  </a:moveTo>
                  <a:lnTo>
                    <a:pt x="2305351" y="1"/>
                  </a:lnTo>
                  <a:lnTo>
                    <a:pt x="1" y="1758684"/>
                  </a:lnTo>
                  <a:lnTo>
                    <a:pt x="0" y="1758683"/>
                  </a:lnTo>
                  <a:lnTo>
                    <a:pt x="230535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任意多边形 66"/>
            <p:cNvSpPr/>
            <p:nvPr/>
          </p:nvSpPr>
          <p:spPr>
            <a:xfrm>
              <a:off x="5230135" y="4108623"/>
              <a:ext cx="1615122" cy="1232129"/>
            </a:xfrm>
            <a:custGeom>
              <a:avLst/>
              <a:gdLst>
                <a:gd name="connsiteX0" fmla="*/ 1615122 w 1615122"/>
                <a:gd name="connsiteY0" fmla="*/ 0 h 1232129"/>
                <a:gd name="connsiteX1" fmla="*/ 1615122 w 1615122"/>
                <a:gd name="connsiteY1" fmla="*/ 1 h 1232129"/>
                <a:gd name="connsiteX2" fmla="*/ 0 w 1615122"/>
                <a:gd name="connsiteY2" fmla="*/ 1232129 h 1232129"/>
                <a:gd name="connsiteX3" fmla="*/ 1615122 w 1615122"/>
                <a:gd name="connsiteY3" fmla="*/ 0 h 1232129"/>
              </a:gdLst>
              <a:ahLst/>
              <a:cxnLst>
                <a:cxn ang="0">
                  <a:pos x="connsiteX0" y="connsiteY0"/>
                </a:cxn>
                <a:cxn ang="0">
                  <a:pos x="connsiteX1" y="connsiteY1"/>
                </a:cxn>
                <a:cxn ang="0">
                  <a:pos x="connsiteX2" y="connsiteY2"/>
                </a:cxn>
                <a:cxn ang="0">
                  <a:pos x="connsiteX3" y="connsiteY3"/>
                </a:cxn>
              </a:cxnLst>
              <a:rect l="l" t="t" r="r" b="b"/>
              <a:pathLst>
                <a:path w="1615122" h="1232129">
                  <a:moveTo>
                    <a:pt x="1615122" y="0"/>
                  </a:moveTo>
                  <a:lnTo>
                    <a:pt x="1615122" y="1"/>
                  </a:lnTo>
                  <a:lnTo>
                    <a:pt x="0" y="1232129"/>
                  </a:lnTo>
                  <a:lnTo>
                    <a:pt x="161512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9" name="副标题 2"/>
          <p:cNvSpPr txBox="1"/>
          <p:nvPr/>
        </p:nvSpPr>
        <p:spPr>
          <a:xfrm>
            <a:off x="1485853" y="2068791"/>
            <a:ext cx="9144000" cy="1656415"/>
          </a:xfrm>
          <a:prstGeom prst="rect">
            <a:avLst/>
          </a:prstGeom>
          <a:noFill/>
        </p:spPr>
        <p:txBody>
          <a:bodyPr wrap="square" rtlCol="0">
            <a:spAutoFit/>
          </a:bodyPr>
          <a:lstStyle>
            <a:defPPr>
              <a:defRPr lang="zh-CN"/>
            </a:defPPr>
            <a:lvl1pPr>
              <a:defRPr sz="5400" b="1">
                <a:solidFill>
                  <a:srgbClr val="FF6485"/>
                </a:solidFill>
                <a:latin typeface="冬青黑体简体中文 W3" panose="020B0300000000000000" pitchFamily="34" charset="-122"/>
                <a:ea typeface="冬青黑体简体中文 W3" panose="020B0300000000000000" pitchFamily="34" charset="-122"/>
              </a:defRPr>
            </a:lvl1pPr>
          </a:lstStyle>
          <a:p>
            <a:pPr algn="ctr">
              <a:lnSpc>
                <a:spcPct val="150000"/>
              </a:lnSpc>
            </a:pPr>
            <a:r>
              <a:rPr lang="zh-CN" altLang="zh-CN" sz="3600" dirty="0">
                <a:solidFill>
                  <a:schemeClr val="bg1"/>
                </a:solidFill>
                <a:latin typeface="+mn-lt"/>
                <a:ea typeface="+mn-ea"/>
                <a:cs typeface="+mn-ea"/>
                <a:sym typeface="+mn-lt"/>
              </a:rPr>
              <a:t>活动时间</a:t>
            </a:r>
            <a:endParaRPr lang="en-US" altLang="zh-CN" sz="3600" dirty="0">
              <a:solidFill>
                <a:schemeClr val="bg1"/>
              </a:solidFill>
              <a:latin typeface="+mn-lt"/>
              <a:ea typeface="+mn-ea"/>
              <a:cs typeface="+mn-ea"/>
              <a:sym typeface="+mn-lt"/>
            </a:endParaRPr>
          </a:p>
          <a:p>
            <a:pPr algn="ctr">
              <a:lnSpc>
                <a:spcPct val="150000"/>
              </a:lnSpc>
            </a:pPr>
            <a:r>
              <a:rPr lang="en-US" altLang="zh-CN" sz="3600" dirty="0">
                <a:solidFill>
                  <a:schemeClr val="bg1"/>
                </a:solidFill>
                <a:latin typeface="+mn-lt"/>
                <a:ea typeface="+mn-ea"/>
                <a:cs typeface="+mn-ea"/>
                <a:sym typeface="+mn-lt"/>
              </a:rPr>
              <a:t>9</a:t>
            </a:r>
            <a:r>
              <a:rPr lang="zh-CN" altLang="zh-CN" sz="3600" dirty="0">
                <a:solidFill>
                  <a:schemeClr val="bg1"/>
                </a:solidFill>
                <a:latin typeface="+mn-lt"/>
                <a:ea typeface="+mn-ea"/>
                <a:cs typeface="+mn-ea"/>
                <a:sym typeface="+mn-lt"/>
              </a:rPr>
              <a:t>月</a:t>
            </a:r>
            <a:r>
              <a:rPr lang="en-US" altLang="zh-CN" sz="3600" dirty="0">
                <a:solidFill>
                  <a:schemeClr val="bg1"/>
                </a:solidFill>
                <a:latin typeface="+mn-lt"/>
                <a:ea typeface="+mn-ea"/>
                <a:cs typeface="+mn-ea"/>
                <a:sym typeface="+mn-lt"/>
              </a:rPr>
              <a:t>9</a:t>
            </a:r>
            <a:r>
              <a:rPr lang="zh-CN" altLang="zh-CN" sz="3600" dirty="0">
                <a:solidFill>
                  <a:schemeClr val="bg1"/>
                </a:solidFill>
                <a:latin typeface="+mn-lt"/>
                <a:ea typeface="+mn-ea"/>
                <a:cs typeface="+mn-ea"/>
                <a:sym typeface="+mn-lt"/>
              </a:rPr>
              <a:t>日</a:t>
            </a:r>
            <a:r>
              <a:rPr lang="en-US" altLang="zh-CN" sz="3600" dirty="0">
                <a:solidFill>
                  <a:schemeClr val="bg1"/>
                </a:solidFill>
                <a:latin typeface="+mn-lt"/>
                <a:ea typeface="+mn-ea"/>
                <a:cs typeface="+mn-ea"/>
                <a:sym typeface="+mn-lt"/>
              </a:rPr>
              <a:t>-10</a:t>
            </a:r>
            <a:r>
              <a:rPr lang="zh-CN" altLang="zh-CN" sz="3600" dirty="0">
                <a:solidFill>
                  <a:schemeClr val="bg1"/>
                </a:solidFill>
                <a:latin typeface="+mn-lt"/>
                <a:ea typeface="+mn-ea"/>
                <a:cs typeface="+mn-ea"/>
                <a:sym typeface="+mn-lt"/>
              </a:rPr>
              <a:t>日</a:t>
            </a:r>
            <a:endParaRPr lang="zh-CN" altLang="zh-CN" sz="3600" dirty="0">
              <a:solidFill>
                <a:schemeClr val="bg1"/>
              </a:solidFill>
              <a:latin typeface="+mn-lt"/>
              <a:ea typeface="+mn-ea"/>
              <a:cs typeface="+mn-ea"/>
              <a:sym typeface="+mn-lt"/>
            </a:endParaRPr>
          </a:p>
        </p:txBody>
      </p:sp>
      <p:sp>
        <p:nvSpPr>
          <p:cNvPr id="47" name="文本框 46"/>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02</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49" name="文本框 48"/>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细 节</a:t>
            </a:r>
            <a:endParaRPr lang="zh-CN" altLang="en-US" sz="3600" b="1" dirty="0">
              <a:solidFill>
                <a:srgbClr val="FF6485"/>
              </a:solidFill>
              <a:latin typeface="+mn-lt"/>
              <a:ea typeface="+mn-ea"/>
              <a:cs typeface="+mn-ea"/>
              <a:sym typeface="+mn-lt"/>
            </a:endParaRPr>
          </a:p>
        </p:txBody>
      </p:sp>
      <p:sp>
        <p:nvSpPr>
          <p:cNvPr id="46" name="TextBox 45"/>
          <p:cNvSpPr txBox="1"/>
          <p:nvPr/>
        </p:nvSpPr>
        <p:spPr>
          <a:xfrm>
            <a:off x="1286855" y="6704581"/>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节日</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PPT</a:t>
            </a:r>
            <a:r>
              <a:rPr kumimoji="0" lang="zh-CN" altLang="en-US" sz="100" b="0" i="0" u="none" strike="noStrike" kern="0" cap="none" spc="0" normalizeH="0" baseline="0" noProof="0" dirty="0" smtClean="0">
                <a:ln>
                  <a:noFill/>
                </a:ln>
                <a:solidFill>
                  <a:schemeClr val="accent2">
                    <a:lumMod val="20000"/>
                    <a:lumOff val="80000"/>
                  </a:schemeClr>
                </a:solidFill>
                <a:effectLst/>
                <a:uLnTx/>
                <a:uFillTx/>
              </a:rPr>
              <a:t>模板 </a:t>
            </a:r>
            <a:r>
              <a:rPr kumimoji="0" lang="en-US" altLang="zh-CN" sz="100" b="0" i="0" u="none" strike="noStrike" kern="0" cap="none" spc="0" normalizeH="0" baseline="0" noProof="0" dirty="0" smtClean="0">
                <a:ln>
                  <a:noFill/>
                </a:ln>
                <a:solidFill>
                  <a:schemeClr val="accent2">
                    <a:lumMod val="20000"/>
                    <a:lumOff val="80000"/>
                  </a:schemeClr>
                </a:solidFill>
                <a:effectLst/>
                <a:uLnTx/>
                <a:uFillTx/>
              </a:rPr>
              <a:t>http://www.1ppt.com/jieri/</a:t>
            </a:r>
            <a:endParaRPr kumimoji="0" lang="en-US" altLang="zh-CN" sz="100" b="0" i="0" u="none" strike="noStrike" kern="0" cap="none" spc="0" normalizeH="0" baseline="0" noProof="0" dirty="0" smtClean="0">
              <a:ln>
                <a:noFill/>
              </a:ln>
              <a:solidFill>
                <a:schemeClr val="accent2">
                  <a:lumMod val="20000"/>
                  <a:lumOff val="80000"/>
                </a:schemeClr>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100"/>
                                        <p:tgtEl>
                                          <p:spTgt spid="48"/>
                                        </p:tgtEl>
                                      </p:cBhvr>
                                    </p:animEffect>
                                  </p:childTnLst>
                                </p:cTn>
                              </p:par>
                              <p:par>
                                <p:cTn id="8" presetID="8" presetClass="emph" presetSubtype="0" fill="hold" nodeType="withEffect">
                                  <p:stCondLst>
                                    <p:cond delay="0"/>
                                  </p:stCondLst>
                                  <p:childTnLst>
                                    <p:animRot by="21600000">
                                      <p:cBhvr>
                                        <p:cTn id="9" dur="1100" fill="hold"/>
                                        <p:tgtEl>
                                          <p:spTgt spid="48"/>
                                        </p:tgtEl>
                                        <p:attrNameLst>
                                          <p:attrName>r</p:attrName>
                                        </p:attrNameLst>
                                      </p:cBhvr>
                                    </p:animRot>
                                  </p:childTnLst>
                                </p:cTn>
                              </p:par>
                              <p:par>
                                <p:cTn id="10" presetID="56" presetClass="path" presetSubtype="0" accel="50000" decel="50000" fill="hold" nodeType="withEffect">
                                  <p:stCondLst>
                                    <p:cond delay="0"/>
                                  </p:stCondLst>
                                  <p:childTnLst>
                                    <p:animMotion origin="layout" path="M 2.5E-6 -4.07407E-6 L -0.0806 0.18982 " pathEditMode="relative" rAng="0" ptsTypes="AA">
                                      <p:cBhvr>
                                        <p:cTn id="11" dur="1100" spd="-100000" fill="hold"/>
                                        <p:tgtEl>
                                          <p:spTgt spid="48"/>
                                        </p:tgtEl>
                                        <p:attrNameLst>
                                          <p:attrName>ppt_x</p:attrName>
                                          <p:attrName>ppt_y</p:attrName>
                                        </p:attrNameLst>
                                      </p:cBhvr>
                                      <p:rCtr x="-4036" y="9491"/>
                                    </p:animMotion>
                                  </p:childTnLst>
                                </p:cTn>
                              </p:par>
                              <p:par>
                                <p:cTn id="12" presetID="10" presetClass="entr" presetSubtype="0" fill="hold" grpId="0" nodeType="withEffect">
                                  <p:stCondLst>
                                    <p:cond delay="190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100"/>
                                        <p:tgtEl>
                                          <p:spTgt spid="34"/>
                                        </p:tgtEl>
                                      </p:cBhvr>
                                    </p:animEffect>
                                  </p:childTnLst>
                                </p:cTn>
                              </p:par>
                              <p:par>
                                <p:cTn id="15" presetID="8" presetClass="emph" presetSubtype="0" fill="hold" grpId="1" nodeType="withEffect">
                                  <p:stCondLst>
                                    <p:cond delay="1900"/>
                                  </p:stCondLst>
                                  <p:childTnLst>
                                    <p:animRot by="21600000">
                                      <p:cBhvr>
                                        <p:cTn id="16" dur="1100" fill="hold"/>
                                        <p:tgtEl>
                                          <p:spTgt spid="34"/>
                                        </p:tgtEl>
                                        <p:attrNameLst>
                                          <p:attrName>r</p:attrName>
                                        </p:attrNameLst>
                                      </p:cBhvr>
                                    </p:animRot>
                                  </p:childTnLst>
                                </p:cTn>
                              </p:par>
                              <p:par>
                                <p:cTn id="17" presetID="56" presetClass="path" presetSubtype="0" accel="50000" decel="50000" fill="hold" grpId="2" nodeType="withEffect">
                                  <p:stCondLst>
                                    <p:cond delay="1900"/>
                                  </p:stCondLst>
                                  <p:childTnLst>
                                    <p:animMotion origin="layout" path="M 4.79167E-6 -4.44444E-6 L 0.18723 -0.46134 " pathEditMode="relative" rAng="0" ptsTypes="AA">
                                      <p:cBhvr>
                                        <p:cTn id="18" dur="1100" spd="-100000" fill="hold"/>
                                        <p:tgtEl>
                                          <p:spTgt spid="34"/>
                                        </p:tgtEl>
                                        <p:attrNameLst>
                                          <p:attrName>ppt_x</p:attrName>
                                          <p:attrName>ppt_y</p:attrName>
                                        </p:attrNameLst>
                                      </p:cBhvr>
                                      <p:rCtr x="9362" y="-23079"/>
                                    </p:animMotion>
                                  </p:childTnLst>
                                </p:cTn>
                              </p:par>
                              <p:par>
                                <p:cTn id="19" presetID="10" presetClass="entr" presetSubtype="0" fill="hold" grpId="0" nodeType="withEffect">
                                  <p:stCondLst>
                                    <p:cond delay="21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100"/>
                                        <p:tgtEl>
                                          <p:spTgt spid="35"/>
                                        </p:tgtEl>
                                      </p:cBhvr>
                                    </p:animEffect>
                                  </p:childTnLst>
                                </p:cTn>
                              </p:par>
                              <p:par>
                                <p:cTn id="22" presetID="8" presetClass="emph" presetSubtype="0" fill="hold" grpId="1" nodeType="withEffect">
                                  <p:stCondLst>
                                    <p:cond delay="2100"/>
                                  </p:stCondLst>
                                  <p:childTnLst>
                                    <p:animRot by="21600000">
                                      <p:cBhvr>
                                        <p:cTn id="23" dur="1100" fill="hold"/>
                                        <p:tgtEl>
                                          <p:spTgt spid="35"/>
                                        </p:tgtEl>
                                        <p:attrNameLst>
                                          <p:attrName>r</p:attrName>
                                        </p:attrNameLst>
                                      </p:cBhvr>
                                    </p:animRot>
                                  </p:childTnLst>
                                </p:cTn>
                              </p:par>
                              <p:par>
                                <p:cTn id="24" presetID="56" presetClass="path" presetSubtype="0" accel="50000" decel="50000" fill="hold" grpId="2" nodeType="withEffect">
                                  <p:stCondLst>
                                    <p:cond delay="2200"/>
                                  </p:stCondLst>
                                  <p:childTnLst>
                                    <p:animMotion origin="layout" path="M -4.16667E-6 -3.33333E-6 L -0.25599 0.56945 " pathEditMode="relative" rAng="0" ptsTypes="AA">
                                      <p:cBhvr>
                                        <p:cTn id="25" dur="1100" spd="-100000" fill="hold"/>
                                        <p:tgtEl>
                                          <p:spTgt spid="35"/>
                                        </p:tgtEl>
                                        <p:attrNameLst>
                                          <p:attrName>ppt_x</p:attrName>
                                          <p:attrName>ppt_y</p:attrName>
                                        </p:attrNameLst>
                                      </p:cBhvr>
                                      <p:rCtr x="-12799" y="28472"/>
                                    </p:animMotion>
                                  </p:childTnLst>
                                </p:cTn>
                              </p:par>
                              <p:par>
                                <p:cTn id="26" presetID="10" presetClass="entr" presetSubtype="0" fill="hold" grpId="0" nodeType="withEffect">
                                  <p:stCondLst>
                                    <p:cond delay="17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100"/>
                                        <p:tgtEl>
                                          <p:spTgt spid="22"/>
                                        </p:tgtEl>
                                      </p:cBhvr>
                                    </p:animEffect>
                                  </p:childTnLst>
                                </p:cTn>
                              </p:par>
                              <p:par>
                                <p:cTn id="29" presetID="8" presetClass="emph" presetSubtype="0" fill="hold" grpId="1" nodeType="withEffect">
                                  <p:stCondLst>
                                    <p:cond delay="1700"/>
                                  </p:stCondLst>
                                  <p:childTnLst>
                                    <p:animRot by="21600000">
                                      <p:cBhvr>
                                        <p:cTn id="30" dur="1100" fill="hold"/>
                                        <p:tgtEl>
                                          <p:spTgt spid="22"/>
                                        </p:tgtEl>
                                        <p:attrNameLst>
                                          <p:attrName>r</p:attrName>
                                        </p:attrNameLst>
                                      </p:cBhvr>
                                    </p:animRot>
                                  </p:childTnLst>
                                </p:cTn>
                              </p:par>
                              <p:par>
                                <p:cTn id="31" presetID="56" presetClass="path" presetSubtype="0" accel="50000" decel="50000" fill="hold" grpId="2" nodeType="withEffect">
                                  <p:stCondLst>
                                    <p:cond delay="1700"/>
                                  </p:stCondLst>
                                  <p:childTnLst>
                                    <p:animMotion origin="layout" path="M 5E-6 -4.07407E-6 L -0.19623 -0.63634 " pathEditMode="relative" rAng="0" ptsTypes="AA">
                                      <p:cBhvr>
                                        <p:cTn id="32" dur="1100" spd="-100000" fill="hold"/>
                                        <p:tgtEl>
                                          <p:spTgt spid="22"/>
                                        </p:tgtEl>
                                        <p:attrNameLst>
                                          <p:attrName>ppt_x</p:attrName>
                                          <p:attrName>ppt_y</p:attrName>
                                        </p:attrNameLst>
                                      </p:cBhvr>
                                      <p:rCtr x="-9818" y="-31829"/>
                                    </p:animMotion>
                                  </p:childTnLst>
                                </p:cTn>
                              </p:par>
                              <p:par>
                                <p:cTn id="33" presetID="10" presetClass="entr" presetSubtype="0" fill="hold" grpId="0" nodeType="withEffect">
                                  <p:stCondLst>
                                    <p:cond delay="190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100"/>
                                        <p:tgtEl>
                                          <p:spTgt spid="36"/>
                                        </p:tgtEl>
                                      </p:cBhvr>
                                    </p:animEffect>
                                  </p:childTnLst>
                                </p:cTn>
                              </p:par>
                              <p:par>
                                <p:cTn id="36" presetID="8" presetClass="emph" presetSubtype="0" fill="hold" grpId="1" nodeType="withEffect">
                                  <p:stCondLst>
                                    <p:cond delay="1900"/>
                                  </p:stCondLst>
                                  <p:childTnLst>
                                    <p:animRot by="21600000">
                                      <p:cBhvr>
                                        <p:cTn id="37" dur="1100" fill="hold"/>
                                        <p:tgtEl>
                                          <p:spTgt spid="36"/>
                                        </p:tgtEl>
                                        <p:attrNameLst>
                                          <p:attrName>r</p:attrName>
                                        </p:attrNameLst>
                                      </p:cBhvr>
                                    </p:animRot>
                                  </p:childTnLst>
                                </p:cTn>
                              </p:par>
                              <p:par>
                                <p:cTn id="38" presetID="56" presetClass="path" presetSubtype="0" accel="50000" decel="50000" fill="hold" grpId="2" nodeType="withEffect">
                                  <p:stCondLst>
                                    <p:cond delay="1900"/>
                                  </p:stCondLst>
                                  <p:childTnLst>
                                    <p:animMotion origin="layout" path="M 8.33333E-7 4.07407E-6 L 0.19883 0.71504 " pathEditMode="relative" rAng="0" ptsTypes="AA">
                                      <p:cBhvr>
                                        <p:cTn id="39" dur="1100" spd="-100000" fill="hold"/>
                                        <p:tgtEl>
                                          <p:spTgt spid="36"/>
                                        </p:tgtEl>
                                        <p:attrNameLst>
                                          <p:attrName>ppt_x</p:attrName>
                                          <p:attrName>ppt_y</p:attrName>
                                        </p:attrNameLst>
                                      </p:cBhvr>
                                      <p:rCtr x="9935" y="35741"/>
                                    </p:animMotion>
                                  </p:childTnLst>
                                </p:cTn>
                              </p:par>
                              <p:par>
                                <p:cTn id="40" presetID="10" presetClass="entr" presetSubtype="0" fill="hold" grpId="0" nodeType="withEffect">
                                  <p:stCondLst>
                                    <p:cond delay="17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56" presetClass="path" presetSubtype="0" accel="100000" fill="hold" grpId="1" nodeType="withEffect">
                                  <p:stCondLst>
                                    <p:cond delay="1700"/>
                                  </p:stCondLst>
                                  <p:childTnLst>
                                    <p:animMotion origin="layout" path="M 0.14571 -0.34791 L -2.91667E-6 -4.07407E-6 " pathEditMode="relative" rAng="0" ptsTypes="AA">
                                      <p:cBhvr>
                                        <p:cTn id="44" dur="1300" fill="hold"/>
                                        <p:tgtEl>
                                          <p:spTgt spid="41"/>
                                        </p:tgtEl>
                                        <p:attrNameLst>
                                          <p:attrName>ppt_x</p:attrName>
                                          <p:attrName>ppt_y</p:attrName>
                                        </p:attrNameLst>
                                      </p:cBhvr>
                                      <p:rCtr x="-7292" y="17384"/>
                                    </p:animMotion>
                                  </p:childTnLst>
                                </p:cTn>
                              </p:par>
                              <p:par>
                                <p:cTn id="45" presetID="10" presetClass="entr" presetSubtype="0" fill="hold" grpId="0" nodeType="withEffect">
                                  <p:stCondLst>
                                    <p:cond delay="210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56" presetClass="path" presetSubtype="0" accel="100000" fill="hold" grpId="1" nodeType="withEffect">
                                  <p:stCondLst>
                                    <p:cond delay="2100"/>
                                  </p:stCondLst>
                                  <p:childTnLst>
                                    <p:animMotion origin="layout" path="M -0.19948 0.47639 L -1.04167E-6 1.11022E-16 " pathEditMode="relative" rAng="0" ptsTypes="AA">
                                      <p:cBhvr>
                                        <p:cTn id="49" dur="1300" fill="hold"/>
                                        <p:tgtEl>
                                          <p:spTgt spid="40"/>
                                        </p:tgtEl>
                                        <p:attrNameLst>
                                          <p:attrName>ppt_x</p:attrName>
                                          <p:attrName>ppt_y</p:attrName>
                                        </p:attrNameLst>
                                      </p:cBhvr>
                                      <p:rCtr x="9974" y="-23819"/>
                                    </p:animMotion>
                                  </p:childTnLst>
                                </p:cTn>
                              </p:par>
                              <p:par>
                                <p:cTn id="50" presetID="23" presetClass="entr" presetSubtype="16" fill="hold" nodeType="withEffect">
                                  <p:stCondLst>
                                    <p:cond delay="200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childTnLst>
                                </p:cTn>
                              </p:par>
                              <p:par>
                                <p:cTn id="54" presetID="35" presetClass="path" presetSubtype="0" accel="50000" decel="50000" fill="hold" nodeType="withEffect">
                                  <p:stCondLst>
                                    <p:cond delay="2000"/>
                                  </p:stCondLst>
                                  <p:childTnLst>
                                    <p:animMotion origin="layout" path="M 0.24089 4.81481E-6 L -4.58333E-6 4.81481E-6 " pathEditMode="relative" rAng="0" ptsTypes="AA">
                                      <p:cBhvr>
                                        <p:cTn id="55" dur="1000" fill="hold"/>
                                        <p:tgtEl>
                                          <p:spTgt spid="2"/>
                                        </p:tgtEl>
                                        <p:attrNameLst>
                                          <p:attrName>ppt_x</p:attrName>
                                          <p:attrName>ppt_y</p:attrName>
                                        </p:attrNameLst>
                                      </p:cBhvr>
                                      <p:rCtr x="-12044" y="0"/>
                                    </p:animMotion>
                                  </p:childTnLst>
                                </p:cTn>
                              </p:par>
                              <p:par>
                                <p:cTn id="56" presetID="23" presetClass="entr" presetSubtype="16" fill="hold" nodeType="withEffect">
                                  <p:stCondLst>
                                    <p:cond delay="2000"/>
                                  </p:stCondLst>
                                  <p:childTnLst>
                                    <p:set>
                                      <p:cBhvr>
                                        <p:cTn id="57" dur="1" fill="hold">
                                          <p:stCondLst>
                                            <p:cond delay="0"/>
                                          </p:stCondLst>
                                        </p:cTn>
                                        <p:tgtEl>
                                          <p:spTgt spid="3"/>
                                        </p:tgtEl>
                                        <p:attrNameLst>
                                          <p:attrName>style.visibility</p:attrName>
                                        </p:attrNameLst>
                                      </p:cBhvr>
                                      <p:to>
                                        <p:strVal val="visible"/>
                                      </p:to>
                                    </p:set>
                                    <p:anim calcmode="lin" valueType="num">
                                      <p:cBhvr>
                                        <p:cTn id="58" dur="500" fill="hold"/>
                                        <p:tgtEl>
                                          <p:spTgt spid="3"/>
                                        </p:tgtEl>
                                        <p:attrNameLst>
                                          <p:attrName>ppt_w</p:attrName>
                                        </p:attrNameLst>
                                      </p:cBhvr>
                                      <p:tavLst>
                                        <p:tav tm="0">
                                          <p:val>
                                            <p:fltVal val="0"/>
                                          </p:val>
                                        </p:tav>
                                        <p:tav tm="100000">
                                          <p:val>
                                            <p:strVal val="#ppt_w"/>
                                          </p:val>
                                        </p:tav>
                                      </p:tavLst>
                                    </p:anim>
                                    <p:anim calcmode="lin" valueType="num">
                                      <p:cBhvr>
                                        <p:cTn id="59" dur="500" fill="hold"/>
                                        <p:tgtEl>
                                          <p:spTgt spid="3"/>
                                        </p:tgtEl>
                                        <p:attrNameLst>
                                          <p:attrName>ppt_h</p:attrName>
                                        </p:attrNameLst>
                                      </p:cBhvr>
                                      <p:tavLst>
                                        <p:tav tm="0">
                                          <p:val>
                                            <p:fltVal val="0"/>
                                          </p:val>
                                        </p:tav>
                                        <p:tav tm="100000">
                                          <p:val>
                                            <p:strVal val="#ppt_h"/>
                                          </p:val>
                                        </p:tav>
                                      </p:tavLst>
                                    </p:anim>
                                  </p:childTnLst>
                                </p:cTn>
                              </p:par>
                              <p:par>
                                <p:cTn id="60" presetID="35" presetClass="path" presetSubtype="0" accel="50000" decel="50000" fill="hold" nodeType="withEffect">
                                  <p:stCondLst>
                                    <p:cond delay="2000"/>
                                  </p:stCondLst>
                                  <p:childTnLst>
                                    <p:animMotion origin="layout" path="M 0.10898 4.81481E-6 L -2.29167E-6 4.81481E-6 " pathEditMode="relative" rAng="0" ptsTypes="AA">
                                      <p:cBhvr>
                                        <p:cTn id="61" dur="1000" fill="hold"/>
                                        <p:tgtEl>
                                          <p:spTgt spid="3"/>
                                        </p:tgtEl>
                                        <p:attrNameLst>
                                          <p:attrName>ppt_x</p:attrName>
                                          <p:attrName>ppt_y</p:attrName>
                                        </p:attrNameLst>
                                      </p:cBhvr>
                                      <p:rCtr x="-5560" y="0"/>
                                    </p:animMotion>
                                  </p:childTnLst>
                                </p:cTn>
                              </p:par>
                              <p:par>
                                <p:cTn id="62" presetID="23" presetClass="entr" presetSubtype="16" fill="hold" nodeType="withEffect">
                                  <p:stCondLst>
                                    <p:cond delay="200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childTnLst>
                                </p:cTn>
                              </p:par>
                              <p:par>
                                <p:cTn id="66" presetID="35" presetClass="path" presetSubtype="0" accel="50000" decel="50000" fill="hold" nodeType="withEffect">
                                  <p:stCondLst>
                                    <p:cond delay="2000"/>
                                  </p:stCondLst>
                                  <p:childTnLst>
                                    <p:animMotion origin="layout" path="M -0.10117 4.81481E-6 L -1.875E-6 4.81481E-6 " pathEditMode="relative" rAng="0" ptsTypes="AA">
                                      <p:cBhvr>
                                        <p:cTn id="67" dur="1000" fill="hold"/>
                                        <p:tgtEl>
                                          <p:spTgt spid="23"/>
                                        </p:tgtEl>
                                        <p:attrNameLst>
                                          <p:attrName>ppt_x</p:attrName>
                                          <p:attrName>ppt_y</p:attrName>
                                        </p:attrNameLst>
                                      </p:cBhvr>
                                      <p:rCtr x="5052" y="0"/>
                                    </p:animMotion>
                                  </p:childTnLst>
                                </p:cTn>
                              </p:par>
                              <p:par>
                                <p:cTn id="68" presetID="23" presetClass="entr" presetSubtype="16" fill="hold" nodeType="withEffect">
                                  <p:stCondLst>
                                    <p:cond delay="20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childTnLst>
                                </p:cTn>
                              </p:par>
                              <p:par>
                                <p:cTn id="72" presetID="35" presetClass="path" presetSubtype="0" accel="50000" decel="50000" fill="hold" nodeType="withEffect">
                                  <p:stCondLst>
                                    <p:cond delay="2000"/>
                                  </p:stCondLst>
                                  <p:childTnLst>
                                    <p:animMotion origin="layout" path="M -0.23307 4.81481E-6 L -2.91667E-6 4.81481E-6 " pathEditMode="relative" rAng="0" ptsTypes="AA">
                                      <p:cBhvr>
                                        <p:cTn id="73" dur="1000" fill="hold"/>
                                        <p:tgtEl>
                                          <p:spTgt spid="24"/>
                                        </p:tgtEl>
                                        <p:attrNameLst>
                                          <p:attrName>ppt_x</p:attrName>
                                          <p:attrName>ppt_y</p:attrName>
                                        </p:attrNameLst>
                                      </p:cBhvr>
                                      <p:rCtr x="11654" y="0"/>
                                    </p:animMotion>
                                  </p:childTnLst>
                                </p:cTn>
                              </p:par>
                              <p:par>
                                <p:cTn id="74" presetID="10" presetClass="entr" presetSubtype="0" fill="hold" grpId="0" nodeType="withEffect">
                                  <p:stCondLst>
                                    <p:cond delay="10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5" grpId="2" animBg="1"/>
      <p:bldP spid="34" grpId="0" animBg="1"/>
      <p:bldP spid="34" grpId="1" animBg="1"/>
      <p:bldP spid="34" grpId="2" animBg="1"/>
      <p:bldP spid="22" grpId="0" animBg="1"/>
      <p:bldP spid="22" grpId="1" animBg="1"/>
      <p:bldP spid="22" grpId="2" animBg="1"/>
      <p:bldP spid="36" grpId="0" animBg="1"/>
      <p:bldP spid="36" grpId="1" animBg="1"/>
      <p:bldP spid="36" grpId="2" animBg="1"/>
      <p:bldP spid="40" grpId="0" animBg="1"/>
      <p:bldP spid="40" grpId="1" animBg="1"/>
      <p:bldP spid="41" grpId="0" animBg="1"/>
      <p:bldP spid="41" grpId="1" animBg="1"/>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138168" y="5581123"/>
            <a:ext cx="1960180" cy="646331"/>
          </a:xfrm>
          <a:prstGeom prst="roundRect">
            <a:avLst/>
          </a:prstGeom>
          <a:solidFill>
            <a:srgbClr val="FF6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7" name="组合 46"/>
          <p:cNvGrpSpPr/>
          <p:nvPr/>
        </p:nvGrpSpPr>
        <p:grpSpPr>
          <a:xfrm>
            <a:off x="8562356" y="1979859"/>
            <a:ext cx="1776600" cy="1776599"/>
            <a:chOff x="7776729" y="2525960"/>
            <a:chExt cx="1776600" cy="1776599"/>
          </a:xfrm>
        </p:grpSpPr>
        <p:sp>
          <p:nvSpPr>
            <p:cNvPr id="40" name="椭圆 39"/>
            <p:cNvSpPr/>
            <p:nvPr/>
          </p:nvSpPr>
          <p:spPr>
            <a:xfrm>
              <a:off x="7776729" y="2525960"/>
              <a:ext cx="1776599" cy="1776599"/>
            </a:xfrm>
            <a:prstGeom prst="ellipse">
              <a:avLst/>
            </a:prstGeom>
            <a:solidFill>
              <a:srgbClr val="FF64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42"/>
            <p:cNvSpPr/>
            <p:nvPr/>
          </p:nvSpPr>
          <p:spPr>
            <a:xfrm>
              <a:off x="8829365" y="3007880"/>
              <a:ext cx="723964" cy="1067351"/>
            </a:xfrm>
            <a:custGeom>
              <a:avLst/>
              <a:gdLst>
                <a:gd name="connsiteX0" fmla="*/ 621257 w 723964"/>
                <a:gd name="connsiteY0" fmla="*/ 0 h 1067351"/>
                <a:gd name="connsiteX1" fmla="*/ 654157 w 723964"/>
                <a:gd name="connsiteY1" fmla="*/ 60614 h 1067351"/>
                <a:gd name="connsiteX2" fmla="*/ 723964 w 723964"/>
                <a:gd name="connsiteY2" fmla="*/ 406380 h 1067351"/>
                <a:gd name="connsiteX3" fmla="*/ 719551 w 723964"/>
                <a:gd name="connsiteY3" fmla="*/ 493779 h 1067351"/>
                <a:gd name="connsiteX4" fmla="*/ 357267 w 723964"/>
                <a:gd name="connsiteY4" fmla="*/ 986668 h 1067351"/>
                <a:gd name="connsiteX5" fmla="*/ 357266 w 723964"/>
                <a:gd name="connsiteY5" fmla="*/ 986668 h 1067351"/>
                <a:gd name="connsiteX6" fmla="*/ 357266 w 723964"/>
                <a:gd name="connsiteY6" fmla="*/ 986669 h 1067351"/>
                <a:gd name="connsiteX7" fmla="*/ 354443 w 723964"/>
                <a:gd name="connsiteY7" fmla="*/ 990510 h 1067351"/>
                <a:gd name="connsiteX8" fmla="*/ 354249 w 723964"/>
                <a:gd name="connsiteY8" fmla="*/ 990367 h 1067351"/>
                <a:gd name="connsiteX9" fmla="*/ 344463 w 723964"/>
                <a:gd name="connsiteY9" fmla="*/ 1002362 h 1067351"/>
                <a:gd name="connsiteX10" fmla="*/ 80683 w 723964"/>
                <a:gd name="connsiteY10" fmla="*/ 1028909 h 1067351"/>
                <a:gd name="connsiteX11" fmla="*/ 80683 w 723964"/>
                <a:gd name="connsiteY11" fmla="*/ 1028909 h 1067351"/>
                <a:gd name="connsiteX12" fmla="*/ 27286 w 723964"/>
                <a:gd name="connsiteY12" fmla="*/ 769230 h 1067351"/>
                <a:gd name="connsiteX13" fmla="*/ 35813 w 723964"/>
                <a:gd name="connsiteY13" fmla="*/ 756310 h 1067351"/>
                <a:gd name="connsiteX14" fmla="*/ 35619 w 723964"/>
                <a:gd name="connsiteY14" fmla="*/ 756167 h 1067351"/>
                <a:gd name="connsiteX15" fmla="*/ 38442 w 723964"/>
                <a:gd name="connsiteY15" fmla="*/ 752326 h 1067351"/>
                <a:gd name="connsiteX16" fmla="*/ 38443 w 723964"/>
                <a:gd name="connsiteY16" fmla="*/ 752326 h 1067351"/>
                <a:gd name="connsiteX17" fmla="*/ 38442 w 723964"/>
                <a:gd name="connsiteY17" fmla="*/ 752326 h 1067351"/>
                <a:gd name="connsiteX18" fmla="*/ 38446 w 723964"/>
                <a:gd name="connsiteY18" fmla="*/ 752322 h 1067351"/>
                <a:gd name="connsiteX19" fmla="*/ 543831 w 723964"/>
                <a:gd name="connsiteY19" fmla="*/ 64743 h 1067351"/>
                <a:gd name="connsiteX20" fmla="*/ 544562 w 723964"/>
                <a:gd name="connsiteY20" fmla="*/ 65280 h 1067351"/>
                <a:gd name="connsiteX21" fmla="*/ 549570 w 723964"/>
                <a:gd name="connsiteY21" fmla="*/ 57693 h 1067351"/>
                <a:gd name="connsiteX22" fmla="*/ 549570 w 723964"/>
                <a:gd name="connsiteY22" fmla="*/ 57693 h 1067351"/>
                <a:gd name="connsiteX23" fmla="*/ 607706 w 723964"/>
                <a:gd name="connsiteY23" fmla="*/ 4851 h 1067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23964" h="1067351">
                  <a:moveTo>
                    <a:pt x="621257" y="0"/>
                  </a:moveTo>
                  <a:lnTo>
                    <a:pt x="654157" y="60614"/>
                  </a:lnTo>
                  <a:cubicBezTo>
                    <a:pt x="699107" y="166888"/>
                    <a:pt x="723964" y="283731"/>
                    <a:pt x="723964" y="406380"/>
                  </a:cubicBezTo>
                  <a:lnTo>
                    <a:pt x="719551" y="493779"/>
                  </a:lnTo>
                  <a:lnTo>
                    <a:pt x="357267" y="986668"/>
                  </a:lnTo>
                  <a:lnTo>
                    <a:pt x="357266" y="986668"/>
                  </a:lnTo>
                  <a:lnTo>
                    <a:pt x="357266" y="986669"/>
                  </a:lnTo>
                  <a:lnTo>
                    <a:pt x="354443" y="990510"/>
                  </a:lnTo>
                  <a:lnTo>
                    <a:pt x="354249" y="990367"/>
                  </a:lnTo>
                  <a:lnTo>
                    <a:pt x="344463" y="1002362"/>
                  </a:lnTo>
                  <a:cubicBezTo>
                    <a:pt x="277216" y="1076746"/>
                    <a:pt x="163221" y="1089576"/>
                    <a:pt x="80683" y="1028909"/>
                  </a:cubicBezTo>
                  <a:lnTo>
                    <a:pt x="80683" y="1028909"/>
                  </a:lnTo>
                  <a:cubicBezTo>
                    <a:pt x="-1855" y="968241"/>
                    <a:pt x="-23635" y="855614"/>
                    <a:pt x="27286" y="769230"/>
                  </a:cubicBezTo>
                  <a:lnTo>
                    <a:pt x="35813" y="756310"/>
                  </a:lnTo>
                  <a:lnTo>
                    <a:pt x="35619" y="756167"/>
                  </a:lnTo>
                  <a:lnTo>
                    <a:pt x="38442" y="752326"/>
                  </a:lnTo>
                  <a:lnTo>
                    <a:pt x="38443" y="752326"/>
                  </a:lnTo>
                  <a:lnTo>
                    <a:pt x="38442" y="752326"/>
                  </a:lnTo>
                  <a:lnTo>
                    <a:pt x="38446" y="752322"/>
                  </a:lnTo>
                  <a:lnTo>
                    <a:pt x="543831" y="64743"/>
                  </a:lnTo>
                  <a:lnTo>
                    <a:pt x="544562" y="65280"/>
                  </a:lnTo>
                  <a:lnTo>
                    <a:pt x="549570" y="57693"/>
                  </a:lnTo>
                  <a:lnTo>
                    <a:pt x="549570" y="57693"/>
                  </a:lnTo>
                  <a:cubicBezTo>
                    <a:pt x="565748" y="35683"/>
                    <a:pt x="585621" y="17993"/>
                    <a:pt x="607706" y="4851"/>
                  </a:cubicBez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2" name="任意多边形 41"/>
            <p:cNvSpPr/>
            <p:nvPr/>
          </p:nvSpPr>
          <p:spPr>
            <a:xfrm>
              <a:off x="7903687" y="2728549"/>
              <a:ext cx="1300767" cy="1526908"/>
            </a:xfrm>
            <a:custGeom>
              <a:avLst/>
              <a:gdLst>
                <a:gd name="connsiteX0" fmla="*/ 1016986 w 1300767"/>
                <a:gd name="connsiteY0" fmla="*/ 234 h 1526908"/>
                <a:gd name="connsiteX1" fmla="*/ 1180148 w 1300767"/>
                <a:gd name="connsiteY1" fmla="*/ 57472 h 1526908"/>
                <a:gd name="connsiteX2" fmla="*/ 1297358 w 1300767"/>
                <a:gd name="connsiteY2" fmla="*/ 251137 h 1526908"/>
                <a:gd name="connsiteX3" fmla="*/ 1243297 w 1300767"/>
                <a:gd name="connsiteY3" fmla="*/ 470958 h 1526908"/>
                <a:gd name="connsiteX4" fmla="*/ 1243297 w 1300767"/>
                <a:gd name="connsiteY4" fmla="*/ 470958 h 1526908"/>
                <a:gd name="connsiteX5" fmla="*/ 1234706 w 1300767"/>
                <a:gd name="connsiteY5" fmla="*/ 481489 h 1526908"/>
                <a:gd name="connsiteX6" fmla="*/ 1234717 w 1300767"/>
                <a:gd name="connsiteY6" fmla="*/ 481498 h 1526908"/>
                <a:gd name="connsiteX7" fmla="*/ 479172 w 1300767"/>
                <a:gd name="connsiteY7" fmla="*/ 1509420 h 1526908"/>
                <a:gd name="connsiteX8" fmla="*/ 479171 w 1300767"/>
                <a:gd name="connsiteY8" fmla="*/ 1509421 h 1526908"/>
                <a:gd name="connsiteX9" fmla="*/ 479171 w 1300767"/>
                <a:gd name="connsiteY9" fmla="*/ 1509422 h 1526908"/>
                <a:gd name="connsiteX10" fmla="*/ 474950 w 1300767"/>
                <a:gd name="connsiteY10" fmla="*/ 1515164 h 1526908"/>
                <a:gd name="connsiteX11" fmla="*/ 474660 w 1300767"/>
                <a:gd name="connsiteY11" fmla="*/ 1514951 h 1526908"/>
                <a:gd name="connsiteX12" fmla="*/ 464906 w 1300767"/>
                <a:gd name="connsiteY12" fmla="*/ 1526908 h 1526908"/>
                <a:gd name="connsiteX13" fmla="*/ 402876 w 1300767"/>
                <a:gd name="connsiteY13" fmla="*/ 1504204 h 1526908"/>
                <a:gd name="connsiteX14" fmla="*/ 12050 w 1300767"/>
                <a:gd name="connsiteY14" fmla="*/ 1182368 h 1526908"/>
                <a:gd name="connsiteX15" fmla="*/ 0 w 1300767"/>
                <a:gd name="connsiteY15" fmla="*/ 1162533 h 1526908"/>
                <a:gd name="connsiteX16" fmla="*/ 2536 w 1300767"/>
                <a:gd name="connsiteY16" fmla="*/ 1159083 h 1526908"/>
                <a:gd name="connsiteX17" fmla="*/ 2536 w 1300767"/>
                <a:gd name="connsiteY17" fmla="*/ 1159083 h 1526908"/>
                <a:gd name="connsiteX18" fmla="*/ 2535 w 1300767"/>
                <a:gd name="connsiteY18" fmla="*/ 1159083 h 1526908"/>
                <a:gd name="connsiteX19" fmla="*/ 2540 w 1300767"/>
                <a:gd name="connsiteY19" fmla="*/ 1159077 h 1526908"/>
                <a:gd name="connsiteX20" fmla="*/ 758082 w 1300767"/>
                <a:gd name="connsiteY20" fmla="*/ 131160 h 1526908"/>
                <a:gd name="connsiteX21" fmla="*/ 759175 w 1300767"/>
                <a:gd name="connsiteY21" fmla="*/ 131963 h 1526908"/>
                <a:gd name="connsiteX22" fmla="*/ 766661 w 1300767"/>
                <a:gd name="connsiteY22" fmla="*/ 120621 h 1526908"/>
                <a:gd name="connsiteX23" fmla="*/ 766661 w 1300767"/>
                <a:gd name="connsiteY23" fmla="*/ 120620 h 1526908"/>
                <a:gd name="connsiteX24" fmla="*/ 1016986 w 1300767"/>
                <a:gd name="connsiteY24" fmla="*/ 234 h 152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0767" h="1526908">
                  <a:moveTo>
                    <a:pt x="1016986" y="234"/>
                  </a:moveTo>
                  <a:cubicBezTo>
                    <a:pt x="1073909" y="2495"/>
                    <a:pt x="1130791" y="21193"/>
                    <a:pt x="1180148" y="57472"/>
                  </a:cubicBezTo>
                  <a:cubicBezTo>
                    <a:pt x="1245957" y="105844"/>
                    <a:pt x="1285930" y="176310"/>
                    <a:pt x="1297358" y="251137"/>
                  </a:cubicBezTo>
                  <a:cubicBezTo>
                    <a:pt x="1308786" y="325963"/>
                    <a:pt x="1291668" y="405149"/>
                    <a:pt x="1243297" y="470958"/>
                  </a:cubicBezTo>
                  <a:lnTo>
                    <a:pt x="1243297" y="470958"/>
                  </a:lnTo>
                  <a:lnTo>
                    <a:pt x="1234706" y="481489"/>
                  </a:lnTo>
                  <a:lnTo>
                    <a:pt x="1234717" y="481498"/>
                  </a:lnTo>
                  <a:lnTo>
                    <a:pt x="479172" y="1509420"/>
                  </a:lnTo>
                  <a:lnTo>
                    <a:pt x="479171" y="1509421"/>
                  </a:lnTo>
                  <a:lnTo>
                    <a:pt x="479171" y="1509422"/>
                  </a:lnTo>
                  <a:lnTo>
                    <a:pt x="474950" y="1515164"/>
                  </a:lnTo>
                  <a:lnTo>
                    <a:pt x="474660" y="1514951"/>
                  </a:lnTo>
                  <a:lnTo>
                    <a:pt x="464906" y="1526908"/>
                  </a:lnTo>
                  <a:lnTo>
                    <a:pt x="402876" y="1504204"/>
                  </a:lnTo>
                  <a:cubicBezTo>
                    <a:pt x="243463" y="1436779"/>
                    <a:pt x="107830" y="1324142"/>
                    <a:pt x="12050" y="1182368"/>
                  </a:cubicBezTo>
                  <a:lnTo>
                    <a:pt x="0" y="1162533"/>
                  </a:lnTo>
                  <a:lnTo>
                    <a:pt x="2536" y="1159083"/>
                  </a:lnTo>
                  <a:lnTo>
                    <a:pt x="2536" y="1159083"/>
                  </a:lnTo>
                  <a:lnTo>
                    <a:pt x="2535" y="1159083"/>
                  </a:lnTo>
                  <a:lnTo>
                    <a:pt x="2540" y="1159077"/>
                  </a:lnTo>
                  <a:lnTo>
                    <a:pt x="758082" y="131160"/>
                  </a:lnTo>
                  <a:lnTo>
                    <a:pt x="759175" y="131963"/>
                  </a:lnTo>
                  <a:lnTo>
                    <a:pt x="766661" y="120621"/>
                  </a:lnTo>
                  <a:lnTo>
                    <a:pt x="766661" y="120620"/>
                  </a:lnTo>
                  <a:cubicBezTo>
                    <a:pt x="827125" y="38359"/>
                    <a:pt x="922114" y="-3534"/>
                    <a:pt x="1016986" y="234"/>
                  </a:cubicBez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1" name="任意多边形 40"/>
            <p:cNvSpPr/>
            <p:nvPr/>
          </p:nvSpPr>
          <p:spPr>
            <a:xfrm>
              <a:off x="8110997" y="2525961"/>
              <a:ext cx="682600" cy="575906"/>
            </a:xfrm>
            <a:custGeom>
              <a:avLst/>
              <a:gdLst>
                <a:gd name="connsiteX0" fmla="*/ 528632 w 682600"/>
                <a:gd name="connsiteY0" fmla="*/ 0 h 575906"/>
                <a:gd name="connsiteX1" fmla="*/ 619456 w 682600"/>
                <a:gd name="connsiteY1" fmla="*/ 4586 h 575906"/>
                <a:gd name="connsiteX2" fmla="*/ 682600 w 682600"/>
                <a:gd name="connsiteY2" fmla="*/ 14223 h 575906"/>
                <a:gd name="connsiteX3" fmla="*/ 323439 w 682600"/>
                <a:gd name="connsiteY3" fmla="*/ 502862 h 575906"/>
                <a:gd name="connsiteX4" fmla="*/ 323438 w 682600"/>
                <a:gd name="connsiteY4" fmla="*/ 502863 h 575906"/>
                <a:gd name="connsiteX5" fmla="*/ 323438 w 682600"/>
                <a:gd name="connsiteY5" fmla="*/ 502864 h 575906"/>
                <a:gd name="connsiteX6" fmla="*/ 320882 w 682600"/>
                <a:gd name="connsiteY6" fmla="*/ 506341 h 575906"/>
                <a:gd name="connsiteX7" fmla="*/ 320707 w 682600"/>
                <a:gd name="connsiteY7" fmla="*/ 506211 h 575906"/>
                <a:gd name="connsiteX8" fmla="*/ 311848 w 682600"/>
                <a:gd name="connsiteY8" fmla="*/ 517071 h 575906"/>
                <a:gd name="connsiteX9" fmla="*/ 73044 w 682600"/>
                <a:gd name="connsiteY9" fmla="*/ 541104 h 575906"/>
                <a:gd name="connsiteX10" fmla="*/ 24702 w 682600"/>
                <a:gd name="connsiteY10" fmla="*/ 306013 h 575906"/>
                <a:gd name="connsiteX11" fmla="*/ 32422 w 682600"/>
                <a:gd name="connsiteY11" fmla="*/ 294316 h 575906"/>
                <a:gd name="connsiteX12" fmla="*/ 32247 w 682600"/>
                <a:gd name="connsiteY12" fmla="*/ 294187 h 575906"/>
                <a:gd name="connsiteX13" fmla="*/ 34803 w 682600"/>
                <a:gd name="connsiteY13" fmla="*/ 290710 h 575906"/>
                <a:gd name="connsiteX14" fmla="*/ 34803 w 682600"/>
                <a:gd name="connsiteY14" fmla="*/ 290709 h 575906"/>
                <a:gd name="connsiteX15" fmla="*/ 34803 w 682600"/>
                <a:gd name="connsiteY15" fmla="*/ 290709 h 575906"/>
                <a:gd name="connsiteX16" fmla="*/ 34806 w 682600"/>
                <a:gd name="connsiteY16" fmla="*/ 290706 h 575906"/>
                <a:gd name="connsiteX17" fmla="*/ 201400 w 682600"/>
                <a:gd name="connsiteY17" fmla="*/ 64054 h 575906"/>
                <a:gd name="connsiteX18" fmla="*/ 349608 w 682600"/>
                <a:gd name="connsiteY18" fmla="*/ 18047 h 575906"/>
                <a:gd name="connsiteX19" fmla="*/ 528632 w 682600"/>
                <a:gd name="connsiteY19" fmla="*/ 0 h 57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2600" h="575906">
                  <a:moveTo>
                    <a:pt x="528632" y="0"/>
                  </a:moveTo>
                  <a:cubicBezTo>
                    <a:pt x="559294" y="0"/>
                    <a:pt x="589594" y="1554"/>
                    <a:pt x="619456" y="4586"/>
                  </a:cubicBezTo>
                  <a:lnTo>
                    <a:pt x="682600" y="14223"/>
                  </a:lnTo>
                  <a:lnTo>
                    <a:pt x="323439" y="502862"/>
                  </a:lnTo>
                  <a:lnTo>
                    <a:pt x="323438" y="502863"/>
                  </a:lnTo>
                  <a:lnTo>
                    <a:pt x="323438" y="502864"/>
                  </a:lnTo>
                  <a:lnTo>
                    <a:pt x="320882" y="506341"/>
                  </a:lnTo>
                  <a:lnTo>
                    <a:pt x="320707" y="506211"/>
                  </a:lnTo>
                  <a:lnTo>
                    <a:pt x="311848" y="517071"/>
                  </a:lnTo>
                  <a:cubicBezTo>
                    <a:pt x="250968" y="584412"/>
                    <a:pt x="147767" y="596027"/>
                    <a:pt x="73044" y="541104"/>
                  </a:cubicBezTo>
                  <a:cubicBezTo>
                    <a:pt x="-1679" y="486181"/>
                    <a:pt x="-21397" y="384218"/>
                    <a:pt x="24702" y="306013"/>
                  </a:cubicBezTo>
                  <a:lnTo>
                    <a:pt x="32422" y="294316"/>
                  </a:lnTo>
                  <a:lnTo>
                    <a:pt x="32247" y="294187"/>
                  </a:lnTo>
                  <a:lnTo>
                    <a:pt x="34803" y="290710"/>
                  </a:lnTo>
                  <a:lnTo>
                    <a:pt x="34803" y="290709"/>
                  </a:lnTo>
                  <a:lnTo>
                    <a:pt x="34803" y="290709"/>
                  </a:lnTo>
                  <a:lnTo>
                    <a:pt x="34806" y="290706"/>
                  </a:lnTo>
                  <a:lnTo>
                    <a:pt x="201400" y="64054"/>
                  </a:lnTo>
                  <a:lnTo>
                    <a:pt x="349608" y="18047"/>
                  </a:lnTo>
                  <a:cubicBezTo>
                    <a:pt x="407435" y="6214"/>
                    <a:pt x="467308" y="0"/>
                    <a:pt x="528632" y="0"/>
                  </a:cubicBez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grpSp>
        <p:nvGrpSpPr>
          <p:cNvPr id="45" name="组合 44"/>
          <p:cNvGrpSpPr/>
          <p:nvPr/>
        </p:nvGrpSpPr>
        <p:grpSpPr>
          <a:xfrm>
            <a:off x="1842406" y="1979859"/>
            <a:ext cx="1776599" cy="1776600"/>
            <a:chOff x="2638671" y="2525960"/>
            <a:chExt cx="1776599" cy="1776600"/>
          </a:xfrm>
        </p:grpSpPr>
        <p:sp>
          <p:nvSpPr>
            <p:cNvPr id="10" name="椭圆 9"/>
            <p:cNvSpPr/>
            <p:nvPr/>
          </p:nvSpPr>
          <p:spPr>
            <a:xfrm>
              <a:off x="2638671" y="2525960"/>
              <a:ext cx="1776599" cy="1776599"/>
            </a:xfrm>
            <a:prstGeom prst="ellipse">
              <a:avLst/>
            </a:prstGeom>
            <a:solidFill>
              <a:srgbClr val="FF64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a:off x="3279522" y="2561301"/>
              <a:ext cx="965905" cy="1095894"/>
            </a:xfrm>
            <a:custGeom>
              <a:avLst/>
              <a:gdLst>
                <a:gd name="connsiteX0" fmla="*/ 530023 w 965905"/>
                <a:gd name="connsiteY0" fmla="*/ 0 h 1095894"/>
                <a:gd name="connsiteX1" fmla="*/ 593217 w 965905"/>
                <a:gd name="connsiteY1" fmla="*/ 23129 h 1095894"/>
                <a:gd name="connsiteX2" fmla="*/ 875573 w 965905"/>
                <a:gd name="connsiteY2" fmla="*/ 213499 h 1095894"/>
                <a:gd name="connsiteX3" fmla="*/ 965905 w 965905"/>
                <a:gd name="connsiteY3" fmla="*/ 322982 h 1095894"/>
                <a:gd name="connsiteX4" fmla="*/ 491471 w 965905"/>
                <a:gd name="connsiteY4" fmla="*/ 982962 h 1095894"/>
                <a:gd name="connsiteX5" fmla="*/ 491471 w 965905"/>
                <a:gd name="connsiteY5" fmla="*/ 982963 h 1095894"/>
                <a:gd name="connsiteX6" fmla="*/ 491470 w 965905"/>
                <a:gd name="connsiteY6" fmla="*/ 982964 h 1095894"/>
                <a:gd name="connsiteX7" fmla="*/ 487656 w 965905"/>
                <a:gd name="connsiteY7" fmla="*/ 988270 h 1095894"/>
                <a:gd name="connsiteX8" fmla="*/ 487121 w 965905"/>
                <a:gd name="connsiteY8" fmla="*/ 987885 h 1095894"/>
                <a:gd name="connsiteX9" fmla="*/ 455091 w 965905"/>
                <a:gd name="connsiteY9" fmla="*/ 1024130 h 1095894"/>
                <a:gd name="connsiteX10" fmla="*/ 289168 w 965905"/>
                <a:gd name="connsiteY10" fmla="*/ 1095289 h 1095894"/>
                <a:gd name="connsiteX11" fmla="*/ 112932 w 965905"/>
                <a:gd name="connsiteY11" fmla="*/ 1044877 h 1095894"/>
                <a:gd name="connsiteX12" fmla="*/ 23587 w 965905"/>
                <a:gd name="connsiteY12" fmla="*/ 713939 h 1095894"/>
                <a:gd name="connsiteX13" fmla="*/ 47738 w 965905"/>
                <a:gd name="connsiteY13" fmla="*/ 672030 h 1095894"/>
                <a:gd name="connsiteX14" fmla="*/ 47203 w 965905"/>
                <a:gd name="connsiteY14" fmla="*/ 671646 h 1095894"/>
                <a:gd name="connsiteX15" fmla="*/ 530023 w 965905"/>
                <a:gd name="connsiteY15" fmla="*/ 0 h 109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5905" h="1095894">
                  <a:moveTo>
                    <a:pt x="530023" y="0"/>
                  </a:moveTo>
                  <a:lnTo>
                    <a:pt x="593217" y="23129"/>
                  </a:lnTo>
                  <a:cubicBezTo>
                    <a:pt x="699492" y="68079"/>
                    <a:pt x="795198" y="133124"/>
                    <a:pt x="875573" y="213499"/>
                  </a:cubicBezTo>
                  <a:lnTo>
                    <a:pt x="965905" y="322982"/>
                  </a:lnTo>
                  <a:lnTo>
                    <a:pt x="491471" y="982962"/>
                  </a:lnTo>
                  <a:lnTo>
                    <a:pt x="491471" y="982963"/>
                  </a:lnTo>
                  <a:lnTo>
                    <a:pt x="491470" y="982964"/>
                  </a:lnTo>
                  <a:lnTo>
                    <a:pt x="487656" y="988270"/>
                  </a:lnTo>
                  <a:lnTo>
                    <a:pt x="487121" y="987885"/>
                  </a:lnTo>
                  <a:lnTo>
                    <a:pt x="455091" y="1024130"/>
                  </a:lnTo>
                  <a:cubicBezTo>
                    <a:pt x="408754" y="1066926"/>
                    <a:pt x="349820" y="1091239"/>
                    <a:pt x="289168" y="1095289"/>
                  </a:cubicBezTo>
                  <a:cubicBezTo>
                    <a:pt x="228516" y="1099341"/>
                    <a:pt x="166145" y="1083130"/>
                    <a:pt x="112932" y="1044877"/>
                  </a:cubicBezTo>
                  <a:cubicBezTo>
                    <a:pt x="6508" y="968373"/>
                    <a:pt x="-28018" y="829054"/>
                    <a:pt x="23587" y="713939"/>
                  </a:cubicBezTo>
                  <a:lnTo>
                    <a:pt x="47738" y="672030"/>
                  </a:lnTo>
                  <a:lnTo>
                    <a:pt x="47203" y="671646"/>
                  </a:lnTo>
                  <a:lnTo>
                    <a:pt x="530023" y="0"/>
                  </a:lnTo>
                  <a:close/>
                </a:path>
              </a:pathLst>
            </a:custGeom>
            <a:gradFill flip="none" rotWithShape="1">
              <a:gsLst>
                <a:gs pos="0">
                  <a:srgbClr val="FFABBD"/>
                </a:gs>
                <a:gs pos="100000">
                  <a:srgbClr val="FFDDE4"/>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6" name="任意多边形 25"/>
            <p:cNvSpPr/>
            <p:nvPr/>
          </p:nvSpPr>
          <p:spPr>
            <a:xfrm>
              <a:off x="3290001" y="3429159"/>
              <a:ext cx="803571" cy="873401"/>
            </a:xfrm>
            <a:custGeom>
              <a:avLst/>
              <a:gdLst>
                <a:gd name="connsiteX0" fmla="*/ 648533 w 803571"/>
                <a:gd name="connsiteY0" fmla="*/ 1764 h 873401"/>
                <a:gd name="connsiteX1" fmla="*/ 747980 w 803571"/>
                <a:gd name="connsiteY1" fmla="*/ 25089 h 873401"/>
                <a:gd name="connsiteX2" fmla="*/ 785885 w 803571"/>
                <a:gd name="connsiteY2" fmla="*/ 199868 h 873401"/>
                <a:gd name="connsiteX3" fmla="*/ 778685 w 803571"/>
                <a:gd name="connsiteY3" fmla="*/ 211036 h 873401"/>
                <a:gd name="connsiteX4" fmla="*/ 778730 w 803571"/>
                <a:gd name="connsiteY4" fmla="*/ 211068 h 873401"/>
                <a:gd name="connsiteX5" fmla="*/ 305273 w 803571"/>
                <a:gd name="connsiteY5" fmla="*/ 869952 h 873401"/>
                <a:gd name="connsiteX6" fmla="*/ 236970 w 803571"/>
                <a:gd name="connsiteY6" fmla="*/ 873401 h 873401"/>
                <a:gd name="connsiteX7" fmla="*/ 57947 w 803571"/>
                <a:gd name="connsiteY7" fmla="*/ 855354 h 873401"/>
                <a:gd name="connsiteX8" fmla="*/ 0 w 803571"/>
                <a:gd name="connsiteY8" fmla="*/ 837367 h 873401"/>
                <a:gd name="connsiteX9" fmla="*/ 561319 w 803571"/>
                <a:gd name="connsiteY9" fmla="*/ 56211 h 873401"/>
                <a:gd name="connsiteX10" fmla="*/ 561719 w 803571"/>
                <a:gd name="connsiteY10" fmla="*/ 55591 h 873401"/>
                <a:gd name="connsiteX11" fmla="*/ 648533 w 803571"/>
                <a:gd name="connsiteY11" fmla="*/ 1764 h 87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3571" h="873401">
                  <a:moveTo>
                    <a:pt x="648533" y="1764"/>
                  </a:moveTo>
                  <a:cubicBezTo>
                    <a:pt x="682239" y="-3755"/>
                    <a:pt x="718052" y="3584"/>
                    <a:pt x="747980" y="25089"/>
                  </a:cubicBezTo>
                  <a:cubicBezTo>
                    <a:pt x="804097" y="65413"/>
                    <a:pt x="819606" y="141227"/>
                    <a:pt x="785885" y="199868"/>
                  </a:cubicBezTo>
                  <a:lnTo>
                    <a:pt x="778685" y="211036"/>
                  </a:lnTo>
                  <a:lnTo>
                    <a:pt x="778730" y="211068"/>
                  </a:lnTo>
                  <a:lnTo>
                    <a:pt x="305273" y="869952"/>
                  </a:lnTo>
                  <a:lnTo>
                    <a:pt x="236970" y="873401"/>
                  </a:lnTo>
                  <a:cubicBezTo>
                    <a:pt x="175646" y="873401"/>
                    <a:pt x="115773" y="867187"/>
                    <a:pt x="57947" y="855354"/>
                  </a:cubicBezTo>
                  <a:lnTo>
                    <a:pt x="0" y="837367"/>
                  </a:lnTo>
                  <a:lnTo>
                    <a:pt x="561319" y="56211"/>
                  </a:lnTo>
                  <a:lnTo>
                    <a:pt x="561719" y="55591"/>
                  </a:lnTo>
                  <a:cubicBezTo>
                    <a:pt x="583225" y="25662"/>
                    <a:pt x="614826" y="7284"/>
                    <a:pt x="648533" y="1764"/>
                  </a:cubicBezTo>
                  <a:close/>
                </a:path>
              </a:pathLst>
            </a:custGeom>
            <a:gradFill>
              <a:gsLst>
                <a:gs pos="0">
                  <a:srgbClr val="FFABBD"/>
                </a:gs>
                <a:gs pos="100000">
                  <a:srgbClr val="FFDDE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4" name="任意多边形 23"/>
            <p:cNvSpPr/>
            <p:nvPr/>
          </p:nvSpPr>
          <p:spPr>
            <a:xfrm rot="2179003" flipH="1">
              <a:off x="2779785" y="2772237"/>
              <a:ext cx="358624" cy="1138977"/>
            </a:xfrm>
            <a:custGeom>
              <a:avLst/>
              <a:gdLst>
                <a:gd name="connsiteX0" fmla="*/ 2594 w 2290065"/>
                <a:gd name="connsiteY0" fmla="*/ 6129439 h 7273175"/>
                <a:gd name="connsiteX1" fmla="*/ 2594 w 2290065"/>
                <a:gd name="connsiteY1" fmla="*/ 6129440 h 7273175"/>
                <a:gd name="connsiteX2" fmla="*/ 2594 w 2290065"/>
                <a:gd name="connsiteY2" fmla="*/ 6129440 h 7273175"/>
                <a:gd name="connsiteX3" fmla="*/ 334992 w 2290065"/>
                <a:gd name="connsiteY3" fmla="*/ 334993 h 7273175"/>
                <a:gd name="connsiteX4" fmla="*/ 1143735 w 2290065"/>
                <a:gd name="connsiteY4" fmla="*/ 0 h 7273175"/>
                <a:gd name="connsiteX5" fmla="*/ 2287470 w 2290065"/>
                <a:gd name="connsiteY5" fmla="*/ 1143735 h 7273175"/>
                <a:gd name="connsiteX6" fmla="*/ 2287469 w 2290065"/>
                <a:gd name="connsiteY6" fmla="*/ 1143735 h 7273175"/>
                <a:gd name="connsiteX7" fmla="*/ 2284819 w 2290065"/>
                <a:gd name="connsiteY7" fmla="*/ 1196223 h 7273175"/>
                <a:gd name="connsiteX8" fmla="*/ 2290063 w 2290065"/>
                <a:gd name="connsiteY8" fmla="*/ 1196223 h 7273175"/>
                <a:gd name="connsiteX9" fmla="*/ 2290063 w 2290065"/>
                <a:gd name="connsiteY9" fmla="*/ 6129410 h 7273175"/>
                <a:gd name="connsiteX10" fmla="*/ 2290065 w 2290065"/>
                <a:gd name="connsiteY10" fmla="*/ 6129440 h 7273175"/>
                <a:gd name="connsiteX11" fmla="*/ 2290063 w 2290065"/>
                <a:gd name="connsiteY11" fmla="*/ 6129440 h 7273175"/>
                <a:gd name="connsiteX12" fmla="*/ 2290063 w 2290065"/>
                <a:gd name="connsiteY12" fmla="*/ 6129441 h 7273175"/>
                <a:gd name="connsiteX13" fmla="*/ 2290063 w 2290065"/>
                <a:gd name="connsiteY13" fmla="*/ 6157000 h 7273175"/>
                <a:gd name="connsiteX14" fmla="*/ 2288672 w 2290065"/>
                <a:gd name="connsiteY14" fmla="*/ 6157000 h 7273175"/>
                <a:gd name="connsiteX15" fmla="*/ 2284158 w 2290065"/>
                <a:gd name="connsiteY15" fmla="*/ 6246380 h 7273175"/>
                <a:gd name="connsiteX16" fmla="*/ 1146328 w 2290065"/>
                <a:gd name="connsiteY16" fmla="*/ 7273175 h 7273175"/>
                <a:gd name="connsiteX17" fmla="*/ 1146329 w 2290065"/>
                <a:gd name="connsiteY17" fmla="*/ 7273174 h 7273175"/>
                <a:gd name="connsiteX18" fmla="*/ 8499 w 2290065"/>
                <a:gd name="connsiteY18" fmla="*/ 6246379 h 7273175"/>
                <a:gd name="connsiteX19" fmla="*/ 3986 w 2290065"/>
                <a:gd name="connsiteY19" fmla="*/ 6157000 h 7273175"/>
                <a:gd name="connsiteX20" fmla="*/ 2594 w 2290065"/>
                <a:gd name="connsiteY20" fmla="*/ 6157000 h 7273175"/>
                <a:gd name="connsiteX21" fmla="*/ 2594 w 2290065"/>
                <a:gd name="connsiteY21" fmla="*/ 6129444 h 7273175"/>
                <a:gd name="connsiteX22" fmla="*/ 2594 w 2290065"/>
                <a:gd name="connsiteY22" fmla="*/ 6129440 h 7273175"/>
                <a:gd name="connsiteX23" fmla="*/ 2595 w 2290065"/>
                <a:gd name="connsiteY23" fmla="*/ 6129435 h 7273175"/>
                <a:gd name="connsiteX24" fmla="*/ 2595 w 2290065"/>
                <a:gd name="connsiteY24" fmla="*/ 1196223 h 7273175"/>
                <a:gd name="connsiteX25" fmla="*/ 2650 w 2290065"/>
                <a:gd name="connsiteY25" fmla="*/ 1196223 h 7273175"/>
                <a:gd name="connsiteX26" fmla="*/ 0 w 2290065"/>
                <a:gd name="connsiteY26" fmla="*/ 1143734 h 7273175"/>
                <a:gd name="connsiteX27" fmla="*/ 0 w 2290065"/>
                <a:gd name="connsiteY27" fmla="*/ 1143735 h 7273175"/>
                <a:gd name="connsiteX28" fmla="*/ 334992 w 2290065"/>
                <a:gd name="connsiteY28" fmla="*/ 334993 h 7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90065" h="7273175">
                  <a:moveTo>
                    <a:pt x="2594" y="6129439"/>
                  </a:moveTo>
                  <a:lnTo>
                    <a:pt x="2594" y="6129440"/>
                  </a:lnTo>
                  <a:lnTo>
                    <a:pt x="2594" y="6129440"/>
                  </a:lnTo>
                  <a:close/>
                  <a:moveTo>
                    <a:pt x="334992" y="334993"/>
                  </a:moveTo>
                  <a:cubicBezTo>
                    <a:pt x="541968" y="128017"/>
                    <a:pt x="827901" y="0"/>
                    <a:pt x="1143735" y="0"/>
                  </a:cubicBezTo>
                  <a:cubicBezTo>
                    <a:pt x="1775402" y="0"/>
                    <a:pt x="2287470" y="512068"/>
                    <a:pt x="2287470" y="1143735"/>
                  </a:cubicBezTo>
                  <a:lnTo>
                    <a:pt x="2287469" y="1143735"/>
                  </a:lnTo>
                  <a:lnTo>
                    <a:pt x="2284819" y="1196223"/>
                  </a:lnTo>
                  <a:lnTo>
                    <a:pt x="2290063" y="1196223"/>
                  </a:lnTo>
                  <a:lnTo>
                    <a:pt x="2290063" y="6129410"/>
                  </a:lnTo>
                  <a:lnTo>
                    <a:pt x="2290065" y="6129440"/>
                  </a:lnTo>
                  <a:lnTo>
                    <a:pt x="2290063" y="6129440"/>
                  </a:lnTo>
                  <a:lnTo>
                    <a:pt x="2290063" y="6129441"/>
                  </a:lnTo>
                  <a:lnTo>
                    <a:pt x="2290063" y="6157000"/>
                  </a:lnTo>
                  <a:lnTo>
                    <a:pt x="2288672" y="6157000"/>
                  </a:lnTo>
                  <a:lnTo>
                    <a:pt x="2284158" y="6246380"/>
                  </a:lnTo>
                  <a:cubicBezTo>
                    <a:pt x="2225588" y="6823115"/>
                    <a:pt x="1738516" y="7273175"/>
                    <a:pt x="1146328" y="7273175"/>
                  </a:cubicBezTo>
                  <a:lnTo>
                    <a:pt x="1146329" y="7273174"/>
                  </a:lnTo>
                  <a:cubicBezTo>
                    <a:pt x="554142" y="7273174"/>
                    <a:pt x="67070" y="6823114"/>
                    <a:pt x="8499" y="6246379"/>
                  </a:cubicBezTo>
                  <a:lnTo>
                    <a:pt x="3986" y="6157000"/>
                  </a:lnTo>
                  <a:lnTo>
                    <a:pt x="2594" y="6157000"/>
                  </a:lnTo>
                  <a:lnTo>
                    <a:pt x="2594" y="6129444"/>
                  </a:lnTo>
                  <a:lnTo>
                    <a:pt x="2594" y="6129440"/>
                  </a:lnTo>
                  <a:lnTo>
                    <a:pt x="2595" y="6129435"/>
                  </a:lnTo>
                  <a:lnTo>
                    <a:pt x="2595" y="1196223"/>
                  </a:lnTo>
                  <a:lnTo>
                    <a:pt x="2650" y="1196223"/>
                  </a:lnTo>
                  <a:lnTo>
                    <a:pt x="0" y="1143734"/>
                  </a:lnTo>
                  <a:lnTo>
                    <a:pt x="0" y="1143735"/>
                  </a:lnTo>
                  <a:cubicBezTo>
                    <a:pt x="0" y="827902"/>
                    <a:pt x="128017" y="541968"/>
                    <a:pt x="334992" y="334993"/>
                  </a:cubicBezTo>
                  <a:close/>
                </a:path>
              </a:pathLst>
            </a:custGeom>
            <a:gradFill>
              <a:gsLst>
                <a:gs pos="0">
                  <a:srgbClr val="FFABBD"/>
                </a:gs>
                <a:gs pos="100000">
                  <a:srgbClr val="FFDDE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grpSp>
        <p:nvGrpSpPr>
          <p:cNvPr id="46" name="组合 45"/>
          <p:cNvGrpSpPr/>
          <p:nvPr/>
        </p:nvGrpSpPr>
        <p:grpSpPr>
          <a:xfrm>
            <a:off x="5202381" y="1976686"/>
            <a:ext cx="1776599" cy="1783916"/>
            <a:chOff x="5207700" y="2522786"/>
            <a:chExt cx="1776599" cy="1783916"/>
          </a:xfrm>
        </p:grpSpPr>
        <p:sp>
          <p:nvSpPr>
            <p:cNvPr id="5" name="椭圆 4"/>
            <p:cNvSpPr/>
            <p:nvPr/>
          </p:nvSpPr>
          <p:spPr>
            <a:xfrm>
              <a:off x="5207700" y="2525961"/>
              <a:ext cx="1776599" cy="1776599"/>
            </a:xfrm>
            <a:prstGeom prst="ellipse">
              <a:avLst/>
            </a:prstGeom>
            <a:solidFill>
              <a:srgbClr val="FF648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任意多边形 31"/>
            <p:cNvSpPr/>
            <p:nvPr/>
          </p:nvSpPr>
          <p:spPr>
            <a:xfrm>
              <a:off x="5591179" y="2522786"/>
              <a:ext cx="774348" cy="773006"/>
            </a:xfrm>
            <a:custGeom>
              <a:avLst/>
              <a:gdLst>
                <a:gd name="connsiteX0" fmla="*/ 515629 w 774348"/>
                <a:gd name="connsiteY0" fmla="*/ 0 h 773006"/>
                <a:gd name="connsiteX1" fmla="*/ 694653 w 774348"/>
                <a:gd name="connsiteY1" fmla="*/ 18047 h 773006"/>
                <a:gd name="connsiteX2" fmla="*/ 774348 w 774348"/>
                <a:gd name="connsiteY2" fmla="*/ 42786 h 773006"/>
                <a:gd name="connsiteX3" fmla="*/ 270964 w 774348"/>
                <a:gd name="connsiteY3" fmla="*/ 715140 h 773006"/>
                <a:gd name="connsiteX4" fmla="*/ 270669 w 774348"/>
                <a:gd name="connsiteY4" fmla="*/ 714919 h 773006"/>
                <a:gd name="connsiteX5" fmla="*/ 252363 w 774348"/>
                <a:gd name="connsiteY5" fmla="*/ 734840 h 773006"/>
                <a:gd name="connsiteX6" fmla="*/ 60794 w 774348"/>
                <a:gd name="connsiteY6" fmla="*/ 742732 h 773006"/>
                <a:gd name="connsiteX7" fmla="*/ 60794 w 774348"/>
                <a:gd name="connsiteY7" fmla="*/ 742732 h 773006"/>
                <a:gd name="connsiteX8" fmla="*/ 4308 w 774348"/>
                <a:gd name="connsiteY8" fmla="*/ 657167 h 773006"/>
                <a:gd name="connsiteX9" fmla="*/ 14418 w 774348"/>
                <a:gd name="connsiteY9" fmla="*/ 556693 h 773006"/>
                <a:gd name="connsiteX10" fmla="*/ 28379 w 774348"/>
                <a:gd name="connsiteY10" fmla="*/ 533519 h 773006"/>
                <a:gd name="connsiteX11" fmla="*/ 28084 w 774348"/>
                <a:gd name="connsiteY11" fmla="*/ 533298 h 773006"/>
                <a:gd name="connsiteX12" fmla="*/ 30274 w 774348"/>
                <a:gd name="connsiteY12" fmla="*/ 530372 h 773006"/>
                <a:gd name="connsiteX13" fmla="*/ 30275 w 774348"/>
                <a:gd name="connsiteY13" fmla="*/ 530372 h 773006"/>
                <a:gd name="connsiteX14" fmla="*/ 30275 w 774348"/>
                <a:gd name="connsiteY14" fmla="*/ 530371 h 773006"/>
                <a:gd name="connsiteX15" fmla="*/ 420153 w 774348"/>
                <a:gd name="connsiteY15" fmla="*/ 9625 h 77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4348" h="773006">
                  <a:moveTo>
                    <a:pt x="515629" y="0"/>
                  </a:moveTo>
                  <a:cubicBezTo>
                    <a:pt x="576954" y="0"/>
                    <a:pt x="636827" y="6214"/>
                    <a:pt x="694653" y="18047"/>
                  </a:cubicBezTo>
                  <a:lnTo>
                    <a:pt x="774348" y="42786"/>
                  </a:lnTo>
                  <a:lnTo>
                    <a:pt x="270964" y="715140"/>
                  </a:lnTo>
                  <a:lnTo>
                    <a:pt x="270669" y="714919"/>
                  </a:lnTo>
                  <a:lnTo>
                    <a:pt x="252363" y="734840"/>
                  </a:lnTo>
                  <a:cubicBezTo>
                    <a:pt x="199609" y="781701"/>
                    <a:pt x="119479" y="786670"/>
                    <a:pt x="60794" y="742732"/>
                  </a:cubicBezTo>
                  <a:lnTo>
                    <a:pt x="60794" y="742732"/>
                  </a:lnTo>
                  <a:cubicBezTo>
                    <a:pt x="31451" y="720763"/>
                    <a:pt x="12330" y="690208"/>
                    <a:pt x="4308" y="657167"/>
                  </a:cubicBezTo>
                  <a:cubicBezTo>
                    <a:pt x="-3713" y="624126"/>
                    <a:pt x="-636" y="588601"/>
                    <a:pt x="14418" y="556693"/>
                  </a:cubicBezTo>
                  <a:lnTo>
                    <a:pt x="28379" y="533519"/>
                  </a:lnTo>
                  <a:lnTo>
                    <a:pt x="28084" y="533298"/>
                  </a:lnTo>
                  <a:lnTo>
                    <a:pt x="30274" y="530372"/>
                  </a:lnTo>
                  <a:lnTo>
                    <a:pt x="30275" y="530372"/>
                  </a:lnTo>
                  <a:lnTo>
                    <a:pt x="30275" y="530371"/>
                  </a:lnTo>
                  <a:lnTo>
                    <a:pt x="420153" y="9625"/>
                  </a:ln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3" name="任意多边形 32"/>
            <p:cNvSpPr/>
            <p:nvPr/>
          </p:nvSpPr>
          <p:spPr>
            <a:xfrm>
              <a:off x="5432125" y="3040344"/>
              <a:ext cx="1255751" cy="1266358"/>
            </a:xfrm>
            <a:custGeom>
              <a:avLst/>
              <a:gdLst>
                <a:gd name="connsiteX0" fmla="*/ 951112 w 1370572"/>
                <a:gd name="connsiteY0" fmla="*/ 581 h 1382149"/>
                <a:gd name="connsiteX1" fmla="*/ 1208890 w 1370572"/>
                <a:gd name="connsiteY1" fmla="*/ 77902 h 1382149"/>
                <a:gd name="connsiteX2" fmla="*/ 1208890 w 1370572"/>
                <a:gd name="connsiteY2" fmla="*/ 77902 h 1382149"/>
                <a:gd name="connsiteX3" fmla="*/ 1358634 w 1370572"/>
                <a:gd name="connsiteY3" fmla="*/ 301520 h 1382149"/>
                <a:gd name="connsiteX4" fmla="*/ 1333836 w 1370572"/>
                <a:gd name="connsiteY4" fmla="*/ 565423 h 1382149"/>
                <a:gd name="connsiteX5" fmla="*/ 1297592 w 1370572"/>
                <a:gd name="connsiteY5" fmla="*/ 626494 h 1382149"/>
                <a:gd name="connsiteX6" fmla="*/ 1298370 w 1370572"/>
                <a:gd name="connsiteY6" fmla="*/ 627068 h 1382149"/>
                <a:gd name="connsiteX7" fmla="*/ 1292671 w 1370572"/>
                <a:gd name="connsiteY7" fmla="*/ 634786 h 1382149"/>
                <a:gd name="connsiteX8" fmla="*/ 1292670 w 1370572"/>
                <a:gd name="connsiteY8" fmla="*/ 634787 h 1382149"/>
                <a:gd name="connsiteX9" fmla="*/ 1292669 w 1370572"/>
                <a:gd name="connsiteY9" fmla="*/ 634789 h 1382149"/>
                <a:gd name="connsiteX10" fmla="*/ 744699 w 1370572"/>
                <a:gd name="connsiteY10" fmla="*/ 1376832 h 1382149"/>
                <a:gd name="connsiteX11" fmla="*/ 691956 w 1370572"/>
                <a:gd name="connsiteY11" fmla="*/ 1382149 h 1382149"/>
                <a:gd name="connsiteX12" fmla="*/ 63833 w 1370572"/>
                <a:gd name="connsiteY12" fmla="*/ 1121972 h 1382149"/>
                <a:gd name="connsiteX13" fmla="*/ 0 w 1370572"/>
                <a:gd name="connsiteY13" fmla="*/ 1044606 h 1382149"/>
                <a:gd name="connsiteX14" fmla="*/ 657705 w 1370572"/>
                <a:gd name="connsiteY14" fmla="*/ 153962 h 1382149"/>
                <a:gd name="connsiteX15" fmla="*/ 658483 w 1370572"/>
                <a:gd name="connsiteY15" fmla="*/ 154537 h 1382149"/>
                <a:gd name="connsiteX16" fmla="*/ 706187 w 1370572"/>
                <a:gd name="connsiteY16" fmla="*/ 101929 h 1382149"/>
                <a:gd name="connsiteX17" fmla="*/ 951112 w 1370572"/>
                <a:gd name="connsiteY17" fmla="*/ 581 h 138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70572" h="1382149">
                  <a:moveTo>
                    <a:pt x="951112" y="581"/>
                  </a:moveTo>
                  <a:cubicBezTo>
                    <a:pt x="1040230" y="-4226"/>
                    <a:pt x="1131490" y="20745"/>
                    <a:pt x="1208890" y="77902"/>
                  </a:cubicBezTo>
                  <a:lnTo>
                    <a:pt x="1208890" y="77902"/>
                  </a:lnTo>
                  <a:cubicBezTo>
                    <a:pt x="1286291" y="135059"/>
                    <a:pt x="1337008" y="214933"/>
                    <a:pt x="1358634" y="301520"/>
                  </a:cubicBezTo>
                  <a:cubicBezTo>
                    <a:pt x="1380261" y="388107"/>
                    <a:pt x="1372798" y="481409"/>
                    <a:pt x="1333836" y="565423"/>
                  </a:cubicBezTo>
                  <a:lnTo>
                    <a:pt x="1297592" y="626494"/>
                  </a:lnTo>
                  <a:lnTo>
                    <a:pt x="1298370" y="627068"/>
                  </a:lnTo>
                  <a:lnTo>
                    <a:pt x="1292671" y="634786"/>
                  </a:lnTo>
                  <a:lnTo>
                    <a:pt x="1292670" y="634787"/>
                  </a:lnTo>
                  <a:lnTo>
                    <a:pt x="1292669" y="634789"/>
                  </a:lnTo>
                  <a:lnTo>
                    <a:pt x="744699" y="1376832"/>
                  </a:lnTo>
                  <a:lnTo>
                    <a:pt x="691956" y="1382149"/>
                  </a:lnTo>
                  <a:cubicBezTo>
                    <a:pt x="446659" y="1382149"/>
                    <a:pt x="224584" y="1282723"/>
                    <a:pt x="63833" y="1121972"/>
                  </a:cubicBezTo>
                  <a:lnTo>
                    <a:pt x="0" y="1044606"/>
                  </a:lnTo>
                  <a:lnTo>
                    <a:pt x="657705" y="153962"/>
                  </a:lnTo>
                  <a:lnTo>
                    <a:pt x="658483" y="154537"/>
                  </a:lnTo>
                  <a:lnTo>
                    <a:pt x="706187" y="101929"/>
                  </a:lnTo>
                  <a:cubicBezTo>
                    <a:pt x="775018" y="39973"/>
                    <a:pt x="861994" y="5388"/>
                    <a:pt x="951112" y="581"/>
                  </a:cubicBezTo>
                  <a:close/>
                </a:path>
              </a:pathLst>
            </a:custGeom>
            <a:gradFill>
              <a:gsLst>
                <a:gs pos="0">
                  <a:srgbClr val="FFABBD"/>
                </a:gs>
                <a:gs pos="100000">
                  <a:srgbClr val="FFDDE4"/>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4" name="任意多边形 33"/>
            <p:cNvSpPr/>
            <p:nvPr/>
          </p:nvSpPr>
          <p:spPr>
            <a:xfrm rot="2179003" flipH="1">
              <a:off x="6818392" y="3313237"/>
              <a:ext cx="154758" cy="491506"/>
            </a:xfrm>
            <a:custGeom>
              <a:avLst/>
              <a:gdLst>
                <a:gd name="connsiteX0" fmla="*/ 2594 w 2290065"/>
                <a:gd name="connsiteY0" fmla="*/ 6129439 h 7273175"/>
                <a:gd name="connsiteX1" fmla="*/ 2594 w 2290065"/>
                <a:gd name="connsiteY1" fmla="*/ 6129440 h 7273175"/>
                <a:gd name="connsiteX2" fmla="*/ 2594 w 2290065"/>
                <a:gd name="connsiteY2" fmla="*/ 6129440 h 7273175"/>
                <a:gd name="connsiteX3" fmla="*/ 334992 w 2290065"/>
                <a:gd name="connsiteY3" fmla="*/ 334993 h 7273175"/>
                <a:gd name="connsiteX4" fmla="*/ 1143735 w 2290065"/>
                <a:gd name="connsiteY4" fmla="*/ 0 h 7273175"/>
                <a:gd name="connsiteX5" fmla="*/ 2287470 w 2290065"/>
                <a:gd name="connsiteY5" fmla="*/ 1143735 h 7273175"/>
                <a:gd name="connsiteX6" fmla="*/ 2287469 w 2290065"/>
                <a:gd name="connsiteY6" fmla="*/ 1143735 h 7273175"/>
                <a:gd name="connsiteX7" fmla="*/ 2284819 w 2290065"/>
                <a:gd name="connsiteY7" fmla="*/ 1196223 h 7273175"/>
                <a:gd name="connsiteX8" fmla="*/ 2290063 w 2290065"/>
                <a:gd name="connsiteY8" fmla="*/ 1196223 h 7273175"/>
                <a:gd name="connsiteX9" fmla="*/ 2290063 w 2290065"/>
                <a:gd name="connsiteY9" fmla="*/ 6129410 h 7273175"/>
                <a:gd name="connsiteX10" fmla="*/ 2290065 w 2290065"/>
                <a:gd name="connsiteY10" fmla="*/ 6129440 h 7273175"/>
                <a:gd name="connsiteX11" fmla="*/ 2290063 w 2290065"/>
                <a:gd name="connsiteY11" fmla="*/ 6129440 h 7273175"/>
                <a:gd name="connsiteX12" fmla="*/ 2290063 w 2290065"/>
                <a:gd name="connsiteY12" fmla="*/ 6129441 h 7273175"/>
                <a:gd name="connsiteX13" fmla="*/ 2290063 w 2290065"/>
                <a:gd name="connsiteY13" fmla="*/ 6157000 h 7273175"/>
                <a:gd name="connsiteX14" fmla="*/ 2288672 w 2290065"/>
                <a:gd name="connsiteY14" fmla="*/ 6157000 h 7273175"/>
                <a:gd name="connsiteX15" fmla="*/ 2284158 w 2290065"/>
                <a:gd name="connsiteY15" fmla="*/ 6246380 h 7273175"/>
                <a:gd name="connsiteX16" fmla="*/ 1146328 w 2290065"/>
                <a:gd name="connsiteY16" fmla="*/ 7273175 h 7273175"/>
                <a:gd name="connsiteX17" fmla="*/ 1146329 w 2290065"/>
                <a:gd name="connsiteY17" fmla="*/ 7273174 h 7273175"/>
                <a:gd name="connsiteX18" fmla="*/ 8499 w 2290065"/>
                <a:gd name="connsiteY18" fmla="*/ 6246379 h 7273175"/>
                <a:gd name="connsiteX19" fmla="*/ 3986 w 2290065"/>
                <a:gd name="connsiteY19" fmla="*/ 6157000 h 7273175"/>
                <a:gd name="connsiteX20" fmla="*/ 2594 w 2290065"/>
                <a:gd name="connsiteY20" fmla="*/ 6157000 h 7273175"/>
                <a:gd name="connsiteX21" fmla="*/ 2594 w 2290065"/>
                <a:gd name="connsiteY21" fmla="*/ 6129444 h 7273175"/>
                <a:gd name="connsiteX22" fmla="*/ 2594 w 2290065"/>
                <a:gd name="connsiteY22" fmla="*/ 6129440 h 7273175"/>
                <a:gd name="connsiteX23" fmla="*/ 2595 w 2290065"/>
                <a:gd name="connsiteY23" fmla="*/ 6129435 h 7273175"/>
                <a:gd name="connsiteX24" fmla="*/ 2595 w 2290065"/>
                <a:gd name="connsiteY24" fmla="*/ 1196223 h 7273175"/>
                <a:gd name="connsiteX25" fmla="*/ 2650 w 2290065"/>
                <a:gd name="connsiteY25" fmla="*/ 1196223 h 7273175"/>
                <a:gd name="connsiteX26" fmla="*/ 0 w 2290065"/>
                <a:gd name="connsiteY26" fmla="*/ 1143734 h 7273175"/>
                <a:gd name="connsiteX27" fmla="*/ 0 w 2290065"/>
                <a:gd name="connsiteY27" fmla="*/ 1143735 h 7273175"/>
                <a:gd name="connsiteX28" fmla="*/ 334992 w 2290065"/>
                <a:gd name="connsiteY28" fmla="*/ 334993 h 727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90065" h="7273175">
                  <a:moveTo>
                    <a:pt x="2594" y="6129439"/>
                  </a:moveTo>
                  <a:lnTo>
                    <a:pt x="2594" y="6129440"/>
                  </a:lnTo>
                  <a:lnTo>
                    <a:pt x="2594" y="6129440"/>
                  </a:lnTo>
                  <a:close/>
                  <a:moveTo>
                    <a:pt x="334992" y="334993"/>
                  </a:moveTo>
                  <a:cubicBezTo>
                    <a:pt x="541968" y="128017"/>
                    <a:pt x="827901" y="0"/>
                    <a:pt x="1143735" y="0"/>
                  </a:cubicBezTo>
                  <a:cubicBezTo>
                    <a:pt x="1775402" y="0"/>
                    <a:pt x="2287470" y="512068"/>
                    <a:pt x="2287470" y="1143735"/>
                  </a:cubicBezTo>
                  <a:lnTo>
                    <a:pt x="2287469" y="1143735"/>
                  </a:lnTo>
                  <a:lnTo>
                    <a:pt x="2284819" y="1196223"/>
                  </a:lnTo>
                  <a:lnTo>
                    <a:pt x="2290063" y="1196223"/>
                  </a:lnTo>
                  <a:lnTo>
                    <a:pt x="2290063" y="6129410"/>
                  </a:lnTo>
                  <a:lnTo>
                    <a:pt x="2290065" y="6129440"/>
                  </a:lnTo>
                  <a:lnTo>
                    <a:pt x="2290063" y="6129440"/>
                  </a:lnTo>
                  <a:lnTo>
                    <a:pt x="2290063" y="6129441"/>
                  </a:lnTo>
                  <a:lnTo>
                    <a:pt x="2290063" y="6157000"/>
                  </a:lnTo>
                  <a:lnTo>
                    <a:pt x="2288672" y="6157000"/>
                  </a:lnTo>
                  <a:lnTo>
                    <a:pt x="2284158" y="6246380"/>
                  </a:lnTo>
                  <a:cubicBezTo>
                    <a:pt x="2225588" y="6823115"/>
                    <a:pt x="1738516" y="7273175"/>
                    <a:pt x="1146328" y="7273175"/>
                  </a:cubicBezTo>
                  <a:lnTo>
                    <a:pt x="1146329" y="7273174"/>
                  </a:lnTo>
                  <a:cubicBezTo>
                    <a:pt x="554142" y="7273174"/>
                    <a:pt x="67070" y="6823114"/>
                    <a:pt x="8499" y="6246379"/>
                  </a:cubicBezTo>
                  <a:lnTo>
                    <a:pt x="3986" y="6157000"/>
                  </a:lnTo>
                  <a:lnTo>
                    <a:pt x="2594" y="6157000"/>
                  </a:lnTo>
                  <a:lnTo>
                    <a:pt x="2594" y="6129444"/>
                  </a:lnTo>
                  <a:lnTo>
                    <a:pt x="2594" y="6129440"/>
                  </a:lnTo>
                  <a:lnTo>
                    <a:pt x="2595" y="6129435"/>
                  </a:lnTo>
                  <a:lnTo>
                    <a:pt x="2595" y="1196223"/>
                  </a:lnTo>
                  <a:lnTo>
                    <a:pt x="2650" y="1196223"/>
                  </a:lnTo>
                  <a:lnTo>
                    <a:pt x="0" y="1143734"/>
                  </a:lnTo>
                  <a:lnTo>
                    <a:pt x="0" y="1143735"/>
                  </a:lnTo>
                  <a:cubicBezTo>
                    <a:pt x="0" y="827902"/>
                    <a:pt x="128017" y="541968"/>
                    <a:pt x="334992" y="334993"/>
                  </a:cubicBezTo>
                  <a:close/>
                </a:path>
              </a:pathLst>
            </a:custGeom>
            <a:gradFill>
              <a:gsLst>
                <a:gs pos="0">
                  <a:srgbClr val="FFABBD"/>
                </a:gs>
                <a:gs pos="100000">
                  <a:srgbClr val="FFDDE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sp>
        <p:nvSpPr>
          <p:cNvPr id="78" name="文本框 77"/>
          <p:cNvSpPr txBox="1"/>
          <p:nvPr/>
        </p:nvSpPr>
        <p:spPr>
          <a:xfrm>
            <a:off x="1829542" y="4017484"/>
            <a:ext cx="2273333" cy="400110"/>
          </a:xfrm>
          <a:prstGeom prst="rect">
            <a:avLst/>
          </a:prstGeom>
          <a:noFill/>
        </p:spPr>
        <p:txBody>
          <a:bodyPr wrap="square" rtlCol="0">
            <a:spAutoFit/>
          </a:bodyPr>
          <a:lstStyle>
            <a:defPPr>
              <a:defRPr lang="zh-CN"/>
            </a:defPPr>
            <a:lvl1pPr>
              <a:defRPr sz="3600" b="1">
                <a:solidFill>
                  <a:srgbClr val="FF6485"/>
                </a:solidFill>
                <a:latin typeface="冬青黑体简体中文 W3" panose="020B0300000000000000" pitchFamily="34" charset="-122"/>
                <a:ea typeface="冬青黑体简体中文 W3" panose="020B0300000000000000" pitchFamily="34" charset="-122"/>
              </a:defRPr>
            </a:lvl1pPr>
          </a:lstStyle>
          <a:p>
            <a:r>
              <a:rPr lang="zh-CN" altLang="en-US" sz="2000" dirty="0">
                <a:latin typeface="+mn-lt"/>
                <a:ea typeface="+mn-ea"/>
                <a:cs typeface="+mn-ea"/>
                <a:sym typeface="+mn-lt"/>
              </a:rPr>
              <a:t>学校党总支部</a:t>
            </a:r>
            <a:endParaRPr lang="zh-CN" altLang="en-US" sz="2000" dirty="0">
              <a:latin typeface="+mn-lt"/>
              <a:ea typeface="+mn-ea"/>
              <a:cs typeface="+mn-ea"/>
              <a:sym typeface="+mn-lt"/>
            </a:endParaRPr>
          </a:p>
        </p:txBody>
      </p:sp>
      <p:sp>
        <p:nvSpPr>
          <p:cNvPr id="79" name="文本框 78"/>
          <p:cNvSpPr txBox="1"/>
          <p:nvPr/>
        </p:nvSpPr>
        <p:spPr>
          <a:xfrm>
            <a:off x="5257536" y="4044636"/>
            <a:ext cx="1840812" cy="400110"/>
          </a:xfrm>
          <a:prstGeom prst="rect">
            <a:avLst/>
          </a:prstGeom>
          <a:noFill/>
        </p:spPr>
        <p:txBody>
          <a:bodyPr wrap="square" rtlCol="0">
            <a:spAutoFit/>
          </a:bodyPr>
          <a:lstStyle>
            <a:defPPr>
              <a:defRPr lang="zh-CN"/>
            </a:defPPr>
            <a:lvl1pPr>
              <a:defRPr sz="3600" b="1">
                <a:solidFill>
                  <a:srgbClr val="FF6485"/>
                </a:solidFill>
                <a:latin typeface="冬青黑体简体中文 W3" panose="020B0300000000000000" pitchFamily="34" charset="-122"/>
                <a:ea typeface="冬青黑体简体中文 W3" panose="020B0300000000000000" pitchFamily="34" charset="-122"/>
              </a:defRPr>
            </a:lvl1pPr>
          </a:lstStyle>
          <a:p>
            <a:r>
              <a:rPr lang="zh-CN" altLang="en-US" sz="2000" dirty="0">
                <a:latin typeface="+mn-lt"/>
                <a:ea typeface="+mn-ea"/>
                <a:cs typeface="+mn-ea"/>
                <a:sym typeface="+mn-lt"/>
              </a:rPr>
              <a:t>校委会总负责</a:t>
            </a:r>
            <a:endParaRPr lang="zh-CN" altLang="en-US" sz="2000" dirty="0">
              <a:latin typeface="+mn-lt"/>
              <a:ea typeface="+mn-ea"/>
              <a:cs typeface="+mn-ea"/>
              <a:sym typeface="+mn-lt"/>
            </a:endParaRPr>
          </a:p>
        </p:txBody>
      </p:sp>
      <p:sp>
        <p:nvSpPr>
          <p:cNvPr id="80" name="文本框 79"/>
          <p:cNvSpPr txBox="1"/>
          <p:nvPr/>
        </p:nvSpPr>
        <p:spPr>
          <a:xfrm>
            <a:off x="8415195" y="4055978"/>
            <a:ext cx="2328058" cy="400110"/>
          </a:xfrm>
          <a:prstGeom prst="rect">
            <a:avLst/>
          </a:prstGeom>
          <a:noFill/>
        </p:spPr>
        <p:txBody>
          <a:bodyPr wrap="square" rtlCol="0">
            <a:spAutoFit/>
          </a:bodyPr>
          <a:lstStyle>
            <a:defPPr>
              <a:defRPr lang="zh-CN"/>
            </a:defPPr>
            <a:lvl1pPr>
              <a:defRPr sz="3600" b="1">
                <a:solidFill>
                  <a:srgbClr val="FF6485"/>
                </a:solidFill>
                <a:latin typeface="冬青黑体简体中文 W3" panose="020B0300000000000000" pitchFamily="34" charset="-122"/>
                <a:ea typeface="冬青黑体简体中文 W3" panose="020B0300000000000000" pitchFamily="34" charset="-122"/>
              </a:defRPr>
            </a:lvl1pPr>
          </a:lstStyle>
          <a:p>
            <a:r>
              <a:rPr lang="zh-CN" altLang="en-US" sz="2000" dirty="0">
                <a:latin typeface="+mn-lt"/>
                <a:ea typeface="+mn-ea"/>
                <a:cs typeface="+mn-ea"/>
                <a:sym typeface="+mn-lt"/>
              </a:rPr>
              <a:t>校各部门协助组织</a:t>
            </a:r>
            <a:endParaRPr lang="zh-CN" altLang="en-US" sz="2000" dirty="0">
              <a:latin typeface="+mn-lt"/>
              <a:ea typeface="+mn-ea"/>
              <a:cs typeface="+mn-ea"/>
              <a:sym typeface="+mn-lt"/>
            </a:endParaRPr>
          </a:p>
        </p:txBody>
      </p:sp>
      <p:sp>
        <p:nvSpPr>
          <p:cNvPr id="38" name="文本框 37"/>
          <p:cNvSpPr txBox="1"/>
          <p:nvPr/>
        </p:nvSpPr>
        <p:spPr>
          <a:xfrm>
            <a:off x="115093" y="222419"/>
            <a:ext cx="944489" cy="830997"/>
          </a:xfrm>
          <a:prstGeom prst="rect">
            <a:avLst/>
          </a:prstGeom>
          <a:noFill/>
        </p:spPr>
        <p:txBody>
          <a:bodyPr wrap="none" rtlCol="0">
            <a:spAutoFit/>
          </a:bodyPr>
          <a:lstStyle>
            <a:defPPr>
              <a:defRPr lang="zh-CN"/>
            </a:defPPr>
            <a:lvl1pPr>
              <a:defRPr sz="3200">
                <a:solidFill>
                  <a:srgbClr val="FF6485"/>
                </a:solidFill>
                <a:latin typeface="冬青黑体简体中文 W3" panose="020B0300000000000000" pitchFamily="34" charset="-122"/>
                <a:ea typeface="冬青黑体简体中文 W3" panose="020B0300000000000000" pitchFamily="34" charset="-122"/>
              </a:defRPr>
            </a:lvl1pPr>
          </a:lstStyle>
          <a:p>
            <a:r>
              <a:rPr lang="en-US" altLang="zh-CN" sz="4800" b="1" dirty="0" smtClean="0">
                <a:solidFill>
                  <a:schemeClr val="bg1"/>
                </a:solidFill>
                <a:effectLst>
                  <a:outerShdw blurRad="50800" dist="38100" dir="2700000" algn="tl" rotWithShape="0">
                    <a:prstClr val="black">
                      <a:alpha val="40000"/>
                    </a:prstClr>
                  </a:outerShdw>
                </a:effectLst>
                <a:latin typeface="+mn-lt"/>
                <a:ea typeface="+mn-ea"/>
                <a:cs typeface="+mn-ea"/>
                <a:sym typeface="+mn-lt"/>
              </a:rPr>
              <a:t>02</a:t>
            </a:r>
            <a:endParaRPr lang="zh-CN" altLang="en-US" sz="4800" b="1" dirty="0">
              <a:solidFill>
                <a:schemeClr val="bg1"/>
              </a:solidFill>
              <a:effectLst>
                <a:outerShdw blurRad="50800" dist="38100" dir="2700000" algn="tl" rotWithShape="0">
                  <a:prstClr val="black">
                    <a:alpha val="40000"/>
                  </a:prstClr>
                </a:outerShdw>
              </a:effectLst>
              <a:latin typeface="+mn-lt"/>
              <a:ea typeface="+mn-ea"/>
              <a:cs typeface="+mn-ea"/>
              <a:sym typeface="+mn-lt"/>
            </a:endParaRPr>
          </a:p>
        </p:txBody>
      </p:sp>
      <p:sp>
        <p:nvSpPr>
          <p:cNvPr id="39" name="文本框 38"/>
          <p:cNvSpPr txBox="1"/>
          <p:nvPr/>
        </p:nvSpPr>
        <p:spPr>
          <a:xfrm>
            <a:off x="1236155" y="627641"/>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rgbClr val="FF6485"/>
                </a:solidFill>
                <a:latin typeface="+mn-lt"/>
                <a:ea typeface="+mn-ea"/>
                <a:cs typeface="+mn-ea"/>
                <a:sym typeface="+mn-lt"/>
              </a:rPr>
              <a:t>活 动 细 节</a:t>
            </a:r>
            <a:endParaRPr lang="zh-CN" altLang="en-US" sz="3600" b="1" dirty="0">
              <a:solidFill>
                <a:srgbClr val="FF6485"/>
              </a:solidFill>
              <a:latin typeface="+mn-lt"/>
              <a:ea typeface="+mn-ea"/>
              <a:cs typeface="+mn-ea"/>
              <a:sym typeface="+mn-lt"/>
            </a:endParaRPr>
          </a:p>
        </p:txBody>
      </p:sp>
      <p:sp>
        <p:nvSpPr>
          <p:cNvPr id="2" name="矩形 1"/>
          <p:cNvSpPr/>
          <p:nvPr/>
        </p:nvSpPr>
        <p:spPr>
          <a:xfrm>
            <a:off x="3920855" y="4751734"/>
            <a:ext cx="4339650" cy="458908"/>
          </a:xfrm>
          <a:prstGeom prst="rect">
            <a:avLst/>
          </a:prstGeom>
        </p:spPr>
        <p:txBody>
          <a:bodyPr wrap="none">
            <a:spAutoFit/>
          </a:bodyPr>
          <a:lstStyle/>
          <a:p>
            <a:pPr>
              <a:lnSpc>
                <a:spcPct val="150000"/>
              </a:lnSpc>
            </a:pPr>
            <a:r>
              <a:rPr lang="zh-CN" altLang="zh-CN" dirty="0">
                <a:cs typeface="+mn-ea"/>
                <a:sym typeface="+mn-lt"/>
              </a:rPr>
              <a:t>教职工趣味活动由各级部配合体育组</a:t>
            </a:r>
            <a:r>
              <a:rPr lang="zh-CN" altLang="zh-CN" dirty="0" smtClean="0">
                <a:cs typeface="+mn-ea"/>
                <a:sym typeface="+mn-lt"/>
              </a:rPr>
              <a:t>完成</a:t>
            </a:r>
            <a:endParaRPr lang="zh-CN" altLang="zh-CN" dirty="0">
              <a:cs typeface="+mn-ea"/>
              <a:sym typeface="+mn-lt"/>
            </a:endParaRPr>
          </a:p>
        </p:txBody>
      </p:sp>
      <p:sp>
        <p:nvSpPr>
          <p:cNvPr id="44" name="文本框 43"/>
          <p:cNvSpPr txBox="1"/>
          <p:nvPr/>
        </p:nvSpPr>
        <p:spPr>
          <a:xfrm>
            <a:off x="5138168" y="5581123"/>
            <a:ext cx="5071912" cy="646331"/>
          </a:xfrm>
          <a:prstGeom prst="rect">
            <a:avLst/>
          </a:prstGeom>
          <a:noFill/>
        </p:spPr>
        <p:txBody>
          <a:bodyPr wrap="square" rtlCol="0">
            <a:spAutoFit/>
          </a:bodyPr>
          <a:lstStyle>
            <a:defPPr>
              <a:defRPr lang="zh-CN"/>
            </a:defPPr>
            <a:lvl1pPr>
              <a:defRPr sz="2000">
                <a:solidFill>
                  <a:schemeClr val="tx1">
                    <a:lumMod val="75000"/>
                    <a:lumOff val="25000"/>
                  </a:schemeClr>
                </a:solidFill>
                <a:latin typeface="冬青黑体简体中文 W3" panose="020B0300000000000000" pitchFamily="34" charset="-122"/>
                <a:ea typeface="冬青黑体简体中文 W3" panose="020B0300000000000000" pitchFamily="34" charset="-122"/>
              </a:defRPr>
            </a:lvl1pPr>
          </a:lstStyle>
          <a:p>
            <a:r>
              <a:rPr lang="zh-CN" altLang="en-US" sz="3600" b="1" dirty="0" smtClean="0">
                <a:solidFill>
                  <a:schemeClr val="bg1"/>
                </a:solidFill>
                <a:latin typeface="+mn-lt"/>
                <a:ea typeface="+mn-ea"/>
                <a:cs typeface="+mn-ea"/>
                <a:sym typeface="+mn-lt"/>
              </a:rPr>
              <a:t>组织部门</a:t>
            </a:r>
            <a:endParaRPr lang="zh-CN" altLang="en-US" sz="36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2000" fill="hold"/>
                                        <p:tgtEl>
                                          <p:spTgt spid="45"/>
                                        </p:tgtEl>
                                        <p:attrNameLst>
                                          <p:attrName>ppt_x</p:attrName>
                                        </p:attrNameLst>
                                      </p:cBhvr>
                                      <p:tavLst>
                                        <p:tav tm="0">
                                          <p:val>
                                            <p:strVal val="1+#ppt_w/2"/>
                                          </p:val>
                                        </p:tav>
                                        <p:tav tm="100000">
                                          <p:val>
                                            <p:strVal val="#ppt_x"/>
                                          </p:val>
                                        </p:tav>
                                      </p:tavLst>
                                    </p:anim>
                                    <p:anim calcmode="lin" valueType="num">
                                      <p:cBhvr additive="base">
                                        <p:cTn id="8" dur="2000" fill="hold"/>
                                        <p:tgtEl>
                                          <p:spTgt spid="45"/>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45"/>
                                        </p:tgtEl>
                                        <p:attrNameLst>
                                          <p:attrName>r</p:attrName>
                                        </p:attrNameLst>
                                      </p:cBhvr>
                                    </p:animRo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78"/>
                                        </p:tgtEl>
                                        <p:attrNameLst>
                                          <p:attrName>style.visibility</p:attrName>
                                        </p:attrNameLst>
                                      </p:cBhvr>
                                      <p:to>
                                        <p:strVal val="visible"/>
                                      </p:to>
                                    </p:set>
                                    <p:anim calcmode="lin" valueType="num">
                                      <p:cBhvr>
                                        <p:cTn id="14" dur="500" fill="hold"/>
                                        <p:tgtEl>
                                          <p:spTgt spid="78"/>
                                        </p:tgtEl>
                                        <p:attrNameLst>
                                          <p:attrName>ppt_w</p:attrName>
                                        </p:attrNameLst>
                                      </p:cBhvr>
                                      <p:tavLst>
                                        <p:tav tm="0">
                                          <p:val>
                                            <p:fltVal val="0"/>
                                          </p:val>
                                        </p:tav>
                                        <p:tav tm="100000">
                                          <p:val>
                                            <p:strVal val="#ppt_w"/>
                                          </p:val>
                                        </p:tav>
                                      </p:tavLst>
                                    </p:anim>
                                    <p:anim calcmode="lin" valueType="num">
                                      <p:cBhvr>
                                        <p:cTn id="15" dur="500" fill="hold"/>
                                        <p:tgtEl>
                                          <p:spTgt spid="78"/>
                                        </p:tgtEl>
                                        <p:attrNameLst>
                                          <p:attrName>ppt_h</p:attrName>
                                        </p:attrNameLst>
                                      </p:cBhvr>
                                      <p:tavLst>
                                        <p:tav tm="0">
                                          <p:val>
                                            <p:fltVal val="0"/>
                                          </p:val>
                                        </p:tav>
                                        <p:tav tm="100000">
                                          <p:val>
                                            <p:strVal val="#ppt_h"/>
                                          </p:val>
                                        </p:tav>
                                      </p:tavLst>
                                    </p:anim>
                                    <p:animEffect transition="in" filter="fade">
                                      <p:cBhvr>
                                        <p:cTn id="16" dur="500"/>
                                        <p:tgtEl>
                                          <p:spTgt spid="78"/>
                                        </p:tgtEl>
                                      </p:cBhvr>
                                    </p:animEffect>
                                  </p:childTnLst>
                                </p:cTn>
                              </p:par>
                            </p:childTnLst>
                          </p:cTn>
                        </p:par>
                        <p:par>
                          <p:cTn id="17" fill="hold">
                            <p:stCondLst>
                              <p:cond delay="2500"/>
                            </p:stCondLst>
                            <p:childTnLst>
                              <p:par>
                                <p:cTn id="18" presetID="2" presetClass="entr" presetSubtype="2"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000" fill="hold"/>
                                        <p:tgtEl>
                                          <p:spTgt spid="46"/>
                                        </p:tgtEl>
                                        <p:attrNameLst>
                                          <p:attrName>ppt_x</p:attrName>
                                        </p:attrNameLst>
                                      </p:cBhvr>
                                      <p:tavLst>
                                        <p:tav tm="0">
                                          <p:val>
                                            <p:strVal val="1+#ppt_w/2"/>
                                          </p:val>
                                        </p:tav>
                                        <p:tav tm="100000">
                                          <p:val>
                                            <p:strVal val="#ppt_x"/>
                                          </p:val>
                                        </p:tav>
                                      </p:tavLst>
                                    </p:anim>
                                    <p:anim calcmode="lin" valueType="num">
                                      <p:cBhvr additive="base">
                                        <p:cTn id="21" dur="2000" fill="hold"/>
                                        <p:tgtEl>
                                          <p:spTgt spid="46"/>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2000" fill="hold"/>
                                        <p:tgtEl>
                                          <p:spTgt spid="46"/>
                                        </p:tgtEl>
                                        <p:attrNameLst>
                                          <p:attrName>r</p:attrName>
                                        </p:attrNameLst>
                                      </p:cBhvr>
                                    </p:animRot>
                                  </p:childTnLst>
                                </p:cTn>
                              </p:par>
                            </p:childTnLst>
                          </p:cTn>
                        </p:par>
                        <p:par>
                          <p:cTn id="24" fill="hold">
                            <p:stCondLst>
                              <p:cond delay="4500"/>
                            </p:stCondLst>
                            <p:childTnLst>
                              <p:par>
                                <p:cTn id="25" presetID="53" presetClass="entr" presetSubtype="16" fill="hold" grpId="0"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childTnLst>
                          </p:cTn>
                        </p:par>
                        <p:par>
                          <p:cTn id="30" fill="hold">
                            <p:stCondLst>
                              <p:cond delay="5000"/>
                            </p:stCondLst>
                            <p:childTnLst>
                              <p:par>
                                <p:cTn id="31" presetID="2" presetClass="entr" presetSubtype="2"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2000" fill="hold"/>
                                        <p:tgtEl>
                                          <p:spTgt spid="47"/>
                                        </p:tgtEl>
                                        <p:attrNameLst>
                                          <p:attrName>ppt_x</p:attrName>
                                        </p:attrNameLst>
                                      </p:cBhvr>
                                      <p:tavLst>
                                        <p:tav tm="0">
                                          <p:val>
                                            <p:strVal val="1+#ppt_w/2"/>
                                          </p:val>
                                        </p:tav>
                                        <p:tav tm="100000">
                                          <p:val>
                                            <p:strVal val="#ppt_x"/>
                                          </p:val>
                                        </p:tav>
                                      </p:tavLst>
                                    </p:anim>
                                    <p:anim calcmode="lin" valueType="num">
                                      <p:cBhvr additive="base">
                                        <p:cTn id="34" dur="2000" fill="hold"/>
                                        <p:tgtEl>
                                          <p:spTgt spid="47"/>
                                        </p:tgtEl>
                                        <p:attrNameLst>
                                          <p:attrName>ppt_y</p:attrName>
                                        </p:attrNameLst>
                                      </p:cBhvr>
                                      <p:tavLst>
                                        <p:tav tm="0">
                                          <p:val>
                                            <p:strVal val="#ppt_y"/>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47"/>
                                        </p:tgtEl>
                                        <p:attrNameLst>
                                          <p:attrName>r</p:attrName>
                                        </p:attrNameLst>
                                      </p:cBhvr>
                                    </p:animRot>
                                  </p:childTnLst>
                                </p:cTn>
                              </p:par>
                            </p:childTnLst>
                          </p:cTn>
                        </p:par>
                        <p:par>
                          <p:cTn id="37" fill="hold">
                            <p:stCondLst>
                              <p:cond delay="7000"/>
                            </p:stCondLst>
                            <p:childTnLst>
                              <p:par>
                                <p:cTn id="38" presetID="5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animEffect transition="in" filter="fade">
                                      <p:cBhvr>
                                        <p:cTn id="42" dur="500"/>
                                        <p:tgtEl>
                                          <p:spTgt spid="80"/>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39" grpId="0"/>
      <p:bldP spid="44" grpId="0"/>
    </p:bldLst>
  </p:timing>
</p:sld>
</file>

<file path=ppt/tags/tag1.xml><?xml version="1.0" encoding="utf-8"?>
<p:tagLst xmlns:p="http://schemas.openxmlformats.org/presentationml/2006/main">
  <p:tag name="ISPRING_PRESENTATION_TITLE" val="教师节活动策划方案 [恢复].pptx"/>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0ioomu">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1696</Words>
  <Application>WPS 演示</Application>
  <PresentationFormat>自定义</PresentationFormat>
  <Paragraphs>169</Paragraphs>
  <Slides>19</Slides>
  <Notes>19</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19</vt:i4>
      </vt:variant>
    </vt:vector>
  </HeadingPairs>
  <TitlesOfParts>
    <vt:vector size="30" baseType="lpstr">
      <vt:lpstr>Arial</vt:lpstr>
      <vt:lpstr>宋体</vt:lpstr>
      <vt:lpstr>Wingdings</vt:lpstr>
      <vt:lpstr>微软雅黑</vt:lpstr>
      <vt:lpstr>冬青黑体简体中文 W3</vt:lpstr>
      <vt:lpstr>造字工房尚黑（非商用）长体</vt:lpstr>
      <vt:lpstr>Arial Unicode MS</vt:lpstr>
      <vt:lpstr>Calibri</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教师节活动策划方案</dc:title>
  <dc:creator>第一PPT</dc:creator>
  <cp:keywords>www.1ppt.com</cp:keywords>
  <dc:description>www.1ppt.com</dc:description>
  <cp:lastModifiedBy>向阳而立</cp:lastModifiedBy>
  <cp:revision>2</cp:revision>
  <dcterms:created xsi:type="dcterms:W3CDTF">2018-09-02T11:08:00Z</dcterms:created>
  <dcterms:modified xsi:type="dcterms:W3CDTF">2021-12-29T09:55:48Z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446B232E0C0747198B33D9E68A33CCE2</vt:lpwstr>
  </property>
  <property fmtid="{D5CDD505-2E9C-101B-9397-08002B2CF9AE}" pid="3" name="KSOProductBuildVer">
    <vt:lpwstr>2052-11.1.0.11045</vt:lpwstr>
  </property>
</Properties>
</file>