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35"/>
  </p:notesMasterIdLst>
  <p:sldIdLst>
    <p:sldId id="256" r:id="rId3"/>
    <p:sldId id="274" r:id="rId4"/>
    <p:sldId id="258" r:id="rId5"/>
    <p:sldId id="275" r:id="rId6"/>
    <p:sldId id="276" r:id="rId7"/>
    <p:sldId id="277" r:id="rId8"/>
    <p:sldId id="278" r:id="rId9"/>
    <p:sldId id="279" r:id="rId10"/>
    <p:sldId id="270" r:id="rId11"/>
    <p:sldId id="280" r:id="rId12"/>
    <p:sldId id="281" r:id="rId13"/>
    <p:sldId id="282" r:id="rId14"/>
    <p:sldId id="283" r:id="rId15"/>
    <p:sldId id="284" r:id="rId16"/>
    <p:sldId id="271" r:id="rId17"/>
    <p:sldId id="285" r:id="rId18"/>
    <p:sldId id="286" r:id="rId19"/>
    <p:sldId id="287" r:id="rId20"/>
    <p:sldId id="288" r:id="rId21"/>
    <p:sldId id="289" r:id="rId22"/>
    <p:sldId id="272" r:id="rId23"/>
    <p:sldId id="290" r:id="rId24"/>
    <p:sldId id="291" r:id="rId25"/>
    <p:sldId id="292" r:id="rId26"/>
    <p:sldId id="293" r:id="rId27"/>
    <p:sldId id="294" r:id="rId28"/>
    <p:sldId id="273" r:id="rId29"/>
    <p:sldId id="295" r:id="rId30"/>
    <p:sldId id="296" r:id="rId31"/>
    <p:sldId id="297" r:id="rId32"/>
    <p:sldId id="298" r:id="rId33"/>
    <p:sldId id="261" r:id="rId34"/>
  </p:sldIdLst>
  <p:sldSz cx="12192000" cy="6858000"/>
  <p:notesSz cx="6858000" cy="9144000"/>
  <p:custDataLst>
    <p:tags r:id="rId3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20000"/>
    <a:srgbClr val="A40000"/>
    <a:srgbClr val="9E0000"/>
    <a:srgbClr val="C7450B"/>
    <a:srgbClr val="E24E0C"/>
    <a:srgbClr val="DC6140"/>
    <a:srgbClr val="E60000"/>
    <a:srgbClr val="C9670D"/>
    <a:srgbClr val="66B5C9"/>
    <a:srgbClr val="EDB1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80" autoAdjust="0"/>
    <p:restoredTop sz="96201" autoAdjust="0"/>
  </p:normalViewPr>
  <p:slideViewPr>
    <p:cSldViewPr snapToGrid="0">
      <p:cViewPr varScale="1">
        <p:scale>
          <a:sx n="104" d="100"/>
          <a:sy n="104" d="100"/>
        </p:scale>
        <p:origin x="198" y="1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9" Type="http://schemas.openxmlformats.org/officeDocument/2006/relationships/tags" Target="tags/tag28.xml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notesMaster" Target="notesMasters/notesMaster1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6D8963-CFCD-4740-AF60-049850373C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09" name="Freeform 76"/>
          <p:cNvSpPr/>
          <p:nvPr userDrawn="1"/>
        </p:nvSpPr>
        <p:spPr bwMode="auto">
          <a:xfrm>
            <a:off x="3175" y="3176"/>
            <a:ext cx="7150100" cy="6848475"/>
          </a:xfrm>
          <a:custGeom>
            <a:avLst/>
            <a:gdLst>
              <a:gd name="T0" fmla="*/ 0 w 4504"/>
              <a:gd name="T1" fmla="*/ 4314 h 4314"/>
              <a:gd name="T2" fmla="*/ 788 w 4504"/>
              <a:gd name="T3" fmla="*/ 4314 h 4314"/>
              <a:gd name="T4" fmla="*/ 4504 w 4504"/>
              <a:gd name="T5" fmla="*/ 0 h 4314"/>
              <a:gd name="T6" fmla="*/ 4504 w 4504"/>
              <a:gd name="T7" fmla="*/ 0 h 4314"/>
              <a:gd name="T8" fmla="*/ 0 w 4504"/>
              <a:gd name="T9" fmla="*/ 0 h 4314"/>
              <a:gd name="T10" fmla="*/ 0 w 4504"/>
              <a:gd name="T11" fmla="*/ 4314 h 4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504" h="4314">
                <a:moveTo>
                  <a:pt x="0" y="4314"/>
                </a:moveTo>
                <a:lnTo>
                  <a:pt x="788" y="4314"/>
                </a:lnTo>
                <a:lnTo>
                  <a:pt x="4504" y="0"/>
                </a:lnTo>
                <a:lnTo>
                  <a:pt x="4504" y="0"/>
                </a:lnTo>
                <a:lnTo>
                  <a:pt x="0" y="0"/>
                </a:lnTo>
                <a:lnTo>
                  <a:pt x="0" y="4314"/>
                </a:lnTo>
                <a:close/>
              </a:path>
            </a:pathLst>
          </a:custGeom>
          <a:solidFill>
            <a:schemeClr val="accent3">
              <a:alpha val="2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10" name="Freeform 77"/>
          <p:cNvSpPr/>
          <p:nvPr userDrawn="1"/>
        </p:nvSpPr>
        <p:spPr bwMode="auto">
          <a:xfrm>
            <a:off x="1695450" y="2874963"/>
            <a:ext cx="10494963" cy="3976688"/>
          </a:xfrm>
          <a:custGeom>
            <a:avLst/>
            <a:gdLst>
              <a:gd name="T0" fmla="*/ 6611 w 6611"/>
              <a:gd name="T1" fmla="*/ 2229 h 2505"/>
              <a:gd name="T2" fmla="*/ 0 w 6611"/>
              <a:gd name="T3" fmla="*/ 0 h 2505"/>
              <a:gd name="T4" fmla="*/ 211 w 6611"/>
              <a:gd name="T5" fmla="*/ 2505 h 2505"/>
              <a:gd name="T6" fmla="*/ 6611 w 6611"/>
              <a:gd name="T7" fmla="*/ 2505 h 2505"/>
              <a:gd name="T8" fmla="*/ 6611 w 6611"/>
              <a:gd name="T9" fmla="*/ 2229 h 2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11" h="2505">
                <a:moveTo>
                  <a:pt x="6611" y="2229"/>
                </a:moveTo>
                <a:lnTo>
                  <a:pt x="0" y="0"/>
                </a:lnTo>
                <a:lnTo>
                  <a:pt x="211" y="2505"/>
                </a:lnTo>
                <a:lnTo>
                  <a:pt x="6611" y="2505"/>
                </a:lnTo>
                <a:lnTo>
                  <a:pt x="6611" y="2229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11" name="Freeform 78"/>
          <p:cNvSpPr/>
          <p:nvPr userDrawn="1"/>
        </p:nvSpPr>
        <p:spPr bwMode="auto">
          <a:xfrm>
            <a:off x="3175" y="2100263"/>
            <a:ext cx="10707688" cy="4751388"/>
          </a:xfrm>
          <a:custGeom>
            <a:avLst/>
            <a:gdLst>
              <a:gd name="T0" fmla="*/ 0 w 6748"/>
              <a:gd name="T1" fmla="*/ 0 h 2997"/>
              <a:gd name="T2" fmla="*/ 0 w 6748"/>
              <a:gd name="T3" fmla="*/ 2997 h 2997"/>
              <a:gd name="T4" fmla="*/ 6748 w 6748"/>
              <a:gd name="T5" fmla="*/ 2997 h 2997"/>
              <a:gd name="T6" fmla="*/ 0 w 6748"/>
              <a:gd name="T7" fmla="*/ 0 h 29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748" h="2997">
                <a:moveTo>
                  <a:pt x="0" y="0"/>
                </a:moveTo>
                <a:cubicBezTo>
                  <a:pt x="0" y="2997"/>
                  <a:pt x="0" y="2997"/>
                  <a:pt x="0" y="2997"/>
                </a:cubicBezTo>
                <a:cubicBezTo>
                  <a:pt x="6748" y="2997"/>
                  <a:pt x="6748" y="2997"/>
                  <a:pt x="6748" y="2997"/>
                </a:cubicBezTo>
                <a:cubicBezTo>
                  <a:pt x="5485" y="2437"/>
                  <a:pt x="1971" y="876"/>
                  <a:pt x="0" y="0"/>
                </a:cubicBezTo>
                <a:close/>
              </a:path>
            </a:pathLst>
          </a:custGeom>
          <a:blipFill>
            <a:blip r:embed="rId2"/>
            <a:srcRect/>
            <a:stretch>
              <a:fillRect t="-91092" b="-90606"/>
            </a:stretch>
          </a:blipFill>
          <a:ln w="6350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9812" name="Freeform 79"/>
          <p:cNvSpPr/>
          <p:nvPr userDrawn="1"/>
        </p:nvSpPr>
        <p:spPr bwMode="auto">
          <a:xfrm>
            <a:off x="6542088" y="5060951"/>
            <a:ext cx="4168775" cy="1790700"/>
          </a:xfrm>
          <a:custGeom>
            <a:avLst/>
            <a:gdLst>
              <a:gd name="T0" fmla="*/ 0 w 2627"/>
              <a:gd name="T1" fmla="*/ 1130 h 1130"/>
              <a:gd name="T2" fmla="*/ 2627 w 2627"/>
              <a:gd name="T3" fmla="*/ 1130 h 1130"/>
              <a:gd name="T4" fmla="*/ 82 w 2627"/>
              <a:gd name="T5" fmla="*/ 0 h 1130"/>
              <a:gd name="T6" fmla="*/ 0 w 2627"/>
              <a:gd name="T7" fmla="*/ 1130 h 1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27" h="1130">
                <a:moveTo>
                  <a:pt x="0" y="1130"/>
                </a:moveTo>
                <a:cubicBezTo>
                  <a:pt x="2627" y="1130"/>
                  <a:pt x="2627" y="1130"/>
                  <a:pt x="2627" y="1130"/>
                </a:cubicBezTo>
                <a:cubicBezTo>
                  <a:pt x="2089" y="891"/>
                  <a:pt x="1143" y="472"/>
                  <a:pt x="82" y="0"/>
                </a:cubicBezTo>
                <a:lnTo>
                  <a:pt x="0" y="113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13" name="Freeform 80"/>
          <p:cNvSpPr/>
          <p:nvPr userDrawn="1"/>
        </p:nvSpPr>
        <p:spPr bwMode="auto">
          <a:xfrm>
            <a:off x="6535738" y="3659188"/>
            <a:ext cx="5654675" cy="3192463"/>
          </a:xfrm>
          <a:custGeom>
            <a:avLst/>
            <a:gdLst>
              <a:gd name="T0" fmla="*/ 3562 w 3562"/>
              <a:gd name="T1" fmla="*/ 2011 h 2011"/>
              <a:gd name="T2" fmla="*/ 3562 w 3562"/>
              <a:gd name="T3" fmla="*/ 0 h 2011"/>
              <a:gd name="T4" fmla="*/ 0 w 3562"/>
              <a:gd name="T5" fmla="*/ 2011 h 2011"/>
              <a:gd name="T6" fmla="*/ 3562 w 3562"/>
              <a:gd name="T7" fmla="*/ 2011 h 2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62" h="2011">
                <a:moveTo>
                  <a:pt x="3562" y="2011"/>
                </a:moveTo>
                <a:lnTo>
                  <a:pt x="3562" y="0"/>
                </a:lnTo>
                <a:lnTo>
                  <a:pt x="0" y="2011"/>
                </a:lnTo>
                <a:lnTo>
                  <a:pt x="3562" y="201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14" name="Freeform 81"/>
          <p:cNvSpPr/>
          <p:nvPr userDrawn="1"/>
        </p:nvSpPr>
        <p:spPr bwMode="auto">
          <a:xfrm>
            <a:off x="3175" y="3176"/>
            <a:ext cx="7150100" cy="3979863"/>
          </a:xfrm>
          <a:custGeom>
            <a:avLst/>
            <a:gdLst>
              <a:gd name="T0" fmla="*/ 4506 w 4506"/>
              <a:gd name="T1" fmla="*/ 0 h 2510"/>
              <a:gd name="T2" fmla="*/ 0 w 4506"/>
              <a:gd name="T3" fmla="*/ 0 h 2510"/>
              <a:gd name="T4" fmla="*/ 0 w 4506"/>
              <a:gd name="T5" fmla="*/ 2510 h 2510"/>
              <a:gd name="T6" fmla="*/ 4506 w 4506"/>
              <a:gd name="T7" fmla="*/ 0 h 25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06" h="2510">
                <a:moveTo>
                  <a:pt x="4506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510"/>
                  <a:pt x="0" y="2510"/>
                  <a:pt x="0" y="2510"/>
                </a:cubicBezTo>
                <a:cubicBezTo>
                  <a:pt x="1001" y="1949"/>
                  <a:pt x="3887" y="335"/>
                  <a:pt x="450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01" name="副标题 2"/>
          <p:cNvSpPr>
            <a:spLocks noGrp="1"/>
          </p:cNvSpPr>
          <p:nvPr userDrawn="1">
            <p:ph type="subTitle" idx="1"/>
          </p:nvPr>
        </p:nvSpPr>
        <p:spPr>
          <a:xfrm>
            <a:off x="6057447" y="2428877"/>
            <a:ext cx="5463041" cy="558799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US" dirty="0"/>
          </a:p>
        </p:txBody>
      </p:sp>
      <p:sp>
        <p:nvSpPr>
          <p:cNvPr id="9802" name="标题 1"/>
          <p:cNvSpPr>
            <a:spLocks noGrp="1"/>
          </p:cNvSpPr>
          <p:nvPr userDrawn="1">
            <p:ph type="ctrTitle"/>
          </p:nvPr>
        </p:nvSpPr>
        <p:spPr>
          <a:xfrm>
            <a:off x="6057447" y="1083989"/>
            <a:ext cx="5463041" cy="1426119"/>
          </a:xfrm>
        </p:spPr>
        <p:txBody>
          <a:bodyPr anchor="ctr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81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057447" y="3551776"/>
            <a:ext cx="5463041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  <a:endParaRPr lang="en-US" altLang="zh-CN" dirty="0"/>
          </a:p>
        </p:txBody>
      </p:sp>
      <p:sp>
        <p:nvSpPr>
          <p:cNvPr id="82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057446" y="3848047"/>
            <a:ext cx="5463041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"/>
          <p:cNvSpPr>
            <a:spLocks noGrp="1"/>
          </p:cNvSpPr>
          <p:nvPr userDrawn="1">
            <p:ph type="title"/>
          </p:nvPr>
        </p:nvSpPr>
        <p:spPr>
          <a:xfrm>
            <a:off x="4972051" y="2374276"/>
            <a:ext cx="5419185" cy="895350"/>
          </a:xfrm>
        </p:spPr>
        <p:txBody>
          <a:bodyPr anchor="b">
            <a:normAutofit/>
          </a:bodyPr>
          <a:lstStyle>
            <a:lvl1pPr algn="l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4973167" y="3269626"/>
            <a:ext cx="5419185" cy="1015623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  <a:endParaRPr lang="en-US" dirty="0"/>
          </a:p>
        </p:txBody>
      </p:sp>
      <p:grpSp>
        <p:nvGrpSpPr>
          <p:cNvPr id="72" name="组合 71"/>
          <p:cNvGrpSpPr/>
          <p:nvPr userDrawn="1"/>
        </p:nvGrpSpPr>
        <p:grpSpPr>
          <a:xfrm>
            <a:off x="7219950" y="4045474"/>
            <a:ext cx="4970463" cy="2806177"/>
            <a:chOff x="6535738" y="3659188"/>
            <a:chExt cx="5654675" cy="3192463"/>
          </a:xfrm>
        </p:grpSpPr>
        <p:sp>
          <p:nvSpPr>
            <p:cNvPr id="69" name="Freeform 79"/>
            <p:cNvSpPr/>
            <p:nvPr userDrawn="1"/>
          </p:nvSpPr>
          <p:spPr bwMode="auto">
            <a:xfrm>
              <a:off x="6542088" y="5060951"/>
              <a:ext cx="4168775" cy="1790700"/>
            </a:xfrm>
            <a:custGeom>
              <a:avLst/>
              <a:gdLst>
                <a:gd name="T0" fmla="*/ 0 w 2627"/>
                <a:gd name="T1" fmla="*/ 1130 h 1130"/>
                <a:gd name="T2" fmla="*/ 2627 w 2627"/>
                <a:gd name="T3" fmla="*/ 1130 h 1130"/>
                <a:gd name="T4" fmla="*/ 82 w 2627"/>
                <a:gd name="T5" fmla="*/ 0 h 1130"/>
                <a:gd name="T6" fmla="*/ 0 w 2627"/>
                <a:gd name="T7" fmla="*/ 1130 h 1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27" h="1130">
                  <a:moveTo>
                    <a:pt x="0" y="1130"/>
                  </a:moveTo>
                  <a:cubicBezTo>
                    <a:pt x="2627" y="1130"/>
                    <a:pt x="2627" y="1130"/>
                    <a:pt x="2627" y="1130"/>
                  </a:cubicBezTo>
                  <a:cubicBezTo>
                    <a:pt x="2089" y="891"/>
                    <a:pt x="1143" y="472"/>
                    <a:pt x="82" y="0"/>
                  </a:cubicBezTo>
                  <a:lnTo>
                    <a:pt x="0" y="11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80"/>
            <p:cNvSpPr/>
            <p:nvPr userDrawn="1"/>
          </p:nvSpPr>
          <p:spPr bwMode="auto">
            <a:xfrm>
              <a:off x="6535738" y="3659188"/>
              <a:ext cx="5654675" cy="3192463"/>
            </a:xfrm>
            <a:custGeom>
              <a:avLst/>
              <a:gdLst>
                <a:gd name="T0" fmla="*/ 3562 w 3562"/>
                <a:gd name="T1" fmla="*/ 2011 h 2011"/>
                <a:gd name="T2" fmla="*/ 3562 w 3562"/>
                <a:gd name="T3" fmla="*/ 0 h 2011"/>
                <a:gd name="T4" fmla="*/ 0 w 3562"/>
                <a:gd name="T5" fmla="*/ 2011 h 2011"/>
                <a:gd name="T6" fmla="*/ 3562 w 3562"/>
                <a:gd name="T7" fmla="*/ 2011 h 2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62" h="2011">
                  <a:moveTo>
                    <a:pt x="3562" y="2011"/>
                  </a:moveTo>
                  <a:lnTo>
                    <a:pt x="3562" y="0"/>
                  </a:lnTo>
                  <a:lnTo>
                    <a:pt x="0" y="2011"/>
                  </a:lnTo>
                  <a:lnTo>
                    <a:pt x="3562" y="201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71" name="Freeform 81"/>
          <p:cNvSpPr/>
          <p:nvPr userDrawn="1"/>
        </p:nvSpPr>
        <p:spPr bwMode="auto">
          <a:xfrm>
            <a:off x="3175" y="3176"/>
            <a:ext cx="5064125" cy="2818775"/>
          </a:xfrm>
          <a:custGeom>
            <a:avLst/>
            <a:gdLst>
              <a:gd name="T0" fmla="*/ 4506 w 4506"/>
              <a:gd name="T1" fmla="*/ 0 h 2510"/>
              <a:gd name="T2" fmla="*/ 0 w 4506"/>
              <a:gd name="T3" fmla="*/ 0 h 2510"/>
              <a:gd name="T4" fmla="*/ 0 w 4506"/>
              <a:gd name="T5" fmla="*/ 2510 h 2510"/>
              <a:gd name="T6" fmla="*/ 4506 w 4506"/>
              <a:gd name="T7" fmla="*/ 0 h 25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06" h="2510">
                <a:moveTo>
                  <a:pt x="4506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510"/>
                  <a:pt x="0" y="2510"/>
                  <a:pt x="0" y="2510"/>
                </a:cubicBezTo>
                <a:cubicBezTo>
                  <a:pt x="1001" y="1949"/>
                  <a:pt x="3887" y="335"/>
                  <a:pt x="450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www.islide.cc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8" name="内容占位符 7"/>
          <p:cNvSpPr>
            <a:spLocks noGrp="1"/>
          </p:cNvSpPr>
          <p:nvPr>
            <p:ph sz="quarter" idx="13"/>
          </p:nvPr>
        </p:nvSpPr>
        <p:spPr>
          <a:xfrm>
            <a:off x="669925" y="1130299"/>
            <a:ext cx="10850563" cy="500697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zh-CN" dirty="0"/>
              <a:t>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userDrawn="1">
  <p:cSld name="仅标题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www.islide.cc</a:t>
            </a:r>
            <a:endParaRPr lang="zh-CN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reeform 76"/>
          <p:cNvSpPr/>
          <p:nvPr userDrawn="1"/>
        </p:nvSpPr>
        <p:spPr bwMode="auto">
          <a:xfrm flipH="1">
            <a:off x="5040313" y="3176"/>
            <a:ext cx="7150100" cy="6848475"/>
          </a:xfrm>
          <a:custGeom>
            <a:avLst/>
            <a:gdLst>
              <a:gd name="T0" fmla="*/ 0 w 4504"/>
              <a:gd name="T1" fmla="*/ 4314 h 4314"/>
              <a:gd name="T2" fmla="*/ 788 w 4504"/>
              <a:gd name="T3" fmla="*/ 4314 h 4314"/>
              <a:gd name="T4" fmla="*/ 4504 w 4504"/>
              <a:gd name="T5" fmla="*/ 0 h 4314"/>
              <a:gd name="T6" fmla="*/ 4504 w 4504"/>
              <a:gd name="T7" fmla="*/ 0 h 4314"/>
              <a:gd name="T8" fmla="*/ 0 w 4504"/>
              <a:gd name="T9" fmla="*/ 0 h 4314"/>
              <a:gd name="T10" fmla="*/ 0 w 4504"/>
              <a:gd name="T11" fmla="*/ 4314 h 4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504" h="4314">
                <a:moveTo>
                  <a:pt x="0" y="4314"/>
                </a:moveTo>
                <a:lnTo>
                  <a:pt x="788" y="4314"/>
                </a:lnTo>
                <a:lnTo>
                  <a:pt x="4504" y="0"/>
                </a:lnTo>
                <a:lnTo>
                  <a:pt x="4504" y="0"/>
                </a:lnTo>
                <a:lnTo>
                  <a:pt x="0" y="0"/>
                </a:lnTo>
                <a:lnTo>
                  <a:pt x="0" y="4314"/>
                </a:lnTo>
                <a:close/>
              </a:path>
            </a:pathLst>
          </a:custGeom>
          <a:solidFill>
            <a:schemeClr val="accent3">
              <a:alpha val="2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2" name="Freeform 77"/>
          <p:cNvSpPr/>
          <p:nvPr userDrawn="1"/>
        </p:nvSpPr>
        <p:spPr bwMode="auto">
          <a:xfrm flipH="1">
            <a:off x="3175" y="2874963"/>
            <a:ext cx="10494963" cy="3976688"/>
          </a:xfrm>
          <a:custGeom>
            <a:avLst/>
            <a:gdLst>
              <a:gd name="T0" fmla="*/ 6611 w 6611"/>
              <a:gd name="T1" fmla="*/ 2229 h 2505"/>
              <a:gd name="T2" fmla="*/ 0 w 6611"/>
              <a:gd name="T3" fmla="*/ 0 h 2505"/>
              <a:gd name="T4" fmla="*/ 211 w 6611"/>
              <a:gd name="T5" fmla="*/ 2505 h 2505"/>
              <a:gd name="T6" fmla="*/ 6611 w 6611"/>
              <a:gd name="T7" fmla="*/ 2505 h 2505"/>
              <a:gd name="T8" fmla="*/ 6611 w 6611"/>
              <a:gd name="T9" fmla="*/ 2229 h 2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11" h="2505">
                <a:moveTo>
                  <a:pt x="6611" y="2229"/>
                </a:moveTo>
                <a:lnTo>
                  <a:pt x="0" y="0"/>
                </a:lnTo>
                <a:lnTo>
                  <a:pt x="211" y="2505"/>
                </a:lnTo>
                <a:lnTo>
                  <a:pt x="6611" y="2505"/>
                </a:lnTo>
                <a:lnTo>
                  <a:pt x="6611" y="2229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3" name="Freeform 78"/>
          <p:cNvSpPr/>
          <p:nvPr userDrawn="1"/>
        </p:nvSpPr>
        <p:spPr bwMode="auto">
          <a:xfrm flipH="1">
            <a:off x="1482725" y="2100263"/>
            <a:ext cx="10707688" cy="4751388"/>
          </a:xfrm>
          <a:custGeom>
            <a:avLst/>
            <a:gdLst>
              <a:gd name="T0" fmla="*/ 0 w 6748"/>
              <a:gd name="T1" fmla="*/ 0 h 2997"/>
              <a:gd name="T2" fmla="*/ 0 w 6748"/>
              <a:gd name="T3" fmla="*/ 2997 h 2997"/>
              <a:gd name="T4" fmla="*/ 6748 w 6748"/>
              <a:gd name="T5" fmla="*/ 2997 h 2997"/>
              <a:gd name="T6" fmla="*/ 0 w 6748"/>
              <a:gd name="T7" fmla="*/ 0 h 29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748" h="2997">
                <a:moveTo>
                  <a:pt x="0" y="0"/>
                </a:moveTo>
                <a:cubicBezTo>
                  <a:pt x="0" y="2997"/>
                  <a:pt x="0" y="2997"/>
                  <a:pt x="0" y="2997"/>
                </a:cubicBezTo>
                <a:cubicBezTo>
                  <a:pt x="6748" y="2997"/>
                  <a:pt x="6748" y="2997"/>
                  <a:pt x="6748" y="2997"/>
                </a:cubicBezTo>
                <a:cubicBezTo>
                  <a:pt x="5485" y="2437"/>
                  <a:pt x="1971" y="876"/>
                  <a:pt x="0" y="0"/>
                </a:cubicBezTo>
                <a:close/>
              </a:path>
            </a:pathLst>
          </a:custGeom>
          <a:blipFill>
            <a:blip r:embed="rId2"/>
            <a:srcRect/>
            <a:stretch>
              <a:fillRect t="-91092" b="-90606"/>
            </a:stretch>
          </a:blipFill>
          <a:ln w="6350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44" name="Freeform 79"/>
          <p:cNvSpPr/>
          <p:nvPr userDrawn="1"/>
        </p:nvSpPr>
        <p:spPr bwMode="auto">
          <a:xfrm flipH="1">
            <a:off x="1482725" y="5060951"/>
            <a:ext cx="4168775" cy="1790700"/>
          </a:xfrm>
          <a:custGeom>
            <a:avLst/>
            <a:gdLst>
              <a:gd name="T0" fmla="*/ 0 w 2627"/>
              <a:gd name="T1" fmla="*/ 1130 h 1130"/>
              <a:gd name="T2" fmla="*/ 2627 w 2627"/>
              <a:gd name="T3" fmla="*/ 1130 h 1130"/>
              <a:gd name="T4" fmla="*/ 82 w 2627"/>
              <a:gd name="T5" fmla="*/ 0 h 1130"/>
              <a:gd name="T6" fmla="*/ 0 w 2627"/>
              <a:gd name="T7" fmla="*/ 1130 h 1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27" h="1130">
                <a:moveTo>
                  <a:pt x="0" y="1130"/>
                </a:moveTo>
                <a:cubicBezTo>
                  <a:pt x="2627" y="1130"/>
                  <a:pt x="2627" y="1130"/>
                  <a:pt x="2627" y="1130"/>
                </a:cubicBezTo>
                <a:cubicBezTo>
                  <a:pt x="2089" y="891"/>
                  <a:pt x="1143" y="472"/>
                  <a:pt x="82" y="0"/>
                </a:cubicBezTo>
                <a:lnTo>
                  <a:pt x="0" y="113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" name="Freeform 80"/>
          <p:cNvSpPr/>
          <p:nvPr userDrawn="1"/>
        </p:nvSpPr>
        <p:spPr bwMode="auto">
          <a:xfrm flipH="1">
            <a:off x="3175" y="3659188"/>
            <a:ext cx="5654675" cy="3192463"/>
          </a:xfrm>
          <a:custGeom>
            <a:avLst/>
            <a:gdLst>
              <a:gd name="T0" fmla="*/ 3562 w 3562"/>
              <a:gd name="T1" fmla="*/ 2011 h 2011"/>
              <a:gd name="T2" fmla="*/ 3562 w 3562"/>
              <a:gd name="T3" fmla="*/ 0 h 2011"/>
              <a:gd name="T4" fmla="*/ 0 w 3562"/>
              <a:gd name="T5" fmla="*/ 2011 h 2011"/>
              <a:gd name="T6" fmla="*/ 3562 w 3562"/>
              <a:gd name="T7" fmla="*/ 2011 h 2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62" h="2011">
                <a:moveTo>
                  <a:pt x="3562" y="2011"/>
                </a:moveTo>
                <a:lnTo>
                  <a:pt x="3562" y="0"/>
                </a:lnTo>
                <a:lnTo>
                  <a:pt x="0" y="2011"/>
                </a:lnTo>
                <a:lnTo>
                  <a:pt x="3562" y="201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" name="Freeform 81"/>
          <p:cNvSpPr/>
          <p:nvPr userDrawn="1"/>
        </p:nvSpPr>
        <p:spPr bwMode="auto">
          <a:xfrm flipH="1">
            <a:off x="5040313" y="3176"/>
            <a:ext cx="7150100" cy="3979863"/>
          </a:xfrm>
          <a:custGeom>
            <a:avLst/>
            <a:gdLst>
              <a:gd name="T0" fmla="*/ 4506 w 4506"/>
              <a:gd name="T1" fmla="*/ 0 h 2510"/>
              <a:gd name="T2" fmla="*/ 0 w 4506"/>
              <a:gd name="T3" fmla="*/ 0 h 2510"/>
              <a:gd name="T4" fmla="*/ 0 w 4506"/>
              <a:gd name="T5" fmla="*/ 2510 h 2510"/>
              <a:gd name="T6" fmla="*/ 4506 w 4506"/>
              <a:gd name="T7" fmla="*/ 0 h 25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06" h="2510">
                <a:moveTo>
                  <a:pt x="4506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510"/>
                  <a:pt x="0" y="2510"/>
                  <a:pt x="0" y="2510"/>
                </a:cubicBezTo>
                <a:cubicBezTo>
                  <a:pt x="1001" y="1949"/>
                  <a:pt x="3887" y="335"/>
                  <a:pt x="450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标题 1"/>
          <p:cNvSpPr>
            <a:spLocks noGrp="1"/>
          </p:cNvSpPr>
          <p:nvPr userDrawn="1">
            <p:ph type="ctrTitle" hasCustomPrompt="1"/>
          </p:nvPr>
        </p:nvSpPr>
        <p:spPr>
          <a:xfrm>
            <a:off x="1277926" y="1365932"/>
            <a:ext cx="4914378" cy="1621509"/>
          </a:xfrm>
        </p:spPr>
        <p:txBody>
          <a:bodyPr anchor="b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altLang="zh-CN" dirty="0"/>
              <a:t>Conclusion</a:t>
            </a:r>
            <a:endParaRPr lang="zh-CN" altLang="en-US" dirty="0"/>
          </a:p>
        </p:txBody>
      </p:sp>
      <p:sp>
        <p:nvSpPr>
          <p:cNvPr id="15" name="文本占位符 62"/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1277926" y="3672168"/>
            <a:ext cx="4914378" cy="31087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>
              <a:buNone/>
              <a:defRPr lang="zh-CN" altLang="en-US" sz="1500" smtClean="0">
                <a:solidFill>
                  <a:schemeClr val="tx1"/>
                </a:solidFill>
              </a:defRPr>
            </a:lvl1pPr>
            <a:lvl2pPr>
              <a:defRPr lang="zh-CN" altLang="en-US" sz="2000" smtClean="0"/>
            </a:lvl2pPr>
            <a:lvl3pPr>
              <a:defRPr lang="zh-CN" altLang="en-US" sz="1800" smtClean="0"/>
            </a:lvl3pPr>
            <a:lvl4pPr>
              <a:defRPr lang="zh-CN" altLang="en-US" sz="1600" smtClean="0"/>
            </a:lvl4pPr>
            <a:lvl5pPr>
              <a:defRPr lang="zh-CN" altLang="en-US" sz="1600"/>
            </a:lvl5pPr>
          </a:lstStyle>
          <a:p>
            <a:pPr marL="228600" marR="0" lvl="0" indent="-228600" fontAlgn="auto">
              <a:spcAft>
                <a:spcPts val="0"/>
              </a:spcAft>
              <a:buClrTx/>
              <a:buSzTx/>
            </a:pPr>
            <a:r>
              <a:rPr lang="en-US" altLang="zh-CN" dirty="0"/>
              <a:t>Data</a:t>
            </a:r>
            <a:endParaRPr lang="en-US" altLang="zh-CN" dirty="0"/>
          </a:p>
        </p:txBody>
      </p:sp>
      <p:sp>
        <p:nvSpPr>
          <p:cNvPr id="6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277927" y="3375897"/>
            <a:ext cx="4914378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  <a:endParaRPr lang="en-US" altLang="zh-CN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9924" y="1"/>
            <a:ext cx="10850563" cy="10286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9924" y="1123950"/>
            <a:ext cx="10850563" cy="5019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zh-CN" altLang="en-US" dirty="0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669924" y="1028700"/>
            <a:ext cx="10850563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5401732" y="6240463"/>
            <a:ext cx="1388536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489D9C7-5DC6-4263-87FF-7C99F6FB63C3}" type="datetime1">
              <a:rPr lang="zh-CN" altLang="en-US" smtClean="0"/>
            </a:fld>
            <a:endParaRPr lang="zh-CN" altLang="en-US"/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669924" y="6240463"/>
            <a:ext cx="4140201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altLang="zh-CN" dirty="0"/>
              <a:t>www.islide.cc</a:t>
            </a:r>
            <a:endParaRPr lang="zh-CN" altLang="en-US" dirty="0"/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599" y="6240463"/>
            <a:ext cx="2909888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1.vml"/><Relationship Id="rId6" Type="http://schemas.openxmlformats.org/officeDocument/2006/relationships/slideLayout" Target="../slideLayouts/slideLayout1.xml"/><Relationship Id="rId5" Type="http://schemas.openxmlformats.org/officeDocument/2006/relationships/themeOverride" Target="../theme/themeOverride1.xml"/><Relationship Id="rId4" Type="http://schemas.openxmlformats.org/officeDocument/2006/relationships/tags" Target="../tags/tag2.xml"/><Relationship Id="rId3" Type="http://schemas.openxmlformats.org/officeDocument/2006/relationships/image" Target="../media/image2.emf"/><Relationship Id="rId2" Type="http://schemas.openxmlformats.org/officeDocument/2006/relationships/oleObject" Target="../embeddings/oleObject1.bin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3.jpeg"/><Relationship Id="rId1" Type="http://schemas.openxmlformats.org/officeDocument/2006/relationships/tags" Target="../tags/tag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5.xml"/></Relationships>
</file>

<file path=ppt/slides/_rels/slide32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2.vml"/><Relationship Id="rId6" Type="http://schemas.openxmlformats.org/officeDocument/2006/relationships/slideLayout" Target="../slideLayouts/slideLayout6.xml"/><Relationship Id="rId5" Type="http://schemas.openxmlformats.org/officeDocument/2006/relationships/themeOverride" Target="../theme/themeOverride7.xml"/><Relationship Id="rId4" Type="http://schemas.openxmlformats.org/officeDocument/2006/relationships/tags" Target="../tags/tag27.xml"/><Relationship Id="rId3" Type="http://schemas.openxmlformats.org/officeDocument/2006/relationships/image" Target="../media/image2.emf"/><Relationship Id="rId2" Type="http://schemas.openxmlformats.org/officeDocument/2006/relationships/oleObject" Target="../embeddings/oleObject2.bin"/><Relationship Id="rId1" Type="http://schemas.openxmlformats.org/officeDocument/2006/relationships/tags" Target="../tags/tag2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think-cell Slide" r:id="rId2" imgW="9525" imgH="9525" progId="TCLayout.ActiveDocument.1">
                  <p:embed/>
                </p:oleObj>
              </mc:Choice>
              <mc:Fallback>
                <p:oleObj name="think-cell Slide" r:id="rId2" imgW="9525" imgH="9525" progId="TCLayout.ActiveDocument.1">
                  <p:embed/>
                  <p:pic>
                    <p:nvPicPr>
                      <p:cNvPr id="0" name="对象 2" hidden="1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/>
          <p:cNvSpPr/>
          <p:nvPr>
            <p:custDataLst>
              <p:tags r:id="rId4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/>
              <a:t>Subtitle here</a:t>
            </a:r>
            <a:endParaRPr lang="en-US" altLang="zh-CN" dirty="0"/>
          </a:p>
        </p:txBody>
      </p:sp>
      <p:sp>
        <p:nvSpPr>
          <p:cNvPr id="4" name="标题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简约扁平风</a:t>
            </a:r>
            <a:r>
              <a:rPr lang="en-US" altLang="zh-CN" dirty="0"/>
              <a:t>PPT</a:t>
            </a:r>
            <a:r>
              <a:rPr lang="zh-CN" altLang="en-US" dirty="0"/>
              <a:t>模板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/>
              <a:t>Speaker name and title</a:t>
            </a:r>
            <a:endParaRPr lang="en-US" altLang="zh-CN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289" name="eac49d86-03ea-4686-a413-eaa613efcdba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8170" y="1016450"/>
            <a:ext cx="10842319" cy="4846380"/>
            <a:chOff x="678170" y="1016450"/>
            <a:chExt cx="10842319" cy="4846380"/>
          </a:xfrm>
        </p:grpSpPr>
        <p:grpSp>
          <p:nvGrpSpPr>
            <p:cNvPr id="290" name="íṥḻíḍé"/>
            <p:cNvGrpSpPr/>
            <p:nvPr/>
          </p:nvGrpSpPr>
          <p:grpSpPr>
            <a:xfrm>
              <a:off x="4110889" y="1016450"/>
              <a:ext cx="3970222" cy="4825099"/>
              <a:chOff x="1465378" y="1239878"/>
              <a:chExt cx="3970222" cy="4825099"/>
            </a:xfrm>
          </p:grpSpPr>
          <p:grpSp>
            <p:nvGrpSpPr>
              <p:cNvPr id="313" name="ïSľiḓê"/>
              <p:cNvGrpSpPr/>
              <p:nvPr/>
            </p:nvGrpSpPr>
            <p:grpSpPr>
              <a:xfrm>
                <a:off x="1465378" y="1239878"/>
                <a:ext cx="3970222" cy="4825099"/>
                <a:chOff x="2240078" y="1077963"/>
                <a:chExt cx="3777022" cy="4590297"/>
              </a:xfrm>
            </p:grpSpPr>
            <p:grpSp>
              <p:nvGrpSpPr>
                <p:cNvPr id="317" name="iṣļïḑê"/>
                <p:cNvGrpSpPr/>
                <p:nvPr/>
              </p:nvGrpSpPr>
              <p:grpSpPr>
                <a:xfrm>
                  <a:off x="2240078" y="3115269"/>
                  <a:ext cx="1718233" cy="1843677"/>
                  <a:chOff x="5329489" y="3419531"/>
                  <a:chExt cx="1718233" cy="1843677"/>
                </a:xfrm>
              </p:grpSpPr>
              <p:sp>
                <p:nvSpPr>
                  <p:cNvPr id="337" name="î$ļíḑè"/>
                  <p:cNvSpPr/>
                  <p:nvPr/>
                </p:nvSpPr>
                <p:spPr>
                  <a:xfrm rot="746739">
                    <a:off x="6592858" y="3994013"/>
                    <a:ext cx="454864" cy="616000"/>
                  </a:xfrm>
                  <a:custGeom>
                    <a:avLst/>
                    <a:gdLst>
                      <a:gd name="connsiteX0" fmla="*/ 220316 w 3023737"/>
                      <a:gd name="connsiteY0" fmla="*/ 440726 h 4094894"/>
                      <a:gd name="connsiteX1" fmla="*/ 2217264 w 3023737"/>
                      <a:gd name="connsiteY1" fmla="*/ 0 h 4094894"/>
                      <a:gd name="connsiteX2" fmla="*/ 3023737 w 3023737"/>
                      <a:gd name="connsiteY2" fmla="*/ 3654168 h 4094894"/>
                      <a:gd name="connsiteX3" fmla="*/ 1026790 w 3023737"/>
                      <a:gd name="connsiteY3" fmla="*/ 4094894 h 4094894"/>
                      <a:gd name="connsiteX4" fmla="*/ 644298 w 3023737"/>
                      <a:gd name="connsiteY4" fmla="*/ 2361803 h 4094894"/>
                      <a:gd name="connsiteX5" fmla="*/ 643444 w 3023737"/>
                      <a:gd name="connsiteY5" fmla="*/ 2361803 h 4094894"/>
                      <a:gd name="connsiteX6" fmla="*/ 642476 w 3023737"/>
                      <a:gd name="connsiteY6" fmla="*/ 2353551 h 4094894"/>
                      <a:gd name="connsiteX7" fmla="*/ 305315 w 3023737"/>
                      <a:gd name="connsiteY7" fmla="*/ 2138306 h 4094894"/>
                      <a:gd name="connsiteX8" fmla="*/ 103159 w 3023737"/>
                      <a:gd name="connsiteY8" fmla="*/ 2310629 h 4094894"/>
                      <a:gd name="connsiteX9" fmla="*/ 88440 w 3023737"/>
                      <a:gd name="connsiteY9" fmla="*/ 2361803 h 4094894"/>
                      <a:gd name="connsiteX10" fmla="*/ 0 w 3023737"/>
                      <a:gd name="connsiteY10" fmla="*/ 2361803 h 4094894"/>
                      <a:gd name="connsiteX11" fmla="*/ 1 w 3023737"/>
                      <a:gd name="connsiteY11" fmla="*/ 1203534 h 4094894"/>
                      <a:gd name="connsiteX12" fmla="*/ 388668 w 3023737"/>
                      <a:gd name="connsiteY12" fmla="*/ 1203534 h 40948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023737" h="4094894">
                        <a:moveTo>
                          <a:pt x="220316" y="440726"/>
                        </a:moveTo>
                        <a:lnTo>
                          <a:pt x="2217264" y="0"/>
                        </a:lnTo>
                        <a:lnTo>
                          <a:pt x="3023737" y="3654168"/>
                        </a:lnTo>
                        <a:lnTo>
                          <a:pt x="1026790" y="4094894"/>
                        </a:lnTo>
                        <a:lnTo>
                          <a:pt x="644298" y="2361803"/>
                        </a:lnTo>
                        <a:lnTo>
                          <a:pt x="643444" y="2361803"/>
                        </a:lnTo>
                        <a:lnTo>
                          <a:pt x="642476" y="2353551"/>
                        </a:lnTo>
                        <a:cubicBezTo>
                          <a:pt x="608810" y="2201008"/>
                          <a:pt x="457858" y="2104640"/>
                          <a:pt x="305315" y="2138306"/>
                        </a:cubicBezTo>
                        <a:cubicBezTo>
                          <a:pt x="209976" y="2159348"/>
                          <a:pt x="136580" y="2226204"/>
                          <a:pt x="103159" y="2310629"/>
                        </a:cubicBezTo>
                        <a:lnTo>
                          <a:pt x="88440" y="2361803"/>
                        </a:lnTo>
                        <a:lnTo>
                          <a:pt x="0" y="2361803"/>
                        </a:lnTo>
                        <a:lnTo>
                          <a:pt x="1" y="1203534"/>
                        </a:lnTo>
                        <a:lnTo>
                          <a:pt x="388668" y="1203534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762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338" name="iṥliḋe"/>
                  <p:cNvSpPr/>
                  <p:nvPr/>
                </p:nvSpPr>
                <p:spPr>
                  <a:xfrm>
                    <a:off x="5329489" y="3419531"/>
                    <a:ext cx="1660799" cy="1042335"/>
                  </a:xfrm>
                  <a:custGeom>
                    <a:avLst/>
                    <a:gdLst>
                      <a:gd name="connsiteX0" fmla="*/ 3754178 w 6196364"/>
                      <a:gd name="connsiteY0" fmla="*/ 0 h 3888906"/>
                      <a:gd name="connsiteX1" fmla="*/ 6185754 w 6196364"/>
                      <a:gd name="connsiteY1" fmla="*/ 2194290 h 3888906"/>
                      <a:gd name="connsiteX2" fmla="*/ 6194855 w 6196364"/>
                      <a:gd name="connsiteY2" fmla="*/ 2374532 h 3888906"/>
                      <a:gd name="connsiteX3" fmla="*/ 6196363 w 6196364"/>
                      <a:gd name="connsiteY3" fmla="*/ 2374532 h 3888906"/>
                      <a:gd name="connsiteX4" fmla="*/ 6196364 w 6196364"/>
                      <a:gd name="connsiteY4" fmla="*/ 3240999 h 3888906"/>
                      <a:gd name="connsiteX5" fmla="*/ 6186988 w 6196364"/>
                      <a:gd name="connsiteY5" fmla="*/ 3148000 h 3888906"/>
                      <a:gd name="connsiteX6" fmla="*/ 6146442 w 6196364"/>
                      <a:gd name="connsiteY6" fmla="*/ 3017381 h 3888906"/>
                      <a:gd name="connsiteX7" fmla="*/ 6135503 w 6196364"/>
                      <a:gd name="connsiteY7" fmla="*/ 2997228 h 3888906"/>
                      <a:gd name="connsiteX8" fmla="*/ 6082284 w 6196364"/>
                      <a:gd name="connsiteY8" fmla="*/ 2899181 h 3888906"/>
                      <a:gd name="connsiteX9" fmla="*/ 6006413 w 6196364"/>
                      <a:gd name="connsiteY9" fmla="*/ 2807222 h 3888906"/>
                      <a:gd name="connsiteX10" fmla="*/ 5988731 w 6196364"/>
                      <a:gd name="connsiteY10" fmla="*/ 2789113 h 3888906"/>
                      <a:gd name="connsiteX11" fmla="*/ 5946041 w 6196364"/>
                      <a:gd name="connsiteY11" fmla="*/ 2753891 h 3888906"/>
                      <a:gd name="connsiteX12" fmla="*/ 5859085 w 6196364"/>
                      <a:gd name="connsiteY12" fmla="*/ 2692095 h 3888906"/>
                      <a:gd name="connsiteX13" fmla="*/ 5812087 w 6196364"/>
                      <a:gd name="connsiteY13" fmla="*/ 2666586 h 3888906"/>
                      <a:gd name="connsiteX14" fmla="*/ 5711461 w 6196364"/>
                      <a:gd name="connsiteY14" fmla="*/ 2626994 h 3888906"/>
                      <a:gd name="connsiteX15" fmla="*/ 5664645 w 6196364"/>
                      <a:gd name="connsiteY15" fmla="*/ 2612462 h 3888906"/>
                      <a:gd name="connsiteX16" fmla="*/ 5505273 w 6196364"/>
                      <a:gd name="connsiteY16" fmla="*/ 2592385 h 3888906"/>
                      <a:gd name="connsiteX17" fmla="*/ 4910161 w 6196364"/>
                      <a:gd name="connsiteY17" fmla="*/ 2927413 h 3888906"/>
                      <a:gd name="connsiteX18" fmla="*/ 4872800 w 6196364"/>
                      <a:gd name="connsiteY18" fmla="*/ 3000393 h 3888906"/>
                      <a:gd name="connsiteX19" fmla="*/ 4849385 w 6196364"/>
                      <a:gd name="connsiteY19" fmla="*/ 3074089 h 3888906"/>
                      <a:gd name="connsiteX20" fmla="*/ 3933215 w 6196364"/>
                      <a:gd name="connsiteY20" fmla="*/ 3863679 h 3888906"/>
                      <a:gd name="connsiteX21" fmla="*/ 3698093 w 6196364"/>
                      <a:gd name="connsiteY21" fmla="*/ 3887380 h 3888906"/>
                      <a:gd name="connsiteX22" fmla="*/ 3698093 w 6196364"/>
                      <a:gd name="connsiteY22" fmla="*/ 3883999 h 3888906"/>
                      <a:gd name="connsiteX23" fmla="*/ 3696475 w 6196364"/>
                      <a:gd name="connsiteY23" fmla="*/ 3884246 h 3888906"/>
                      <a:gd name="connsiteX24" fmla="*/ 3604192 w 6196364"/>
                      <a:gd name="connsiteY24" fmla="*/ 3888906 h 3888906"/>
                      <a:gd name="connsiteX25" fmla="*/ 902576 w 6196364"/>
                      <a:gd name="connsiteY25" fmla="*/ 3888906 h 3888906"/>
                      <a:gd name="connsiteX26" fmla="*/ 0 w 6196364"/>
                      <a:gd name="connsiteY26" fmla="*/ 2986330 h 3888906"/>
                      <a:gd name="connsiteX27" fmla="*/ 0 w 6196364"/>
                      <a:gd name="connsiteY27" fmla="*/ 902578 h 3888906"/>
                      <a:gd name="connsiteX28" fmla="*/ 902576 w 6196364"/>
                      <a:gd name="connsiteY28" fmla="*/ 2 h 3888906"/>
                      <a:gd name="connsiteX29" fmla="*/ 3604192 w 6196364"/>
                      <a:gd name="connsiteY29" fmla="*/ 2 h 3888906"/>
                      <a:gd name="connsiteX30" fmla="*/ 3693328 w 6196364"/>
                      <a:gd name="connsiteY30" fmla="*/ 4503 h 3888906"/>
                      <a:gd name="connsiteX31" fmla="*/ 3693328 w 6196364"/>
                      <a:gd name="connsiteY31" fmla="*/ 3073 h 3888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6196364" h="3888906">
                        <a:moveTo>
                          <a:pt x="3754178" y="0"/>
                        </a:moveTo>
                        <a:cubicBezTo>
                          <a:pt x="5019701" y="0"/>
                          <a:pt x="6060587" y="961790"/>
                          <a:pt x="6185754" y="2194290"/>
                        </a:cubicBezTo>
                        <a:lnTo>
                          <a:pt x="6194855" y="2374532"/>
                        </a:lnTo>
                        <a:lnTo>
                          <a:pt x="6196363" y="2374532"/>
                        </a:lnTo>
                        <a:lnTo>
                          <a:pt x="6196364" y="3240999"/>
                        </a:lnTo>
                        <a:lnTo>
                          <a:pt x="6186988" y="3148000"/>
                        </a:lnTo>
                        <a:cubicBezTo>
                          <a:pt x="6177719" y="3102702"/>
                          <a:pt x="6164049" y="3059007"/>
                          <a:pt x="6146442" y="3017381"/>
                        </a:cubicBezTo>
                        <a:lnTo>
                          <a:pt x="6135503" y="2997228"/>
                        </a:lnTo>
                        <a:lnTo>
                          <a:pt x="6082284" y="2899181"/>
                        </a:lnTo>
                        <a:lnTo>
                          <a:pt x="6006413" y="2807222"/>
                        </a:lnTo>
                        <a:lnTo>
                          <a:pt x="5988731" y="2789113"/>
                        </a:lnTo>
                        <a:lnTo>
                          <a:pt x="5946041" y="2753891"/>
                        </a:lnTo>
                        <a:lnTo>
                          <a:pt x="5859085" y="2692095"/>
                        </a:lnTo>
                        <a:lnTo>
                          <a:pt x="5812087" y="2666586"/>
                        </a:lnTo>
                        <a:lnTo>
                          <a:pt x="5711461" y="2626994"/>
                        </a:lnTo>
                        <a:lnTo>
                          <a:pt x="5664645" y="2612462"/>
                        </a:lnTo>
                        <a:lnTo>
                          <a:pt x="5505273" y="2592385"/>
                        </a:lnTo>
                        <a:cubicBezTo>
                          <a:pt x="5253071" y="2592386"/>
                          <a:pt x="5032205" y="2726556"/>
                          <a:pt x="4910161" y="2927413"/>
                        </a:cubicBezTo>
                        <a:lnTo>
                          <a:pt x="4872800" y="3000393"/>
                        </a:lnTo>
                        <a:lnTo>
                          <a:pt x="4849385" y="3074089"/>
                        </a:lnTo>
                        <a:cubicBezTo>
                          <a:pt x="4703144" y="3473495"/>
                          <a:pt x="4357611" y="3776834"/>
                          <a:pt x="3933215" y="3863679"/>
                        </a:cubicBezTo>
                        <a:lnTo>
                          <a:pt x="3698093" y="3887380"/>
                        </a:lnTo>
                        <a:lnTo>
                          <a:pt x="3698093" y="3883999"/>
                        </a:lnTo>
                        <a:lnTo>
                          <a:pt x="3696475" y="3884246"/>
                        </a:lnTo>
                        <a:cubicBezTo>
                          <a:pt x="3666133" y="3887328"/>
                          <a:pt x="3635347" y="3888906"/>
                          <a:pt x="3604192" y="3888906"/>
                        </a:cubicBezTo>
                        <a:lnTo>
                          <a:pt x="902576" y="3888906"/>
                        </a:lnTo>
                        <a:cubicBezTo>
                          <a:pt x="404097" y="3888906"/>
                          <a:pt x="0" y="3484809"/>
                          <a:pt x="0" y="2986330"/>
                        </a:cubicBezTo>
                        <a:lnTo>
                          <a:pt x="0" y="902578"/>
                        </a:lnTo>
                        <a:cubicBezTo>
                          <a:pt x="0" y="404099"/>
                          <a:pt x="404097" y="2"/>
                          <a:pt x="902576" y="2"/>
                        </a:cubicBezTo>
                        <a:lnTo>
                          <a:pt x="3604192" y="2"/>
                        </a:lnTo>
                        <a:lnTo>
                          <a:pt x="3693328" y="4503"/>
                        </a:lnTo>
                        <a:lnTo>
                          <a:pt x="3693328" y="3073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762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339" name="iš1îḑe"/>
                  <p:cNvSpPr/>
                  <p:nvPr/>
                </p:nvSpPr>
                <p:spPr>
                  <a:xfrm>
                    <a:off x="6679550" y="4368694"/>
                    <a:ext cx="310738" cy="894514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762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</a:p>
                </p:txBody>
              </p:sp>
            </p:grpSp>
            <p:sp>
              <p:nvSpPr>
                <p:cNvPr id="318" name="işľíḍé"/>
                <p:cNvSpPr/>
                <p:nvPr/>
              </p:nvSpPr>
              <p:spPr>
                <a:xfrm rot="20853261" flipH="1">
                  <a:off x="3826239" y="1810466"/>
                  <a:ext cx="579982" cy="785441"/>
                </a:xfrm>
                <a:custGeom>
                  <a:avLst/>
                  <a:gdLst>
                    <a:gd name="connsiteX0" fmla="*/ 220316 w 3023737"/>
                    <a:gd name="connsiteY0" fmla="*/ 440726 h 4094894"/>
                    <a:gd name="connsiteX1" fmla="*/ 2217264 w 3023737"/>
                    <a:gd name="connsiteY1" fmla="*/ 0 h 4094894"/>
                    <a:gd name="connsiteX2" fmla="*/ 3023737 w 3023737"/>
                    <a:gd name="connsiteY2" fmla="*/ 3654168 h 4094894"/>
                    <a:gd name="connsiteX3" fmla="*/ 1026790 w 3023737"/>
                    <a:gd name="connsiteY3" fmla="*/ 4094894 h 4094894"/>
                    <a:gd name="connsiteX4" fmla="*/ 644298 w 3023737"/>
                    <a:gd name="connsiteY4" fmla="*/ 2361803 h 4094894"/>
                    <a:gd name="connsiteX5" fmla="*/ 643444 w 3023737"/>
                    <a:gd name="connsiteY5" fmla="*/ 2361803 h 4094894"/>
                    <a:gd name="connsiteX6" fmla="*/ 642476 w 3023737"/>
                    <a:gd name="connsiteY6" fmla="*/ 2353551 h 4094894"/>
                    <a:gd name="connsiteX7" fmla="*/ 305315 w 3023737"/>
                    <a:gd name="connsiteY7" fmla="*/ 2138306 h 4094894"/>
                    <a:gd name="connsiteX8" fmla="*/ 103159 w 3023737"/>
                    <a:gd name="connsiteY8" fmla="*/ 2310629 h 4094894"/>
                    <a:gd name="connsiteX9" fmla="*/ 88440 w 3023737"/>
                    <a:gd name="connsiteY9" fmla="*/ 2361803 h 4094894"/>
                    <a:gd name="connsiteX10" fmla="*/ 0 w 3023737"/>
                    <a:gd name="connsiteY10" fmla="*/ 2361803 h 4094894"/>
                    <a:gd name="connsiteX11" fmla="*/ 1 w 3023737"/>
                    <a:gd name="connsiteY11" fmla="*/ 1203534 h 4094894"/>
                    <a:gd name="connsiteX12" fmla="*/ 388668 w 3023737"/>
                    <a:gd name="connsiteY12" fmla="*/ 1203534 h 4094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023737" h="4094894">
                      <a:moveTo>
                        <a:pt x="220316" y="440726"/>
                      </a:moveTo>
                      <a:lnTo>
                        <a:pt x="2217264" y="0"/>
                      </a:lnTo>
                      <a:lnTo>
                        <a:pt x="3023737" y="3654168"/>
                      </a:lnTo>
                      <a:lnTo>
                        <a:pt x="1026790" y="4094894"/>
                      </a:lnTo>
                      <a:lnTo>
                        <a:pt x="644298" y="2361803"/>
                      </a:lnTo>
                      <a:lnTo>
                        <a:pt x="643444" y="2361803"/>
                      </a:lnTo>
                      <a:lnTo>
                        <a:pt x="642476" y="2353551"/>
                      </a:lnTo>
                      <a:cubicBezTo>
                        <a:pt x="608810" y="2201008"/>
                        <a:pt x="457858" y="2104640"/>
                        <a:pt x="305315" y="2138306"/>
                      </a:cubicBezTo>
                      <a:cubicBezTo>
                        <a:pt x="209976" y="2159348"/>
                        <a:pt x="136580" y="2226204"/>
                        <a:pt x="103159" y="2310629"/>
                      </a:cubicBezTo>
                      <a:lnTo>
                        <a:pt x="88440" y="2361803"/>
                      </a:lnTo>
                      <a:lnTo>
                        <a:pt x="0" y="2361803"/>
                      </a:lnTo>
                      <a:lnTo>
                        <a:pt x="1" y="1203534"/>
                      </a:lnTo>
                      <a:lnTo>
                        <a:pt x="388668" y="1203534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319" name="isḻiďè"/>
                <p:cNvSpPr/>
                <p:nvPr/>
              </p:nvSpPr>
              <p:spPr>
                <a:xfrm flipH="1">
                  <a:off x="3899471" y="1077963"/>
                  <a:ext cx="2117629" cy="1329046"/>
                </a:xfrm>
                <a:custGeom>
                  <a:avLst/>
                  <a:gdLst>
                    <a:gd name="connsiteX0" fmla="*/ 3754178 w 6196364"/>
                    <a:gd name="connsiteY0" fmla="*/ 0 h 3888906"/>
                    <a:gd name="connsiteX1" fmla="*/ 6185754 w 6196364"/>
                    <a:gd name="connsiteY1" fmla="*/ 2194290 h 3888906"/>
                    <a:gd name="connsiteX2" fmla="*/ 6194855 w 6196364"/>
                    <a:gd name="connsiteY2" fmla="*/ 2374532 h 3888906"/>
                    <a:gd name="connsiteX3" fmla="*/ 6196363 w 6196364"/>
                    <a:gd name="connsiteY3" fmla="*/ 2374532 h 3888906"/>
                    <a:gd name="connsiteX4" fmla="*/ 6196364 w 6196364"/>
                    <a:gd name="connsiteY4" fmla="*/ 3240999 h 3888906"/>
                    <a:gd name="connsiteX5" fmla="*/ 6186988 w 6196364"/>
                    <a:gd name="connsiteY5" fmla="*/ 3148000 h 3888906"/>
                    <a:gd name="connsiteX6" fmla="*/ 6146442 w 6196364"/>
                    <a:gd name="connsiteY6" fmla="*/ 3017381 h 3888906"/>
                    <a:gd name="connsiteX7" fmla="*/ 6135503 w 6196364"/>
                    <a:gd name="connsiteY7" fmla="*/ 2997228 h 3888906"/>
                    <a:gd name="connsiteX8" fmla="*/ 6082284 w 6196364"/>
                    <a:gd name="connsiteY8" fmla="*/ 2899181 h 3888906"/>
                    <a:gd name="connsiteX9" fmla="*/ 6006413 w 6196364"/>
                    <a:gd name="connsiteY9" fmla="*/ 2807222 h 3888906"/>
                    <a:gd name="connsiteX10" fmla="*/ 5988731 w 6196364"/>
                    <a:gd name="connsiteY10" fmla="*/ 2789113 h 3888906"/>
                    <a:gd name="connsiteX11" fmla="*/ 5946041 w 6196364"/>
                    <a:gd name="connsiteY11" fmla="*/ 2753891 h 3888906"/>
                    <a:gd name="connsiteX12" fmla="*/ 5859085 w 6196364"/>
                    <a:gd name="connsiteY12" fmla="*/ 2692095 h 3888906"/>
                    <a:gd name="connsiteX13" fmla="*/ 5812087 w 6196364"/>
                    <a:gd name="connsiteY13" fmla="*/ 2666586 h 3888906"/>
                    <a:gd name="connsiteX14" fmla="*/ 5711461 w 6196364"/>
                    <a:gd name="connsiteY14" fmla="*/ 2626994 h 3888906"/>
                    <a:gd name="connsiteX15" fmla="*/ 5664645 w 6196364"/>
                    <a:gd name="connsiteY15" fmla="*/ 2612462 h 3888906"/>
                    <a:gd name="connsiteX16" fmla="*/ 5505273 w 6196364"/>
                    <a:gd name="connsiteY16" fmla="*/ 2592385 h 3888906"/>
                    <a:gd name="connsiteX17" fmla="*/ 4910161 w 6196364"/>
                    <a:gd name="connsiteY17" fmla="*/ 2927413 h 3888906"/>
                    <a:gd name="connsiteX18" fmla="*/ 4872800 w 6196364"/>
                    <a:gd name="connsiteY18" fmla="*/ 3000393 h 3888906"/>
                    <a:gd name="connsiteX19" fmla="*/ 4849385 w 6196364"/>
                    <a:gd name="connsiteY19" fmla="*/ 3074089 h 3888906"/>
                    <a:gd name="connsiteX20" fmla="*/ 3933215 w 6196364"/>
                    <a:gd name="connsiteY20" fmla="*/ 3863679 h 3888906"/>
                    <a:gd name="connsiteX21" fmla="*/ 3698093 w 6196364"/>
                    <a:gd name="connsiteY21" fmla="*/ 3887380 h 3888906"/>
                    <a:gd name="connsiteX22" fmla="*/ 3698093 w 6196364"/>
                    <a:gd name="connsiteY22" fmla="*/ 3883999 h 3888906"/>
                    <a:gd name="connsiteX23" fmla="*/ 3696475 w 6196364"/>
                    <a:gd name="connsiteY23" fmla="*/ 3884246 h 3888906"/>
                    <a:gd name="connsiteX24" fmla="*/ 3604192 w 6196364"/>
                    <a:gd name="connsiteY24" fmla="*/ 3888906 h 3888906"/>
                    <a:gd name="connsiteX25" fmla="*/ 902576 w 6196364"/>
                    <a:gd name="connsiteY25" fmla="*/ 3888906 h 3888906"/>
                    <a:gd name="connsiteX26" fmla="*/ 0 w 6196364"/>
                    <a:gd name="connsiteY26" fmla="*/ 2986330 h 3888906"/>
                    <a:gd name="connsiteX27" fmla="*/ 0 w 6196364"/>
                    <a:gd name="connsiteY27" fmla="*/ 902578 h 3888906"/>
                    <a:gd name="connsiteX28" fmla="*/ 902576 w 6196364"/>
                    <a:gd name="connsiteY28" fmla="*/ 2 h 3888906"/>
                    <a:gd name="connsiteX29" fmla="*/ 3604192 w 6196364"/>
                    <a:gd name="connsiteY29" fmla="*/ 2 h 3888906"/>
                    <a:gd name="connsiteX30" fmla="*/ 3693328 w 6196364"/>
                    <a:gd name="connsiteY30" fmla="*/ 4503 h 3888906"/>
                    <a:gd name="connsiteX31" fmla="*/ 3693328 w 6196364"/>
                    <a:gd name="connsiteY31" fmla="*/ 3073 h 3888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6196364" h="3888906">
                      <a:moveTo>
                        <a:pt x="3754178" y="0"/>
                      </a:moveTo>
                      <a:cubicBezTo>
                        <a:pt x="5019701" y="0"/>
                        <a:pt x="6060587" y="961790"/>
                        <a:pt x="6185754" y="2194290"/>
                      </a:cubicBezTo>
                      <a:lnTo>
                        <a:pt x="6194855" y="2374532"/>
                      </a:lnTo>
                      <a:lnTo>
                        <a:pt x="6196363" y="2374532"/>
                      </a:lnTo>
                      <a:lnTo>
                        <a:pt x="6196364" y="3240999"/>
                      </a:lnTo>
                      <a:lnTo>
                        <a:pt x="6186988" y="3148000"/>
                      </a:lnTo>
                      <a:cubicBezTo>
                        <a:pt x="6177719" y="3102702"/>
                        <a:pt x="6164049" y="3059007"/>
                        <a:pt x="6146442" y="3017381"/>
                      </a:cubicBezTo>
                      <a:lnTo>
                        <a:pt x="6135503" y="2997228"/>
                      </a:lnTo>
                      <a:lnTo>
                        <a:pt x="6082284" y="2899181"/>
                      </a:lnTo>
                      <a:lnTo>
                        <a:pt x="6006413" y="2807222"/>
                      </a:lnTo>
                      <a:lnTo>
                        <a:pt x="5988731" y="2789113"/>
                      </a:lnTo>
                      <a:lnTo>
                        <a:pt x="5946041" y="2753891"/>
                      </a:lnTo>
                      <a:lnTo>
                        <a:pt x="5859085" y="2692095"/>
                      </a:lnTo>
                      <a:lnTo>
                        <a:pt x="5812087" y="2666586"/>
                      </a:lnTo>
                      <a:lnTo>
                        <a:pt x="5711461" y="2626994"/>
                      </a:lnTo>
                      <a:lnTo>
                        <a:pt x="5664645" y="2612462"/>
                      </a:lnTo>
                      <a:lnTo>
                        <a:pt x="5505273" y="2592385"/>
                      </a:lnTo>
                      <a:cubicBezTo>
                        <a:pt x="5253071" y="2592386"/>
                        <a:pt x="5032205" y="2726556"/>
                        <a:pt x="4910161" y="2927413"/>
                      </a:cubicBezTo>
                      <a:lnTo>
                        <a:pt x="4872800" y="3000393"/>
                      </a:lnTo>
                      <a:lnTo>
                        <a:pt x="4849385" y="3074089"/>
                      </a:lnTo>
                      <a:cubicBezTo>
                        <a:pt x="4703144" y="3473495"/>
                        <a:pt x="4357611" y="3776834"/>
                        <a:pt x="3933215" y="3863679"/>
                      </a:cubicBezTo>
                      <a:lnTo>
                        <a:pt x="3698093" y="3887380"/>
                      </a:lnTo>
                      <a:lnTo>
                        <a:pt x="3698093" y="3883999"/>
                      </a:lnTo>
                      <a:lnTo>
                        <a:pt x="3696475" y="3884246"/>
                      </a:lnTo>
                      <a:cubicBezTo>
                        <a:pt x="3666133" y="3887328"/>
                        <a:pt x="3635347" y="3888906"/>
                        <a:pt x="3604192" y="3888906"/>
                      </a:cubicBezTo>
                      <a:lnTo>
                        <a:pt x="902576" y="3888906"/>
                      </a:lnTo>
                      <a:cubicBezTo>
                        <a:pt x="404097" y="3888906"/>
                        <a:pt x="0" y="3484809"/>
                        <a:pt x="0" y="2986330"/>
                      </a:cubicBezTo>
                      <a:lnTo>
                        <a:pt x="0" y="902578"/>
                      </a:lnTo>
                      <a:cubicBezTo>
                        <a:pt x="0" y="404099"/>
                        <a:pt x="404097" y="2"/>
                        <a:pt x="902576" y="2"/>
                      </a:cubicBezTo>
                      <a:lnTo>
                        <a:pt x="3604192" y="2"/>
                      </a:lnTo>
                      <a:lnTo>
                        <a:pt x="3693328" y="4503"/>
                      </a:lnTo>
                      <a:lnTo>
                        <a:pt x="3693328" y="3073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320" name="îSļïḋê"/>
                <p:cNvSpPr/>
                <p:nvPr/>
              </p:nvSpPr>
              <p:spPr>
                <a:xfrm flipH="1">
                  <a:off x="3899470" y="2288207"/>
                  <a:ext cx="390369" cy="2670739"/>
                </a:xfrm>
                <a:prstGeom prst="rect">
                  <a:avLst/>
                </a:prstGeom>
                <a:solidFill>
                  <a:schemeClr val="accent6">
                    <a:lumMod val="75000"/>
                  </a:schemeClr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</a:p>
              </p:txBody>
            </p:sp>
            <p:grpSp>
              <p:nvGrpSpPr>
                <p:cNvPr id="321" name="íṣḷîḍè"/>
                <p:cNvGrpSpPr/>
                <p:nvPr/>
              </p:nvGrpSpPr>
              <p:grpSpPr>
                <a:xfrm>
                  <a:off x="2776819" y="2138436"/>
                  <a:ext cx="1914942" cy="2820510"/>
                  <a:chOff x="5837264" y="2442698"/>
                  <a:chExt cx="1914942" cy="2820510"/>
                </a:xfrm>
              </p:grpSpPr>
              <p:grpSp>
                <p:nvGrpSpPr>
                  <p:cNvPr id="333" name="îŝľîḍé"/>
                  <p:cNvGrpSpPr/>
                  <p:nvPr/>
                </p:nvGrpSpPr>
                <p:grpSpPr>
                  <a:xfrm>
                    <a:off x="7245267" y="3082949"/>
                    <a:ext cx="506939" cy="2180259"/>
                    <a:chOff x="7245267" y="3082949"/>
                    <a:chExt cx="506939" cy="2180259"/>
                  </a:xfrm>
                </p:grpSpPr>
                <p:sp>
                  <p:nvSpPr>
                    <p:cNvPr id="335" name="íSḷíḑê"/>
                    <p:cNvSpPr/>
                    <p:nvPr/>
                  </p:nvSpPr>
                  <p:spPr>
                    <a:xfrm rot="746739">
                      <a:off x="7245267" y="3082949"/>
                      <a:ext cx="506939" cy="686522"/>
                    </a:xfrm>
                    <a:custGeom>
                      <a:avLst/>
                      <a:gdLst>
                        <a:gd name="connsiteX0" fmla="*/ 220316 w 3023737"/>
                        <a:gd name="connsiteY0" fmla="*/ 440726 h 4094894"/>
                        <a:gd name="connsiteX1" fmla="*/ 2217264 w 3023737"/>
                        <a:gd name="connsiteY1" fmla="*/ 0 h 4094894"/>
                        <a:gd name="connsiteX2" fmla="*/ 3023737 w 3023737"/>
                        <a:gd name="connsiteY2" fmla="*/ 3654168 h 4094894"/>
                        <a:gd name="connsiteX3" fmla="*/ 1026790 w 3023737"/>
                        <a:gd name="connsiteY3" fmla="*/ 4094894 h 4094894"/>
                        <a:gd name="connsiteX4" fmla="*/ 644298 w 3023737"/>
                        <a:gd name="connsiteY4" fmla="*/ 2361803 h 4094894"/>
                        <a:gd name="connsiteX5" fmla="*/ 643444 w 3023737"/>
                        <a:gd name="connsiteY5" fmla="*/ 2361803 h 4094894"/>
                        <a:gd name="connsiteX6" fmla="*/ 642476 w 3023737"/>
                        <a:gd name="connsiteY6" fmla="*/ 2353551 h 4094894"/>
                        <a:gd name="connsiteX7" fmla="*/ 305315 w 3023737"/>
                        <a:gd name="connsiteY7" fmla="*/ 2138306 h 4094894"/>
                        <a:gd name="connsiteX8" fmla="*/ 103159 w 3023737"/>
                        <a:gd name="connsiteY8" fmla="*/ 2310629 h 4094894"/>
                        <a:gd name="connsiteX9" fmla="*/ 88440 w 3023737"/>
                        <a:gd name="connsiteY9" fmla="*/ 2361803 h 4094894"/>
                        <a:gd name="connsiteX10" fmla="*/ 0 w 3023737"/>
                        <a:gd name="connsiteY10" fmla="*/ 2361803 h 4094894"/>
                        <a:gd name="connsiteX11" fmla="*/ 1 w 3023737"/>
                        <a:gd name="connsiteY11" fmla="*/ 1203534 h 4094894"/>
                        <a:gd name="connsiteX12" fmla="*/ 388668 w 3023737"/>
                        <a:gd name="connsiteY12" fmla="*/ 1203534 h 40948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023737" h="4094894">
                          <a:moveTo>
                            <a:pt x="220316" y="440726"/>
                          </a:moveTo>
                          <a:lnTo>
                            <a:pt x="2217264" y="0"/>
                          </a:lnTo>
                          <a:lnTo>
                            <a:pt x="3023737" y="3654168"/>
                          </a:lnTo>
                          <a:lnTo>
                            <a:pt x="1026790" y="4094894"/>
                          </a:lnTo>
                          <a:lnTo>
                            <a:pt x="644298" y="2361803"/>
                          </a:lnTo>
                          <a:lnTo>
                            <a:pt x="643444" y="2361803"/>
                          </a:lnTo>
                          <a:lnTo>
                            <a:pt x="642476" y="2353551"/>
                          </a:lnTo>
                          <a:cubicBezTo>
                            <a:pt x="608810" y="2201008"/>
                            <a:pt x="457858" y="2104640"/>
                            <a:pt x="305315" y="2138306"/>
                          </a:cubicBezTo>
                          <a:cubicBezTo>
                            <a:pt x="209976" y="2159348"/>
                            <a:pt x="136580" y="2226204"/>
                            <a:pt x="103159" y="2310629"/>
                          </a:cubicBezTo>
                          <a:lnTo>
                            <a:pt x="88440" y="2361803"/>
                          </a:lnTo>
                          <a:lnTo>
                            <a:pt x="0" y="2361803"/>
                          </a:lnTo>
                          <a:lnTo>
                            <a:pt x="1" y="1203534"/>
                          </a:lnTo>
                          <a:lnTo>
                            <a:pt x="388668" y="1203534"/>
                          </a:lnTo>
                          <a:close/>
                        </a:path>
                      </a:pathLst>
                    </a:custGeom>
                    <a:solidFill>
                      <a:schemeClr val="accent4">
                        <a:lumMod val="75000"/>
                      </a:schemeClr>
                    </a:solidFill>
                    <a:ln w="762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/>
                    </a:p>
                  </p:txBody>
                </p:sp>
                <p:sp>
                  <p:nvSpPr>
                    <p:cNvPr id="336" name="iṥḻïḋe"/>
                    <p:cNvSpPr/>
                    <p:nvPr/>
                  </p:nvSpPr>
                  <p:spPr>
                    <a:xfrm>
                      <a:off x="7346991" y="3500524"/>
                      <a:ext cx="341206" cy="1762684"/>
                    </a:xfrm>
                    <a:prstGeom prst="rect">
                      <a:avLst/>
                    </a:prstGeom>
                    <a:solidFill>
                      <a:schemeClr val="accent4">
                        <a:lumMod val="75000"/>
                      </a:schemeClr>
                    </a:solidFill>
                    <a:ln w="762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/>
                    </a:p>
                  </p:txBody>
                </p:sp>
              </p:grpSp>
              <p:sp>
                <p:nvSpPr>
                  <p:cNvPr id="334" name="iṧḻiďê"/>
                  <p:cNvSpPr/>
                  <p:nvPr/>
                </p:nvSpPr>
                <p:spPr>
                  <a:xfrm>
                    <a:off x="5837264" y="2442698"/>
                    <a:ext cx="1850933" cy="1161665"/>
                  </a:xfrm>
                  <a:custGeom>
                    <a:avLst/>
                    <a:gdLst>
                      <a:gd name="connsiteX0" fmla="*/ 3754178 w 6196364"/>
                      <a:gd name="connsiteY0" fmla="*/ 0 h 3888906"/>
                      <a:gd name="connsiteX1" fmla="*/ 6185754 w 6196364"/>
                      <a:gd name="connsiteY1" fmla="*/ 2194290 h 3888906"/>
                      <a:gd name="connsiteX2" fmla="*/ 6194855 w 6196364"/>
                      <a:gd name="connsiteY2" fmla="*/ 2374532 h 3888906"/>
                      <a:gd name="connsiteX3" fmla="*/ 6196363 w 6196364"/>
                      <a:gd name="connsiteY3" fmla="*/ 2374532 h 3888906"/>
                      <a:gd name="connsiteX4" fmla="*/ 6196364 w 6196364"/>
                      <a:gd name="connsiteY4" fmla="*/ 3240999 h 3888906"/>
                      <a:gd name="connsiteX5" fmla="*/ 6186988 w 6196364"/>
                      <a:gd name="connsiteY5" fmla="*/ 3148000 h 3888906"/>
                      <a:gd name="connsiteX6" fmla="*/ 6146442 w 6196364"/>
                      <a:gd name="connsiteY6" fmla="*/ 3017381 h 3888906"/>
                      <a:gd name="connsiteX7" fmla="*/ 6135503 w 6196364"/>
                      <a:gd name="connsiteY7" fmla="*/ 2997228 h 3888906"/>
                      <a:gd name="connsiteX8" fmla="*/ 6082284 w 6196364"/>
                      <a:gd name="connsiteY8" fmla="*/ 2899181 h 3888906"/>
                      <a:gd name="connsiteX9" fmla="*/ 6006413 w 6196364"/>
                      <a:gd name="connsiteY9" fmla="*/ 2807222 h 3888906"/>
                      <a:gd name="connsiteX10" fmla="*/ 5988731 w 6196364"/>
                      <a:gd name="connsiteY10" fmla="*/ 2789113 h 3888906"/>
                      <a:gd name="connsiteX11" fmla="*/ 5946041 w 6196364"/>
                      <a:gd name="connsiteY11" fmla="*/ 2753891 h 3888906"/>
                      <a:gd name="connsiteX12" fmla="*/ 5859085 w 6196364"/>
                      <a:gd name="connsiteY12" fmla="*/ 2692095 h 3888906"/>
                      <a:gd name="connsiteX13" fmla="*/ 5812087 w 6196364"/>
                      <a:gd name="connsiteY13" fmla="*/ 2666586 h 3888906"/>
                      <a:gd name="connsiteX14" fmla="*/ 5711461 w 6196364"/>
                      <a:gd name="connsiteY14" fmla="*/ 2626994 h 3888906"/>
                      <a:gd name="connsiteX15" fmla="*/ 5664645 w 6196364"/>
                      <a:gd name="connsiteY15" fmla="*/ 2612462 h 3888906"/>
                      <a:gd name="connsiteX16" fmla="*/ 5505273 w 6196364"/>
                      <a:gd name="connsiteY16" fmla="*/ 2592385 h 3888906"/>
                      <a:gd name="connsiteX17" fmla="*/ 4910161 w 6196364"/>
                      <a:gd name="connsiteY17" fmla="*/ 2927413 h 3888906"/>
                      <a:gd name="connsiteX18" fmla="*/ 4872800 w 6196364"/>
                      <a:gd name="connsiteY18" fmla="*/ 3000393 h 3888906"/>
                      <a:gd name="connsiteX19" fmla="*/ 4849385 w 6196364"/>
                      <a:gd name="connsiteY19" fmla="*/ 3074089 h 3888906"/>
                      <a:gd name="connsiteX20" fmla="*/ 3933215 w 6196364"/>
                      <a:gd name="connsiteY20" fmla="*/ 3863679 h 3888906"/>
                      <a:gd name="connsiteX21" fmla="*/ 3698093 w 6196364"/>
                      <a:gd name="connsiteY21" fmla="*/ 3887380 h 3888906"/>
                      <a:gd name="connsiteX22" fmla="*/ 3698093 w 6196364"/>
                      <a:gd name="connsiteY22" fmla="*/ 3883999 h 3888906"/>
                      <a:gd name="connsiteX23" fmla="*/ 3696475 w 6196364"/>
                      <a:gd name="connsiteY23" fmla="*/ 3884246 h 3888906"/>
                      <a:gd name="connsiteX24" fmla="*/ 3604192 w 6196364"/>
                      <a:gd name="connsiteY24" fmla="*/ 3888906 h 3888906"/>
                      <a:gd name="connsiteX25" fmla="*/ 902576 w 6196364"/>
                      <a:gd name="connsiteY25" fmla="*/ 3888906 h 3888906"/>
                      <a:gd name="connsiteX26" fmla="*/ 0 w 6196364"/>
                      <a:gd name="connsiteY26" fmla="*/ 2986330 h 3888906"/>
                      <a:gd name="connsiteX27" fmla="*/ 0 w 6196364"/>
                      <a:gd name="connsiteY27" fmla="*/ 902578 h 3888906"/>
                      <a:gd name="connsiteX28" fmla="*/ 902576 w 6196364"/>
                      <a:gd name="connsiteY28" fmla="*/ 2 h 3888906"/>
                      <a:gd name="connsiteX29" fmla="*/ 3604192 w 6196364"/>
                      <a:gd name="connsiteY29" fmla="*/ 2 h 3888906"/>
                      <a:gd name="connsiteX30" fmla="*/ 3693328 w 6196364"/>
                      <a:gd name="connsiteY30" fmla="*/ 4503 h 3888906"/>
                      <a:gd name="connsiteX31" fmla="*/ 3693328 w 6196364"/>
                      <a:gd name="connsiteY31" fmla="*/ 3073 h 3888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6196364" h="3888906">
                        <a:moveTo>
                          <a:pt x="3754178" y="0"/>
                        </a:moveTo>
                        <a:cubicBezTo>
                          <a:pt x="5019701" y="0"/>
                          <a:pt x="6060587" y="961790"/>
                          <a:pt x="6185754" y="2194290"/>
                        </a:cubicBezTo>
                        <a:lnTo>
                          <a:pt x="6194855" y="2374532"/>
                        </a:lnTo>
                        <a:lnTo>
                          <a:pt x="6196363" y="2374532"/>
                        </a:lnTo>
                        <a:lnTo>
                          <a:pt x="6196364" y="3240999"/>
                        </a:lnTo>
                        <a:lnTo>
                          <a:pt x="6186988" y="3148000"/>
                        </a:lnTo>
                        <a:cubicBezTo>
                          <a:pt x="6177719" y="3102702"/>
                          <a:pt x="6164049" y="3059007"/>
                          <a:pt x="6146442" y="3017381"/>
                        </a:cubicBezTo>
                        <a:lnTo>
                          <a:pt x="6135503" y="2997228"/>
                        </a:lnTo>
                        <a:lnTo>
                          <a:pt x="6082284" y="2899181"/>
                        </a:lnTo>
                        <a:lnTo>
                          <a:pt x="6006413" y="2807222"/>
                        </a:lnTo>
                        <a:lnTo>
                          <a:pt x="5988731" y="2789113"/>
                        </a:lnTo>
                        <a:lnTo>
                          <a:pt x="5946041" y="2753891"/>
                        </a:lnTo>
                        <a:lnTo>
                          <a:pt x="5859085" y="2692095"/>
                        </a:lnTo>
                        <a:lnTo>
                          <a:pt x="5812087" y="2666586"/>
                        </a:lnTo>
                        <a:lnTo>
                          <a:pt x="5711461" y="2626994"/>
                        </a:lnTo>
                        <a:lnTo>
                          <a:pt x="5664645" y="2612462"/>
                        </a:lnTo>
                        <a:lnTo>
                          <a:pt x="5505273" y="2592385"/>
                        </a:lnTo>
                        <a:cubicBezTo>
                          <a:pt x="5253071" y="2592386"/>
                          <a:pt x="5032205" y="2726556"/>
                          <a:pt x="4910161" y="2927413"/>
                        </a:cubicBezTo>
                        <a:lnTo>
                          <a:pt x="4872800" y="3000393"/>
                        </a:lnTo>
                        <a:lnTo>
                          <a:pt x="4849385" y="3074089"/>
                        </a:lnTo>
                        <a:cubicBezTo>
                          <a:pt x="4703144" y="3473495"/>
                          <a:pt x="4357611" y="3776834"/>
                          <a:pt x="3933215" y="3863679"/>
                        </a:cubicBezTo>
                        <a:lnTo>
                          <a:pt x="3698093" y="3887380"/>
                        </a:lnTo>
                        <a:lnTo>
                          <a:pt x="3698093" y="3883999"/>
                        </a:lnTo>
                        <a:lnTo>
                          <a:pt x="3696475" y="3884246"/>
                        </a:lnTo>
                        <a:cubicBezTo>
                          <a:pt x="3666133" y="3887328"/>
                          <a:pt x="3635347" y="3888906"/>
                          <a:pt x="3604192" y="3888906"/>
                        </a:cubicBezTo>
                        <a:lnTo>
                          <a:pt x="902576" y="3888906"/>
                        </a:lnTo>
                        <a:cubicBezTo>
                          <a:pt x="404097" y="3888906"/>
                          <a:pt x="0" y="3484809"/>
                          <a:pt x="0" y="2986330"/>
                        </a:cubicBezTo>
                        <a:lnTo>
                          <a:pt x="0" y="902578"/>
                        </a:lnTo>
                        <a:cubicBezTo>
                          <a:pt x="0" y="404099"/>
                          <a:pt x="404097" y="2"/>
                          <a:pt x="902576" y="2"/>
                        </a:cubicBezTo>
                        <a:lnTo>
                          <a:pt x="3604192" y="2"/>
                        </a:lnTo>
                        <a:lnTo>
                          <a:pt x="3693328" y="4503"/>
                        </a:lnTo>
                        <a:lnTo>
                          <a:pt x="3693328" y="3073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 w="762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</a:p>
                </p:txBody>
              </p:sp>
            </p:grpSp>
            <p:grpSp>
              <p:nvGrpSpPr>
                <p:cNvPr id="322" name="iS1íḋè"/>
                <p:cNvGrpSpPr/>
                <p:nvPr/>
              </p:nvGrpSpPr>
              <p:grpSpPr>
                <a:xfrm>
                  <a:off x="3594720" y="4899415"/>
                  <a:ext cx="1033033" cy="761226"/>
                  <a:chOff x="3594720" y="4899415"/>
                  <a:chExt cx="1033033" cy="761226"/>
                </a:xfrm>
              </p:grpSpPr>
              <p:grpSp>
                <p:nvGrpSpPr>
                  <p:cNvPr id="324" name="ïṧlídê"/>
                  <p:cNvGrpSpPr/>
                  <p:nvPr/>
                </p:nvGrpSpPr>
                <p:grpSpPr>
                  <a:xfrm>
                    <a:off x="4091720" y="4899415"/>
                    <a:ext cx="536033" cy="761225"/>
                    <a:chOff x="4091720" y="4899415"/>
                    <a:chExt cx="536033" cy="761225"/>
                  </a:xfrm>
                </p:grpSpPr>
                <p:sp>
                  <p:nvSpPr>
                    <p:cNvPr id="331" name="ísḷïḋé"/>
                    <p:cNvSpPr/>
                    <p:nvPr/>
                  </p:nvSpPr>
                  <p:spPr>
                    <a:xfrm flipV="1">
                      <a:off x="4091720" y="4958945"/>
                      <a:ext cx="536032" cy="701695"/>
                    </a:xfrm>
                    <a:prstGeom prst="triangle">
                      <a:avLst>
                        <a:gd name="adj" fmla="val 0"/>
                      </a:avLst>
                    </a:prstGeom>
                    <a:solidFill>
                      <a:schemeClr val="accent4"/>
                    </a:solidFill>
                    <a:ln w="762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/>
                    </a:p>
                  </p:txBody>
                </p:sp>
                <p:sp>
                  <p:nvSpPr>
                    <p:cNvPr id="332" name="íşļïḍè"/>
                    <p:cNvSpPr/>
                    <p:nvPr/>
                  </p:nvSpPr>
                  <p:spPr>
                    <a:xfrm>
                      <a:off x="4286547" y="4899415"/>
                      <a:ext cx="341206" cy="59531"/>
                    </a:xfrm>
                    <a:custGeom>
                      <a:avLst/>
                      <a:gdLst>
                        <a:gd name="connsiteX0" fmla="*/ 170603 w 341206"/>
                        <a:gd name="connsiteY0" fmla="*/ 0 h 59531"/>
                        <a:gd name="connsiteX1" fmla="*/ 341206 w 341206"/>
                        <a:gd name="connsiteY1" fmla="*/ 59531 h 59531"/>
                        <a:gd name="connsiteX2" fmla="*/ 0 w 341206"/>
                        <a:gd name="connsiteY2" fmla="*/ 59531 h 59531"/>
                        <a:gd name="connsiteX3" fmla="*/ 170603 w 341206"/>
                        <a:gd name="connsiteY3" fmla="*/ 0 h 595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41206" h="59531">
                          <a:moveTo>
                            <a:pt x="170603" y="0"/>
                          </a:moveTo>
                          <a:cubicBezTo>
                            <a:pt x="264824" y="0"/>
                            <a:pt x="341206" y="26653"/>
                            <a:pt x="341206" y="59531"/>
                          </a:cubicBezTo>
                          <a:lnTo>
                            <a:pt x="0" y="59531"/>
                          </a:lnTo>
                          <a:cubicBezTo>
                            <a:pt x="0" y="26653"/>
                            <a:pt x="76382" y="0"/>
                            <a:pt x="170603" y="0"/>
                          </a:cubicBez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 w="762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/>
                    </a:p>
                  </p:txBody>
                </p:sp>
              </p:grpSp>
              <p:grpSp>
                <p:nvGrpSpPr>
                  <p:cNvPr id="325" name="ïṧlïḑê"/>
                  <p:cNvGrpSpPr/>
                  <p:nvPr/>
                </p:nvGrpSpPr>
                <p:grpSpPr>
                  <a:xfrm>
                    <a:off x="3594720" y="4899415"/>
                    <a:ext cx="496998" cy="755011"/>
                    <a:chOff x="3594720" y="4899415"/>
                    <a:chExt cx="496998" cy="755011"/>
                  </a:xfrm>
                </p:grpSpPr>
                <p:sp>
                  <p:nvSpPr>
                    <p:cNvPr id="329" name="í$ḷidè"/>
                    <p:cNvSpPr/>
                    <p:nvPr/>
                  </p:nvSpPr>
                  <p:spPr>
                    <a:xfrm flipH="1" flipV="1">
                      <a:off x="3594720" y="4952731"/>
                      <a:ext cx="496998" cy="701695"/>
                    </a:xfrm>
                    <a:prstGeom prst="triangle">
                      <a:avLst>
                        <a:gd name="adj" fmla="val 0"/>
                      </a:avLst>
                    </a:prstGeom>
                    <a:solidFill>
                      <a:schemeClr val="accent2"/>
                    </a:solidFill>
                    <a:ln w="762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/>
                    </a:p>
                  </p:txBody>
                </p:sp>
                <p:sp>
                  <p:nvSpPr>
                    <p:cNvPr id="330" name="íṧlíḍê"/>
                    <p:cNvSpPr/>
                    <p:nvPr/>
                  </p:nvSpPr>
                  <p:spPr>
                    <a:xfrm>
                      <a:off x="3594732" y="4899415"/>
                      <a:ext cx="308840" cy="59531"/>
                    </a:xfrm>
                    <a:custGeom>
                      <a:avLst/>
                      <a:gdLst>
                        <a:gd name="connsiteX0" fmla="*/ 154420 w 308840"/>
                        <a:gd name="connsiteY0" fmla="*/ 0 h 59531"/>
                        <a:gd name="connsiteX1" fmla="*/ 308840 w 308840"/>
                        <a:gd name="connsiteY1" fmla="*/ 59531 h 59531"/>
                        <a:gd name="connsiteX2" fmla="*/ 0 w 308840"/>
                        <a:gd name="connsiteY2" fmla="*/ 59531 h 59531"/>
                        <a:gd name="connsiteX3" fmla="*/ 154420 w 308840"/>
                        <a:gd name="connsiteY3" fmla="*/ 0 h 595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08840" h="59531">
                          <a:moveTo>
                            <a:pt x="154420" y="0"/>
                          </a:moveTo>
                          <a:cubicBezTo>
                            <a:pt x="239704" y="0"/>
                            <a:pt x="308840" y="26653"/>
                            <a:pt x="308840" y="59531"/>
                          </a:cubicBezTo>
                          <a:lnTo>
                            <a:pt x="0" y="59531"/>
                          </a:lnTo>
                          <a:cubicBezTo>
                            <a:pt x="0" y="26653"/>
                            <a:pt x="69136" y="0"/>
                            <a:pt x="154420" y="0"/>
                          </a:cubicBez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 w="762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/>
                    </a:p>
                  </p:txBody>
                </p:sp>
              </p:grpSp>
              <p:grpSp>
                <p:nvGrpSpPr>
                  <p:cNvPr id="326" name="isľîḓè"/>
                  <p:cNvGrpSpPr/>
                  <p:nvPr/>
                </p:nvGrpSpPr>
                <p:grpSpPr>
                  <a:xfrm>
                    <a:off x="3898182" y="4899415"/>
                    <a:ext cx="387076" cy="761226"/>
                    <a:chOff x="3898182" y="4899415"/>
                    <a:chExt cx="387076" cy="761226"/>
                  </a:xfrm>
                </p:grpSpPr>
                <p:sp>
                  <p:nvSpPr>
                    <p:cNvPr id="327" name="ïśḻïďe"/>
                    <p:cNvSpPr/>
                    <p:nvPr/>
                  </p:nvSpPr>
                  <p:spPr>
                    <a:xfrm flipV="1">
                      <a:off x="3898182" y="4958946"/>
                      <a:ext cx="387076" cy="701695"/>
                    </a:xfrm>
                    <a:prstGeom prst="triangle">
                      <a:avLst/>
                    </a:prstGeom>
                    <a:solidFill>
                      <a:schemeClr val="accent6"/>
                    </a:solidFill>
                    <a:ln w="762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/>
                    </a:p>
                  </p:txBody>
                </p:sp>
                <p:sp>
                  <p:nvSpPr>
                    <p:cNvPr id="328" name="îṣ1îḓe"/>
                    <p:cNvSpPr/>
                    <p:nvPr/>
                  </p:nvSpPr>
                  <p:spPr>
                    <a:xfrm>
                      <a:off x="3900877" y="4899415"/>
                      <a:ext cx="384380" cy="62705"/>
                    </a:xfrm>
                    <a:custGeom>
                      <a:avLst/>
                      <a:gdLst>
                        <a:gd name="connsiteX0" fmla="*/ 192190 w 384380"/>
                        <a:gd name="connsiteY0" fmla="*/ 0 h 62705"/>
                        <a:gd name="connsiteX1" fmla="*/ 384380 w 384380"/>
                        <a:gd name="connsiteY1" fmla="*/ 59531 h 62705"/>
                        <a:gd name="connsiteX2" fmla="*/ 2695 w 384380"/>
                        <a:gd name="connsiteY2" fmla="*/ 59531 h 62705"/>
                        <a:gd name="connsiteX3" fmla="*/ 1033 w 384380"/>
                        <a:gd name="connsiteY3" fmla="*/ 62705 h 62705"/>
                        <a:gd name="connsiteX4" fmla="*/ 0 w 384380"/>
                        <a:gd name="connsiteY4" fmla="*/ 59531 h 62705"/>
                        <a:gd name="connsiteX5" fmla="*/ 192190 w 384380"/>
                        <a:gd name="connsiteY5" fmla="*/ 0 h 6270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84380" h="62705">
                          <a:moveTo>
                            <a:pt x="192190" y="0"/>
                          </a:moveTo>
                          <a:cubicBezTo>
                            <a:pt x="298334" y="0"/>
                            <a:pt x="384380" y="26653"/>
                            <a:pt x="384380" y="59531"/>
                          </a:cubicBezTo>
                          <a:lnTo>
                            <a:pt x="2695" y="59531"/>
                          </a:lnTo>
                          <a:lnTo>
                            <a:pt x="1033" y="62705"/>
                          </a:lnTo>
                          <a:lnTo>
                            <a:pt x="0" y="59531"/>
                          </a:lnTo>
                          <a:cubicBezTo>
                            <a:pt x="0" y="26653"/>
                            <a:pt x="86046" y="0"/>
                            <a:pt x="192190" y="0"/>
                          </a:cubicBezTo>
                          <a:close/>
                        </a:path>
                      </a:pathLst>
                    </a:custGeom>
                    <a:solidFill>
                      <a:schemeClr val="accent6"/>
                    </a:solidFill>
                    <a:ln w="762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/>
                    </a:p>
                  </p:txBody>
                </p:sp>
              </p:grpSp>
            </p:grpSp>
            <p:sp>
              <p:nvSpPr>
                <p:cNvPr id="323" name="iṥḷidé"/>
                <p:cNvSpPr/>
                <p:nvPr/>
              </p:nvSpPr>
              <p:spPr>
                <a:xfrm>
                  <a:off x="3928521" y="5327547"/>
                  <a:ext cx="341633" cy="340713"/>
                </a:xfrm>
                <a:custGeom>
                  <a:avLst/>
                  <a:gdLst>
                    <a:gd name="connsiteX0" fmla="*/ 167999 w 341633"/>
                    <a:gd name="connsiteY0" fmla="*/ 0 h 340713"/>
                    <a:gd name="connsiteX1" fmla="*/ 306303 w 341633"/>
                    <a:gd name="connsiteY1" fmla="*/ 57288 h 340713"/>
                    <a:gd name="connsiteX2" fmla="*/ 341633 w 341633"/>
                    <a:gd name="connsiteY2" fmla="*/ 109688 h 340713"/>
                    <a:gd name="connsiteX3" fmla="*/ 165151 w 341633"/>
                    <a:gd name="connsiteY3" fmla="*/ 340712 h 340713"/>
                    <a:gd name="connsiteX4" fmla="*/ 165150 w 341633"/>
                    <a:gd name="connsiteY4" fmla="*/ 340713 h 340713"/>
                    <a:gd name="connsiteX5" fmla="*/ 162344 w 341633"/>
                    <a:gd name="connsiteY5" fmla="*/ 330539 h 340713"/>
                    <a:gd name="connsiteX6" fmla="*/ 0 w 341633"/>
                    <a:gd name="connsiteY6" fmla="*/ 101331 h 340713"/>
                    <a:gd name="connsiteX7" fmla="*/ 29695 w 341633"/>
                    <a:gd name="connsiteY7" fmla="*/ 57288 h 340713"/>
                    <a:gd name="connsiteX8" fmla="*/ 167999 w 341633"/>
                    <a:gd name="connsiteY8" fmla="*/ 0 h 340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41633" h="340713">
                      <a:moveTo>
                        <a:pt x="167999" y="0"/>
                      </a:moveTo>
                      <a:cubicBezTo>
                        <a:pt x="222010" y="0"/>
                        <a:pt x="270908" y="21893"/>
                        <a:pt x="306303" y="57288"/>
                      </a:cubicBezTo>
                      <a:lnTo>
                        <a:pt x="341633" y="109688"/>
                      </a:lnTo>
                      <a:lnTo>
                        <a:pt x="165151" y="340712"/>
                      </a:lnTo>
                      <a:lnTo>
                        <a:pt x="165150" y="340713"/>
                      </a:lnTo>
                      <a:lnTo>
                        <a:pt x="162344" y="330539"/>
                      </a:lnTo>
                      <a:lnTo>
                        <a:pt x="0" y="101331"/>
                      </a:lnTo>
                      <a:lnTo>
                        <a:pt x="29695" y="57288"/>
                      </a:lnTo>
                      <a:cubicBezTo>
                        <a:pt x="65090" y="21893"/>
                        <a:pt x="113988" y="0"/>
                        <a:pt x="167999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</a:p>
              </p:txBody>
            </p:sp>
          </p:grpSp>
          <p:sp>
            <p:nvSpPr>
              <p:cNvPr id="314" name="í$1îḍê"/>
              <p:cNvSpPr/>
              <p:nvPr/>
            </p:nvSpPr>
            <p:spPr bwMode="auto">
              <a:xfrm>
                <a:off x="2408819" y="2653629"/>
                <a:ext cx="557700" cy="556666"/>
              </a:xfrm>
              <a:custGeom>
                <a:avLst/>
                <a:gdLst>
                  <a:gd name="T0" fmla="*/ 164 w 204"/>
                  <a:gd name="T1" fmla="*/ 0 h 204"/>
                  <a:gd name="T2" fmla="*/ 39 w 204"/>
                  <a:gd name="T3" fmla="*/ 0 h 204"/>
                  <a:gd name="T4" fmla="*/ 0 w 204"/>
                  <a:gd name="T5" fmla="*/ 39 h 204"/>
                  <a:gd name="T6" fmla="*/ 0 w 204"/>
                  <a:gd name="T7" fmla="*/ 81 h 204"/>
                  <a:gd name="T8" fmla="*/ 0 w 204"/>
                  <a:gd name="T9" fmla="*/ 164 h 204"/>
                  <a:gd name="T10" fmla="*/ 39 w 204"/>
                  <a:gd name="T11" fmla="*/ 204 h 204"/>
                  <a:gd name="T12" fmla="*/ 164 w 204"/>
                  <a:gd name="T13" fmla="*/ 204 h 204"/>
                  <a:gd name="T14" fmla="*/ 204 w 204"/>
                  <a:gd name="T15" fmla="*/ 164 h 204"/>
                  <a:gd name="T16" fmla="*/ 204 w 204"/>
                  <a:gd name="T17" fmla="*/ 81 h 204"/>
                  <a:gd name="T18" fmla="*/ 204 w 204"/>
                  <a:gd name="T19" fmla="*/ 39 h 204"/>
                  <a:gd name="T20" fmla="*/ 164 w 204"/>
                  <a:gd name="T21" fmla="*/ 0 h 204"/>
                  <a:gd name="T22" fmla="*/ 176 w 204"/>
                  <a:gd name="T23" fmla="*/ 23 h 204"/>
                  <a:gd name="T24" fmla="*/ 180 w 204"/>
                  <a:gd name="T25" fmla="*/ 23 h 204"/>
                  <a:gd name="T26" fmla="*/ 180 w 204"/>
                  <a:gd name="T27" fmla="*/ 28 h 204"/>
                  <a:gd name="T28" fmla="*/ 180 w 204"/>
                  <a:gd name="T29" fmla="*/ 58 h 204"/>
                  <a:gd name="T30" fmla="*/ 146 w 204"/>
                  <a:gd name="T31" fmla="*/ 58 h 204"/>
                  <a:gd name="T32" fmla="*/ 146 w 204"/>
                  <a:gd name="T33" fmla="*/ 24 h 204"/>
                  <a:gd name="T34" fmla="*/ 176 w 204"/>
                  <a:gd name="T35" fmla="*/ 23 h 204"/>
                  <a:gd name="T36" fmla="*/ 73 w 204"/>
                  <a:gd name="T37" fmla="*/ 81 h 204"/>
                  <a:gd name="T38" fmla="*/ 102 w 204"/>
                  <a:gd name="T39" fmla="*/ 66 h 204"/>
                  <a:gd name="T40" fmla="*/ 131 w 204"/>
                  <a:gd name="T41" fmla="*/ 81 h 204"/>
                  <a:gd name="T42" fmla="*/ 138 w 204"/>
                  <a:gd name="T43" fmla="*/ 102 h 204"/>
                  <a:gd name="T44" fmla="*/ 102 w 204"/>
                  <a:gd name="T45" fmla="*/ 138 h 204"/>
                  <a:gd name="T46" fmla="*/ 66 w 204"/>
                  <a:gd name="T47" fmla="*/ 102 h 204"/>
                  <a:gd name="T48" fmla="*/ 73 w 204"/>
                  <a:gd name="T49" fmla="*/ 81 h 204"/>
                  <a:gd name="T50" fmla="*/ 184 w 204"/>
                  <a:gd name="T51" fmla="*/ 164 h 204"/>
                  <a:gd name="T52" fmla="*/ 164 w 204"/>
                  <a:gd name="T53" fmla="*/ 184 h 204"/>
                  <a:gd name="T54" fmla="*/ 39 w 204"/>
                  <a:gd name="T55" fmla="*/ 184 h 204"/>
                  <a:gd name="T56" fmla="*/ 20 w 204"/>
                  <a:gd name="T57" fmla="*/ 164 h 204"/>
                  <a:gd name="T58" fmla="*/ 20 w 204"/>
                  <a:gd name="T59" fmla="*/ 81 h 204"/>
                  <a:gd name="T60" fmla="*/ 50 w 204"/>
                  <a:gd name="T61" fmla="*/ 81 h 204"/>
                  <a:gd name="T62" fmla="*/ 46 w 204"/>
                  <a:gd name="T63" fmla="*/ 102 h 204"/>
                  <a:gd name="T64" fmla="*/ 102 w 204"/>
                  <a:gd name="T65" fmla="*/ 158 h 204"/>
                  <a:gd name="T66" fmla="*/ 157 w 204"/>
                  <a:gd name="T67" fmla="*/ 102 h 204"/>
                  <a:gd name="T68" fmla="*/ 153 w 204"/>
                  <a:gd name="T69" fmla="*/ 81 h 204"/>
                  <a:gd name="T70" fmla="*/ 184 w 204"/>
                  <a:gd name="T71" fmla="*/ 81 h 204"/>
                  <a:gd name="T72" fmla="*/ 184 w 204"/>
                  <a:gd name="T73" fmla="*/ 164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4" h="204">
                    <a:moveTo>
                      <a:pt x="164" y="0"/>
                    </a:moveTo>
                    <a:cubicBezTo>
                      <a:pt x="39" y="0"/>
                      <a:pt x="39" y="0"/>
                      <a:pt x="39" y="0"/>
                    </a:cubicBezTo>
                    <a:cubicBezTo>
                      <a:pt x="17" y="0"/>
                      <a:pt x="0" y="18"/>
                      <a:pt x="0" y="39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164"/>
                      <a:pt x="0" y="164"/>
                      <a:pt x="0" y="164"/>
                    </a:cubicBezTo>
                    <a:cubicBezTo>
                      <a:pt x="0" y="186"/>
                      <a:pt x="17" y="204"/>
                      <a:pt x="39" y="204"/>
                    </a:cubicBezTo>
                    <a:cubicBezTo>
                      <a:pt x="164" y="204"/>
                      <a:pt x="164" y="204"/>
                      <a:pt x="164" y="204"/>
                    </a:cubicBezTo>
                    <a:cubicBezTo>
                      <a:pt x="186" y="204"/>
                      <a:pt x="204" y="186"/>
                      <a:pt x="204" y="164"/>
                    </a:cubicBezTo>
                    <a:cubicBezTo>
                      <a:pt x="204" y="81"/>
                      <a:pt x="204" y="81"/>
                      <a:pt x="204" y="81"/>
                    </a:cubicBezTo>
                    <a:cubicBezTo>
                      <a:pt x="204" y="39"/>
                      <a:pt x="204" y="39"/>
                      <a:pt x="204" y="39"/>
                    </a:cubicBezTo>
                    <a:cubicBezTo>
                      <a:pt x="204" y="18"/>
                      <a:pt x="186" y="0"/>
                      <a:pt x="164" y="0"/>
                    </a:cubicBezTo>
                    <a:close/>
                    <a:moveTo>
                      <a:pt x="176" y="23"/>
                    </a:moveTo>
                    <a:cubicBezTo>
                      <a:pt x="180" y="23"/>
                      <a:pt x="180" y="23"/>
                      <a:pt x="180" y="23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58"/>
                      <a:pt x="180" y="58"/>
                      <a:pt x="180" y="58"/>
                    </a:cubicBezTo>
                    <a:cubicBezTo>
                      <a:pt x="146" y="58"/>
                      <a:pt x="146" y="58"/>
                      <a:pt x="146" y="58"/>
                    </a:cubicBezTo>
                    <a:cubicBezTo>
                      <a:pt x="146" y="24"/>
                      <a:pt x="146" y="24"/>
                      <a:pt x="146" y="24"/>
                    </a:cubicBezTo>
                    <a:lnTo>
                      <a:pt x="176" y="23"/>
                    </a:lnTo>
                    <a:close/>
                    <a:moveTo>
                      <a:pt x="73" y="81"/>
                    </a:moveTo>
                    <a:cubicBezTo>
                      <a:pt x="79" y="72"/>
                      <a:pt x="90" y="66"/>
                      <a:pt x="102" y="66"/>
                    </a:cubicBezTo>
                    <a:cubicBezTo>
                      <a:pt x="114" y="66"/>
                      <a:pt x="124" y="72"/>
                      <a:pt x="131" y="81"/>
                    </a:cubicBezTo>
                    <a:cubicBezTo>
                      <a:pt x="135" y="87"/>
                      <a:pt x="138" y="94"/>
                      <a:pt x="138" y="102"/>
                    </a:cubicBezTo>
                    <a:cubicBezTo>
                      <a:pt x="138" y="122"/>
                      <a:pt x="121" y="138"/>
                      <a:pt x="102" y="138"/>
                    </a:cubicBezTo>
                    <a:cubicBezTo>
                      <a:pt x="82" y="138"/>
                      <a:pt x="66" y="122"/>
                      <a:pt x="66" y="102"/>
                    </a:cubicBezTo>
                    <a:cubicBezTo>
                      <a:pt x="66" y="94"/>
                      <a:pt x="68" y="87"/>
                      <a:pt x="73" y="81"/>
                    </a:cubicBezTo>
                    <a:close/>
                    <a:moveTo>
                      <a:pt x="184" y="164"/>
                    </a:moveTo>
                    <a:cubicBezTo>
                      <a:pt x="184" y="175"/>
                      <a:pt x="175" y="184"/>
                      <a:pt x="164" y="184"/>
                    </a:cubicBezTo>
                    <a:cubicBezTo>
                      <a:pt x="39" y="184"/>
                      <a:pt x="39" y="184"/>
                      <a:pt x="39" y="184"/>
                    </a:cubicBezTo>
                    <a:cubicBezTo>
                      <a:pt x="28" y="184"/>
                      <a:pt x="20" y="175"/>
                      <a:pt x="20" y="164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50" y="81"/>
                      <a:pt x="50" y="81"/>
                      <a:pt x="50" y="81"/>
                    </a:cubicBezTo>
                    <a:cubicBezTo>
                      <a:pt x="47" y="87"/>
                      <a:pt x="46" y="95"/>
                      <a:pt x="46" y="102"/>
                    </a:cubicBezTo>
                    <a:cubicBezTo>
                      <a:pt x="46" y="133"/>
                      <a:pt x="71" y="158"/>
                      <a:pt x="102" y="158"/>
                    </a:cubicBezTo>
                    <a:cubicBezTo>
                      <a:pt x="132" y="158"/>
                      <a:pt x="157" y="133"/>
                      <a:pt x="157" y="102"/>
                    </a:cubicBezTo>
                    <a:cubicBezTo>
                      <a:pt x="157" y="95"/>
                      <a:pt x="156" y="87"/>
                      <a:pt x="153" y="81"/>
                    </a:cubicBezTo>
                    <a:cubicBezTo>
                      <a:pt x="184" y="81"/>
                      <a:pt x="184" y="81"/>
                      <a:pt x="184" y="81"/>
                    </a:cubicBezTo>
                    <a:lnTo>
                      <a:pt x="184" y="16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15" name="íSḷíḓe"/>
              <p:cNvSpPr/>
              <p:nvPr/>
            </p:nvSpPr>
            <p:spPr bwMode="auto">
              <a:xfrm>
                <a:off x="4187326" y="1631149"/>
                <a:ext cx="747630" cy="614488"/>
              </a:xfrm>
              <a:custGeom>
                <a:avLst/>
                <a:gdLst>
                  <a:gd name="T0" fmla="*/ 285 w 293"/>
                  <a:gd name="T1" fmla="*/ 32 h 238"/>
                  <a:gd name="T2" fmla="*/ 259 w 293"/>
                  <a:gd name="T3" fmla="*/ 38 h 238"/>
                  <a:gd name="T4" fmla="*/ 275 w 293"/>
                  <a:gd name="T5" fmla="*/ 24 h 238"/>
                  <a:gd name="T6" fmla="*/ 285 w 293"/>
                  <a:gd name="T7" fmla="*/ 4 h 238"/>
                  <a:gd name="T8" fmla="*/ 257 w 293"/>
                  <a:gd name="T9" fmla="*/ 16 h 238"/>
                  <a:gd name="T10" fmla="*/ 237 w 293"/>
                  <a:gd name="T11" fmla="*/ 11 h 238"/>
                  <a:gd name="T12" fmla="*/ 216 w 293"/>
                  <a:gd name="T13" fmla="*/ 1 h 238"/>
                  <a:gd name="T14" fmla="*/ 203 w 293"/>
                  <a:gd name="T15" fmla="*/ 0 h 238"/>
                  <a:gd name="T16" fmla="*/ 179 w 293"/>
                  <a:gd name="T17" fmla="*/ 5 h 238"/>
                  <a:gd name="T18" fmla="*/ 154 w 293"/>
                  <a:gd name="T19" fmla="*/ 27 h 238"/>
                  <a:gd name="T20" fmla="*/ 143 w 293"/>
                  <a:gd name="T21" fmla="*/ 54 h 238"/>
                  <a:gd name="T22" fmla="*/ 143 w 293"/>
                  <a:gd name="T23" fmla="*/ 67 h 238"/>
                  <a:gd name="T24" fmla="*/ 126 w 293"/>
                  <a:gd name="T25" fmla="*/ 72 h 238"/>
                  <a:gd name="T26" fmla="*/ 75 w 293"/>
                  <a:gd name="T27" fmla="*/ 55 h 238"/>
                  <a:gd name="T28" fmla="*/ 33 w 293"/>
                  <a:gd name="T29" fmla="*/ 24 h 238"/>
                  <a:gd name="T30" fmla="*/ 17 w 293"/>
                  <a:gd name="T31" fmla="*/ 17 h 238"/>
                  <a:gd name="T32" fmla="*/ 12 w 293"/>
                  <a:gd name="T33" fmla="*/ 41 h 238"/>
                  <a:gd name="T34" fmla="*/ 14 w 293"/>
                  <a:gd name="T35" fmla="*/ 57 h 238"/>
                  <a:gd name="T36" fmla="*/ 23 w 293"/>
                  <a:gd name="T37" fmla="*/ 76 h 238"/>
                  <a:gd name="T38" fmla="*/ 39 w 293"/>
                  <a:gd name="T39" fmla="*/ 91 h 238"/>
                  <a:gd name="T40" fmla="*/ 25 w 293"/>
                  <a:gd name="T41" fmla="*/ 89 h 238"/>
                  <a:gd name="T42" fmla="*/ 12 w 293"/>
                  <a:gd name="T43" fmla="*/ 84 h 238"/>
                  <a:gd name="T44" fmla="*/ 13 w 293"/>
                  <a:gd name="T45" fmla="*/ 95 h 238"/>
                  <a:gd name="T46" fmla="*/ 25 w 293"/>
                  <a:gd name="T47" fmla="*/ 123 h 238"/>
                  <a:gd name="T48" fmla="*/ 50 w 293"/>
                  <a:gd name="T49" fmla="*/ 140 h 238"/>
                  <a:gd name="T50" fmla="*/ 52 w 293"/>
                  <a:gd name="T51" fmla="*/ 145 h 238"/>
                  <a:gd name="T52" fmla="*/ 33 w 293"/>
                  <a:gd name="T53" fmla="*/ 145 h 238"/>
                  <a:gd name="T54" fmla="*/ 41 w 293"/>
                  <a:gd name="T55" fmla="*/ 161 h 238"/>
                  <a:gd name="T56" fmla="*/ 62 w 293"/>
                  <a:gd name="T57" fmla="*/ 179 h 238"/>
                  <a:gd name="T58" fmla="*/ 89 w 293"/>
                  <a:gd name="T59" fmla="*/ 186 h 238"/>
                  <a:gd name="T60" fmla="*/ 73 w 293"/>
                  <a:gd name="T61" fmla="*/ 197 h 238"/>
                  <a:gd name="T62" fmla="*/ 45 w 293"/>
                  <a:gd name="T63" fmla="*/ 208 h 238"/>
                  <a:gd name="T64" fmla="*/ 14 w 293"/>
                  <a:gd name="T65" fmla="*/ 212 h 238"/>
                  <a:gd name="T66" fmla="*/ 0 w 293"/>
                  <a:gd name="T67" fmla="*/ 211 h 238"/>
                  <a:gd name="T68" fmla="*/ 32 w 293"/>
                  <a:gd name="T69" fmla="*/ 227 h 238"/>
                  <a:gd name="T70" fmla="*/ 68 w 293"/>
                  <a:gd name="T71" fmla="*/ 237 h 238"/>
                  <a:gd name="T72" fmla="*/ 93 w 293"/>
                  <a:gd name="T73" fmla="*/ 238 h 238"/>
                  <a:gd name="T74" fmla="*/ 149 w 293"/>
                  <a:gd name="T75" fmla="*/ 229 h 238"/>
                  <a:gd name="T76" fmla="*/ 195 w 293"/>
                  <a:gd name="T77" fmla="*/ 205 h 238"/>
                  <a:gd name="T78" fmla="*/ 229 w 293"/>
                  <a:gd name="T79" fmla="*/ 169 h 238"/>
                  <a:gd name="T80" fmla="*/ 252 w 293"/>
                  <a:gd name="T81" fmla="*/ 127 h 238"/>
                  <a:gd name="T82" fmla="*/ 262 w 293"/>
                  <a:gd name="T83" fmla="*/ 82 h 238"/>
                  <a:gd name="T84" fmla="*/ 263 w 293"/>
                  <a:gd name="T85" fmla="*/ 59 h 238"/>
                  <a:gd name="T86" fmla="*/ 280 w 293"/>
                  <a:gd name="T87" fmla="*/ 45 h 238"/>
                  <a:gd name="T88" fmla="*/ 293 w 293"/>
                  <a:gd name="T89" fmla="*/ 28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93" h="238">
                    <a:moveTo>
                      <a:pt x="293" y="28"/>
                    </a:moveTo>
                    <a:lnTo>
                      <a:pt x="293" y="28"/>
                    </a:lnTo>
                    <a:lnTo>
                      <a:pt x="285" y="32"/>
                    </a:lnTo>
                    <a:lnTo>
                      <a:pt x="277" y="34"/>
                    </a:lnTo>
                    <a:lnTo>
                      <a:pt x="267" y="36"/>
                    </a:lnTo>
                    <a:lnTo>
                      <a:pt x="259" y="38"/>
                    </a:lnTo>
                    <a:lnTo>
                      <a:pt x="259" y="38"/>
                    </a:lnTo>
                    <a:lnTo>
                      <a:pt x="267" y="31"/>
                    </a:lnTo>
                    <a:lnTo>
                      <a:pt x="275" y="24"/>
                    </a:lnTo>
                    <a:lnTo>
                      <a:pt x="281" y="14"/>
                    </a:lnTo>
                    <a:lnTo>
                      <a:pt x="285" y="4"/>
                    </a:lnTo>
                    <a:lnTo>
                      <a:pt x="285" y="4"/>
                    </a:lnTo>
                    <a:lnTo>
                      <a:pt x="277" y="9"/>
                    </a:lnTo>
                    <a:lnTo>
                      <a:pt x="266" y="13"/>
                    </a:lnTo>
                    <a:lnTo>
                      <a:pt x="257" y="16"/>
                    </a:lnTo>
                    <a:lnTo>
                      <a:pt x="247" y="18"/>
                    </a:lnTo>
                    <a:lnTo>
                      <a:pt x="247" y="18"/>
                    </a:lnTo>
                    <a:lnTo>
                      <a:pt x="237" y="11"/>
                    </a:lnTo>
                    <a:lnTo>
                      <a:pt x="227" y="5"/>
                    </a:lnTo>
                    <a:lnTo>
                      <a:pt x="222" y="3"/>
                    </a:lnTo>
                    <a:lnTo>
                      <a:pt x="216" y="1"/>
                    </a:lnTo>
                    <a:lnTo>
                      <a:pt x="209" y="0"/>
                    </a:lnTo>
                    <a:lnTo>
                      <a:pt x="203" y="0"/>
                    </a:lnTo>
                    <a:lnTo>
                      <a:pt x="203" y="0"/>
                    </a:lnTo>
                    <a:lnTo>
                      <a:pt x="197" y="0"/>
                    </a:lnTo>
                    <a:lnTo>
                      <a:pt x="191" y="1"/>
                    </a:lnTo>
                    <a:lnTo>
                      <a:pt x="179" y="5"/>
                    </a:lnTo>
                    <a:lnTo>
                      <a:pt x="169" y="10"/>
                    </a:lnTo>
                    <a:lnTo>
                      <a:pt x="161" y="17"/>
                    </a:lnTo>
                    <a:lnTo>
                      <a:pt x="154" y="27"/>
                    </a:lnTo>
                    <a:lnTo>
                      <a:pt x="147" y="37"/>
                    </a:lnTo>
                    <a:lnTo>
                      <a:pt x="144" y="48"/>
                    </a:lnTo>
                    <a:lnTo>
                      <a:pt x="143" y="54"/>
                    </a:lnTo>
                    <a:lnTo>
                      <a:pt x="143" y="60"/>
                    </a:lnTo>
                    <a:lnTo>
                      <a:pt x="143" y="60"/>
                    </a:lnTo>
                    <a:lnTo>
                      <a:pt x="143" y="67"/>
                    </a:lnTo>
                    <a:lnTo>
                      <a:pt x="144" y="74"/>
                    </a:lnTo>
                    <a:lnTo>
                      <a:pt x="144" y="74"/>
                    </a:lnTo>
                    <a:lnTo>
                      <a:pt x="126" y="72"/>
                    </a:lnTo>
                    <a:lnTo>
                      <a:pt x="108" y="68"/>
                    </a:lnTo>
                    <a:lnTo>
                      <a:pt x="92" y="63"/>
                    </a:lnTo>
                    <a:lnTo>
                      <a:pt x="75" y="55"/>
                    </a:lnTo>
                    <a:lnTo>
                      <a:pt x="59" y="46"/>
                    </a:lnTo>
                    <a:lnTo>
                      <a:pt x="45" y="36"/>
                    </a:lnTo>
                    <a:lnTo>
                      <a:pt x="33" y="24"/>
                    </a:lnTo>
                    <a:lnTo>
                      <a:pt x="20" y="11"/>
                    </a:lnTo>
                    <a:lnTo>
                      <a:pt x="20" y="11"/>
                    </a:lnTo>
                    <a:lnTo>
                      <a:pt x="17" y="17"/>
                    </a:lnTo>
                    <a:lnTo>
                      <a:pt x="15" y="26"/>
                    </a:lnTo>
                    <a:lnTo>
                      <a:pt x="13" y="33"/>
                    </a:lnTo>
                    <a:lnTo>
                      <a:pt x="12" y="41"/>
                    </a:lnTo>
                    <a:lnTo>
                      <a:pt x="12" y="41"/>
                    </a:lnTo>
                    <a:lnTo>
                      <a:pt x="13" y="48"/>
                    </a:lnTo>
                    <a:lnTo>
                      <a:pt x="14" y="57"/>
                    </a:lnTo>
                    <a:lnTo>
                      <a:pt x="17" y="63"/>
                    </a:lnTo>
                    <a:lnTo>
                      <a:pt x="20" y="70"/>
                    </a:lnTo>
                    <a:lnTo>
                      <a:pt x="23" y="76"/>
                    </a:lnTo>
                    <a:lnTo>
                      <a:pt x="28" y="81"/>
                    </a:lnTo>
                    <a:lnTo>
                      <a:pt x="34" y="87"/>
                    </a:lnTo>
                    <a:lnTo>
                      <a:pt x="39" y="91"/>
                    </a:lnTo>
                    <a:lnTo>
                      <a:pt x="39" y="91"/>
                    </a:lnTo>
                    <a:lnTo>
                      <a:pt x="32" y="91"/>
                    </a:lnTo>
                    <a:lnTo>
                      <a:pt x="25" y="89"/>
                    </a:lnTo>
                    <a:lnTo>
                      <a:pt x="18" y="87"/>
                    </a:lnTo>
                    <a:lnTo>
                      <a:pt x="12" y="84"/>
                    </a:lnTo>
                    <a:lnTo>
                      <a:pt x="12" y="84"/>
                    </a:lnTo>
                    <a:lnTo>
                      <a:pt x="12" y="85"/>
                    </a:lnTo>
                    <a:lnTo>
                      <a:pt x="12" y="85"/>
                    </a:lnTo>
                    <a:lnTo>
                      <a:pt x="13" y="95"/>
                    </a:lnTo>
                    <a:lnTo>
                      <a:pt x="16" y="105"/>
                    </a:lnTo>
                    <a:lnTo>
                      <a:pt x="20" y="115"/>
                    </a:lnTo>
                    <a:lnTo>
                      <a:pt x="25" y="123"/>
                    </a:lnTo>
                    <a:lnTo>
                      <a:pt x="33" y="130"/>
                    </a:lnTo>
                    <a:lnTo>
                      <a:pt x="41" y="136"/>
                    </a:lnTo>
                    <a:lnTo>
                      <a:pt x="50" y="140"/>
                    </a:lnTo>
                    <a:lnTo>
                      <a:pt x="60" y="143"/>
                    </a:lnTo>
                    <a:lnTo>
                      <a:pt x="60" y="143"/>
                    </a:lnTo>
                    <a:lnTo>
                      <a:pt x="52" y="145"/>
                    </a:lnTo>
                    <a:lnTo>
                      <a:pt x="44" y="146"/>
                    </a:lnTo>
                    <a:lnTo>
                      <a:pt x="44" y="146"/>
                    </a:lnTo>
                    <a:lnTo>
                      <a:pt x="33" y="145"/>
                    </a:lnTo>
                    <a:lnTo>
                      <a:pt x="33" y="145"/>
                    </a:lnTo>
                    <a:lnTo>
                      <a:pt x="37" y="153"/>
                    </a:lnTo>
                    <a:lnTo>
                      <a:pt x="41" y="161"/>
                    </a:lnTo>
                    <a:lnTo>
                      <a:pt x="47" y="168"/>
                    </a:lnTo>
                    <a:lnTo>
                      <a:pt x="54" y="175"/>
                    </a:lnTo>
                    <a:lnTo>
                      <a:pt x="62" y="179"/>
                    </a:lnTo>
                    <a:lnTo>
                      <a:pt x="71" y="183"/>
                    </a:lnTo>
                    <a:lnTo>
                      <a:pt x="79" y="185"/>
                    </a:lnTo>
                    <a:lnTo>
                      <a:pt x="89" y="186"/>
                    </a:lnTo>
                    <a:lnTo>
                      <a:pt x="89" y="186"/>
                    </a:lnTo>
                    <a:lnTo>
                      <a:pt x="81" y="192"/>
                    </a:lnTo>
                    <a:lnTo>
                      <a:pt x="73" y="197"/>
                    </a:lnTo>
                    <a:lnTo>
                      <a:pt x="64" y="201"/>
                    </a:lnTo>
                    <a:lnTo>
                      <a:pt x="54" y="206"/>
                    </a:lnTo>
                    <a:lnTo>
                      <a:pt x="45" y="208"/>
                    </a:lnTo>
                    <a:lnTo>
                      <a:pt x="35" y="210"/>
                    </a:lnTo>
                    <a:lnTo>
                      <a:pt x="25" y="212"/>
                    </a:lnTo>
                    <a:lnTo>
                      <a:pt x="14" y="212"/>
                    </a:lnTo>
                    <a:lnTo>
                      <a:pt x="14" y="212"/>
                    </a:lnTo>
                    <a:lnTo>
                      <a:pt x="0" y="211"/>
                    </a:lnTo>
                    <a:lnTo>
                      <a:pt x="0" y="211"/>
                    </a:lnTo>
                    <a:lnTo>
                      <a:pt x="10" y="217"/>
                    </a:lnTo>
                    <a:lnTo>
                      <a:pt x="21" y="222"/>
                    </a:lnTo>
                    <a:lnTo>
                      <a:pt x="32" y="227"/>
                    </a:lnTo>
                    <a:lnTo>
                      <a:pt x="44" y="231"/>
                    </a:lnTo>
                    <a:lnTo>
                      <a:pt x="55" y="235"/>
                    </a:lnTo>
                    <a:lnTo>
                      <a:pt x="68" y="237"/>
                    </a:lnTo>
                    <a:lnTo>
                      <a:pt x="80" y="238"/>
                    </a:lnTo>
                    <a:lnTo>
                      <a:pt x="93" y="238"/>
                    </a:lnTo>
                    <a:lnTo>
                      <a:pt x="93" y="238"/>
                    </a:lnTo>
                    <a:lnTo>
                      <a:pt x="112" y="237"/>
                    </a:lnTo>
                    <a:lnTo>
                      <a:pt x="132" y="233"/>
                    </a:lnTo>
                    <a:lnTo>
                      <a:pt x="149" y="229"/>
                    </a:lnTo>
                    <a:lnTo>
                      <a:pt x="166" y="222"/>
                    </a:lnTo>
                    <a:lnTo>
                      <a:pt x="180" y="215"/>
                    </a:lnTo>
                    <a:lnTo>
                      <a:pt x="195" y="205"/>
                    </a:lnTo>
                    <a:lnTo>
                      <a:pt x="207" y="194"/>
                    </a:lnTo>
                    <a:lnTo>
                      <a:pt x="220" y="183"/>
                    </a:lnTo>
                    <a:lnTo>
                      <a:pt x="229" y="169"/>
                    </a:lnTo>
                    <a:lnTo>
                      <a:pt x="238" y="156"/>
                    </a:lnTo>
                    <a:lnTo>
                      <a:pt x="246" y="141"/>
                    </a:lnTo>
                    <a:lnTo>
                      <a:pt x="252" y="127"/>
                    </a:lnTo>
                    <a:lnTo>
                      <a:pt x="257" y="112"/>
                    </a:lnTo>
                    <a:lnTo>
                      <a:pt x="260" y="97"/>
                    </a:lnTo>
                    <a:lnTo>
                      <a:pt x="262" y="82"/>
                    </a:lnTo>
                    <a:lnTo>
                      <a:pt x="263" y="67"/>
                    </a:lnTo>
                    <a:lnTo>
                      <a:pt x="263" y="67"/>
                    </a:lnTo>
                    <a:lnTo>
                      <a:pt x="263" y="59"/>
                    </a:lnTo>
                    <a:lnTo>
                      <a:pt x="263" y="59"/>
                    </a:lnTo>
                    <a:lnTo>
                      <a:pt x="271" y="52"/>
                    </a:lnTo>
                    <a:lnTo>
                      <a:pt x="280" y="45"/>
                    </a:lnTo>
                    <a:lnTo>
                      <a:pt x="287" y="37"/>
                    </a:lnTo>
                    <a:lnTo>
                      <a:pt x="293" y="28"/>
                    </a:lnTo>
                    <a:lnTo>
                      <a:pt x="293" y="2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16" name="îšḷïde"/>
              <p:cNvSpPr/>
              <p:nvPr/>
            </p:nvSpPr>
            <p:spPr bwMode="auto">
              <a:xfrm>
                <a:off x="1733130" y="3630041"/>
                <a:ext cx="592888" cy="571326"/>
              </a:xfrm>
              <a:custGeom>
                <a:avLst/>
                <a:gdLst>
                  <a:gd name="T0" fmla="*/ 0 w 208"/>
                  <a:gd name="T1" fmla="*/ 68 h 201"/>
                  <a:gd name="T2" fmla="*/ 8 w 208"/>
                  <a:gd name="T3" fmla="*/ 78 h 201"/>
                  <a:gd name="T4" fmla="*/ 31 w 208"/>
                  <a:gd name="T5" fmla="*/ 72 h 201"/>
                  <a:gd name="T6" fmla="*/ 64 w 208"/>
                  <a:gd name="T7" fmla="*/ 172 h 201"/>
                  <a:gd name="T8" fmla="*/ 106 w 208"/>
                  <a:gd name="T9" fmla="*/ 189 h 201"/>
                  <a:gd name="T10" fmla="*/ 197 w 208"/>
                  <a:gd name="T11" fmla="*/ 62 h 201"/>
                  <a:gd name="T12" fmla="*/ 114 w 208"/>
                  <a:gd name="T13" fmla="*/ 67 h 201"/>
                  <a:gd name="T14" fmla="*/ 137 w 208"/>
                  <a:gd name="T15" fmla="*/ 94 h 201"/>
                  <a:gd name="T16" fmla="*/ 109 w 208"/>
                  <a:gd name="T17" fmla="*/ 130 h 201"/>
                  <a:gd name="T18" fmla="*/ 93 w 208"/>
                  <a:gd name="T19" fmla="*/ 90 h 201"/>
                  <a:gd name="T20" fmla="*/ 60 w 208"/>
                  <a:gd name="T21" fmla="*/ 22 h 201"/>
                  <a:gd name="T22" fmla="*/ 0 w 208"/>
                  <a:gd name="T23" fmla="*/ 68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08" h="201">
                    <a:moveTo>
                      <a:pt x="0" y="68"/>
                    </a:moveTo>
                    <a:cubicBezTo>
                      <a:pt x="8" y="78"/>
                      <a:pt x="8" y="78"/>
                      <a:pt x="8" y="78"/>
                    </a:cubicBezTo>
                    <a:cubicBezTo>
                      <a:pt x="8" y="78"/>
                      <a:pt x="25" y="65"/>
                      <a:pt x="31" y="72"/>
                    </a:cubicBezTo>
                    <a:cubicBezTo>
                      <a:pt x="36" y="78"/>
                      <a:pt x="57" y="157"/>
                      <a:pt x="64" y="172"/>
                    </a:cubicBezTo>
                    <a:cubicBezTo>
                      <a:pt x="70" y="184"/>
                      <a:pt x="87" y="201"/>
                      <a:pt x="106" y="189"/>
                    </a:cubicBezTo>
                    <a:cubicBezTo>
                      <a:pt x="125" y="177"/>
                      <a:pt x="186" y="124"/>
                      <a:pt x="197" y="62"/>
                    </a:cubicBezTo>
                    <a:cubicBezTo>
                      <a:pt x="208" y="0"/>
                      <a:pt x="123" y="13"/>
                      <a:pt x="114" y="67"/>
                    </a:cubicBezTo>
                    <a:cubicBezTo>
                      <a:pt x="137" y="54"/>
                      <a:pt x="149" y="73"/>
                      <a:pt x="137" y="94"/>
                    </a:cubicBezTo>
                    <a:cubicBezTo>
                      <a:pt x="126" y="116"/>
                      <a:pt x="115" y="130"/>
                      <a:pt x="109" y="130"/>
                    </a:cubicBezTo>
                    <a:cubicBezTo>
                      <a:pt x="104" y="130"/>
                      <a:pt x="100" y="116"/>
                      <a:pt x="93" y="90"/>
                    </a:cubicBezTo>
                    <a:cubicBezTo>
                      <a:pt x="87" y="64"/>
                      <a:pt x="87" y="17"/>
                      <a:pt x="60" y="22"/>
                    </a:cubicBezTo>
                    <a:cubicBezTo>
                      <a:pt x="34" y="27"/>
                      <a:pt x="0" y="68"/>
                      <a:pt x="0" y="6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</p:grpSp>
        <p:grpSp>
          <p:nvGrpSpPr>
            <p:cNvPr id="291" name="îš1íḓê"/>
            <p:cNvGrpSpPr/>
            <p:nvPr/>
          </p:nvGrpSpPr>
          <p:grpSpPr>
            <a:xfrm>
              <a:off x="8644543" y="1497814"/>
              <a:ext cx="2875945" cy="1029692"/>
              <a:chOff x="8644542" y="2827390"/>
              <a:chExt cx="2875945" cy="1029692"/>
            </a:xfrm>
          </p:grpSpPr>
          <p:sp>
            <p:nvSpPr>
              <p:cNvPr id="311" name="îṥ1íḍê"/>
              <p:cNvSpPr/>
              <p:nvPr/>
            </p:nvSpPr>
            <p:spPr bwMode="auto">
              <a:xfrm>
                <a:off x="8644542" y="3246625"/>
                <a:ext cx="2875945" cy="6104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  <a:tabLst>
                    <a:tab pos="227965" algn="l"/>
                  </a:tabLst>
                  <a:defRPr/>
                </a:pPr>
                <a:r>
                  <a:rPr lang="en-US" altLang="zh-CN" sz="800" dirty="0"/>
                  <a:t>Supporting text here.</a:t>
                </a:r>
                <a:endParaRPr lang="en-US" altLang="zh-CN" sz="800" dirty="0"/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  <a:tabLst>
                    <a:tab pos="227965" algn="l"/>
                  </a:tabLst>
                  <a:defRPr/>
                </a:pPr>
                <a:r>
                  <a:rPr lang="en-US" altLang="zh-CN" sz="800" dirty="0"/>
                  <a:t>Copy paste fonts. Choose the only option to retain text.</a:t>
                </a:r>
                <a:endParaRPr lang="en-US" altLang="zh-CN" sz="800" dirty="0"/>
              </a:p>
            </p:txBody>
          </p:sp>
          <p:sp>
            <p:nvSpPr>
              <p:cNvPr id="312" name="išļîďè"/>
              <p:cNvSpPr txBox="1"/>
              <p:nvPr/>
            </p:nvSpPr>
            <p:spPr bwMode="auto">
              <a:xfrm>
                <a:off x="8644542" y="2827390"/>
                <a:ext cx="2875945" cy="4192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ctr">
                <a:normAutofit/>
              </a:bodyPr>
              <a:lstStyle>
                <a:defPPr>
                  <a:defRPr lang="zh-CN"/>
                </a:defPPr>
                <a:lvl1pPr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  <a:defRPr b="1">
                    <a:solidFill>
                      <a:schemeClr val="accent2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en-US" altLang="zh-CN" dirty="0">
                    <a:solidFill>
                      <a:schemeClr val="tx1"/>
                    </a:solidFill>
                  </a:rPr>
                  <a:t>Text here</a:t>
                </a:r>
                <a:endParaRPr lang="en-US" altLang="zh-CN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92" name="íṡḷïďé"/>
            <p:cNvGrpSpPr/>
            <p:nvPr/>
          </p:nvGrpSpPr>
          <p:grpSpPr>
            <a:xfrm>
              <a:off x="8644543" y="3165476"/>
              <a:ext cx="2875945" cy="1029692"/>
              <a:chOff x="8644542" y="3987446"/>
              <a:chExt cx="2875945" cy="1029692"/>
            </a:xfrm>
          </p:grpSpPr>
          <p:sp>
            <p:nvSpPr>
              <p:cNvPr id="309" name="îsḷîde"/>
              <p:cNvSpPr/>
              <p:nvPr/>
            </p:nvSpPr>
            <p:spPr bwMode="auto">
              <a:xfrm>
                <a:off x="8644542" y="4406681"/>
                <a:ext cx="2875945" cy="6104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  <a:tabLst>
                    <a:tab pos="227965" algn="l"/>
                  </a:tabLst>
                  <a:defRPr/>
                </a:pPr>
                <a:r>
                  <a:rPr lang="en-US" altLang="zh-CN" sz="800" dirty="0"/>
                  <a:t>Supporting text here.</a:t>
                </a:r>
                <a:endParaRPr lang="en-US" altLang="zh-CN" sz="800" dirty="0"/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  <a:tabLst>
                    <a:tab pos="227965" algn="l"/>
                  </a:tabLst>
                  <a:defRPr/>
                </a:pPr>
                <a:r>
                  <a:rPr lang="en-US" altLang="zh-CN" sz="800" dirty="0"/>
                  <a:t>Copy paste fonts. Choose the only option to retain text.</a:t>
                </a:r>
                <a:endParaRPr lang="en-US" altLang="zh-CN" sz="800" dirty="0"/>
              </a:p>
            </p:txBody>
          </p:sp>
          <p:sp>
            <p:nvSpPr>
              <p:cNvPr id="310" name="ïśḻïḍê"/>
              <p:cNvSpPr txBox="1"/>
              <p:nvPr/>
            </p:nvSpPr>
            <p:spPr bwMode="auto">
              <a:xfrm>
                <a:off x="8644542" y="3987446"/>
                <a:ext cx="2875945" cy="4192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ctr">
                <a:normAutofit/>
              </a:bodyPr>
              <a:lstStyle>
                <a:defPPr>
                  <a:defRPr lang="zh-CN"/>
                </a:defPPr>
                <a:lvl1pPr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  <a:defRPr b="1">
                    <a:solidFill>
                      <a:schemeClr val="accent3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en-US" altLang="zh-CN" dirty="0">
                    <a:solidFill>
                      <a:schemeClr val="tx1"/>
                    </a:solidFill>
                  </a:rPr>
                  <a:t>Text here</a:t>
                </a:r>
                <a:endParaRPr lang="en-US" altLang="zh-CN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93" name="ïŝľiďê"/>
            <p:cNvGrpSpPr/>
            <p:nvPr/>
          </p:nvGrpSpPr>
          <p:grpSpPr>
            <a:xfrm>
              <a:off x="8644543" y="4833138"/>
              <a:ext cx="2875945" cy="1029692"/>
              <a:chOff x="8644542" y="5210771"/>
              <a:chExt cx="2875945" cy="1029692"/>
            </a:xfrm>
          </p:grpSpPr>
          <p:sp>
            <p:nvSpPr>
              <p:cNvPr id="307" name="ísḻidê"/>
              <p:cNvSpPr/>
              <p:nvPr/>
            </p:nvSpPr>
            <p:spPr bwMode="auto">
              <a:xfrm>
                <a:off x="8644542" y="5630006"/>
                <a:ext cx="2875945" cy="6104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  <a:tabLst>
                    <a:tab pos="227965" algn="l"/>
                  </a:tabLst>
                  <a:defRPr/>
                </a:pPr>
                <a:r>
                  <a:rPr lang="en-US" altLang="zh-CN" sz="800" dirty="0"/>
                  <a:t>Supporting text here.</a:t>
                </a:r>
                <a:endParaRPr lang="en-US" altLang="zh-CN" sz="800" dirty="0"/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  <a:tabLst>
                    <a:tab pos="227965" algn="l"/>
                  </a:tabLst>
                  <a:defRPr/>
                </a:pPr>
                <a:r>
                  <a:rPr lang="en-US" altLang="zh-CN" sz="800" dirty="0"/>
                  <a:t>Copy paste fonts. Choose the only option to retain text.</a:t>
                </a:r>
                <a:endParaRPr lang="en-US" altLang="zh-CN" sz="800" dirty="0"/>
              </a:p>
            </p:txBody>
          </p:sp>
          <p:sp>
            <p:nvSpPr>
              <p:cNvPr id="308" name="iṩļîḑé"/>
              <p:cNvSpPr txBox="1"/>
              <p:nvPr/>
            </p:nvSpPr>
            <p:spPr bwMode="auto">
              <a:xfrm>
                <a:off x="8644542" y="5210771"/>
                <a:ext cx="2875945" cy="4192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b="1" dirty="0"/>
                  <a:t>Text here</a:t>
                </a:r>
                <a:endParaRPr lang="en-US" altLang="zh-CN" b="1" dirty="0"/>
              </a:p>
            </p:txBody>
          </p:sp>
        </p:grpSp>
        <p:cxnSp>
          <p:nvCxnSpPr>
            <p:cNvPr id="294" name="直接连接符 293"/>
            <p:cNvCxnSpPr/>
            <p:nvPr/>
          </p:nvCxnSpPr>
          <p:spPr>
            <a:xfrm>
              <a:off x="8645353" y="2846491"/>
              <a:ext cx="2875136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直接连接符 294"/>
            <p:cNvCxnSpPr/>
            <p:nvPr/>
          </p:nvCxnSpPr>
          <p:spPr>
            <a:xfrm>
              <a:off x="8645353" y="4514153"/>
              <a:ext cx="2875136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96" name="îşľïḓé"/>
            <p:cNvGrpSpPr/>
            <p:nvPr/>
          </p:nvGrpSpPr>
          <p:grpSpPr>
            <a:xfrm>
              <a:off x="678170" y="1497814"/>
              <a:ext cx="2875945" cy="1029692"/>
              <a:chOff x="8644542" y="2827390"/>
              <a:chExt cx="2875945" cy="1029692"/>
            </a:xfrm>
          </p:grpSpPr>
          <p:sp>
            <p:nvSpPr>
              <p:cNvPr id="305" name="îšḷíḍé"/>
              <p:cNvSpPr/>
              <p:nvPr/>
            </p:nvSpPr>
            <p:spPr bwMode="auto">
              <a:xfrm>
                <a:off x="8644542" y="3246625"/>
                <a:ext cx="2875945" cy="6104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  <a:tabLst>
                    <a:tab pos="227965" algn="l"/>
                  </a:tabLst>
                  <a:defRPr/>
                </a:pPr>
                <a:r>
                  <a:rPr lang="en-US" altLang="zh-CN" sz="800" dirty="0"/>
                  <a:t>Supporting text here.</a:t>
                </a:r>
                <a:endParaRPr lang="en-US" altLang="zh-CN" sz="800" dirty="0"/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  <a:tabLst>
                    <a:tab pos="227965" algn="l"/>
                  </a:tabLst>
                  <a:defRPr/>
                </a:pPr>
                <a:r>
                  <a:rPr lang="en-US" altLang="zh-CN" sz="800" dirty="0"/>
                  <a:t>Copy paste fonts. Choose the only option to retain text.</a:t>
                </a:r>
                <a:endParaRPr lang="en-US" altLang="zh-CN" sz="800" dirty="0"/>
              </a:p>
            </p:txBody>
          </p:sp>
          <p:sp>
            <p:nvSpPr>
              <p:cNvPr id="306" name="íṧ1íḓé"/>
              <p:cNvSpPr txBox="1"/>
              <p:nvPr/>
            </p:nvSpPr>
            <p:spPr bwMode="auto">
              <a:xfrm>
                <a:off x="8644542" y="2827390"/>
                <a:ext cx="2875945" cy="4192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ctr">
                <a:normAutofit/>
              </a:bodyPr>
              <a:lstStyle>
                <a:defPPr>
                  <a:defRPr lang="zh-CN"/>
                </a:defPPr>
                <a:lvl1pPr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  <a:defRPr b="1">
                    <a:solidFill>
                      <a:schemeClr val="accent2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en-US" altLang="zh-CN" dirty="0">
                    <a:solidFill>
                      <a:schemeClr val="tx1"/>
                    </a:solidFill>
                  </a:rPr>
                  <a:t>Text here</a:t>
                </a:r>
                <a:endParaRPr lang="en-US" altLang="zh-CN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97" name="iṧ1îḑe"/>
            <p:cNvGrpSpPr/>
            <p:nvPr/>
          </p:nvGrpSpPr>
          <p:grpSpPr>
            <a:xfrm>
              <a:off x="678170" y="3165476"/>
              <a:ext cx="2875945" cy="1029692"/>
              <a:chOff x="8644542" y="3987446"/>
              <a:chExt cx="2875945" cy="1029692"/>
            </a:xfrm>
          </p:grpSpPr>
          <p:sp>
            <p:nvSpPr>
              <p:cNvPr id="303" name="íSḷîďê"/>
              <p:cNvSpPr/>
              <p:nvPr/>
            </p:nvSpPr>
            <p:spPr bwMode="auto">
              <a:xfrm>
                <a:off x="8644542" y="4406681"/>
                <a:ext cx="2875945" cy="6104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  <a:tabLst>
                    <a:tab pos="227965" algn="l"/>
                  </a:tabLst>
                  <a:defRPr/>
                </a:pPr>
                <a:r>
                  <a:rPr lang="en-US" altLang="zh-CN" sz="800" dirty="0"/>
                  <a:t>Supporting text here.</a:t>
                </a:r>
                <a:endParaRPr lang="en-US" altLang="zh-CN" sz="800" dirty="0"/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  <a:tabLst>
                    <a:tab pos="227965" algn="l"/>
                  </a:tabLst>
                  <a:defRPr/>
                </a:pPr>
                <a:r>
                  <a:rPr lang="en-US" altLang="zh-CN" sz="800" dirty="0"/>
                  <a:t>Copy paste fonts. Choose the only option to retain text.</a:t>
                </a:r>
                <a:endParaRPr lang="en-US" altLang="zh-CN" sz="800" dirty="0"/>
              </a:p>
            </p:txBody>
          </p:sp>
          <p:sp>
            <p:nvSpPr>
              <p:cNvPr id="304" name="iŝ1idè"/>
              <p:cNvSpPr txBox="1"/>
              <p:nvPr/>
            </p:nvSpPr>
            <p:spPr bwMode="auto">
              <a:xfrm>
                <a:off x="8644542" y="3987446"/>
                <a:ext cx="2875945" cy="4192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b="1" dirty="0"/>
                  <a:t>Text here</a:t>
                </a:r>
                <a:endParaRPr lang="en-US" altLang="zh-CN" b="1" dirty="0"/>
              </a:p>
            </p:txBody>
          </p:sp>
        </p:grpSp>
        <p:grpSp>
          <p:nvGrpSpPr>
            <p:cNvPr id="298" name="iṥlïďè"/>
            <p:cNvGrpSpPr/>
            <p:nvPr/>
          </p:nvGrpSpPr>
          <p:grpSpPr>
            <a:xfrm>
              <a:off x="678170" y="4833138"/>
              <a:ext cx="2875945" cy="1029692"/>
              <a:chOff x="8644542" y="5210771"/>
              <a:chExt cx="2875945" cy="1029692"/>
            </a:xfrm>
          </p:grpSpPr>
          <p:sp>
            <p:nvSpPr>
              <p:cNvPr id="301" name="ïSḻîḍé"/>
              <p:cNvSpPr/>
              <p:nvPr/>
            </p:nvSpPr>
            <p:spPr bwMode="auto">
              <a:xfrm>
                <a:off x="8644542" y="5630006"/>
                <a:ext cx="2875945" cy="6104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  <a:tabLst>
                    <a:tab pos="227965" algn="l"/>
                  </a:tabLst>
                  <a:defRPr/>
                </a:pPr>
                <a:r>
                  <a:rPr lang="en-US" altLang="zh-CN" sz="800" dirty="0"/>
                  <a:t>Supporting text here.</a:t>
                </a:r>
                <a:endParaRPr lang="en-US" altLang="zh-CN" sz="800" dirty="0"/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  <a:tabLst>
                    <a:tab pos="227965" algn="l"/>
                  </a:tabLst>
                  <a:defRPr/>
                </a:pPr>
                <a:r>
                  <a:rPr lang="en-US" altLang="zh-CN" sz="800" dirty="0"/>
                  <a:t>Copy paste fonts. Choose the only option to retain text.</a:t>
                </a:r>
                <a:endParaRPr lang="en-US" altLang="zh-CN" sz="800" dirty="0"/>
              </a:p>
            </p:txBody>
          </p:sp>
          <p:sp>
            <p:nvSpPr>
              <p:cNvPr id="302" name="ïSļiďè"/>
              <p:cNvSpPr txBox="1"/>
              <p:nvPr/>
            </p:nvSpPr>
            <p:spPr bwMode="auto">
              <a:xfrm>
                <a:off x="8644542" y="5210771"/>
                <a:ext cx="2875945" cy="4192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ctr">
                <a:normAutofit/>
              </a:bodyPr>
              <a:lstStyle>
                <a:defPPr>
                  <a:defRPr lang="zh-CN"/>
                </a:defPPr>
                <a:lvl1pPr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  <a:defRPr b="1">
                    <a:solidFill>
                      <a:schemeClr val="accen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en-US" altLang="zh-CN" dirty="0">
                    <a:solidFill>
                      <a:schemeClr val="tx1"/>
                    </a:solidFill>
                  </a:rPr>
                  <a:t>Text here</a:t>
                </a:r>
                <a:endParaRPr lang="en-US" altLang="zh-CN" dirty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299" name="直接连接符 298"/>
            <p:cNvCxnSpPr/>
            <p:nvPr/>
          </p:nvCxnSpPr>
          <p:spPr>
            <a:xfrm>
              <a:off x="678980" y="2846491"/>
              <a:ext cx="2875136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直接连接符 299"/>
            <p:cNvCxnSpPr/>
            <p:nvPr/>
          </p:nvCxnSpPr>
          <p:spPr>
            <a:xfrm>
              <a:off x="678980" y="4514153"/>
              <a:ext cx="2875136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fb450ce9-1188-4399-bf19-b5a55dee358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8758" y="542388"/>
            <a:ext cx="11159087" cy="5681978"/>
            <a:chOff x="668758" y="542388"/>
            <a:chExt cx="11159087" cy="5681978"/>
          </a:xfrm>
        </p:grpSpPr>
        <p:grpSp>
          <p:nvGrpSpPr>
            <p:cNvPr id="6" name="iŝḷîde"/>
            <p:cNvGrpSpPr/>
            <p:nvPr/>
          </p:nvGrpSpPr>
          <p:grpSpPr>
            <a:xfrm>
              <a:off x="6073681" y="542388"/>
              <a:ext cx="5754164" cy="1933221"/>
              <a:chOff x="6073681" y="542388"/>
              <a:chExt cx="5754164" cy="1933221"/>
            </a:xfrm>
          </p:grpSpPr>
          <p:sp>
            <p:nvSpPr>
              <p:cNvPr id="20" name="íṡḻîḓé"/>
              <p:cNvSpPr/>
              <p:nvPr/>
            </p:nvSpPr>
            <p:spPr>
              <a:xfrm rot="20701810">
                <a:off x="8019912" y="1269153"/>
                <a:ext cx="312242" cy="8435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93" extrusionOk="0">
                    <a:moveTo>
                      <a:pt x="20594" y="0"/>
                    </a:moveTo>
                    <a:cubicBezTo>
                      <a:pt x="20746" y="569"/>
                      <a:pt x="20620" y="5268"/>
                      <a:pt x="20457" y="9823"/>
                    </a:cubicBezTo>
                    <a:cubicBezTo>
                      <a:pt x="20293" y="14379"/>
                      <a:pt x="20091" y="18793"/>
                      <a:pt x="20091" y="18793"/>
                    </a:cubicBezTo>
                    <a:lnTo>
                      <a:pt x="21600" y="19744"/>
                    </a:lnTo>
                    <a:cubicBezTo>
                      <a:pt x="21600" y="19744"/>
                      <a:pt x="21538" y="15261"/>
                      <a:pt x="21430" y="10602"/>
                    </a:cubicBezTo>
                    <a:cubicBezTo>
                      <a:pt x="21322" y="5942"/>
                      <a:pt x="21169" y="1106"/>
                      <a:pt x="20985" y="400"/>
                    </a:cubicBezTo>
                    <a:cubicBezTo>
                      <a:pt x="20960" y="314"/>
                      <a:pt x="20912" y="236"/>
                      <a:pt x="20845" y="169"/>
                    </a:cubicBezTo>
                    <a:cubicBezTo>
                      <a:pt x="20778" y="101"/>
                      <a:pt x="20693" y="44"/>
                      <a:pt x="20594" y="0"/>
                    </a:cubicBezTo>
                    <a:close/>
                    <a:moveTo>
                      <a:pt x="18434" y="7"/>
                    </a:moveTo>
                    <a:cubicBezTo>
                      <a:pt x="16374" y="105"/>
                      <a:pt x="12490" y="1677"/>
                      <a:pt x="11338" y="3584"/>
                    </a:cubicBezTo>
                    <a:cubicBezTo>
                      <a:pt x="9947" y="5886"/>
                      <a:pt x="182" y="21390"/>
                      <a:pt x="0" y="21593"/>
                    </a:cubicBezTo>
                    <a:lnTo>
                      <a:pt x="1602" y="21235"/>
                    </a:lnTo>
                    <a:cubicBezTo>
                      <a:pt x="2983" y="18857"/>
                      <a:pt x="11365" y="5637"/>
                      <a:pt x="12772" y="3501"/>
                    </a:cubicBezTo>
                    <a:cubicBezTo>
                      <a:pt x="13906" y="1780"/>
                      <a:pt x="17061" y="375"/>
                      <a:pt x="19179" y="55"/>
                    </a:cubicBezTo>
                    <a:cubicBezTo>
                      <a:pt x="18976" y="6"/>
                      <a:pt x="18726" y="-7"/>
                      <a:pt x="18434" y="7"/>
                    </a:cubicBezTo>
                    <a:close/>
                  </a:path>
                </a:pathLst>
              </a:custGeom>
              <a:solidFill>
                <a:srgbClr val="7D9892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" name="ïṩḻîḓè"/>
              <p:cNvSpPr/>
              <p:nvPr/>
            </p:nvSpPr>
            <p:spPr>
              <a:xfrm rot="20701810">
                <a:off x="8769876" y="2314176"/>
                <a:ext cx="206051" cy="926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806" h="18277" extrusionOk="0">
                    <a:moveTo>
                      <a:pt x="19806" y="4019"/>
                    </a:moveTo>
                    <a:cubicBezTo>
                      <a:pt x="19806" y="4019"/>
                      <a:pt x="5085" y="11022"/>
                      <a:pt x="13260" y="15502"/>
                    </a:cubicBezTo>
                    <a:cubicBezTo>
                      <a:pt x="21469" y="20162"/>
                      <a:pt x="13306" y="18026"/>
                      <a:pt x="9439" y="15796"/>
                    </a:cubicBezTo>
                    <a:cubicBezTo>
                      <a:pt x="5562" y="13456"/>
                      <a:pt x="-131" y="10545"/>
                      <a:pt x="2" y="8589"/>
                    </a:cubicBezTo>
                    <a:cubicBezTo>
                      <a:pt x="112" y="6701"/>
                      <a:pt x="11212" y="-1438"/>
                      <a:pt x="14933" y="222"/>
                    </a:cubicBezTo>
                    <a:cubicBezTo>
                      <a:pt x="18688" y="1836"/>
                      <a:pt x="19806" y="4019"/>
                      <a:pt x="19806" y="4019"/>
                    </a:cubicBezTo>
                    <a:close/>
                  </a:path>
                </a:pathLst>
              </a:custGeom>
              <a:solidFill>
                <a:srgbClr val="E0E0E0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" name="îšļíḍe"/>
              <p:cNvSpPr/>
              <p:nvPr/>
            </p:nvSpPr>
            <p:spPr>
              <a:xfrm rot="20701810">
                <a:off x="8531174" y="2178995"/>
                <a:ext cx="892530" cy="2966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5" h="20611" extrusionOk="0">
                    <a:moveTo>
                      <a:pt x="4246" y="0"/>
                    </a:moveTo>
                    <a:cubicBezTo>
                      <a:pt x="4246" y="0"/>
                      <a:pt x="3603" y="1347"/>
                      <a:pt x="3480" y="1605"/>
                    </a:cubicBezTo>
                    <a:cubicBezTo>
                      <a:pt x="2830" y="2606"/>
                      <a:pt x="0" y="6968"/>
                      <a:pt x="0" y="6968"/>
                    </a:cubicBezTo>
                    <a:cubicBezTo>
                      <a:pt x="48" y="6989"/>
                      <a:pt x="91" y="7008"/>
                      <a:pt x="138" y="7029"/>
                    </a:cubicBezTo>
                    <a:cubicBezTo>
                      <a:pt x="102" y="7084"/>
                      <a:pt x="0" y="7243"/>
                      <a:pt x="0" y="7243"/>
                    </a:cubicBezTo>
                    <a:cubicBezTo>
                      <a:pt x="3939" y="8986"/>
                      <a:pt x="7018" y="11224"/>
                      <a:pt x="12179" y="14930"/>
                    </a:cubicBezTo>
                    <a:cubicBezTo>
                      <a:pt x="17288" y="18560"/>
                      <a:pt x="21291" y="21600"/>
                      <a:pt x="21464" y="20309"/>
                    </a:cubicBezTo>
                    <a:cubicBezTo>
                      <a:pt x="21432" y="20328"/>
                      <a:pt x="21321" y="20256"/>
                      <a:pt x="21278" y="20263"/>
                    </a:cubicBezTo>
                    <a:cubicBezTo>
                      <a:pt x="21374" y="20218"/>
                      <a:pt x="21433" y="20135"/>
                      <a:pt x="21453" y="20003"/>
                    </a:cubicBezTo>
                    <a:cubicBezTo>
                      <a:pt x="21493" y="20083"/>
                      <a:pt x="21568" y="20189"/>
                      <a:pt x="21592" y="20263"/>
                    </a:cubicBezTo>
                    <a:cubicBezTo>
                      <a:pt x="21596" y="20199"/>
                      <a:pt x="21589" y="20138"/>
                      <a:pt x="21586" y="20080"/>
                    </a:cubicBezTo>
                    <a:cubicBezTo>
                      <a:pt x="21587" y="20083"/>
                      <a:pt x="21591" y="20091"/>
                      <a:pt x="21592" y="20095"/>
                    </a:cubicBezTo>
                    <a:cubicBezTo>
                      <a:pt x="21600" y="19956"/>
                      <a:pt x="21592" y="19808"/>
                      <a:pt x="21576" y="19697"/>
                    </a:cubicBezTo>
                    <a:cubicBezTo>
                      <a:pt x="21566" y="19676"/>
                      <a:pt x="21523" y="19628"/>
                      <a:pt x="21512" y="19606"/>
                    </a:cubicBezTo>
                    <a:cubicBezTo>
                      <a:pt x="21479" y="19488"/>
                      <a:pt x="21425" y="19365"/>
                      <a:pt x="21368" y="19239"/>
                    </a:cubicBezTo>
                    <a:cubicBezTo>
                      <a:pt x="21190" y="18707"/>
                      <a:pt x="20463" y="17893"/>
                      <a:pt x="19666" y="17054"/>
                    </a:cubicBezTo>
                    <a:cubicBezTo>
                      <a:pt x="19046" y="16357"/>
                      <a:pt x="18524" y="15750"/>
                      <a:pt x="17479" y="14685"/>
                    </a:cubicBezTo>
                    <a:cubicBezTo>
                      <a:pt x="14156" y="11292"/>
                      <a:pt x="5766" y="2533"/>
                      <a:pt x="4246" y="489"/>
                    </a:cubicBezTo>
                    <a:lnTo>
                      <a:pt x="3985" y="1085"/>
                    </a:lnTo>
                    <a:cubicBezTo>
                      <a:pt x="3967" y="1061"/>
                      <a:pt x="3901" y="1001"/>
                      <a:pt x="3884" y="978"/>
                    </a:cubicBezTo>
                    <a:cubicBezTo>
                      <a:pt x="3884" y="978"/>
                      <a:pt x="3765" y="1164"/>
                      <a:pt x="3756" y="1177"/>
                    </a:cubicBezTo>
                    <a:lnTo>
                      <a:pt x="4246" y="0"/>
                    </a:lnTo>
                    <a:close/>
                  </a:path>
                </a:pathLst>
              </a:custGeom>
              <a:solidFill>
                <a:srgbClr val="53585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" name="ïŝļiḍe"/>
              <p:cNvSpPr/>
              <p:nvPr/>
            </p:nvSpPr>
            <p:spPr>
              <a:xfrm rot="20701810">
                <a:off x="9137083" y="1484750"/>
                <a:ext cx="2690762" cy="9315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234" y="0"/>
                    </a:moveTo>
                    <a:lnTo>
                      <a:pt x="3988" y="472"/>
                    </a:lnTo>
                    <a:cubicBezTo>
                      <a:pt x="3979" y="488"/>
                      <a:pt x="3950" y="537"/>
                      <a:pt x="3921" y="587"/>
                    </a:cubicBezTo>
                    <a:cubicBezTo>
                      <a:pt x="3892" y="638"/>
                      <a:pt x="3862" y="690"/>
                      <a:pt x="3849" y="712"/>
                    </a:cubicBezTo>
                    <a:cubicBezTo>
                      <a:pt x="3845" y="708"/>
                      <a:pt x="3839" y="701"/>
                      <a:pt x="3833" y="695"/>
                    </a:cubicBezTo>
                    <a:cubicBezTo>
                      <a:pt x="3826" y="688"/>
                      <a:pt x="3820" y="681"/>
                      <a:pt x="3817" y="677"/>
                    </a:cubicBezTo>
                    <a:cubicBezTo>
                      <a:pt x="3817" y="677"/>
                      <a:pt x="3805" y="708"/>
                      <a:pt x="3788" y="753"/>
                    </a:cubicBezTo>
                    <a:cubicBezTo>
                      <a:pt x="3771" y="798"/>
                      <a:pt x="3748" y="858"/>
                      <a:pt x="3727" y="917"/>
                    </a:cubicBezTo>
                    <a:cubicBezTo>
                      <a:pt x="3247" y="1866"/>
                      <a:pt x="2283" y="3713"/>
                      <a:pt x="1405" y="5269"/>
                    </a:cubicBezTo>
                    <a:cubicBezTo>
                      <a:pt x="667" y="6576"/>
                      <a:pt x="13" y="7653"/>
                      <a:pt x="0" y="7675"/>
                    </a:cubicBezTo>
                    <a:cubicBezTo>
                      <a:pt x="12" y="7681"/>
                      <a:pt x="27" y="7689"/>
                      <a:pt x="41" y="7696"/>
                    </a:cubicBezTo>
                    <a:cubicBezTo>
                      <a:pt x="56" y="7704"/>
                      <a:pt x="70" y="7711"/>
                      <a:pt x="83" y="7717"/>
                    </a:cubicBezTo>
                    <a:cubicBezTo>
                      <a:pt x="81" y="7720"/>
                      <a:pt x="61" y="7752"/>
                      <a:pt x="40" y="7783"/>
                    </a:cubicBezTo>
                    <a:cubicBezTo>
                      <a:pt x="20" y="7814"/>
                      <a:pt x="0" y="7844"/>
                      <a:pt x="0" y="7844"/>
                    </a:cubicBezTo>
                    <a:cubicBezTo>
                      <a:pt x="3947" y="10127"/>
                      <a:pt x="7997" y="12622"/>
                      <a:pt x="12185" y="15326"/>
                    </a:cubicBezTo>
                    <a:cubicBezTo>
                      <a:pt x="15328" y="17356"/>
                      <a:pt x="18467" y="19440"/>
                      <a:pt x="21600" y="21600"/>
                    </a:cubicBezTo>
                    <a:lnTo>
                      <a:pt x="21540" y="18473"/>
                    </a:lnTo>
                    <a:lnTo>
                      <a:pt x="4261" y="0"/>
                    </a:lnTo>
                    <a:lnTo>
                      <a:pt x="4249" y="21"/>
                    </a:lnTo>
                    <a:cubicBezTo>
                      <a:pt x="4247" y="19"/>
                      <a:pt x="4244" y="14"/>
                      <a:pt x="4242" y="11"/>
                    </a:cubicBezTo>
                    <a:cubicBezTo>
                      <a:pt x="4239" y="7"/>
                      <a:pt x="4236" y="2"/>
                      <a:pt x="4234" y="0"/>
                    </a:cubicBezTo>
                    <a:close/>
                  </a:path>
                </a:pathLst>
              </a:custGeom>
              <a:solidFill>
                <a:srgbClr val="53585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" name="islïḋè"/>
              <p:cNvSpPr/>
              <p:nvPr/>
            </p:nvSpPr>
            <p:spPr>
              <a:xfrm rot="20701810">
                <a:off x="7789520" y="988353"/>
                <a:ext cx="2007716" cy="14003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46" h="21591" extrusionOk="0">
                    <a:moveTo>
                      <a:pt x="177" y="19199"/>
                    </a:moveTo>
                    <a:cubicBezTo>
                      <a:pt x="572" y="20772"/>
                      <a:pt x="1989" y="21600"/>
                      <a:pt x="3318" y="21591"/>
                    </a:cubicBezTo>
                    <a:cubicBezTo>
                      <a:pt x="872" y="20783"/>
                      <a:pt x="-854" y="19226"/>
                      <a:pt x="443" y="17305"/>
                    </a:cubicBezTo>
                    <a:cubicBezTo>
                      <a:pt x="1614" y="15571"/>
                      <a:pt x="13360" y="5037"/>
                      <a:pt x="19076" y="1125"/>
                    </a:cubicBezTo>
                    <a:cubicBezTo>
                      <a:pt x="19727" y="679"/>
                      <a:pt x="20274" y="296"/>
                      <a:pt x="20746" y="0"/>
                    </a:cubicBezTo>
                    <a:cubicBezTo>
                      <a:pt x="18741" y="1463"/>
                      <a:pt x="16138" y="3555"/>
                      <a:pt x="14907" y="4543"/>
                    </a:cubicBezTo>
                    <a:cubicBezTo>
                      <a:pt x="13868" y="5376"/>
                      <a:pt x="10471" y="8250"/>
                      <a:pt x="9082" y="9352"/>
                    </a:cubicBezTo>
                    <a:cubicBezTo>
                      <a:pt x="6488" y="11409"/>
                      <a:pt x="-614" y="16054"/>
                      <a:pt x="177" y="19199"/>
                    </a:cubicBezTo>
                    <a:close/>
                  </a:path>
                </a:pathLst>
              </a:custGeom>
              <a:solidFill>
                <a:srgbClr val="E8E9ED"/>
              </a:solidFill>
              <a:ln w="3175" cap="flat">
                <a:solidFill>
                  <a:srgbClr val="CFCFCF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" name="ïṡļîḓe"/>
              <p:cNvSpPr/>
              <p:nvPr/>
            </p:nvSpPr>
            <p:spPr>
              <a:xfrm rot="20701810">
                <a:off x="7966687" y="2194634"/>
                <a:ext cx="307877" cy="1880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890" h="17657" extrusionOk="0">
                    <a:moveTo>
                      <a:pt x="18890" y="3337"/>
                    </a:moveTo>
                    <a:cubicBezTo>
                      <a:pt x="18890" y="3337"/>
                      <a:pt x="16436" y="7763"/>
                      <a:pt x="7316" y="16583"/>
                    </a:cubicBezTo>
                    <a:cubicBezTo>
                      <a:pt x="3964" y="19797"/>
                      <a:pt x="3463" y="15101"/>
                      <a:pt x="372" y="11627"/>
                    </a:cubicBezTo>
                    <a:cubicBezTo>
                      <a:pt x="-2710" y="8132"/>
                      <a:pt x="14287" y="-1803"/>
                      <a:pt x="16706" y="286"/>
                    </a:cubicBezTo>
                    <a:cubicBezTo>
                      <a:pt x="18707" y="1952"/>
                      <a:pt x="18890" y="3337"/>
                      <a:pt x="18890" y="3337"/>
                    </a:cubicBezTo>
                    <a:close/>
                  </a:path>
                </a:pathLst>
              </a:custGeom>
              <a:solidFill>
                <a:srgbClr val="BABBBC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" name="í$lîḓê"/>
              <p:cNvSpPr/>
              <p:nvPr/>
            </p:nvSpPr>
            <p:spPr>
              <a:xfrm rot="20701810">
                <a:off x="7527740" y="2111954"/>
                <a:ext cx="742152" cy="3081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4" h="20879" extrusionOk="0">
                    <a:moveTo>
                      <a:pt x="499" y="14"/>
                    </a:moveTo>
                    <a:cubicBezTo>
                      <a:pt x="500" y="16"/>
                      <a:pt x="503" y="18"/>
                      <a:pt x="507" y="20"/>
                    </a:cubicBezTo>
                    <a:cubicBezTo>
                      <a:pt x="510" y="22"/>
                      <a:pt x="513" y="24"/>
                      <a:pt x="514" y="26"/>
                    </a:cubicBezTo>
                    <a:cubicBezTo>
                      <a:pt x="513" y="27"/>
                      <a:pt x="510" y="26"/>
                      <a:pt x="507" y="26"/>
                    </a:cubicBezTo>
                    <a:cubicBezTo>
                      <a:pt x="504" y="26"/>
                      <a:pt x="501" y="25"/>
                      <a:pt x="499" y="26"/>
                    </a:cubicBezTo>
                    <a:cubicBezTo>
                      <a:pt x="508" y="37"/>
                      <a:pt x="525" y="53"/>
                      <a:pt x="543" y="68"/>
                    </a:cubicBezTo>
                    <a:cubicBezTo>
                      <a:pt x="560" y="84"/>
                      <a:pt x="578" y="100"/>
                      <a:pt x="588" y="112"/>
                    </a:cubicBezTo>
                    <a:cubicBezTo>
                      <a:pt x="286" y="77"/>
                      <a:pt x="90" y="219"/>
                      <a:pt x="3" y="735"/>
                    </a:cubicBezTo>
                    <a:cubicBezTo>
                      <a:pt x="-3" y="766"/>
                      <a:pt x="39" y="837"/>
                      <a:pt x="50" y="882"/>
                    </a:cubicBezTo>
                    <a:cubicBezTo>
                      <a:pt x="43" y="910"/>
                      <a:pt x="34" y="927"/>
                      <a:pt x="26" y="946"/>
                    </a:cubicBezTo>
                    <a:cubicBezTo>
                      <a:pt x="17" y="964"/>
                      <a:pt x="8" y="984"/>
                      <a:pt x="3" y="1016"/>
                    </a:cubicBezTo>
                    <a:cubicBezTo>
                      <a:pt x="-118" y="1707"/>
                      <a:pt x="3756" y="5786"/>
                      <a:pt x="7260" y="9441"/>
                    </a:cubicBezTo>
                    <a:cubicBezTo>
                      <a:pt x="10758" y="13101"/>
                      <a:pt x="13665" y="15690"/>
                      <a:pt x="15588" y="18563"/>
                    </a:cubicBezTo>
                    <a:cubicBezTo>
                      <a:pt x="17110" y="20847"/>
                      <a:pt x="17119" y="21600"/>
                      <a:pt x="18423" y="20104"/>
                    </a:cubicBezTo>
                    <a:cubicBezTo>
                      <a:pt x="19725" y="18579"/>
                      <a:pt x="21006" y="16466"/>
                      <a:pt x="21222" y="15971"/>
                    </a:cubicBezTo>
                    <a:cubicBezTo>
                      <a:pt x="21285" y="15829"/>
                      <a:pt x="21303" y="15713"/>
                      <a:pt x="21305" y="15592"/>
                    </a:cubicBezTo>
                    <a:cubicBezTo>
                      <a:pt x="21312" y="15593"/>
                      <a:pt x="21330" y="15602"/>
                      <a:pt x="21348" y="15611"/>
                    </a:cubicBezTo>
                    <a:cubicBezTo>
                      <a:pt x="21366" y="15619"/>
                      <a:pt x="21383" y="15628"/>
                      <a:pt x="21389" y="15628"/>
                    </a:cubicBezTo>
                    <a:cubicBezTo>
                      <a:pt x="21413" y="15569"/>
                      <a:pt x="21432" y="15514"/>
                      <a:pt x="21446" y="15462"/>
                    </a:cubicBezTo>
                    <a:cubicBezTo>
                      <a:pt x="21460" y="15409"/>
                      <a:pt x="21469" y="15359"/>
                      <a:pt x="21472" y="15310"/>
                    </a:cubicBezTo>
                    <a:lnTo>
                      <a:pt x="21472" y="15298"/>
                    </a:lnTo>
                    <a:cubicBezTo>
                      <a:pt x="21482" y="15147"/>
                      <a:pt x="21446" y="14998"/>
                      <a:pt x="21368" y="14781"/>
                    </a:cubicBezTo>
                    <a:cubicBezTo>
                      <a:pt x="21291" y="14564"/>
                      <a:pt x="21172" y="14279"/>
                      <a:pt x="21018" y="13855"/>
                    </a:cubicBezTo>
                    <a:cubicBezTo>
                      <a:pt x="21018" y="13855"/>
                      <a:pt x="21008" y="13847"/>
                      <a:pt x="20987" y="13832"/>
                    </a:cubicBezTo>
                    <a:cubicBezTo>
                      <a:pt x="20967" y="13817"/>
                      <a:pt x="20935" y="13795"/>
                      <a:pt x="20893" y="13770"/>
                    </a:cubicBezTo>
                    <a:lnTo>
                      <a:pt x="20895" y="13776"/>
                    </a:lnTo>
                    <a:lnTo>
                      <a:pt x="20898" y="13782"/>
                    </a:lnTo>
                    <a:cubicBezTo>
                      <a:pt x="20707" y="13672"/>
                      <a:pt x="13226" y="9361"/>
                      <a:pt x="6221" y="4037"/>
                    </a:cubicBezTo>
                    <a:cubicBezTo>
                      <a:pt x="2914" y="1520"/>
                      <a:pt x="1513" y="292"/>
                      <a:pt x="828" y="99"/>
                    </a:cubicBezTo>
                    <a:cubicBezTo>
                      <a:pt x="817" y="89"/>
                      <a:pt x="799" y="73"/>
                      <a:pt x="780" y="56"/>
                    </a:cubicBezTo>
                    <a:cubicBezTo>
                      <a:pt x="762" y="40"/>
                      <a:pt x="744" y="24"/>
                      <a:pt x="734" y="14"/>
                    </a:cubicBezTo>
                    <a:cubicBezTo>
                      <a:pt x="688" y="5"/>
                      <a:pt x="647" y="0"/>
                      <a:pt x="608" y="0"/>
                    </a:cubicBezTo>
                    <a:cubicBezTo>
                      <a:pt x="569" y="0"/>
                      <a:pt x="533" y="5"/>
                      <a:pt x="499" y="14"/>
                    </a:cubicBezTo>
                    <a:close/>
                  </a:path>
                </a:pathLst>
              </a:custGeom>
              <a:solidFill>
                <a:srgbClr val="53585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" name="îṧļïḓè"/>
              <p:cNvSpPr/>
              <p:nvPr/>
            </p:nvSpPr>
            <p:spPr>
              <a:xfrm rot="20701810">
                <a:off x="9549515" y="542388"/>
                <a:ext cx="1087291" cy="3851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57" h="19791" extrusionOk="0">
                    <a:moveTo>
                      <a:pt x="0" y="4899"/>
                    </a:moveTo>
                    <a:cubicBezTo>
                      <a:pt x="620" y="4239"/>
                      <a:pt x="2241" y="2500"/>
                      <a:pt x="4214" y="1282"/>
                    </a:cubicBezTo>
                    <a:cubicBezTo>
                      <a:pt x="6187" y="65"/>
                      <a:pt x="8512" y="-631"/>
                      <a:pt x="10542" y="796"/>
                    </a:cubicBezTo>
                    <a:cubicBezTo>
                      <a:pt x="11774" y="1484"/>
                      <a:pt x="12830" y="2675"/>
                      <a:pt x="13885" y="3625"/>
                    </a:cubicBezTo>
                    <a:cubicBezTo>
                      <a:pt x="15247" y="4851"/>
                      <a:pt x="16644" y="6000"/>
                      <a:pt x="18086" y="5851"/>
                    </a:cubicBezTo>
                    <a:cubicBezTo>
                      <a:pt x="19215" y="5734"/>
                      <a:pt x="20490" y="5170"/>
                      <a:pt x="21112" y="7574"/>
                    </a:cubicBezTo>
                    <a:cubicBezTo>
                      <a:pt x="21600" y="9456"/>
                      <a:pt x="21309" y="11927"/>
                      <a:pt x="20682" y="13675"/>
                    </a:cubicBezTo>
                    <a:cubicBezTo>
                      <a:pt x="20310" y="14710"/>
                      <a:pt x="19867" y="15515"/>
                      <a:pt x="19369" y="16079"/>
                    </a:cubicBezTo>
                    <a:cubicBezTo>
                      <a:pt x="18871" y="16643"/>
                      <a:pt x="18317" y="16966"/>
                      <a:pt x="17726" y="17037"/>
                    </a:cubicBezTo>
                    <a:cubicBezTo>
                      <a:pt x="16899" y="17137"/>
                      <a:pt x="16133" y="16552"/>
                      <a:pt x="15750" y="16159"/>
                    </a:cubicBezTo>
                    <a:cubicBezTo>
                      <a:pt x="16393" y="19869"/>
                      <a:pt x="18210" y="20969"/>
                      <a:pt x="19410" y="18372"/>
                    </a:cubicBezTo>
                    <a:cubicBezTo>
                      <a:pt x="20049" y="16989"/>
                      <a:pt x="20300" y="14905"/>
                      <a:pt x="20626" y="13194"/>
                    </a:cubicBezTo>
                    <a:cubicBezTo>
                      <a:pt x="20911" y="11701"/>
                      <a:pt x="21247" y="10178"/>
                      <a:pt x="21044" y="8526"/>
                    </a:cubicBezTo>
                    <a:cubicBezTo>
                      <a:pt x="20640" y="5250"/>
                      <a:pt x="19001" y="6132"/>
                      <a:pt x="17632" y="6233"/>
                    </a:cubicBezTo>
                    <a:cubicBezTo>
                      <a:pt x="16818" y="6293"/>
                      <a:pt x="16033" y="5710"/>
                      <a:pt x="15268" y="5093"/>
                    </a:cubicBezTo>
                    <a:cubicBezTo>
                      <a:pt x="14453" y="4435"/>
                      <a:pt x="13639" y="3720"/>
                      <a:pt x="12827" y="2945"/>
                    </a:cubicBezTo>
                    <a:cubicBezTo>
                      <a:pt x="10110" y="-92"/>
                      <a:pt x="7202" y="248"/>
                      <a:pt x="4824" y="1422"/>
                    </a:cubicBezTo>
                    <a:cubicBezTo>
                      <a:pt x="2446" y="2596"/>
                      <a:pt x="597" y="4603"/>
                      <a:pt x="0" y="4899"/>
                    </a:cubicBezTo>
                    <a:close/>
                  </a:path>
                </a:pathLst>
              </a:custGeom>
              <a:solidFill>
                <a:srgbClr val="7D9892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" name="îṧľîďè"/>
              <p:cNvSpPr/>
              <p:nvPr/>
            </p:nvSpPr>
            <p:spPr>
              <a:xfrm rot="20701810">
                <a:off x="8018502" y="944240"/>
                <a:ext cx="2810359" cy="12970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953" extrusionOk="0">
                    <a:moveTo>
                      <a:pt x="14391" y="4771"/>
                    </a:moveTo>
                    <a:cubicBezTo>
                      <a:pt x="18153" y="-115"/>
                      <a:pt x="20531" y="-448"/>
                      <a:pt x="21600" y="310"/>
                    </a:cubicBezTo>
                    <a:cubicBezTo>
                      <a:pt x="21358" y="1667"/>
                      <a:pt x="20960" y="3093"/>
                      <a:pt x="20376" y="4504"/>
                    </a:cubicBezTo>
                    <a:cubicBezTo>
                      <a:pt x="18368" y="9362"/>
                      <a:pt x="14445" y="13052"/>
                      <a:pt x="8839" y="17701"/>
                    </a:cubicBezTo>
                    <a:cubicBezTo>
                      <a:pt x="5581" y="20404"/>
                      <a:pt x="2534" y="21152"/>
                      <a:pt x="1289" y="20911"/>
                    </a:cubicBezTo>
                    <a:cubicBezTo>
                      <a:pt x="843" y="20824"/>
                      <a:pt x="403" y="20674"/>
                      <a:pt x="0" y="20484"/>
                    </a:cubicBezTo>
                    <a:cubicBezTo>
                      <a:pt x="3221" y="16352"/>
                      <a:pt x="10934" y="9261"/>
                      <a:pt x="14391" y="4771"/>
                    </a:cubicBezTo>
                    <a:close/>
                  </a:path>
                </a:pathLst>
              </a:custGeom>
              <a:solidFill>
                <a:srgbClr val="E8E9ED"/>
              </a:solidFill>
              <a:ln w="3175" cap="flat">
                <a:solidFill>
                  <a:srgbClr val="CFCFCF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" name="iśḻïḑé"/>
              <p:cNvSpPr/>
              <p:nvPr/>
            </p:nvSpPr>
            <p:spPr>
              <a:xfrm rot="20701810">
                <a:off x="8067152" y="1045618"/>
                <a:ext cx="2697803" cy="11904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613" extrusionOk="0">
                    <a:moveTo>
                      <a:pt x="0" y="20150"/>
                    </a:moveTo>
                    <a:cubicBezTo>
                      <a:pt x="2898" y="16218"/>
                      <a:pt x="11054" y="9069"/>
                      <a:pt x="14524" y="4621"/>
                    </a:cubicBezTo>
                    <a:cubicBezTo>
                      <a:pt x="18741" y="-784"/>
                      <a:pt x="21206" y="-758"/>
                      <a:pt x="21600" y="1215"/>
                    </a:cubicBezTo>
                    <a:cubicBezTo>
                      <a:pt x="21368" y="2032"/>
                      <a:pt x="21066" y="2876"/>
                      <a:pt x="20690" y="3725"/>
                    </a:cubicBezTo>
                    <a:cubicBezTo>
                      <a:pt x="18805" y="7979"/>
                      <a:pt x="15002" y="11983"/>
                      <a:pt x="9055" y="17129"/>
                    </a:cubicBezTo>
                    <a:cubicBezTo>
                      <a:pt x="5633" y="20089"/>
                      <a:pt x="2433" y="20816"/>
                      <a:pt x="1189" y="20569"/>
                    </a:cubicBezTo>
                    <a:cubicBezTo>
                      <a:pt x="768" y="20485"/>
                      <a:pt x="352" y="20349"/>
                      <a:pt x="0" y="201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E3F27"/>
                  </a:gs>
                  <a:gs pos="100000">
                    <a:srgbClr val="F2F2F2">
                      <a:alpha val="0"/>
                    </a:srgbClr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" name="íşlîḓè"/>
              <p:cNvSpPr/>
              <p:nvPr/>
            </p:nvSpPr>
            <p:spPr>
              <a:xfrm rot="20701810">
                <a:off x="6073681" y="1241129"/>
                <a:ext cx="2882814" cy="11582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21" extrusionOk="0">
                    <a:moveTo>
                      <a:pt x="0" y="312"/>
                    </a:moveTo>
                    <a:cubicBezTo>
                      <a:pt x="2410" y="3485"/>
                      <a:pt x="4936" y="6087"/>
                      <a:pt x="7335" y="9309"/>
                    </a:cubicBezTo>
                    <a:cubicBezTo>
                      <a:pt x="10313" y="13308"/>
                      <a:pt x="13389" y="15948"/>
                      <a:pt x="15744" y="19046"/>
                    </a:cubicBezTo>
                    <a:cubicBezTo>
                      <a:pt x="16719" y="20329"/>
                      <a:pt x="17075" y="21303"/>
                      <a:pt x="17560" y="21510"/>
                    </a:cubicBezTo>
                    <a:cubicBezTo>
                      <a:pt x="17848" y="21581"/>
                      <a:pt x="18164" y="21336"/>
                      <a:pt x="18683" y="20702"/>
                    </a:cubicBezTo>
                    <a:cubicBezTo>
                      <a:pt x="19999" y="19093"/>
                      <a:pt x="21298" y="17063"/>
                      <a:pt x="21516" y="16537"/>
                    </a:cubicBezTo>
                    <a:cubicBezTo>
                      <a:pt x="21558" y="16435"/>
                      <a:pt x="21584" y="16338"/>
                      <a:pt x="21600" y="16237"/>
                    </a:cubicBezTo>
                    <a:cubicBezTo>
                      <a:pt x="21591" y="16256"/>
                      <a:pt x="21569" y="16290"/>
                      <a:pt x="21546" y="16325"/>
                    </a:cubicBezTo>
                    <a:cubicBezTo>
                      <a:pt x="21523" y="16361"/>
                      <a:pt x="21500" y="16397"/>
                      <a:pt x="21488" y="16418"/>
                    </a:cubicBezTo>
                    <a:cubicBezTo>
                      <a:pt x="21566" y="16179"/>
                      <a:pt x="21565" y="15950"/>
                      <a:pt x="21495" y="15636"/>
                    </a:cubicBezTo>
                    <a:cubicBezTo>
                      <a:pt x="21425" y="15322"/>
                      <a:pt x="21285" y="14923"/>
                      <a:pt x="21087" y="14344"/>
                    </a:cubicBezTo>
                    <a:cubicBezTo>
                      <a:pt x="21087" y="14344"/>
                      <a:pt x="21083" y="14339"/>
                      <a:pt x="21075" y="14332"/>
                    </a:cubicBezTo>
                    <a:cubicBezTo>
                      <a:pt x="21067" y="14325"/>
                      <a:pt x="21055" y="14317"/>
                      <a:pt x="21039" y="14310"/>
                    </a:cubicBezTo>
                    <a:lnTo>
                      <a:pt x="21041" y="14313"/>
                    </a:lnTo>
                    <a:lnTo>
                      <a:pt x="21042" y="14316"/>
                    </a:lnTo>
                    <a:cubicBezTo>
                      <a:pt x="20822" y="14175"/>
                      <a:pt x="13237" y="9270"/>
                      <a:pt x="6139" y="3844"/>
                    </a:cubicBezTo>
                    <a:cubicBezTo>
                      <a:pt x="3712" y="1989"/>
                      <a:pt x="2339" y="777"/>
                      <a:pt x="1461" y="64"/>
                    </a:cubicBezTo>
                    <a:cubicBezTo>
                      <a:pt x="1205" y="-8"/>
                      <a:pt x="947" y="-19"/>
                      <a:pt x="690" y="30"/>
                    </a:cubicBezTo>
                    <a:cubicBezTo>
                      <a:pt x="457" y="75"/>
                      <a:pt x="226" y="169"/>
                      <a:pt x="0" y="312"/>
                    </a:cubicBezTo>
                    <a:close/>
                  </a:path>
                </a:pathLst>
              </a:custGeom>
              <a:solidFill>
                <a:srgbClr val="53585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" name="îşlíde"/>
              <p:cNvSpPr/>
              <p:nvPr/>
            </p:nvSpPr>
            <p:spPr>
              <a:xfrm rot="20701810">
                <a:off x="7798683" y="1699756"/>
                <a:ext cx="458842" cy="428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592" h="18044" extrusionOk="0">
                    <a:moveTo>
                      <a:pt x="18592" y="12072"/>
                    </a:moveTo>
                    <a:cubicBezTo>
                      <a:pt x="17779" y="13367"/>
                      <a:pt x="8105" y="20515"/>
                      <a:pt x="1914" y="17154"/>
                    </a:cubicBezTo>
                    <a:cubicBezTo>
                      <a:pt x="-3008" y="14487"/>
                      <a:pt x="2731" y="6883"/>
                      <a:pt x="6069" y="4085"/>
                    </a:cubicBezTo>
                    <a:cubicBezTo>
                      <a:pt x="8619" y="1956"/>
                      <a:pt x="12630" y="-1085"/>
                      <a:pt x="15268" y="389"/>
                    </a:cubicBezTo>
                    <a:cubicBezTo>
                      <a:pt x="14268" y="3789"/>
                      <a:pt x="17267" y="10782"/>
                      <a:pt x="18592" y="1207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" name="ïsḻîḍé"/>
              <p:cNvSpPr/>
              <p:nvPr/>
            </p:nvSpPr>
            <p:spPr>
              <a:xfrm rot="20701810">
                <a:off x="7801635" y="1718836"/>
                <a:ext cx="457955" cy="4061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8" h="21421" extrusionOk="0">
                    <a:moveTo>
                      <a:pt x="12307" y="0"/>
                    </a:moveTo>
                    <a:cubicBezTo>
                      <a:pt x="10389" y="1064"/>
                      <a:pt x="8491" y="2647"/>
                      <a:pt x="7019" y="3978"/>
                    </a:cubicBezTo>
                    <a:cubicBezTo>
                      <a:pt x="4912" y="5882"/>
                      <a:pt x="2037" y="9558"/>
                      <a:pt x="714" y="13058"/>
                    </a:cubicBezTo>
                    <a:cubicBezTo>
                      <a:pt x="724" y="12981"/>
                      <a:pt x="716" y="12912"/>
                      <a:pt x="728" y="12834"/>
                    </a:cubicBezTo>
                    <a:cubicBezTo>
                      <a:pt x="572" y="13233"/>
                      <a:pt x="497" y="13613"/>
                      <a:pt x="384" y="14005"/>
                    </a:cubicBezTo>
                    <a:cubicBezTo>
                      <a:pt x="306" y="14275"/>
                      <a:pt x="211" y="14542"/>
                      <a:pt x="155" y="14807"/>
                    </a:cubicBezTo>
                    <a:cubicBezTo>
                      <a:pt x="62" y="15263"/>
                      <a:pt x="54" y="15690"/>
                      <a:pt x="41" y="16122"/>
                    </a:cubicBezTo>
                    <a:cubicBezTo>
                      <a:pt x="28" y="16433"/>
                      <a:pt x="-22" y="16759"/>
                      <a:pt x="12" y="17053"/>
                    </a:cubicBezTo>
                    <a:cubicBezTo>
                      <a:pt x="18" y="17102"/>
                      <a:pt x="33" y="17148"/>
                      <a:pt x="41" y="17197"/>
                    </a:cubicBezTo>
                    <a:cubicBezTo>
                      <a:pt x="226" y="18480"/>
                      <a:pt x="867" y="19585"/>
                      <a:pt x="2190" y="20357"/>
                    </a:cubicBezTo>
                    <a:cubicBezTo>
                      <a:pt x="2635" y="20617"/>
                      <a:pt x="3107" y="20787"/>
                      <a:pt x="3580" y="20951"/>
                    </a:cubicBezTo>
                    <a:cubicBezTo>
                      <a:pt x="4015" y="21102"/>
                      <a:pt x="4459" y="21210"/>
                      <a:pt x="4913" y="21288"/>
                    </a:cubicBezTo>
                    <a:cubicBezTo>
                      <a:pt x="4975" y="21299"/>
                      <a:pt x="5036" y="21311"/>
                      <a:pt x="5099" y="21320"/>
                    </a:cubicBezTo>
                    <a:cubicBezTo>
                      <a:pt x="6962" y="21600"/>
                      <a:pt x="8907" y="21272"/>
                      <a:pt x="10831" y="20662"/>
                    </a:cubicBezTo>
                    <a:cubicBezTo>
                      <a:pt x="11290" y="20517"/>
                      <a:pt x="11727" y="20342"/>
                      <a:pt x="12178" y="20165"/>
                    </a:cubicBezTo>
                    <a:cubicBezTo>
                      <a:pt x="12865" y="19893"/>
                      <a:pt x="13533" y="19658"/>
                      <a:pt x="14184" y="19331"/>
                    </a:cubicBezTo>
                    <a:cubicBezTo>
                      <a:pt x="14198" y="19324"/>
                      <a:pt x="14213" y="19322"/>
                      <a:pt x="14227" y="19315"/>
                    </a:cubicBezTo>
                    <a:cubicBezTo>
                      <a:pt x="14395" y="19230"/>
                      <a:pt x="14535" y="19129"/>
                      <a:pt x="14700" y="19042"/>
                    </a:cubicBezTo>
                    <a:cubicBezTo>
                      <a:pt x="15523" y="18606"/>
                      <a:pt x="16372" y="18179"/>
                      <a:pt x="17093" y="17711"/>
                    </a:cubicBezTo>
                    <a:cubicBezTo>
                      <a:pt x="16942" y="17799"/>
                      <a:pt x="16760" y="17864"/>
                      <a:pt x="16606" y="17951"/>
                    </a:cubicBezTo>
                    <a:cubicBezTo>
                      <a:pt x="19253" y="16305"/>
                      <a:pt x="21210" y="14573"/>
                      <a:pt x="21578" y="13941"/>
                    </a:cubicBezTo>
                    <a:cubicBezTo>
                      <a:pt x="21383" y="13752"/>
                      <a:pt x="21151" y="13406"/>
                      <a:pt x="20890" y="12962"/>
                    </a:cubicBezTo>
                    <a:cubicBezTo>
                      <a:pt x="17497" y="15904"/>
                      <a:pt x="8808" y="21382"/>
                      <a:pt x="2863" y="17935"/>
                    </a:cubicBezTo>
                    <a:cubicBezTo>
                      <a:pt x="2049" y="17453"/>
                      <a:pt x="1528" y="16830"/>
                      <a:pt x="1173" y="16138"/>
                    </a:cubicBezTo>
                    <a:cubicBezTo>
                      <a:pt x="1172" y="16133"/>
                      <a:pt x="1173" y="16127"/>
                      <a:pt x="1173" y="16122"/>
                    </a:cubicBezTo>
                    <a:cubicBezTo>
                      <a:pt x="829" y="11878"/>
                      <a:pt x="5306" y="5884"/>
                      <a:pt x="8223" y="3257"/>
                    </a:cubicBezTo>
                    <a:cubicBezTo>
                      <a:pt x="9379" y="2211"/>
                      <a:pt x="10807" y="985"/>
                      <a:pt x="12307" y="0"/>
                    </a:cubicBezTo>
                    <a:close/>
                  </a:path>
                </a:pathLst>
              </a:custGeom>
              <a:solidFill>
                <a:srgbClr val="D6D6D5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" name="îsľîḋè"/>
              <p:cNvSpPr/>
              <p:nvPr/>
            </p:nvSpPr>
            <p:spPr>
              <a:xfrm rot="20701810">
                <a:off x="7967388" y="1670216"/>
                <a:ext cx="330061" cy="3349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87" h="20922" extrusionOk="0">
                    <a:moveTo>
                      <a:pt x="24" y="9779"/>
                    </a:moveTo>
                    <a:cubicBezTo>
                      <a:pt x="-363" y="15545"/>
                      <a:pt x="3984" y="20496"/>
                      <a:pt x="9730" y="20900"/>
                    </a:cubicBezTo>
                    <a:cubicBezTo>
                      <a:pt x="15484" y="21267"/>
                      <a:pt x="20465" y="16926"/>
                      <a:pt x="20865" y="11168"/>
                    </a:cubicBezTo>
                    <a:cubicBezTo>
                      <a:pt x="21237" y="5382"/>
                      <a:pt x="16905" y="423"/>
                      <a:pt x="11159" y="20"/>
                    </a:cubicBezTo>
                    <a:cubicBezTo>
                      <a:pt x="5399" y="-333"/>
                      <a:pt x="425" y="4021"/>
                      <a:pt x="24" y="9779"/>
                    </a:cubicBezTo>
                    <a:close/>
                  </a:path>
                </a:pathLst>
              </a:custGeom>
              <a:solidFill>
                <a:srgbClr val="E8E9ED"/>
              </a:solidFill>
              <a:ln w="635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" name="ï$ľiḍè"/>
              <p:cNvSpPr/>
              <p:nvPr/>
            </p:nvSpPr>
            <p:spPr>
              <a:xfrm rot="20701810">
                <a:off x="8005055" y="1705771"/>
                <a:ext cx="268541" cy="2718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70" h="20840" extrusionOk="0">
                    <a:moveTo>
                      <a:pt x="22" y="9733"/>
                    </a:moveTo>
                    <a:cubicBezTo>
                      <a:pt x="-353" y="15502"/>
                      <a:pt x="3981" y="20450"/>
                      <a:pt x="9731" y="20812"/>
                    </a:cubicBezTo>
                    <a:cubicBezTo>
                      <a:pt x="15489" y="21227"/>
                      <a:pt x="20460" y="16863"/>
                      <a:pt x="20844" y="11112"/>
                    </a:cubicBezTo>
                    <a:cubicBezTo>
                      <a:pt x="21247" y="5387"/>
                      <a:pt x="16895" y="387"/>
                      <a:pt x="11155" y="25"/>
                    </a:cubicBezTo>
                    <a:cubicBezTo>
                      <a:pt x="5396" y="-373"/>
                      <a:pt x="417" y="3974"/>
                      <a:pt x="22" y="9733"/>
                    </a:cubicBezTo>
                    <a:close/>
                  </a:path>
                </a:pathLst>
              </a:custGeom>
              <a:solidFill>
                <a:srgbClr val="000000">
                  <a:lumMod val="60000"/>
                  <a:lumOff val="4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" name="iṥḷîḋê"/>
              <p:cNvSpPr/>
              <p:nvPr/>
            </p:nvSpPr>
            <p:spPr>
              <a:xfrm rot="20701810">
                <a:off x="9779300" y="1859278"/>
                <a:ext cx="422734" cy="3863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591" h="17884" extrusionOk="0">
                    <a:moveTo>
                      <a:pt x="18591" y="12396"/>
                    </a:moveTo>
                    <a:cubicBezTo>
                      <a:pt x="17729" y="13665"/>
                      <a:pt x="7816" y="20451"/>
                      <a:pt x="1786" y="16834"/>
                    </a:cubicBezTo>
                    <a:cubicBezTo>
                      <a:pt x="-3009" y="13938"/>
                      <a:pt x="2991" y="6485"/>
                      <a:pt x="6428" y="3817"/>
                    </a:cubicBezTo>
                    <a:cubicBezTo>
                      <a:pt x="9033" y="1758"/>
                      <a:pt x="13158" y="-1149"/>
                      <a:pt x="15722" y="473"/>
                    </a:cubicBezTo>
                    <a:cubicBezTo>
                      <a:pt x="14598" y="3850"/>
                      <a:pt x="17334" y="11051"/>
                      <a:pt x="18591" y="1239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" name="îš1iḋé"/>
              <p:cNvSpPr/>
              <p:nvPr/>
            </p:nvSpPr>
            <p:spPr>
              <a:xfrm rot="20701810">
                <a:off x="9778617" y="1859487"/>
                <a:ext cx="421824" cy="3809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241" h="21555" extrusionOk="0">
                    <a:moveTo>
                      <a:pt x="13572" y="0"/>
                    </a:moveTo>
                    <a:cubicBezTo>
                      <a:pt x="11294" y="770"/>
                      <a:pt x="8822" y="2750"/>
                      <a:pt x="7020" y="4354"/>
                    </a:cubicBezTo>
                    <a:cubicBezTo>
                      <a:pt x="4063" y="6925"/>
                      <a:pt x="-549" y="13101"/>
                      <a:pt x="161" y="17347"/>
                    </a:cubicBezTo>
                    <a:cubicBezTo>
                      <a:pt x="118" y="17292"/>
                      <a:pt x="41" y="17249"/>
                      <a:pt x="0" y="17193"/>
                    </a:cubicBezTo>
                    <a:cubicBezTo>
                      <a:pt x="65" y="17731"/>
                      <a:pt x="255" y="18230"/>
                      <a:pt x="511" y="18707"/>
                    </a:cubicBezTo>
                    <a:cubicBezTo>
                      <a:pt x="603" y="18878"/>
                      <a:pt x="743" y="19028"/>
                      <a:pt x="861" y="19189"/>
                    </a:cubicBezTo>
                    <a:cubicBezTo>
                      <a:pt x="1049" y="19444"/>
                      <a:pt x="1273" y="19689"/>
                      <a:pt x="1533" y="19912"/>
                    </a:cubicBezTo>
                    <a:cubicBezTo>
                      <a:pt x="1671" y="20031"/>
                      <a:pt x="1738" y="20180"/>
                      <a:pt x="1898" y="20290"/>
                    </a:cubicBezTo>
                    <a:cubicBezTo>
                      <a:pt x="2766" y="20874"/>
                      <a:pt x="3716" y="21206"/>
                      <a:pt x="4699" y="21392"/>
                    </a:cubicBezTo>
                    <a:cubicBezTo>
                      <a:pt x="5635" y="21568"/>
                      <a:pt x="6607" y="21600"/>
                      <a:pt x="7589" y="21495"/>
                    </a:cubicBezTo>
                    <a:cubicBezTo>
                      <a:pt x="7940" y="21459"/>
                      <a:pt x="8287" y="21337"/>
                      <a:pt x="8640" y="21271"/>
                    </a:cubicBezTo>
                    <a:cubicBezTo>
                      <a:pt x="9281" y="21150"/>
                      <a:pt x="9917" y="21043"/>
                      <a:pt x="10551" y="20841"/>
                    </a:cubicBezTo>
                    <a:cubicBezTo>
                      <a:pt x="10996" y="20699"/>
                      <a:pt x="11415" y="20515"/>
                      <a:pt x="11850" y="20342"/>
                    </a:cubicBezTo>
                    <a:cubicBezTo>
                      <a:pt x="12404" y="20122"/>
                      <a:pt x="12957" y="19911"/>
                      <a:pt x="13484" y="19654"/>
                    </a:cubicBezTo>
                    <a:cubicBezTo>
                      <a:pt x="13509" y="19641"/>
                      <a:pt x="13532" y="19631"/>
                      <a:pt x="13557" y="19619"/>
                    </a:cubicBezTo>
                    <a:cubicBezTo>
                      <a:pt x="17022" y="17917"/>
                      <a:pt x="19787" y="15601"/>
                      <a:pt x="20241" y="14852"/>
                    </a:cubicBezTo>
                    <a:cubicBezTo>
                      <a:pt x="19965" y="14533"/>
                      <a:pt x="19650" y="13954"/>
                      <a:pt x="19307" y="13217"/>
                    </a:cubicBezTo>
                    <a:cubicBezTo>
                      <a:pt x="17715" y="15066"/>
                      <a:pt x="9600" y="20953"/>
                      <a:pt x="3415" y="19309"/>
                    </a:cubicBezTo>
                    <a:cubicBezTo>
                      <a:pt x="-1359" y="15664"/>
                      <a:pt x="5013" y="6824"/>
                      <a:pt x="8712" y="3597"/>
                    </a:cubicBezTo>
                    <a:cubicBezTo>
                      <a:pt x="10061" y="2384"/>
                      <a:pt x="11803" y="965"/>
                      <a:pt x="13572" y="0"/>
                    </a:cubicBezTo>
                    <a:close/>
                  </a:path>
                </a:pathLst>
              </a:custGeom>
              <a:solidFill>
                <a:srgbClr val="D6D6D5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" name="ísḷíďê"/>
              <p:cNvSpPr/>
              <p:nvPr/>
            </p:nvSpPr>
            <p:spPr>
              <a:xfrm rot="20701810">
                <a:off x="9940168" y="1830396"/>
                <a:ext cx="306521" cy="3062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23" h="20660" extrusionOk="0">
                    <a:moveTo>
                      <a:pt x="45" y="9355"/>
                    </a:moveTo>
                    <a:cubicBezTo>
                      <a:pt x="-482" y="15029"/>
                      <a:pt x="3705" y="20065"/>
                      <a:pt x="9365" y="20617"/>
                    </a:cubicBezTo>
                    <a:cubicBezTo>
                      <a:pt x="15040" y="21130"/>
                      <a:pt x="20080" y="16956"/>
                      <a:pt x="20576" y="11252"/>
                    </a:cubicBezTo>
                    <a:cubicBezTo>
                      <a:pt x="21118" y="5585"/>
                      <a:pt x="16932" y="548"/>
                      <a:pt x="11257" y="43"/>
                    </a:cubicBezTo>
                    <a:cubicBezTo>
                      <a:pt x="5581" y="-470"/>
                      <a:pt x="573" y="3673"/>
                      <a:pt x="45" y="9355"/>
                    </a:cubicBezTo>
                    <a:close/>
                  </a:path>
                </a:pathLst>
              </a:custGeom>
              <a:solidFill>
                <a:srgbClr val="E8E9ED"/>
              </a:solidFill>
              <a:ln w="635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" name="íṥḷíḋè"/>
              <p:cNvSpPr/>
              <p:nvPr/>
            </p:nvSpPr>
            <p:spPr>
              <a:xfrm rot="20701810">
                <a:off x="9969484" y="1859413"/>
                <a:ext cx="249373" cy="2490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09" h="20661" extrusionOk="0">
                    <a:moveTo>
                      <a:pt x="46" y="9355"/>
                    </a:moveTo>
                    <a:cubicBezTo>
                      <a:pt x="-488" y="15063"/>
                      <a:pt x="3684" y="20074"/>
                      <a:pt x="9341" y="20618"/>
                    </a:cubicBezTo>
                    <a:cubicBezTo>
                      <a:pt x="15017" y="21135"/>
                      <a:pt x="20045" y="16937"/>
                      <a:pt x="20561" y="11277"/>
                    </a:cubicBezTo>
                    <a:cubicBezTo>
                      <a:pt x="21112" y="5626"/>
                      <a:pt x="16922" y="540"/>
                      <a:pt x="11245" y="42"/>
                    </a:cubicBezTo>
                    <a:cubicBezTo>
                      <a:pt x="5569" y="-465"/>
                      <a:pt x="541" y="3685"/>
                      <a:pt x="46" y="9355"/>
                    </a:cubicBezTo>
                    <a:close/>
                  </a:path>
                </a:pathLst>
              </a:custGeom>
              <a:solidFill>
                <a:srgbClr val="000000">
                  <a:lumMod val="60000"/>
                  <a:lumOff val="4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" name="iṧļïďé"/>
              <p:cNvSpPr/>
              <p:nvPr/>
            </p:nvSpPr>
            <p:spPr>
              <a:xfrm rot="20701810">
                <a:off x="9788655" y="566872"/>
                <a:ext cx="397444" cy="1430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985" h="18500" extrusionOk="0">
                    <a:moveTo>
                      <a:pt x="19985" y="7897"/>
                    </a:moveTo>
                    <a:cubicBezTo>
                      <a:pt x="17858" y="7678"/>
                      <a:pt x="15093" y="7934"/>
                      <a:pt x="11928" y="9401"/>
                    </a:cubicBezTo>
                    <a:cubicBezTo>
                      <a:pt x="8687" y="10904"/>
                      <a:pt x="5026" y="13679"/>
                      <a:pt x="1154" y="18500"/>
                    </a:cubicBezTo>
                    <a:cubicBezTo>
                      <a:pt x="1099" y="18392"/>
                      <a:pt x="796" y="18676"/>
                      <a:pt x="343" y="15951"/>
                    </a:cubicBezTo>
                    <a:cubicBezTo>
                      <a:pt x="-1615" y="4170"/>
                      <a:pt x="5112" y="-2924"/>
                      <a:pt x="12859" y="1163"/>
                    </a:cubicBezTo>
                    <a:cubicBezTo>
                      <a:pt x="12959" y="1216"/>
                      <a:pt x="13060" y="1267"/>
                      <a:pt x="13160" y="1316"/>
                    </a:cubicBezTo>
                    <a:cubicBezTo>
                      <a:pt x="14500" y="2206"/>
                      <a:pt x="15705" y="3327"/>
                      <a:pt x="16844" y="4509"/>
                    </a:cubicBezTo>
                    <a:cubicBezTo>
                      <a:pt x="17933" y="5637"/>
                      <a:pt x="18967" y="6823"/>
                      <a:pt x="19985" y="7897"/>
                    </a:cubicBezTo>
                    <a:close/>
                  </a:path>
                </a:pathLst>
              </a:custGeom>
              <a:solidFill>
                <a:srgbClr val="53585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" name="ïṩļîḋé"/>
              <p:cNvSpPr/>
              <p:nvPr/>
            </p:nvSpPr>
            <p:spPr>
              <a:xfrm rot="19041777">
                <a:off x="9599312" y="847220"/>
                <a:ext cx="125044" cy="625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8036" y="0"/>
                      <a:pt x="5259" y="2084"/>
                      <a:pt x="3151" y="6302"/>
                    </a:cubicBezTo>
                    <a:cubicBezTo>
                      <a:pt x="1042" y="10519"/>
                      <a:pt x="0" y="16073"/>
                      <a:pt x="0" y="21600"/>
                    </a:cubicBezTo>
                    <a:lnTo>
                      <a:pt x="21600" y="21600"/>
                    </a:lnTo>
                    <a:cubicBezTo>
                      <a:pt x="21600" y="16073"/>
                      <a:pt x="20538" y="10519"/>
                      <a:pt x="18429" y="6302"/>
                    </a:cubicBezTo>
                    <a:cubicBezTo>
                      <a:pt x="16321" y="2084"/>
                      <a:pt x="13564" y="0"/>
                      <a:pt x="10800" y="0"/>
                    </a:cubicBezTo>
                    <a:close/>
                  </a:path>
                </a:pathLst>
              </a:custGeom>
              <a:solidFill>
                <a:srgbClr val="E8E9ED"/>
              </a:solidFill>
              <a:ln w="635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" name="îsḻidé"/>
              <p:cNvSpPr/>
              <p:nvPr/>
            </p:nvSpPr>
            <p:spPr>
              <a:xfrm rot="19041777">
                <a:off x="9456797" y="979647"/>
                <a:ext cx="125043" cy="625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8036" y="0"/>
                      <a:pt x="5259" y="2084"/>
                      <a:pt x="3151" y="6302"/>
                    </a:cubicBezTo>
                    <a:cubicBezTo>
                      <a:pt x="1042" y="10519"/>
                      <a:pt x="0" y="16073"/>
                      <a:pt x="0" y="21600"/>
                    </a:cubicBezTo>
                    <a:lnTo>
                      <a:pt x="21600" y="21600"/>
                    </a:lnTo>
                    <a:cubicBezTo>
                      <a:pt x="21600" y="16073"/>
                      <a:pt x="20538" y="10519"/>
                      <a:pt x="18429" y="6302"/>
                    </a:cubicBezTo>
                    <a:cubicBezTo>
                      <a:pt x="16321" y="2084"/>
                      <a:pt x="13564" y="0"/>
                      <a:pt x="10800" y="0"/>
                    </a:cubicBezTo>
                    <a:close/>
                  </a:path>
                </a:pathLst>
              </a:custGeom>
              <a:solidFill>
                <a:srgbClr val="E8E9ED"/>
              </a:solidFill>
              <a:ln w="635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" name="îṩḻîḍe"/>
              <p:cNvSpPr/>
              <p:nvPr/>
            </p:nvSpPr>
            <p:spPr>
              <a:xfrm rot="19041777">
                <a:off x="9315070" y="1112465"/>
                <a:ext cx="125044" cy="625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8036" y="0"/>
                      <a:pt x="5259" y="2084"/>
                      <a:pt x="3151" y="6302"/>
                    </a:cubicBezTo>
                    <a:cubicBezTo>
                      <a:pt x="1042" y="10519"/>
                      <a:pt x="0" y="16073"/>
                      <a:pt x="0" y="21600"/>
                    </a:cubicBezTo>
                    <a:lnTo>
                      <a:pt x="21600" y="21600"/>
                    </a:lnTo>
                    <a:cubicBezTo>
                      <a:pt x="21600" y="16073"/>
                      <a:pt x="20538" y="10519"/>
                      <a:pt x="18429" y="6302"/>
                    </a:cubicBezTo>
                    <a:cubicBezTo>
                      <a:pt x="16321" y="2084"/>
                      <a:pt x="13564" y="0"/>
                      <a:pt x="10800" y="0"/>
                    </a:cubicBezTo>
                    <a:close/>
                  </a:path>
                </a:pathLst>
              </a:custGeom>
              <a:solidFill>
                <a:srgbClr val="E8E9ED"/>
              </a:solidFill>
              <a:ln w="635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" name="ïṥlîďê"/>
              <p:cNvSpPr/>
              <p:nvPr/>
            </p:nvSpPr>
            <p:spPr>
              <a:xfrm rot="19041777">
                <a:off x="9173381" y="1246373"/>
                <a:ext cx="125044" cy="625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8036" y="0"/>
                      <a:pt x="5259" y="2084"/>
                      <a:pt x="3151" y="6302"/>
                    </a:cubicBezTo>
                    <a:cubicBezTo>
                      <a:pt x="1042" y="10519"/>
                      <a:pt x="0" y="16073"/>
                      <a:pt x="0" y="21600"/>
                    </a:cubicBezTo>
                    <a:lnTo>
                      <a:pt x="21600" y="21600"/>
                    </a:lnTo>
                    <a:cubicBezTo>
                      <a:pt x="21600" y="16073"/>
                      <a:pt x="20538" y="10519"/>
                      <a:pt x="18429" y="6302"/>
                    </a:cubicBezTo>
                    <a:cubicBezTo>
                      <a:pt x="16321" y="2084"/>
                      <a:pt x="13564" y="0"/>
                      <a:pt x="10800" y="0"/>
                    </a:cubicBezTo>
                    <a:close/>
                  </a:path>
                </a:pathLst>
              </a:custGeom>
              <a:solidFill>
                <a:srgbClr val="E8E9ED"/>
              </a:solidFill>
              <a:ln w="635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p:grpSp>
        <p:cxnSp>
          <p:nvCxnSpPr>
            <p:cNvPr id="7" name="直接连接符 6"/>
            <p:cNvCxnSpPr/>
            <p:nvPr/>
          </p:nvCxnSpPr>
          <p:spPr>
            <a:xfrm>
              <a:off x="669925" y="2899955"/>
              <a:ext cx="10850563" cy="0"/>
            </a:xfrm>
            <a:prstGeom prst="line">
              <a:avLst/>
            </a:prstGeom>
            <a:ln w="3175" cap="rnd">
              <a:solidFill>
                <a:schemeClr val="tx1">
                  <a:lumMod val="50000"/>
                  <a:lumOff val="50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îṧľíḍè"/>
            <p:cNvSpPr txBox="1"/>
            <p:nvPr/>
          </p:nvSpPr>
          <p:spPr>
            <a:xfrm>
              <a:off x="669925" y="4295572"/>
              <a:ext cx="3176074" cy="1848053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/>
            <a:p>
              <a:pPr marL="171450" indent="-171450">
                <a:lnSpc>
                  <a:spcPct val="130000"/>
                </a:lnSpc>
                <a:buFont typeface="Arial" panose="020B0604020202020204" pitchFamily="34" charset="0"/>
                <a:buChar char="•"/>
                <a:tabLst>
                  <a:tab pos="227965" algn="l"/>
                </a:tabLst>
                <a:defRPr/>
              </a:pPr>
              <a:r>
                <a:rPr lang="en-US" altLang="zh-CN" sz="900" dirty="0"/>
                <a:t>Supporting text here.</a:t>
              </a:r>
              <a:endParaRPr lang="en-US" altLang="zh-CN" sz="900" dirty="0"/>
            </a:p>
            <a:p>
              <a:pPr marL="171450" indent="-171450">
                <a:lnSpc>
                  <a:spcPct val="130000"/>
                </a:lnSpc>
                <a:buFont typeface="Arial" panose="020B0604020202020204" pitchFamily="34" charset="0"/>
                <a:buChar char="•"/>
                <a:tabLst>
                  <a:tab pos="227965" algn="l"/>
                </a:tabLst>
                <a:defRPr/>
              </a:pPr>
              <a:r>
                <a:rPr lang="en-US" altLang="zh-CN" sz="900" dirty="0"/>
                <a:t>Copy paste fonts. Choose the only option to retain text.</a:t>
              </a:r>
              <a:endParaRPr lang="en-US" altLang="zh-CN" sz="900" dirty="0"/>
            </a:p>
            <a:p>
              <a:pPr marL="171450" indent="-171450">
                <a:lnSpc>
                  <a:spcPct val="130000"/>
                </a:lnSpc>
                <a:buFont typeface="Arial" panose="020B0604020202020204" pitchFamily="34" charset="0"/>
                <a:buChar char="•"/>
                <a:tabLst>
                  <a:tab pos="227965" algn="l"/>
                </a:tabLst>
                <a:defRPr/>
              </a:pPr>
              <a:endParaRPr lang="en-US" altLang="zh-CN" sz="900" dirty="0"/>
            </a:p>
            <a:p>
              <a:pPr marL="171450" indent="-171450">
                <a:lnSpc>
                  <a:spcPct val="130000"/>
                </a:lnSpc>
                <a:buFont typeface="Arial" panose="020B0604020202020204" pitchFamily="34" charset="0"/>
                <a:buChar char="•"/>
                <a:tabLst>
                  <a:tab pos="227965" algn="l"/>
                </a:tabLst>
                <a:defRPr/>
              </a:pPr>
              <a:r>
                <a:rPr lang="en-US" altLang="zh-CN" sz="900" dirty="0"/>
                <a:t>Supporting text here.</a:t>
              </a:r>
              <a:endParaRPr lang="en-US" altLang="zh-CN" sz="900" dirty="0"/>
            </a:p>
            <a:p>
              <a:pPr marL="171450" indent="-171450">
                <a:lnSpc>
                  <a:spcPct val="130000"/>
                </a:lnSpc>
                <a:buFont typeface="Arial" panose="020B0604020202020204" pitchFamily="34" charset="0"/>
                <a:buChar char="•"/>
                <a:tabLst>
                  <a:tab pos="227965" algn="l"/>
                </a:tabLst>
                <a:defRPr/>
              </a:pPr>
              <a:r>
                <a:rPr lang="en-US" altLang="zh-CN" sz="900" dirty="0"/>
                <a:t>You can use the icon library in </a:t>
              </a:r>
              <a:r>
                <a:rPr lang="en-US" altLang="zh-CN" sz="900" dirty="0" err="1"/>
                <a:t>iSlide</a:t>
              </a:r>
              <a:r>
                <a:rPr lang="en-US" altLang="zh-CN" sz="900" dirty="0"/>
                <a:t>  (www.islide.cc) to filter and replace existing icon elements with one click.</a:t>
              </a:r>
              <a:endParaRPr lang="en-US" altLang="zh-CN" sz="900" dirty="0"/>
            </a:p>
          </p:txBody>
        </p:sp>
        <p:sp>
          <p:nvSpPr>
            <p:cNvPr id="9" name="išḻíḋé"/>
            <p:cNvSpPr txBox="1"/>
            <p:nvPr/>
          </p:nvSpPr>
          <p:spPr>
            <a:xfrm>
              <a:off x="669925" y="3899965"/>
              <a:ext cx="3176074" cy="395607"/>
            </a:xfrm>
            <a:prstGeom prst="rect">
              <a:avLst/>
            </a:prstGeom>
            <a:noFill/>
          </p:spPr>
          <p:txBody>
            <a:bodyPr wrap="none" rtlCol="0" anchor="ctr">
              <a:normAutofit/>
            </a:bodyPr>
            <a:lstStyle/>
            <a:p>
              <a:r>
                <a:rPr lang="en-US" altLang="zh-CN" sz="1600" b="1" dirty="0"/>
                <a:t>Text here</a:t>
              </a:r>
              <a:endParaRPr lang="zh-CN" altLang="en-US" sz="1600" b="1" dirty="0"/>
            </a:p>
          </p:txBody>
        </p:sp>
        <p:sp>
          <p:nvSpPr>
            <p:cNvPr id="10" name="iṣḻiḓê"/>
            <p:cNvSpPr/>
            <p:nvPr/>
          </p:nvSpPr>
          <p:spPr bwMode="auto">
            <a:xfrm>
              <a:off x="746042" y="3424163"/>
              <a:ext cx="478639" cy="314632"/>
            </a:xfrm>
            <a:custGeom>
              <a:avLst/>
              <a:gdLst>
                <a:gd name="connsiteX0" fmla="*/ 20293 w 607639"/>
                <a:gd name="connsiteY0" fmla="*/ 364067 h 414642"/>
                <a:gd name="connsiteX1" fmla="*/ 20293 w 607639"/>
                <a:gd name="connsiteY1" fmla="*/ 384244 h 414642"/>
                <a:gd name="connsiteX2" fmla="*/ 30351 w 607639"/>
                <a:gd name="connsiteY2" fmla="*/ 394377 h 414642"/>
                <a:gd name="connsiteX3" fmla="*/ 577199 w 607639"/>
                <a:gd name="connsiteY3" fmla="*/ 394377 h 414642"/>
                <a:gd name="connsiteX4" fmla="*/ 587346 w 607639"/>
                <a:gd name="connsiteY4" fmla="*/ 384244 h 414642"/>
                <a:gd name="connsiteX5" fmla="*/ 587346 w 607639"/>
                <a:gd name="connsiteY5" fmla="*/ 364067 h 414642"/>
                <a:gd name="connsiteX6" fmla="*/ 556995 w 607639"/>
                <a:gd name="connsiteY6" fmla="*/ 364067 h 414642"/>
                <a:gd name="connsiteX7" fmla="*/ 394916 w 607639"/>
                <a:gd name="connsiteY7" fmla="*/ 364067 h 414642"/>
                <a:gd name="connsiteX8" fmla="*/ 394916 w 607639"/>
                <a:gd name="connsiteY8" fmla="*/ 374200 h 414642"/>
                <a:gd name="connsiteX9" fmla="*/ 384859 w 607639"/>
                <a:gd name="connsiteY9" fmla="*/ 384244 h 414642"/>
                <a:gd name="connsiteX10" fmla="*/ 222780 w 607639"/>
                <a:gd name="connsiteY10" fmla="*/ 384244 h 414642"/>
                <a:gd name="connsiteX11" fmla="*/ 212634 w 607639"/>
                <a:gd name="connsiteY11" fmla="*/ 374200 h 414642"/>
                <a:gd name="connsiteX12" fmla="*/ 212634 w 607639"/>
                <a:gd name="connsiteY12" fmla="*/ 364067 h 414642"/>
                <a:gd name="connsiteX13" fmla="*/ 50644 w 607639"/>
                <a:gd name="connsiteY13" fmla="*/ 364067 h 414642"/>
                <a:gd name="connsiteX14" fmla="*/ 141754 w 607639"/>
                <a:gd name="connsiteY14" fmla="*/ 232583 h 414642"/>
                <a:gd name="connsiteX15" fmla="*/ 161961 w 607639"/>
                <a:gd name="connsiteY15" fmla="*/ 232583 h 414642"/>
                <a:gd name="connsiteX16" fmla="*/ 172110 w 607639"/>
                <a:gd name="connsiteY16" fmla="*/ 242719 h 414642"/>
                <a:gd name="connsiteX17" fmla="*/ 161961 w 607639"/>
                <a:gd name="connsiteY17" fmla="*/ 252765 h 414642"/>
                <a:gd name="connsiteX18" fmla="*/ 141754 w 607639"/>
                <a:gd name="connsiteY18" fmla="*/ 252765 h 414642"/>
                <a:gd name="connsiteX19" fmla="*/ 131605 w 607639"/>
                <a:gd name="connsiteY19" fmla="*/ 242719 h 414642"/>
                <a:gd name="connsiteX20" fmla="*/ 141754 w 607639"/>
                <a:gd name="connsiteY20" fmla="*/ 232583 h 414642"/>
                <a:gd name="connsiteX21" fmla="*/ 141758 w 607639"/>
                <a:gd name="connsiteY21" fmla="*/ 192149 h 414642"/>
                <a:gd name="connsiteX22" fmla="*/ 182279 w 607639"/>
                <a:gd name="connsiteY22" fmla="*/ 192149 h 414642"/>
                <a:gd name="connsiteX23" fmla="*/ 192432 w 607639"/>
                <a:gd name="connsiteY23" fmla="*/ 202196 h 414642"/>
                <a:gd name="connsiteX24" fmla="*/ 182279 w 607639"/>
                <a:gd name="connsiteY24" fmla="*/ 212331 h 414642"/>
                <a:gd name="connsiteX25" fmla="*/ 141758 w 607639"/>
                <a:gd name="connsiteY25" fmla="*/ 212331 h 414642"/>
                <a:gd name="connsiteX26" fmla="*/ 131605 w 607639"/>
                <a:gd name="connsiteY26" fmla="*/ 202196 h 414642"/>
                <a:gd name="connsiteX27" fmla="*/ 141758 w 607639"/>
                <a:gd name="connsiteY27" fmla="*/ 192149 h 414642"/>
                <a:gd name="connsiteX28" fmla="*/ 141754 w 607639"/>
                <a:gd name="connsiteY28" fmla="*/ 151716 h 414642"/>
                <a:gd name="connsiteX29" fmla="*/ 161961 w 607639"/>
                <a:gd name="connsiteY29" fmla="*/ 151716 h 414642"/>
                <a:gd name="connsiteX30" fmla="*/ 172110 w 607639"/>
                <a:gd name="connsiteY30" fmla="*/ 161763 h 414642"/>
                <a:gd name="connsiteX31" fmla="*/ 161961 w 607639"/>
                <a:gd name="connsiteY31" fmla="*/ 171898 h 414642"/>
                <a:gd name="connsiteX32" fmla="*/ 141754 w 607639"/>
                <a:gd name="connsiteY32" fmla="*/ 171898 h 414642"/>
                <a:gd name="connsiteX33" fmla="*/ 131605 w 607639"/>
                <a:gd name="connsiteY33" fmla="*/ 161763 h 414642"/>
                <a:gd name="connsiteX34" fmla="*/ 141754 w 607639"/>
                <a:gd name="connsiteY34" fmla="*/ 151716 h 414642"/>
                <a:gd name="connsiteX35" fmla="*/ 141758 w 607639"/>
                <a:gd name="connsiteY35" fmla="*/ 111211 h 414642"/>
                <a:gd name="connsiteX36" fmla="*/ 182279 w 607639"/>
                <a:gd name="connsiteY36" fmla="*/ 111211 h 414642"/>
                <a:gd name="connsiteX37" fmla="*/ 192432 w 607639"/>
                <a:gd name="connsiteY37" fmla="*/ 121337 h 414642"/>
                <a:gd name="connsiteX38" fmla="*/ 182279 w 607639"/>
                <a:gd name="connsiteY38" fmla="*/ 131463 h 414642"/>
                <a:gd name="connsiteX39" fmla="*/ 141758 w 607639"/>
                <a:gd name="connsiteY39" fmla="*/ 131463 h 414642"/>
                <a:gd name="connsiteX40" fmla="*/ 131605 w 607639"/>
                <a:gd name="connsiteY40" fmla="*/ 121337 h 414642"/>
                <a:gd name="connsiteX41" fmla="*/ 141758 w 607639"/>
                <a:gd name="connsiteY41" fmla="*/ 111211 h 414642"/>
                <a:gd name="connsiteX42" fmla="*/ 425367 w 607639"/>
                <a:gd name="connsiteY42" fmla="*/ 101191 h 414642"/>
                <a:gd name="connsiteX43" fmla="*/ 496228 w 607639"/>
                <a:gd name="connsiteY43" fmla="*/ 101191 h 414642"/>
                <a:gd name="connsiteX44" fmla="*/ 506377 w 607639"/>
                <a:gd name="connsiteY44" fmla="*/ 111231 h 414642"/>
                <a:gd name="connsiteX45" fmla="*/ 506377 w 607639"/>
                <a:gd name="connsiteY45" fmla="*/ 182042 h 414642"/>
                <a:gd name="connsiteX46" fmla="*/ 496228 w 607639"/>
                <a:gd name="connsiteY46" fmla="*/ 192171 h 414642"/>
                <a:gd name="connsiteX47" fmla="*/ 486080 w 607639"/>
                <a:gd name="connsiteY47" fmla="*/ 182042 h 414642"/>
                <a:gd name="connsiteX48" fmla="*/ 486080 w 607639"/>
                <a:gd name="connsiteY48" fmla="*/ 135575 h 414642"/>
                <a:gd name="connsiteX49" fmla="*/ 402043 w 607639"/>
                <a:gd name="connsiteY49" fmla="*/ 219447 h 414642"/>
                <a:gd name="connsiteX50" fmla="*/ 394921 w 607639"/>
                <a:gd name="connsiteY50" fmla="*/ 222468 h 414642"/>
                <a:gd name="connsiteX51" fmla="*/ 387889 w 607639"/>
                <a:gd name="connsiteY51" fmla="*/ 219447 h 414642"/>
                <a:gd name="connsiteX52" fmla="*/ 344268 w 607639"/>
                <a:gd name="connsiteY52" fmla="*/ 176001 h 414642"/>
                <a:gd name="connsiteX53" fmla="*/ 270380 w 607639"/>
                <a:gd name="connsiteY53" fmla="*/ 249744 h 414642"/>
                <a:gd name="connsiteX54" fmla="*/ 263258 w 607639"/>
                <a:gd name="connsiteY54" fmla="*/ 252765 h 414642"/>
                <a:gd name="connsiteX55" fmla="*/ 256225 w 607639"/>
                <a:gd name="connsiteY55" fmla="*/ 249744 h 414642"/>
                <a:gd name="connsiteX56" fmla="*/ 256225 w 607639"/>
                <a:gd name="connsiteY56" fmla="*/ 235617 h 414642"/>
                <a:gd name="connsiteX57" fmla="*/ 337235 w 607639"/>
                <a:gd name="connsiteY57" fmla="*/ 154766 h 414642"/>
                <a:gd name="connsiteX58" fmla="*/ 338837 w 607639"/>
                <a:gd name="connsiteY58" fmla="*/ 153433 h 414642"/>
                <a:gd name="connsiteX59" fmla="*/ 340618 w 607639"/>
                <a:gd name="connsiteY59" fmla="*/ 152456 h 414642"/>
                <a:gd name="connsiteX60" fmla="*/ 341508 w 607639"/>
                <a:gd name="connsiteY60" fmla="*/ 152101 h 414642"/>
                <a:gd name="connsiteX61" fmla="*/ 343378 w 607639"/>
                <a:gd name="connsiteY61" fmla="*/ 151745 h 414642"/>
                <a:gd name="connsiteX62" fmla="*/ 344268 w 607639"/>
                <a:gd name="connsiteY62" fmla="*/ 151745 h 414642"/>
                <a:gd name="connsiteX63" fmla="*/ 346226 w 607639"/>
                <a:gd name="connsiteY63" fmla="*/ 151923 h 414642"/>
                <a:gd name="connsiteX64" fmla="*/ 351390 w 607639"/>
                <a:gd name="connsiteY64" fmla="*/ 154766 h 414642"/>
                <a:gd name="connsiteX65" fmla="*/ 394921 w 607639"/>
                <a:gd name="connsiteY65" fmla="*/ 198213 h 414642"/>
                <a:gd name="connsiteX66" fmla="*/ 471925 w 607639"/>
                <a:gd name="connsiteY66" fmla="*/ 121359 h 414642"/>
                <a:gd name="connsiteX67" fmla="*/ 425367 w 607639"/>
                <a:gd name="connsiteY67" fmla="*/ 121359 h 414642"/>
                <a:gd name="connsiteX68" fmla="*/ 415218 w 607639"/>
                <a:gd name="connsiteY68" fmla="*/ 111231 h 414642"/>
                <a:gd name="connsiteX69" fmla="*/ 425367 w 607639"/>
                <a:gd name="connsiteY69" fmla="*/ 101191 h 414642"/>
                <a:gd name="connsiteX70" fmla="*/ 101297 w 607639"/>
                <a:gd name="connsiteY70" fmla="*/ 91029 h 414642"/>
                <a:gd name="connsiteX71" fmla="*/ 111423 w 607639"/>
                <a:gd name="connsiteY71" fmla="*/ 101159 h 414642"/>
                <a:gd name="connsiteX72" fmla="*/ 111423 w 607639"/>
                <a:gd name="connsiteY72" fmla="*/ 262887 h 414642"/>
                <a:gd name="connsiteX73" fmla="*/ 101297 w 607639"/>
                <a:gd name="connsiteY73" fmla="*/ 273017 h 414642"/>
                <a:gd name="connsiteX74" fmla="*/ 91171 w 607639"/>
                <a:gd name="connsiteY74" fmla="*/ 262887 h 414642"/>
                <a:gd name="connsiteX75" fmla="*/ 91171 w 607639"/>
                <a:gd name="connsiteY75" fmla="*/ 101159 h 414642"/>
                <a:gd name="connsiteX76" fmla="*/ 101297 w 607639"/>
                <a:gd name="connsiteY76" fmla="*/ 91029 h 414642"/>
                <a:gd name="connsiteX77" fmla="*/ 70848 w 607639"/>
                <a:gd name="connsiteY77" fmla="*/ 20177 h 414642"/>
                <a:gd name="connsiteX78" fmla="*/ 60791 w 607639"/>
                <a:gd name="connsiteY78" fmla="*/ 30309 h 414642"/>
                <a:gd name="connsiteX79" fmla="*/ 60791 w 607639"/>
                <a:gd name="connsiteY79" fmla="*/ 343802 h 414642"/>
                <a:gd name="connsiteX80" fmla="*/ 222780 w 607639"/>
                <a:gd name="connsiteY80" fmla="*/ 343802 h 414642"/>
                <a:gd name="connsiteX81" fmla="*/ 232927 w 607639"/>
                <a:gd name="connsiteY81" fmla="*/ 353935 h 414642"/>
                <a:gd name="connsiteX82" fmla="*/ 232927 w 607639"/>
                <a:gd name="connsiteY82" fmla="*/ 364067 h 414642"/>
                <a:gd name="connsiteX83" fmla="*/ 374712 w 607639"/>
                <a:gd name="connsiteY83" fmla="*/ 364067 h 414642"/>
                <a:gd name="connsiteX84" fmla="*/ 374712 w 607639"/>
                <a:gd name="connsiteY84" fmla="*/ 353935 h 414642"/>
                <a:gd name="connsiteX85" fmla="*/ 384859 w 607639"/>
                <a:gd name="connsiteY85" fmla="*/ 343802 h 414642"/>
                <a:gd name="connsiteX86" fmla="*/ 546848 w 607639"/>
                <a:gd name="connsiteY86" fmla="*/ 343802 h 414642"/>
                <a:gd name="connsiteX87" fmla="*/ 546848 w 607639"/>
                <a:gd name="connsiteY87" fmla="*/ 30309 h 414642"/>
                <a:gd name="connsiteX88" fmla="*/ 536702 w 607639"/>
                <a:gd name="connsiteY88" fmla="*/ 20177 h 414642"/>
                <a:gd name="connsiteX89" fmla="*/ 70848 w 607639"/>
                <a:gd name="connsiteY89" fmla="*/ 0 h 414642"/>
                <a:gd name="connsiteX90" fmla="*/ 536702 w 607639"/>
                <a:gd name="connsiteY90" fmla="*/ 0 h 414642"/>
                <a:gd name="connsiteX91" fmla="*/ 567142 w 607639"/>
                <a:gd name="connsiteY91" fmla="*/ 30309 h 414642"/>
                <a:gd name="connsiteX92" fmla="*/ 567142 w 607639"/>
                <a:gd name="connsiteY92" fmla="*/ 343802 h 414642"/>
                <a:gd name="connsiteX93" fmla="*/ 597492 w 607639"/>
                <a:gd name="connsiteY93" fmla="*/ 343802 h 414642"/>
                <a:gd name="connsiteX94" fmla="*/ 607639 w 607639"/>
                <a:gd name="connsiteY94" fmla="*/ 353935 h 414642"/>
                <a:gd name="connsiteX95" fmla="*/ 607639 w 607639"/>
                <a:gd name="connsiteY95" fmla="*/ 384244 h 414642"/>
                <a:gd name="connsiteX96" fmla="*/ 577199 w 607639"/>
                <a:gd name="connsiteY96" fmla="*/ 414642 h 414642"/>
                <a:gd name="connsiteX97" fmla="*/ 30351 w 607639"/>
                <a:gd name="connsiteY97" fmla="*/ 414642 h 414642"/>
                <a:gd name="connsiteX98" fmla="*/ 0 w 607639"/>
                <a:gd name="connsiteY98" fmla="*/ 384244 h 414642"/>
                <a:gd name="connsiteX99" fmla="*/ 0 w 607639"/>
                <a:gd name="connsiteY99" fmla="*/ 353935 h 414642"/>
                <a:gd name="connsiteX100" fmla="*/ 10147 w 607639"/>
                <a:gd name="connsiteY100" fmla="*/ 343802 h 414642"/>
                <a:gd name="connsiteX101" fmla="*/ 40497 w 607639"/>
                <a:gd name="connsiteY101" fmla="*/ 343802 h 414642"/>
                <a:gd name="connsiteX102" fmla="*/ 40497 w 607639"/>
                <a:gd name="connsiteY102" fmla="*/ 30309 h 414642"/>
                <a:gd name="connsiteX103" fmla="*/ 70848 w 607639"/>
                <a:gd name="connsiteY103" fmla="*/ 0 h 414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607639" h="414642">
                  <a:moveTo>
                    <a:pt x="20293" y="364067"/>
                  </a:moveTo>
                  <a:lnTo>
                    <a:pt x="20293" y="384244"/>
                  </a:lnTo>
                  <a:cubicBezTo>
                    <a:pt x="20293" y="390377"/>
                    <a:pt x="24298" y="394377"/>
                    <a:pt x="30351" y="394377"/>
                  </a:cubicBezTo>
                  <a:lnTo>
                    <a:pt x="577199" y="394377"/>
                  </a:lnTo>
                  <a:cubicBezTo>
                    <a:pt x="583341" y="394377"/>
                    <a:pt x="587346" y="390377"/>
                    <a:pt x="587346" y="384244"/>
                  </a:cubicBezTo>
                  <a:lnTo>
                    <a:pt x="587346" y="364067"/>
                  </a:lnTo>
                  <a:lnTo>
                    <a:pt x="556995" y="364067"/>
                  </a:lnTo>
                  <a:lnTo>
                    <a:pt x="394916" y="364067"/>
                  </a:lnTo>
                  <a:lnTo>
                    <a:pt x="394916" y="374200"/>
                  </a:lnTo>
                  <a:cubicBezTo>
                    <a:pt x="394916" y="380244"/>
                    <a:pt x="390911" y="384244"/>
                    <a:pt x="384859" y="384244"/>
                  </a:cubicBezTo>
                  <a:lnTo>
                    <a:pt x="222780" y="384244"/>
                  </a:lnTo>
                  <a:cubicBezTo>
                    <a:pt x="216728" y="384244"/>
                    <a:pt x="212634" y="380244"/>
                    <a:pt x="212634" y="374200"/>
                  </a:cubicBezTo>
                  <a:lnTo>
                    <a:pt x="212634" y="364067"/>
                  </a:lnTo>
                  <a:lnTo>
                    <a:pt x="50644" y="364067"/>
                  </a:lnTo>
                  <a:close/>
                  <a:moveTo>
                    <a:pt x="141754" y="232583"/>
                  </a:moveTo>
                  <a:lnTo>
                    <a:pt x="161961" y="232583"/>
                  </a:lnTo>
                  <a:cubicBezTo>
                    <a:pt x="168104" y="232583"/>
                    <a:pt x="172110" y="236584"/>
                    <a:pt x="172110" y="242719"/>
                  </a:cubicBezTo>
                  <a:cubicBezTo>
                    <a:pt x="172110" y="248764"/>
                    <a:pt x="168104" y="252765"/>
                    <a:pt x="161961" y="252765"/>
                  </a:cubicBezTo>
                  <a:lnTo>
                    <a:pt x="141754" y="252765"/>
                  </a:lnTo>
                  <a:cubicBezTo>
                    <a:pt x="135700" y="252765"/>
                    <a:pt x="131605" y="248764"/>
                    <a:pt x="131605" y="242719"/>
                  </a:cubicBezTo>
                  <a:cubicBezTo>
                    <a:pt x="131605" y="236584"/>
                    <a:pt x="135700" y="232583"/>
                    <a:pt x="141754" y="232583"/>
                  </a:cubicBezTo>
                  <a:close/>
                  <a:moveTo>
                    <a:pt x="141758" y="192149"/>
                  </a:moveTo>
                  <a:lnTo>
                    <a:pt x="182279" y="192149"/>
                  </a:lnTo>
                  <a:cubicBezTo>
                    <a:pt x="188335" y="192149"/>
                    <a:pt x="192432" y="196150"/>
                    <a:pt x="192432" y="202196"/>
                  </a:cubicBezTo>
                  <a:cubicBezTo>
                    <a:pt x="192432" y="208330"/>
                    <a:pt x="188335" y="212331"/>
                    <a:pt x="182279" y="212331"/>
                  </a:cubicBezTo>
                  <a:lnTo>
                    <a:pt x="141758" y="212331"/>
                  </a:lnTo>
                  <a:cubicBezTo>
                    <a:pt x="135702" y="212331"/>
                    <a:pt x="131605" y="208330"/>
                    <a:pt x="131605" y="202196"/>
                  </a:cubicBezTo>
                  <a:cubicBezTo>
                    <a:pt x="131605" y="196150"/>
                    <a:pt x="135702" y="192149"/>
                    <a:pt x="141758" y="192149"/>
                  </a:cubicBezTo>
                  <a:close/>
                  <a:moveTo>
                    <a:pt x="141754" y="151716"/>
                  </a:moveTo>
                  <a:lnTo>
                    <a:pt x="161961" y="151716"/>
                  </a:lnTo>
                  <a:cubicBezTo>
                    <a:pt x="168104" y="151716"/>
                    <a:pt x="172110" y="155717"/>
                    <a:pt x="172110" y="161763"/>
                  </a:cubicBezTo>
                  <a:cubicBezTo>
                    <a:pt x="172110" y="167897"/>
                    <a:pt x="168104" y="171898"/>
                    <a:pt x="161961" y="171898"/>
                  </a:cubicBezTo>
                  <a:lnTo>
                    <a:pt x="141754" y="171898"/>
                  </a:lnTo>
                  <a:cubicBezTo>
                    <a:pt x="135700" y="171898"/>
                    <a:pt x="131605" y="167897"/>
                    <a:pt x="131605" y="161763"/>
                  </a:cubicBezTo>
                  <a:cubicBezTo>
                    <a:pt x="131605" y="155717"/>
                    <a:pt x="135700" y="151716"/>
                    <a:pt x="141754" y="151716"/>
                  </a:cubicBezTo>
                  <a:close/>
                  <a:moveTo>
                    <a:pt x="141758" y="111211"/>
                  </a:moveTo>
                  <a:lnTo>
                    <a:pt x="182279" y="111211"/>
                  </a:lnTo>
                  <a:cubicBezTo>
                    <a:pt x="188335" y="111211"/>
                    <a:pt x="192432" y="115297"/>
                    <a:pt x="192432" y="121337"/>
                  </a:cubicBezTo>
                  <a:cubicBezTo>
                    <a:pt x="192432" y="127377"/>
                    <a:pt x="188335" y="131463"/>
                    <a:pt x="182279" y="131463"/>
                  </a:cubicBezTo>
                  <a:lnTo>
                    <a:pt x="141758" y="131463"/>
                  </a:lnTo>
                  <a:cubicBezTo>
                    <a:pt x="135702" y="131463"/>
                    <a:pt x="131605" y="127377"/>
                    <a:pt x="131605" y="121337"/>
                  </a:cubicBezTo>
                  <a:cubicBezTo>
                    <a:pt x="131605" y="115297"/>
                    <a:pt x="135702" y="111211"/>
                    <a:pt x="141758" y="111211"/>
                  </a:cubicBezTo>
                  <a:close/>
                  <a:moveTo>
                    <a:pt x="425367" y="101191"/>
                  </a:moveTo>
                  <a:lnTo>
                    <a:pt x="496228" y="101191"/>
                  </a:lnTo>
                  <a:cubicBezTo>
                    <a:pt x="502282" y="101191"/>
                    <a:pt x="506377" y="105189"/>
                    <a:pt x="506377" y="111231"/>
                  </a:cubicBezTo>
                  <a:lnTo>
                    <a:pt x="506377" y="182042"/>
                  </a:lnTo>
                  <a:cubicBezTo>
                    <a:pt x="506377" y="188084"/>
                    <a:pt x="502282" y="192171"/>
                    <a:pt x="496228" y="192171"/>
                  </a:cubicBezTo>
                  <a:cubicBezTo>
                    <a:pt x="490175" y="192171"/>
                    <a:pt x="486080" y="188084"/>
                    <a:pt x="486080" y="182042"/>
                  </a:cubicBezTo>
                  <a:lnTo>
                    <a:pt x="486080" y="135575"/>
                  </a:lnTo>
                  <a:lnTo>
                    <a:pt x="402043" y="219447"/>
                  </a:lnTo>
                  <a:cubicBezTo>
                    <a:pt x="399996" y="221491"/>
                    <a:pt x="397948" y="222468"/>
                    <a:pt x="394921" y="222468"/>
                  </a:cubicBezTo>
                  <a:cubicBezTo>
                    <a:pt x="391895" y="222468"/>
                    <a:pt x="389847" y="221491"/>
                    <a:pt x="387889" y="219447"/>
                  </a:cubicBezTo>
                  <a:lnTo>
                    <a:pt x="344268" y="176001"/>
                  </a:lnTo>
                  <a:lnTo>
                    <a:pt x="270380" y="249744"/>
                  </a:lnTo>
                  <a:cubicBezTo>
                    <a:pt x="268332" y="251788"/>
                    <a:pt x="266285" y="252765"/>
                    <a:pt x="263258" y="252765"/>
                  </a:cubicBezTo>
                  <a:cubicBezTo>
                    <a:pt x="260231" y="252765"/>
                    <a:pt x="258184" y="251788"/>
                    <a:pt x="256225" y="249744"/>
                  </a:cubicBezTo>
                  <a:cubicBezTo>
                    <a:pt x="252130" y="245746"/>
                    <a:pt x="252130" y="239616"/>
                    <a:pt x="256225" y="235617"/>
                  </a:cubicBezTo>
                  <a:lnTo>
                    <a:pt x="337235" y="154766"/>
                  </a:lnTo>
                  <a:cubicBezTo>
                    <a:pt x="337769" y="154233"/>
                    <a:pt x="338303" y="153789"/>
                    <a:pt x="338837" y="153433"/>
                  </a:cubicBezTo>
                  <a:cubicBezTo>
                    <a:pt x="339372" y="152989"/>
                    <a:pt x="339995" y="152723"/>
                    <a:pt x="340618" y="152456"/>
                  </a:cubicBezTo>
                  <a:cubicBezTo>
                    <a:pt x="340885" y="152367"/>
                    <a:pt x="341152" y="152190"/>
                    <a:pt x="341508" y="152101"/>
                  </a:cubicBezTo>
                  <a:cubicBezTo>
                    <a:pt x="342131" y="151923"/>
                    <a:pt x="342754" y="151834"/>
                    <a:pt x="343378" y="151745"/>
                  </a:cubicBezTo>
                  <a:cubicBezTo>
                    <a:pt x="343645" y="151745"/>
                    <a:pt x="344001" y="151745"/>
                    <a:pt x="344268" y="151745"/>
                  </a:cubicBezTo>
                  <a:cubicBezTo>
                    <a:pt x="344980" y="151745"/>
                    <a:pt x="345603" y="151745"/>
                    <a:pt x="346226" y="151923"/>
                  </a:cubicBezTo>
                  <a:cubicBezTo>
                    <a:pt x="348096" y="152278"/>
                    <a:pt x="349876" y="153256"/>
                    <a:pt x="351390" y="154766"/>
                  </a:cubicBezTo>
                  <a:lnTo>
                    <a:pt x="394921" y="198213"/>
                  </a:lnTo>
                  <a:lnTo>
                    <a:pt x="471925" y="121359"/>
                  </a:lnTo>
                  <a:lnTo>
                    <a:pt x="425367" y="121359"/>
                  </a:lnTo>
                  <a:cubicBezTo>
                    <a:pt x="419224" y="121359"/>
                    <a:pt x="415218" y="117361"/>
                    <a:pt x="415218" y="111231"/>
                  </a:cubicBezTo>
                  <a:cubicBezTo>
                    <a:pt x="415218" y="105189"/>
                    <a:pt x="419224" y="101191"/>
                    <a:pt x="425367" y="101191"/>
                  </a:cubicBezTo>
                  <a:close/>
                  <a:moveTo>
                    <a:pt x="101297" y="91029"/>
                  </a:moveTo>
                  <a:cubicBezTo>
                    <a:pt x="107337" y="91029"/>
                    <a:pt x="111423" y="95028"/>
                    <a:pt x="111423" y="101159"/>
                  </a:cubicBezTo>
                  <a:lnTo>
                    <a:pt x="111423" y="262887"/>
                  </a:lnTo>
                  <a:cubicBezTo>
                    <a:pt x="111423" y="268929"/>
                    <a:pt x="107337" y="273017"/>
                    <a:pt x="101297" y="273017"/>
                  </a:cubicBezTo>
                  <a:cubicBezTo>
                    <a:pt x="95257" y="273017"/>
                    <a:pt x="91171" y="268929"/>
                    <a:pt x="91171" y="262887"/>
                  </a:cubicBezTo>
                  <a:lnTo>
                    <a:pt x="91171" y="101159"/>
                  </a:lnTo>
                  <a:cubicBezTo>
                    <a:pt x="91171" y="95028"/>
                    <a:pt x="95257" y="91029"/>
                    <a:pt x="101297" y="91029"/>
                  </a:cubicBezTo>
                  <a:close/>
                  <a:moveTo>
                    <a:pt x="70848" y="20177"/>
                  </a:moveTo>
                  <a:cubicBezTo>
                    <a:pt x="64796" y="20177"/>
                    <a:pt x="60791" y="24265"/>
                    <a:pt x="60791" y="30309"/>
                  </a:cubicBezTo>
                  <a:lnTo>
                    <a:pt x="60791" y="343802"/>
                  </a:lnTo>
                  <a:lnTo>
                    <a:pt x="222780" y="343802"/>
                  </a:lnTo>
                  <a:cubicBezTo>
                    <a:pt x="228833" y="343802"/>
                    <a:pt x="232927" y="347890"/>
                    <a:pt x="232927" y="353935"/>
                  </a:cubicBezTo>
                  <a:lnTo>
                    <a:pt x="232927" y="364067"/>
                  </a:lnTo>
                  <a:lnTo>
                    <a:pt x="374712" y="364067"/>
                  </a:lnTo>
                  <a:lnTo>
                    <a:pt x="374712" y="353935"/>
                  </a:lnTo>
                  <a:cubicBezTo>
                    <a:pt x="374712" y="347890"/>
                    <a:pt x="378717" y="343802"/>
                    <a:pt x="384859" y="343802"/>
                  </a:cubicBezTo>
                  <a:lnTo>
                    <a:pt x="546848" y="343802"/>
                  </a:lnTo>
                  <a:lnTo>
                    <a:pt x="546848" y="30309"/>
                  </a:lnTo>
                  <a:cubicBezTo>
                    <a:pt x="546848" y="24265"/>
                    <a:pt x="542754" y="20177"/>
                    <a:pt x="536702" y="20177"/>
                  </a:cubicBezTo>
                  <a:close/>
                  <a:moveTo>
                    <a:pt x="70848" y="0"/>
                  </a:moveTo>
                  <a:lnTo>
                    <a:pt x="536702" y="0"/>
                  </a:lnTo>
                  <a:cubicBezTo>
                    <a:pt x="553969" y="0"/>
                    <a:pt x="567142" y="13155"/>
                    <a:pt x="567142" y="30309"/>
                  </a:cubicBezTo>
                  <a:lnTo>
                    <a:pt x="567142" y="343802"/>
                  </a:lnTo>
                  <a:lnTo>
                    <a:pt x="597492" y="343802"/>
                  </a:lnTo>
                  <a:cubicBezTo>
                    <a:pt x="603545" y="343802"/>
                    <a:pt x="607639" y="347890"/>
                    <a:pt x="607639" y="353935"/>
                  </a:cubicBezTo>
                  <a:lnTo>
                    <a:pt x="607639" y="384244"/>
                  </a:lnTo>
                  <a:cubicBezTo>
                    <a:pt x="607639" y="401487"/>
                    <a:pt x="594466" y="414642"/>
                    <a:pt x="577199" y="414642"/>
                  </a:cubicBezTo>
                  <a:lnTo>
                    <a:pt x="30351" y="414642"/>
                  </a:lnTo>
                  <a:cubicBezTo>
                    <a:pt x="13173" y="414642"/>
                    <a:pt x="0" y="401487"/>
                    <a:pt x="0" y="384244"/>
                  </a:cubicBezTo>
                  <a:lnTo>
                    <a:pt x="0" y="353935"/>
                  </a:lnTo>
                  <a:cubicBezTo>
                    <a:pt x="0" y="347890"/>
                    <a:pt x="4094" y="343802"/>
                    <a:pt x="10147" y="343802"/>
                  </a:cubicBezTo>
                  <a:lnTo>
                    <a:pt x="40497" y="343802"/>
                  </a:lnTo>
                  <a:lnTo>
                    <a:pt x="40497" y="30309"/>
                  </a:lnTo>
                  <a:cubicBezTo>
                    <a:pt x="40497" y="13155"/>
                    <a:pt x="53670" y="0"/>
                    <a:pt x="708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</a:p>
          </p:txBody>
        </p:sp>
        <p:sp>
          <p:nvSpPr>
            <p:cNvPr id="11" name="ï$ļiḓé"/>
            <p:cNvSpPr txBox="1"/>
            <p:nvPr/>
          </p:nvSpPr>
          <p:spPr>
            <a:xfrm>
              <a:off x="4386000" y="4295571"/>
              <a:ext cx="3214257" cy="1848051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>
              <a:defPPr>
                <a:defRPr lang="zh-CN"/>
              </a:defPPr>
              <a:lvl1pPr marL="171450" indent="-171450">
                <a:lnSpc>
                  <a:spcPct val="130000"/>
                </a:lnSpc>
                <a:buFont typeface="Arial" panose="020B0604020202020204" pitchFamily="34" charset="0"/>
                <a:buChar char="•"/>
                <a:tabLst>
                  <a:tab pos="227965" algn="l"/>
                </a:tabLst>
                <a:defRPr sz="900"/>
              </a:lvl1pPr>
            </a:lstStyle>
            <a:p>
              <a:r>
                <a:rPr lang="en-US" altLang="zh-CN" dirty="0"/>
                <a:t>Supporting text here.</a:t>
              </a:r>
              <a:endParaRPr lang="en-US" altLang="zh-CN" dirty="0"/>
            </a:p>
            <a:p>
              <a:r>
                <a:rPr lang="en-US" altLang="zh-CN" dirty="0"/>
                <a:t>Copy paste fonts. Choose the only option to retain text.</a:t>
              </a:r>
              <a:endParaRPr lang="en-US" altLang="zh-CN" dirty="0"/>
            </a:p>
            <a:p>
              <a:endParaRPr lang="en-US" altLang="zh-CN" dirty="0"/>
            </a:p>
            <a:p>
              <a:r>
                <a:rPr lang="en-US" altLang="zh-CN" dirty="0"/>
                <a:t>Supporting text here.</a:t>
              </a:r>
              <a:endParaRPr lang="en-US" altLang="zh-CN" dirty="0"/>
            </a:p>
            <a:p>
              <a:r>
                <a:rPr lang="en-US" altLang="zh-CN" dirty="0"/>
                <a:t>You can use the icon library in iSlide  (www.islide.cc) to filter and replace existing icon elements with one click.</a:t>
              </a:r>
              <a:endParaRPr lang="en-US" altLang="zh-CN" dirty="0"/>
            </a:p>
          </p:txBody>
        </p:sp>
        <p:sp>
          <p:nvSpPr>
            <p:cNvPr id="12" name="íṩľídè"/>
            <p:cNvSpPr txBox="1"/>
            <p:nvPr/>
          </p:nvSpPr>
          <p:spPr>
            <a:xfrm>
              <a:off x="4386000" y="3899965"/>
              <a:ext cx="3214257" cy="395607"/>
            </a:xfrm>
            <a:prstGeom prst="rect">
              <a:avLst/>
            </a:prstGeom>
            <a:noFill/>
          </p:spPr>
          <p:txBody>
            <a:bodyPr wrap="none" rtlCol="0" anchor="ctr">
              <a:normAutofit/>
            </a:bodyPr>
            <a:lstStyle/>
            <a:p>
              <a:r>
                <a:rPr lang="en-US" altLang="zh-CN" sz="1600" b="1" dirty="0"/>
                <a:t>Text here</a:t>
              </a:r>
              <a:endParaRPr lang="en-US" altLang="zh-CN" sz="1600" b="1" dirty="0"/>
            </a:p>
          </p:txBody>
        </p:sp>
        <p:sp>
          <p:nvSpPr>
            <p:cNvPr id="13" name="í$ļîdè"/>
            <p:cNvSpPr/>
            <p:nvPr/>
          </p:nvSpPr>
          <p:spPr bwMode="auto">
            <a:xfrm>
              <a:off x="4500300" y="3424163"/>
              <a:ext cx="478639" cy="314632"/>
            </a:xfrm>
            <a:custGeom>
              <a:avLst/>
              <a:gdLst>
                <a:gd name="connsiteX0" fmla="*/ 20293 w 607639"/>
                <a:gd name="connsiteY0" fmla="*/ 364067 h 414642"/>
                <a:gd name="connsiteX1" fmla="*/ 20293 w 607639"/>
                <a:gd name="connsiteY1" fmla="*/ 384244 h 414642"/>
                <a:gd name="connsiteX2" fmla="*/ 30351 w 607639"/>
                <a:gd name="connsiteY2" fmla="*/ 394377 h 414642"/>
                <a:gd name="connsiteX3" fmla="*/ 577199 w 607639"/>
                <a:gd name="connsiteY3" fmla="*/ 394377 h 414642"/>
                <a:gd name="connsiteX4" fmla="*/ 587346 w 607639"/>
                <a:gd name="connsiteY4" fmla="*/ 384244 h 414642"/>
                <a:gd name="connsiteX5" fmla="*/ 587346 w 607639"/>
                <a:gd name="connsiteY5" fmla="*/ 364067 h 414642"/>
                <a:gd name="connsiteX6" fmla="*/ 556995 w 607639"/>
                <a:gd name="connsiteY6" fmla="*/ 364067 h 414642"/>
                <a:gd name="connsiteX7" fmla="*/ 394916 w 607639"/>
                <a:gd name="connsiteY7" fmla="*/ 364067 h 414642"/>
                <a:gd name="connsiteX8" fmla="*/ 394916 w 607639"/>
                <a:gd name="connsiteY8" fmla="*/ 374200 h 414642"/>
                <a:gd name="connsiteX9" fmla="*/ 384859 w 607639"/>
                <a:gd name="connsiteY9" fmla="*/ 384244 h 414642"/>
                <a:gd name="connsiteX10" fmla="*/ 222780 w 607639"/>
                <a:gd name="connsiteY10" fmla="*/ 384244 h 414642"/>
                <a:gd name="connsiteX11" fmla="*/ 212634 w 607639"/>
                <a:gd name="connsiteY11" fmla="*/ 374200 h 414642"/>
                <a:gd name="connsiteX12" fmla="*/ 212634 w 607639"/>
                <a:gd name="connsiteY12" fmla="*/ 364067 h 414642"/>
                <a:gd name="connsiteX13" fmla="*/ 50644 w 607639"/>
                <a:gd name="connsiteY13" fmla="*/ 364067 h 414642"/>
                <a:gd name="connsiteX14" fmla="*/ 141754 w 607639"/>
                <a:gd name="connsiteY14" fmla="*/ 232583 h 414642"/>
                <a:gd name="connsiteX15" fmla="*/ 161961 w 607639"/>
                <a:gd name="connsiteY15" fmla="*/ 232583 h 414642"/>
                <a:gd name="connsiteX16" fmla="*/ 172110 w 607639"/>
                <a:gd name="connsiteY16" fmla="*/ 242719 h 414642"/>
                <a:gd name="connsiteX17" fmla="*/ 161961 w 607639"/>
                <a:gd name="connsiteY17" fmla="*/ 252765 h 414642"/>
                <a:gd name="connsiteX18" fmla="*/ 141754 w 607639"/>
                <a:gd name="connsiteY18" fmla="*/ 252765 h 414642"/>
                <a:gd name="connsiteX19" fmla="*/ 131605 w 607639"/>
                <a:gd name="connsiteY19" fmla="*/ 242719 h 414642"/>
                <a:gd name="connsiteX20" fmla="*/ 141754 w 607639"/>
                <a:gd name="connsiteY20" fmla="*/ 232583 h 414642"/>
                <a:gd name="connsiteX21" fmla="*/ 141758 w 607639"/>
                <a:gd name="connsiteY21" fmla="*/ 192149 h 414642"/>
                <a:gd name="connsiteX22" fmla="*/ 182279 w 607639"/>
                <a:gd name="connsiteY22" fmla="*/ 192149 h 414642"/>
                <a:gd name="connsiteX23" fmla="*/ 192432 w 607639"/>
                <a:gd name="connsiteY23" fmla="*/ 202196 h 414642"/>
                <a:gd name="connsiteX24" fmla="*/ 182279 w 607639"/>
                <a:gd name="connsiteY24" fmla="*/ 212331 h 414642"/>
                <a:gd name="connsiteX25" fmla="*/ 141758 w 607639"/>
                <a:gd name="connsiteY25" fmla="*/ 212331 h 414642"/>
                <a:gd name="connsiteX26" fmla="*/ 131605 w 607639"/>
                <a:gd name="connsiteY26" fmla="*/ 202196 h 414642"/>
                <a:gd name="connsiteX27" fmla="*/ 141758 w 607639"/>
                <a:gd name="connsiteY27" fmla="*/ 192149 h 414642"/>
                <a:gd name="connsiteX28" fmla="*/ 141754 w 607639"/>
                <a:gd name="connsiteY28" fmla="*/ 151716 h 414642"/>
                <a:gd name="connsiteX29" fmla="*/ 161961 w 607639"/>
                <a:gd name="connsiteY29" fmla="*/ 151716 h 414642"/>
                <a:gd name="connsiteX30" fmla="*/ 172110 w 607639"/>
                <a:gd name="connsiteY30" fmla="*/ 161763 h 414642"/>
                <a:gd name="connsiteX31" fmla="*/ 161961 w 607639"/>
                <a:gd name="connsiteY31" fmla="*/ 171898 h 414642"/>
                <a:gd name="connsiteX32" fmla="*/ 141754 w 607639"/>
                <a:gd name="connsiteY32" fmla="*/ 171898 h 414642"/>
                <a:gd name="connsiteX33" fmla="*/ 131605 w 607639"/>
                <a:gd name="connsiteY33" fmla="*/ 161763 h 414642"/>
                <a:gd name="connsiteX34" fmla="*/ 141754 w 607639"/>
                <a:gd name="connsiteY34" fmla="*/ 151716 h 414642"/>
                <a:gd name="connsiteX35" fmla="*/ 141758 w 607639"/>
                <a:gd name="connsiteY35" fmla="*/ 111211 h 414642"/>
                <a:gd name="connsiteX36" fmla="*/ 182279 w 607639"/>
                <a:gd name="connsiteY36" fmla="*/ 111211 h 414642"/>
                <a:gd name="connsiteX37" fmla="*/ 192432 w 607639"/>
                <a:gd name="connsiteY37" fmla="*/ 121337 h 414642"/>
                <a:gd name="connsiteX38" fmla="*/ 182279 w 607639"/>
                <a:gd name="connsiteY38" fmla="*/ 131463 h 414642"/>
                <a:gd name="connsiteX39" fmla="*/ 141758 w 607639"/>
                <a:gd name="connsiteY39" fmla="*/ 131463 h 414642"/>
                <a:gd name="connsiteX40" fmla="*/ 131605 w 607639"/>
                <a:gd name="connsiteY40" fmla="*/ 121337 h 414642"/>
                <a:gd name="connsiteX41" fmla="*/ 141758 w 607639"/>
                <a:gd name="connsiteY41" fmla="*/ 111211 h 414642"/>
                <a:gd name="connsiteX42" fmla="*/ 425367 w 607639"/>
                <a:gd name="connsiteY42" fmla="*/ 101191 h 414642"/>
                <a:gd name="connsiteX43" fmla="*/ 496228 w 607639"/>
                <a:gd name="connsiteY43" fmla="*/ 101191 h 414642"/>
                <a:gd name="connsiteX44" fmla="*/ 506377 w 607639"/>
                <a:gd name="connsiteY44" fmla="*/ 111231 h 414642"/>
                <a:gd name="connsiteX45" fmla="*/ 506377 w 607639"/>
                <a:gd name="connsiteY45" fmla="*/ 182042 h 414642"/>
                <a:gd name="connsiteX46" fmla="*/ 496228 w 607639"/>
                <a:gd name="connsiteY46" fmla="*/ 192171 h 414642"/>
                <a:gd name="connsiteX47" fmla="*/ 486080 w 607639"/>
                <a:gd name="connsiteY47" fmla="*/ 182042 h 414642"/>
                <a:gd name="connsiteX48" fmla="*/ 486080 w 607639"/>
                <a:gd name="connsiteY48" fmla="*/ 135575 h 414642"/>
                <a:gd name="connsiteX49" fmla="*/ 402043 w 607639"/>
                <a:gd name="connsiteY49" fmla="*/ 219447 h 414642"/>
                <a:gd name="connsiteX50" fmla="*/ 394921 w 607639"/>
                <a:gd name="connsiteY50" fmla="*/ 222468 h 414642"/>
                <a:gd name="connsiteX51" fmla="*/ 387889 w 607639"/>
                <a:gd name="connsiteY51" fmla="*/ 219447 h 414642"/>
                <a:gd name="connsiteX52" fmla="*/ 344268 w 607639"/>
                <a:gd name="connsiteY52" fmla="*/ 176001 h 414642"/>
                <a:gd name="connsiteX53" fmla="*/ 270380 w 607639"/>
                <a:gd name="connsiteY53" fmla="*/ 249744 h 414642"/>
                <a:gd name="connsiteX54" fmla="*/ 263258 w 607639"/>
                <a:gd name="connsiteY54" fmla="*/ 252765 h 414642"/>
                <a:gd name="connsiteX55" fmla="*/ 256225 w 607639"/>
                <a:gd name="connsiteY55" fmla="*/ 249744 h 414642"/>
                <a:gd name="connsiteX56" fmla="*/ 256225 w 607639"/>
                <a:gd name="connsiteY56" fmla="*/ 235617 h 414642"/>
                <a:gd name="connsiteX57" fmla="*/ 337235 w 607639"/>
                <a:gd name="connsiteY57" fmla="*/ 154766 h 414642"/>
                <a:gd name="connsiteX58" fmla="*/ 338837 w 607639"/>
                <a:gd name="connsiteY58" fmla="*/ 153433 h 414642"/>
                <a:gd name="connsiteX59" fmla="*/ 340618 w 607639"/>
                <a:gd name="connsiteY59" fmla="*/ 152456 h 414642"/>
                <a:gd name="connsiteX60" fmla="*/ 341508 w 607639"/>
                <a:gd name="connsiteY60" fmla="*/ 152101 h 414642"/>
                <a:gd name="connsiteX61" fmla="*/ 343378 w 607639"/>
                <a:gd name="connsiteY61" fmla="*/ 151745 h 414642"/>
                <a:gd name="connsiteX62" fmla="*/ 344268 w 607639"/>
                <a:gd name="connsiteY62" fmla="*/ 151745 h 414642"/>
                <a:gd name="connsiteX63" fmla="*/ 346226 w 607639"/>
                <a:gd name="connsiteY63" fmla="*/ 151923 h 414642"/>
                <a:gd name="connsiteX64" fmla="*/ 351390 w 607639"/>
                <a:gd name="connsiteY64" fmla="*/ 154766 h 414642"/>
                <a:gd name="connsiteX65" fmla="*/ 394921 w 607639"/>
                <a:gd name="connsiteY65" fmla="*/ 198213 h 414642"/>
                <a:gd name="connsiteX66" fmla="*/ 471925 w 607639"/>
                <a:gd name="connsiteY66" fmla="*/ 121359 h 414642"/>
                <a:gd name="connsiteX67" fmla="*/ 425367 w 607639"/>
                <a:gd name="connsiteY67" fmla="*/ 121359 h 414642"/>
                <a:gd name="connsiteX68" fmla="*/ 415218 w 607639"/>
                <a:gd name="connsiteY68" fmla="*/ 111231 h 414642"/>
                <a:gd name="connsiteX69" fmla="*/ 425367 w 607639"/>
                <a:gd name="connsiteY69" fmla="*/ 101191 h 414642"/>
                <a:gd name="connsiteX70" fmla="*/ 101297 w 607639"/>
                <a:gd name="connsiteY70" fmla="*/ 91029 h 414642"/>
                <a:gd name="connsiteX71" fmla="*/ 111423 w 607639"/>
                <a:gd name="connsiteY71" fmla="*/ 101159 h 414642"/>
                <a:gd name="connsiteX72" fmla="*/ 111423 w 607639"/>
                <a:gd name="connsiteY72" fmla="*/ 262887 h 414642"/>
                <a:gd name="connsiteX73" fmla="*/ 101297 w 607639"/>
                <a:gd name="connsiteY73" fmla="*/ 273017 h 414642"/>
                <a:gd name="connsiteX74" fmla="*/ 91171 w 607639"/>
                <a:gd name="connsiteY74" fmla="*/ 262887 h 414642"/>
                <a:gd name="connsiteX75" fmla="*/ 91171 w 607639"/>
                <a:gd name="connsiteY75" fmla="*/ 101159 h 414642"/>
                <a:gd name="connsiteX76" fmla="*/ 101297 w 607639"/>
                <a:gd name="connsiteY76" fmla="*/ 91029 h 414642"/>
                <a:gd name="connsiteX77" fmla="*/ 70848 w 607639"/>
                <a:gd name="connsiteY77" fmla="*/ 20177 h 414642"/>
                <a:gd name="connsiteX78" fmla="*/ 60791 w 607639"/>
                <a:gd name="connsiteY78" fmla="*/ 30309 h 414642"/>
                <a:gd name="connsiteX79" fmla="*/ 60791 w 607639"/>
                <a:gd name="connsiteY79" fmla="*/ 343802 h 414642"/>
                <a:gd name="connsiteX80" fmla="*/ 222780 w 607639"/>
                <a:gd name="connsiteY80" fmla="*/ 343802 h 414642"/>
                <a:gd name="connsiteX81" fmla="*/ 232927 w 607639"/>
                <a:gd name="connsiteY81" fmla="*/ 353935 h 414642"/>
                <a:gd name="connsiteX82" fmla="*/ 232927 w 607639"/>
                <a:gd name="connsiteY82" fmla="*/ 364067 h 414642"/>
                <a:gd name="connsiteX83" fmla="*/ 374712 w 607639"/>
                <a:gd name="connsiteY83" fmla="*/ 364067 h 414642"/>
                <a:gd name="connsiteX84" fmla="*/ 374712 w 607639"/>
                <a:gd name="connsiteY84" fmla="*/ 353935 h 414642"/>
                <a:gd name="connsiteX85" fmla="*/ 384859 w 607639"/>
                <a:gd name="connsiteY85" fmla="*/ 343802 h 414642"/>
                <a:gd name="connsiteX86" fmla="*/ 546848 w 607639"/>
                <a:gd name="connsiteY86" fmla="*/ 343802 h 414642"/>
                <a:gd name="connsiteX87" fmla="*/ 546848 w 607639"/>
                <a:gd name="connsiteY87" fmla="*/ 30309 h 414642"/>
                <a:gd name="connsiteX88" fmla="*/ 536702 w 607639"/>
                <a:gd name="connsiteY88" fmla="*/ 20177 h 414642"/>
                <a:gd name="connsiteX89" fmla="*/ 70848 w 607639"/>
                <a:gd name="connsiteY89" fmla="*/ 0 h 414642"/>
                <a:gd name="connsiteX90" fmla="*/ 536702 w 607639"/>
                <a:gd name="connsiteY90" fmla="*/ 0 h 414642"/>
                <a:gd name="connsiteX91" fmla="*/ 567142 w 607639"/>
                <a:gd name="connsiteY91" fmla="*/ 30309 h 414642"/>
                <a:gd name="connsiteX92" fmla="*/ 567142 w 607639"/>
                <a:gd name="connsiteY92" fmla="*/ 343802 h 414642"/>
                <a:gd name="connsiteX93" fmla="*/ 597492 w 607639"/>
                <a:gd name="connsiteY93" fmla="*/ 343802 h 414642"/>
                <a:gd name="connsiteX94" fmla="*/ 607639 w 607639"/>
                <a:gd name="connsiteY94" fmla="*/ 353935 h 414642"/>
                <a:gd name="connsiteX95" fmla="*/ 607639 w 607639"/>
                <a:gd name="connsiteY95" fmla="*/ 384244 h 414642"/>
                <a:gd name="connsiteX96" fmla="*/ 577199 w 607639"/>
                <a:gd name="connsiteY96" fmla="*/ 414642 h 414642"/>
                <a:gd name="connsiteX97" fmla="*/ 30351 w 607639"/>
                <a:gd name="connsiteY97" fmla="*/ 414642 h 414642"/>
                <a:gd name="connsiteX98" fmla="*/ 0 w 607639"/>
                <a:gd name="connsiteY98" fmla="*/ 384244 h 414642"/>
                <a:gd name="connsiteX99" fmla="*/ 0 w 607639"/>
                <a:gd name="connsiteY99" fmla="*/ 353935 h 414642"/>
                <a:gd name="connsiteX100" fmla="*/ 10147 w 607639"/>
                <a:gd name="connsiteY100" fmla="*/ 343802 h 414642"/>
                <a:gd name="connsiteX101" fmla="*/ 40497 w 607639"/>
                <a:gd name="connsiteY101" fmla="*/ 343802 h 414642"/>
                <a:gd name="connsiteX102" fmla="*/ 40497 w 607639"/>
                <a:gd name="connsiteY102" fmla="*/ 30309 h 414642"/>
                <a:gd name="connsiteX103" fmla="*/ 70848 w 607639"/>
                <a:gd name="connsiteY103" fmla="*/ 0 h 414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607639" h="414642">
                  <a:moveTo>
                    <a:pt x="20293" y="364067"/>
                  </a:moveTo>
                  <a:lnTo>
                    <a:pt x="20293" y="384244"/>
                  </a:lnTo>
                  <a:cubicBezTo>
                    <a:pt x="20293" y="390377"/>
                    <a:pt x="24298" y="394377"/>
                    <a:pt x="30351" y="394377"/>
                  </a:cubicBezTo>
                  <a:lnTo>
                    <a:pt x="577199" y="394377"/>
                  </a:lnTo>
                  <a:cubicBezTo>
                    <a:pt x="583341" y="394377"/>
                    <a:pt x="587346" y="390377"/>
                    <a:pt x="587346" y="384244"/>
                  </a:cubicBezTo>
                  <a:lnTo>
                    <a:pt x="587346" y="364067"/>
                  </a:lnTo>
                  <a:lnTo>
                    <a:pt x="556995" y="364067"/>
                  </a:lnTo>
                  <a:lnTo>
                    <a:pt x="394916" y="364067"/>
                  </a:lnTo>
                  <a:lnTo>
                    <a:pt x="394916" y="374200"/>
                  </a:lnTo>
                  <a:cubicBezTo>
                    <a:pt x="394916" y="380244"/>
                    <a:pt x="390911" y="384244"/>
                    <a:pt x="384859" y="384244"/>
                  </a:cubicBezTo>
                  <a:lnTo>
                    <a:pt x="222780" y="384244"/>
                  </a:lnTo>
                  <a:cubicBezTo>
                    <a:pt x="216728" y="384244"/>
                    <a:pt x="212634" y="380244"/>
                    <a:pt x="212634" y="374200"/>
                  </a:cubicBezTo>
                  <a:lnTo>
                    <a:pt x="212634" y="364067"/>
                  </a:lnTo>
                  <a:lnTo>
                    <a:pt x="50644" y="364067"/>
                  </a:lnTo>
                  <a:close/>
                  <a:moveTo>
                    <a:pt x="141754" y="232583"/>
                  </a:moveTo>
                  <a:lnTo>
                    <a:pt x="161961" y="232583"/>
                  </a:lnTo>
                  <a:cubicBezTo>
                    <a:pt x="168104" y="232583"/>
                    <a:pt x="172110" y="236584"/>
                    <a:pt x="172110" y="242719"/>
                  </a:cubicBezTo>
                  <a:cubicBezTo>
                    <a:pt x="172110" y="248764"/>
                    <a:pt x="168104" y="252765"/>
                    <a:pt x="161961" y="252765"/>
                  </a:cubicBezTo>
                  <a:lnTo>
                    <a:pt x="141754" y="252765"/>
                  </a:lnTo>
                  <a:cubicBezTo>
                    <a:pt x="135700" y="252765"/>
                    <a:pt x="131605" y="248764"/>
                    <a:pt x="131605" y="242719"/>
                  </a:cubicBezTo>
                  <a:cubicBezTo>
                    <a:pt x="131605" y="236584"/>
                    <a:pt x="135700" y="232583"/>
                    <a:pt x="141754" y="232583"/>
                  </a:cubicBezTo>
                  <a:close/>
                  <a:moveTo>
                    <a:pt x="141758" y="192149"/>
                  </a:moveTo>
                  <a:lnTo>
                    <a:pt x="182279" y="192149"/>
                  </a:lnTo>
                  <a:cubicBezTo>
                    <a:pt x="188335" y="192149"/>
                    <a:pt x="192432" y="196150"/>
                    <a:pt x="192432" y="202196"/>
                  </a:cubicBezTo>
                  <a:cubicBezTo>
                    <a:pt x="192432" y="208330"/>
                    <a:pt x="188335" y="212331"/>
                    <a:pt x="182279" y="212331"/>
                  </a:cubicBezTo>
                  <a:lnTo>
                    <a:pt x="141758" y="212331"/>
                  </a:lnTo>
                  <a:cubicBezTo>
                    <a:pt x="135702" y="212331"/>
                    <a:pt x="131605" y="208330"/>
                    <a:pt x="131605" y="202196"/>
                  </a:cubicBezTo>
                  <a:cubicBezTo>
                    <a:pt x="131605" y="196150"/>
                    <a:pt x="135702" y="192149"/>
                    <a:pt x="141758" y="192149"/>
                  </a:cubicBezTo>
                  <a:close/>
                  <a:moveTo>
                    <a:pt x="141754" y="151716"/>
                  </a:moveTo>
                  <a:lnTo>
                    <a:pt x="161961" y="151716"/>
                  </a:lnTo>
                  <a:cubicBezTo>
                    <a:pt x="168104" y="151716"/>
                    <a:pt x="172110" y="155717"/>
                    <a:pt x="172110" y="161763"/>
                  </a:cubicBezTo>
                  <a:cubicBezTo>
                    <a:pt x="172110" y="167897"/>
                    <a:pt x="168104" y="171898"/>
                    <a:pt x="161961" y="171898"/>
                  </a:cubicBezTo>
                  <a:lnTo>
                    <a:pt x="141754" y="171898"/>
                  </a:lnTo>
                  <a:cubicBezTo>
                    <a:pt x="135700" y="171898"/>
                    <a:pt x="131605" y="167897"/>
                    <a:pt x="131605" y="161763"/>
                  </a:cubicBezTo>
                  <a:cubicBezTo>
                    <a:pt x="131605" y="155717"/>
                    <a:pt x="135700" y="151716"/>
                    <a:pt x="141754" y="151716"/>
                  </a:cubicBezTo>
                  <a:close/>
                  <a:moveTo>
                    <a:pt x="141758" y="111211"/>
                  </a:moveTo>
                  <a:lnTo>
                    <a:pt x="182279" y="111211"/>
                  </a:lnTo>
                  <a:cubicBezTo>
                    <a:pt x="188335" y="111211"/>
                    <a:pt x="192432" y="115297"/>
                    <a:pt x="192432" y="121337"/>
                  </a:cubicBezTo>
                  <a:cubicBezTo>
                    <a:pt x="192432" y="127377"/>
                    <a:pt x="188335" y="131463"/>
                    <a:pt x="182279" y="131463"/>
                  </a:cubicBezTo>
                  <a:lnTo>
                    <a:pt x="141758" y="131463"/>
                  </a:lnTo>
                  <a:cubicBezTo>
                    <a:pt x="135702" y="131463"/>
                    <a:pt x="131605" y="127377"/>
                    <a:pt x="131605" y="121337"/>
                  </a:cubicBezTo>
                  <a:cubicBezTo>
                    <a:pt x="131605" y="115297"/>
                    <a:pt x="135702" y="111211"/>
                    <a:pt x="141758" y="111211"/>
                  </a:cubicBezTo>
                  <a:close/>
                  <a:moveTo>
                    <a:pt x="425367" y="101191"/>
                  </a:moveTo>
                  <a:lnTo>
                    <a:pt x="496228" y="101191"/>
                  </a:lnTo>
                  <a:cubicBezTo>
                    <a:pt x="502282" y="101191"/>
                    <a:pt x="506377" y="105189"/>
                    <a:pt x="506377" y="111231"/>
                  </a:cubicBezTo>
                  <a:lnTo>
                    <a:pt x="506377" y="182042"/>
                  </a:lnTo>
                  <a:cubicBezTo>
                    <a:pt x="506377" y="188084"/>
                    <a:pt x="502282" y="192171"/>
                    <a:pt x="496228" y="192171"/>
                  </a:cubicBezTo>
                  <a:cubicBezTo>
                    <a:pt x="490175" y="192171"/>
                    <a:pt x="486080" y="188084"/>
                    <a:pt x="486080" y="182042"/>
                  </a:cubicBezTo>
                  <a:lnTo>
                    <a:pt x="486080" y="135575"/>
                  </a:lnTo>
                  <a:lnTo>
                    <a:pt x="402043" y="219447"/>
                  </a:lnTo>
                  <a:cubicBezTo>
                    <a:pt x="399996" y="221491"/>
                    <a:pt x="397948" y="222468"/>
                    <a:pt x="394921" y="222468"/>
                  </a:cubicBezTo>
                  <a:cubicBezTo>
                    <a:pt x="391895" y="222468"/>
                    <a:pt x="389847" y="221491"/>
                    <a:pt x="387889" y="219447"/>
                  </a:cubicBezTo>
                  <a:lnTo>
                    <a:pt x="344268" y="176001"/>
                  </a:lnTo>
                  <a:lnTo>
                    <a:pt x="270380" y="249744"/>
                  </a:lnTo>
                  <a:cubicBezTo>
                    <a:pt x="268332" y="251788"/>
                    <a:pt x="266285" y="252765"/>
                    <a:pt x="263258" y="252765"/>
                  </a:cubicBezTo>
                  <a:cubicBezTo>
                    <a:pt x="260231" y="252765"/>
                    <a:pt x="258184" y="251788"/>
                    <a:pt x="256225" y="249744"/>
                  </a:cubicBezTo>
                  <a:cubicBezTo>
                    <a:pt x="252130" y="245746"/>
                    <a:pt x="252130" y="239616"/>
                    <a:pt x="256225" y="235617"/>
                  </a:cubicBezTo>
                  <a:lnTo>
                    <a:pt x="337235" y="154766"/>
                  </a:lnTo>
                  <a:cubicBezTo>
                    <a:pt x="337769" y="154233"/>
                    <a:pt x="338303" y="153789"/>
                    <a:pt x="338837" y="153433"/>
                  </a:cubicBezTo>
                  <a:cubicBezTo>
                    <a:pt x="339372" y="152989"/>
                    <a:pt x="339995" y="152723"/>
                    <a:pt x="340618" y="152456"/>
                  </a:cubicBezTo>
                  <a:cubicBezTo>
                    <a:pt x="340885" y="152367"/>
                    <a:pt x="341152" y="152190"/>
                    <a:pt x="341508" y="152101"/>
                  </a:cubicBezTo>
                  <a:cubicBezTo>
                    <a:pt x="342131" y="151923"/>
                    <a:pt x="342754" y="151834"/>
                    <a:pt x="343378" y="151745"/>
                  </a:cubicBezTo>
                  <a:cubicBezTo>
                    <a:pt x="343645" y="151745"/>
                    <a:pt x="344001" y="151745"/>
                    <a:pt x="344268" y="151745"/>
                  </a:cubicBezTo>
                  <a:cubicBezTo>
                    <a:pt x="344980" y="151745"/>
                    <a:pt x="345603" y="151745"/>
                    <a:pt x="346226" y="151923"/>
                  </a:cubicBezTo>
                  <a:cubicBezTo>
                    <a:pt x="348096" y="152278"/>
                    <a:pt x="349876" y="153256"/>
                    <a:pt x="351390" y="154766"/>
                  </a:cubicBezTo>
                  <a:lnTo>
                    <a:pt x="394921" y="198213"/>
                  </a:lnTo>
                  <a:lnTo>
                    <a:pt x="471925" y="121359"/>
                  </a:lnTo>
                  <a:lnTo>
                    <a:pt x="425367" y="121359"/>
                  </a:lnTo>
                  <a:cubicBezTo>
                    <a:pt x="419224" y="121359"/>
                    <a:pt x="415218" y="117361"/>
                    <a:pt x="415218" y="111231"/>
                  </a:cubicBezTo>
                  <a:cubicBezTo>
                    <a:pt x="415218" y="105189"/>
                    <a:pt x="419224" y="101191"/>
                    <a:pt x="425367" y="101191"/>
                  </a:cubicBezTo>
                  <a:close/>
                  <a:moveTo>
                    <a:pt x="101297" y="91029"/>
                  </a:moveTo>
                  <a:cubicBezTo>
                    <a:pt x="107337" y="91029"/>
                    <a:pt x="111423" y="95028"/>
                    <a:pt x="111423" y="101159"/>
                  </a:cubicBezTo>
                  <a:lnTo>
                    <a:pt x="111423" y="262887"/>
                  </a:lnTo>
                  <a:cubicBezTo>
                    <a:pt x="111423" y="268929"/>
                    <a:pt x="107337" y="273017"/>
                    <a:pt x="101297" y="273017"/>
                  </a:cubicBezTo>
                  <a:cubicBezTo>
                    <a:pt x="95257" y="273017"/>
                    <a:pt x="91171" y="268929"/>
                    <a:pt x="91171" y="262887"/>
                  </a:cubicBezTo>
                  <a:lnTo>
                    <a:pt x="91171" y="101159"/>
                  </a:lnTo>
                  <a:cubicBezTo>
                    <a:pt x="91171" y="95028"/>
                    <a:pt x="95257" y="91029"/>
                    <a:pt x="101297" y="91029"/>
                  </a:cubicBezTo>
                  <a:close/>
                  <a:moveTo>
                    <a:pt x="70848" y="20177"/>
                  </a:moveTo>
                  <a:cubicBezTo>
                    <a:pt x="64796" y="20177"/>
                    <a:pt x="60791" y="24265"/>
                    <a:pt x="60791" y="30309"/>
                  </a:cubicBezTo>
                  <a:lnTo>
                    <a:pt x="60791" y="343802"/>
                  </a:lnTo>
                  <a:lnTo>
                    <a:pt x="222780" y="343802"/>
                  </a:lnTo>
                  <a:cubicBezTo>
                    <a:pt x="228833" y="343802"/>
                    <a:pt x="232927" y="347890"/>
                    <a:pt x="232927" y="353935"/>
                  </a:cubicBezTo>
                  <a:lnTo>
                    <a:pt x="232927" y="364067"/>
                  </a:lnTo>
                  <a:lnTo>
                    <a:pt x="374712" y="364067"/>
                  </a:lnTo>
                  <a:lnTo>
                    <a:pt x="374712" y="353935"/>
                  </a:lnTo>
                  <a:cubicBezTo>
                    <a:pt x="374712" y="347890"/>
                    <a:pt x="378717" y="343802"/>
                    <a:pt x="384859" y="343802"/>
                  </a:cubicBezTo>
                  <a:lnTo>
                    <a:pt x="546848" y="343802"/>
                  </a:lnTo>
                  <a:lnTo>
                    <a:pt x="546848" y="30309"/>
                  </a:lnTo>
                  <a:cubicBezTo>
                    <a:pt x="546848" y="24265"/>
                    <a:pt x="542754" y="20177"/>
                    <a:pt x="536702" y="20177"/>
                  </a:cubicBezTo>
                  <a:close/>
                  <a:moveTo>
                    <a:pt x="70848" y="0"/>
                  </a:moveTo>
                  <a:lnTo>
                    <a:pt x="536702" y="0"/>
                  </a:lnTo>
                  <a:cubicBezTo>
                    <a:pt x="553969" y="0"/>
                    <a:pt x="567142" y="13155"/>
                    <a:pt x="567142" y="30309"/>
                  </a:cubicBezTo>
                  <a:lnTo>
                    <a:pt x="567142" y="343802"/>
                  </a:lnTo>
                  <a:lnTo>
                    <a:pt x="597492" y="343802"/>
                  </a:lnTo>
                  <a:cubicBezTo>
                    <a:pt x="603545" y="343802"/>
                    <a:pt x="607639" y="347890"/>
                    <a:pt x="607639" y="353935"/>
                  </a:cubicBezTo>
                  <a:lnTo>
                    <a:pt x="607639" y="384244"/>
                  </a:lnTo>
                  <a:cubicBezTo>
                    <a:pt x="607639" y="401487"/>
                    <a:pt x="594466" y="414642"/>
                    <a:pt x="577199" y="414642"/>
                  </a:cubicBezTo>
                  <a:lnTo>
                    <a:pt x="30351" y="414642"/>
                  </a:lnTo>
                  <a:cubicBezTo>
                    <a:pt x="13173" y="414642"/>
                    <a:pt x="0" y="401487"/>
                    <a:pt x="0" y="384244"/>
                  </a:cubicBezTo>
                  <a:lnTo>
                    <a:pt x="0" y="353935"/>
                  </a:lnTo>
                  <a:cubicBezTo>
                    <a:pt x="0" y="347890"/>
                    <a:pt x="4094" y="343802"/>
                    <a:pt x="10147" y="343802"/>
                  </a:cubicBezTo>
                  <a:lnTo>
                    <a:pt x="40497" y="343802"/>
                  </a:lnTo>
                  <a:lnTo>
                    <a:pt x="40497" y="30309"/>
                  </a:lnTo>
                  <a:cubicBezTo>
                    <a:pt x="40497" y="13155"/>
                    <a:pt x="53670" y="0"/>
                    <a:pt x="7084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</a:p>
          </p:txBody>
        </p:sp>
        <p:sp>
          <p:nvSpPr>
            <p:cNvPr id="14" name="iśḷíďe"/>
            <p:cNvSpPr txBox="1"/>
            <p:nvPr/>
          </p:nvSpPr>
          <p:spPr>
            <a:xfrm>
              <a:off x="8324593" y="4295572"/>
              <a:ext cx="3214257" cy="1928794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>
              <a:defPPr>
                <a:defRPr lang="zh-CN"/>
              </a:defPPr>
              <a:lvl1pPr marL="171450" indent="-171450">
                <a:lnSpc>
                  <a:spcPct val="130000"/>
                </a:lnSpc>
                <a:buFont typeface="Arial" panose="020B0604020202020204" pitchFamily="34" charset="0"/>
                <a:buChar char="•"/>
                <a:tabLst>
                  <a:tab pos="227965" algn="l"/>
                </a:tabLst>
                <a:defRPr sz="900"/>
              </a:lvl1pPr>
            </a:lstStyle>
            <a:p>
              <a:r>
                <a:rPr lang="en-US" altLang="zh-CN" dirty="0"/>
                <a:t>Supporting text here.</a:t>
              </a:r>
              <a:endParaRPr lang="en-US" altLang="zh-CN" dirty="0"/>
            </a:p>
            <a:p>
              <a:r>
                <a:rPr lang="en-US" altLang="zh-CN" dirty="0"/>
                <a:t>Copy paste fonts. Choose the only option to retain text.</a:t>
              </a:r>
              <a:endParaRPr lang="en-US" altLang="zh-CN" dirty="0"/>
            </a:p>
            <a:p>
              <a:endParaRPr lang="en-US" altLang="zh-CN" dirty="0"/>
            </a:p>
            <a:p>
              <a:r>
                <a:rPr lang="en-US" altLang="zh-CN" dirty="0"/>
                <a:t>Supporting text here.</a:t>
              </a:r>
              <a:endParaRPr lang="en-US" altLang="zh-CN" dirty="0"/>
            </a:p>
            <a:p>
              <a:r>
                <a:rPr lang="en-US" altLang="zh-CN" dirty="0"/>
                <a:t>You can use the icon library in iSlide  (www.islide.cc) to filter and replace existing icon elements with one click.</a:t>
              </a:r>
              <a:endParaRPr lang="en-US" altLang="zh-CN" dirty="0"/>
            </a:p>
          </p:txBody>
        </p:sp>
        <p:sp>
          <p:nvSpPr>
            <p:cNvPr id="15" name="î$liḑê"/>
            <p:cNvSpPr txBox="1"/>
            <p:nvPr/>
          </p:nvSpPr>
          <p:spPr>
            <a:xfrm>
              <a:off x="8324593" y="3899965"/>
              <a:ext cx="3214257" cy="395607"/>
            </a:xfrm>
            <a:prstGeom prst="rect">
              <a:avLst/>
            </a:prstGeom>
            <a:noFill/>
          </p:spPr>
          <p:txBody>
            <a:bodyPr wrap="none" rtlCol="0" anchor="ctr">
              <a:normAutofit/>
            </a:bodyPr>
            <a:lstStyle/>
            <a:p>
              <a:r>
                <a:rPr lang="en-US" altLang="zh-CN" sz="1600" b="1" dirty="0"/>
                <a:t>Text here</a:t>
              </a:r>
              <a:endParaRPr lang="en-US" altLang="zh-CN" sz="1600" b="1" dirty="0"/>
            </a:p>
          </p:txBody>
        </p:sp>
        <p:sp>
          <p:nvSpPr>
            <p:cNvPr id="16" name="íṥḷíḓé"/>
            <p:cNvSpPr/>
            <p:nvPr/>
          </p:nvSpPr>
          <p:spPr bwMode="auto">
            <a:xfrm>
              <a:off x="8438893" y="3424163"/>
              <a:ext cx="478639" cy="314632"/>
            </a:xfrm>
            <a:custGeom>
              <a:avLst/>
              <a:gdLst>
                <a:gd name="connsiteX0" fmla="*/ 20293 w 607639"/>
                <a:gd name="connsiteY0" fmla="*/ 364067 h 414642"/>
                <a:gd name="connsiteX1" fmla="*/ 20293 w 607639"/>
                <a:gd name="connsiteY1" fmla="*/ 384244 h 414642"/>
                <a:gd name="connsiteX2" fmla="*/ 30351 w 607639"/>
                <a:gd name="connsiteY2" fmla="*/ 394377 h 414642"/>
                <a:gd name="connsiteX3" fmla="*/ 577199 w 607639"/>
                <a:gd name="connsiteY3" fmla="*/ 394377 h 414642"/>
                <a:gd name="connsiteX4" fmla="*/ 587346 w 607639"/>
                <a:gd name="connsiteY4" fmla="*/ 384244 h 414642"/>
                <a:gd name="connsiteX5" fmla="*/ 587346 w 607639"/>
                <a:gd name="connsiteY5" fmla="*/ 364067 h 414642"/>
                <a:gd name="connsiteX6" fmla="*/ 556995 w 607639"/>
                <a:gd name="connsiteY6" fmla="*/ 364067 h 414642"/>
                <a:gd name="connsiteX7" fmla="*/ 394916 w 607639"/>
                <a:gd name="connsiteY7" fmla="*/ 364067 h 414642"/>
                <a:gd name="connsiteX8" fmla="*/ 394916 w 607639"/>
                <a:gd name="connsiteY8" fmla="*/ 374200 h 414642"/>
                <a:gd name="connsiteX9" fmla="*/ 384859 w 607639"/>
                <a:gd name="connsiteY9" fmla="*/ 384244 h 414642"/>
                <a:gd name="connsiteX10" fmla="*/ 222780 w 607639"/>
                <a:gd name="connsiteY10" fmla="*/ 384244 h 414642"/>
                <a:gd name="connsiteX11" fmla="*/ 212634 w 607639"/>
                <a:gd name="connsiteY11" fmla="*/ 374200 h 414642"/>
                <a:gd name="connsiteX12" fmla="*/ 212634 w 607639"/>
                <a:gd name="connsiteY12" fmla="*/ 364067 h 414642"/>
                <a:gd name="connsiteX13" fmla="*/ 50644 w 607639"/>
                <a:gd name="connsiteY13" fmla="*/ 364067 h 414642"/>
                <a:gd name="connsiteX14" fmla="*/ 141754 w 607639"/>
                <a:gd name="connsiteY14" fmla="*/ 232583 h 414642"/>
                <a:gd name="connsiteX15" fmla="*/ 161961 w 607639"/>
                <a:gd name="connsiteY15" fmla="*/ 232583 h 414642"/>
                <a:gd name="connsiteX16" fmla="*/ 172110 w 607639"/>
                <a:gd name="connsiteY16" fmla="*/ 242719 h 414642"/>
                <a:gd name="connsiteX17" fmla="*/ 161961 w 607639"/>
                <a:gd name="connsiteY17" fmla="*/ 252765 h 414642"/>
                <a:gd name="connsiteX18" fmla="*/ 141754 w 607639"/>
                <a:gd name="connsiteY18" fmla="*/ 252765 h 414642"/>
                <a:gd name="connsiteX19" fmla="*/ 131605 w 607639"/>
                <a:gd name="connsiteY19" fmla="*/ 242719 h 414642"/>
                <a:gd name="connsiteX20" fmla="*/ 141754 w 607639"/>
                <a:gd name="connsiteY20" fmla="*/ 232583 h 414642"/>
                <a:gd name="connsiteX21" fmla="*/ 141758 w 607639"/>
                <a:gd name="connsiteY21" fmla="*/ 192149 h 414642"/>
                <a:gd name="connsiteX22" fmla="*/ 182279 w 607639"/>
                <a:gd name="connsiteY22" fmla="*/ 192149 h 414642"/>
                <a:gd name="connsiteX23" fmla="*/ 192432 w 607639"/>
                <a:gd name="connsiteY23" fmla="*/ 202196 h 414642"/>
                <a:gd name="connsiteX24" fmla="*/ 182279 w 607639"/>
                <a:gd name="connsiteY24" fmla="*/ 212331 h 414642"/>
                <a:gd name="connsiteX25" fmla="*/ 141758 w 607639"/>
                <a:gd name="connsiteY25" fmla="*/ 212331 h 414642"/>
                <a:gd name="connsiteX26" fmla="*/ 131605 w 607639"/>
                <a:gd name="connsiteY26" fmla="*/ 202196 h 414642"/>
                <a:gd name="connsiteX27" fmla="*/ 141758 w 607639"/>
                <a:gd name="connsiteY27" fmla="*/ 192149 h 414642"/>
                <a:gd name="connsiteX28" fmla="*/ 141754 w 607639"/>
                <a:gd name="connsiteY28" fmla="*/ 151716 h 414642"/>
                <a:gd name="connsiteX29" fmla="*/ 161961 w 607639"/>
                <a:gd name="connsiteY29" fmla="*/ 151716 h 414642"/>
                <a:gd name="connsiteX30" fmla="*/ 172110 w 607639"/>
                <a:gd name="connsiteY30" fmla="*/ 161763 h 414642"/>
                <a:gd name="connsiteX31" fmla="*/ 161961 w 607639"/>
                <a:gd name="connsiteY31" fmla="*/ 171898 h 414642"/>
                <a:gd name="connsiteX32" fmla="*/ 141754 w 607639"/>
                <a:gd name="connsiteY32" fmla="*/ 171898 h 414642"/>
                <a:gd name="connsiteX33" fmla="*/ 131605 w 607639"/>
                <a:gd name="connsiteY33" fmla="*/ 161763 h 414642"/>
                <a:gd name="connsiteX34" fmla="*/ 141754 w 607639"/>
                <a:gd name="connsiteY34" fmla="*/ 151716 h 414642"/>
                <a:gd name="connsiteX35" fmla="*/ 141758 w 607639"/>
                <a:gd name="connsiteY35" fmla="*/ 111211 h 414642"/>
                <a:gd name="connsiteX36" fmla="*/ 182279 w 607639"/>
                <a:gd name="connsiteY36" fmla="*/ 111211 h 414642"/>
                <a:gd name="connsiteX37" fmla="*/ 192432 w 607639"/>
                <a:gd name="connsiteY37" fmla="*/ 121337 h 414642"/>
                <a:gd name="connsiteX38" fmla="*/ 182279 w 607639"/>
                <a:gd name="connsiteY38" fmla="*/ 131463 h 414642"/>
                <a:gd name="connsiteX39" fmla="*/ 141758 w 607639"/>
                <a:gd name="connsiteY39" fmla="*/ 131463 h 414642"/>
                <a:gd name="connsiteX40" fmla="*/ 131605 w 607639"/>
                <a:gd name="connsiteY40" fmla="*/ 121337 h 414642"/>
                <a:gd name="connsiteX41" fmla="*/ 141758 w 607639"/>
                <a:gd name="connsiteY41" fmla="*/ 111211 h 414642"/>
                <a:gd name="connsiteX42" fmla="*/ 425367 w 607639"/>
                <a:gd name="connsiteY42" fmla="*/ 101191 h 414642"/>
                <a:gd name="connsiteX43" fmla="*/ 496228 w 607639"/>
                <a:gd name="connsiteY43" fmla="*/ 101191 h 414642"/>
                <a:gd name="connsiteX44" fmla="*/ 506377 w 607639"/>
                <a:gd name="connsiteY44" fmla="*/ 111231 h 414642"/>
                <a:gd name="connsiteX45" fmla="*/ 506377 w 607639"/>
                <a:gd name="connsiteY45" fmla="*/ 182042 h 414642"/>
                <a:gd name="connsiteX46" fmla="*/ 496228 w 607639"/>
                <a:gd name="connsiteY46" fmla="*/ 192171 h 414642"/>
                <a:gd name="connsiteX47" fmla="*/ 486080 w 607639"/>
                <a:gd name="connsiteY47" fmla="*/ 182042 h 414642"/>
                <a:gd name="connsiteX48" fmla="*/ 486080 w 607639"/>
                <a:gd name="connsiteY48" fmla="*/ 135575 h 414642"/>
                <a:gd name="connsiteX49" fmla="*/ 402043 w 607639"/>
                <a:gd name="connsiteY49" fmla="*/ 219447 h 414642"/>
                <a:gd name="connsiteX50" fmla="*/ 394921 w 607639"/>
                <a:gd name="connsiteY50" fmla="*/ 222468 h 414642"/>
                <a:gd name="connsiteX51" fmla="*/ 387889 w 607639"/>
                <a:gd name="connsiteY51" fmla="*/ 219447 h 414642"/>
                <a:gd name="connsiteX52" fmla="*/ 344268 w 607639"/>
                <a:gd name="connsiteY52" fmla="*/ 176001 h 414642"/>
                <a:gd name="connsiteX53" fmla="*/ 270380 w 607639"/>
                <a:gd name="connsiteY53" fmla="*/ 249744 h 414642"/>
                <a:gd name="connsiteX54" fmla="*/ 263258 w 607639"/>
                <a:gd name="connsiteY54" fmla="*/ 252765 h 414642"/>
                <a:gd name="connsiteX55" fmla="*/ 256225 w 607639"/>
                <a:gd name="connsiteY55" fmla="*/ 249744 h 414642"/>
                <a:gd name="connsiteX56" fmla="*/ 256225 w 607639"/>
                <a:gd name="connsiteY56" fmla="*/ 235617 h 414642"/>
                <a:gd name="connsiteX57" fmla="*/ 337235 w 607639"/>
                <a:gd name="connsiteY57" fmla="*/ 154766 h 414642"/>
                <a:gd name="connsiteX58" fmla="*/ 338837 w 607639"/>
                <a:gd name="connsiteY58" fmla="*/ 153433 h 414642"/>
                <a:gd name="connsiteX59" fmla="*/ 340618 w 607639"/>
                <a:gd name="connsiteY59" fmla="*/ 152456 h 414642"/>
                <a:gd name="connsiteX60" fmla="*/ 341508 w 607639"/>
                <a:gd name="connsiteY60" fmla="*/ 152101 h 414642"/>
                <a:gd name="connsiteX61" fmla="*/ 343378 w 607639"/>
                <a:gd name="connsiteY61" fmla="*/ 151745 h 414642"/>
                <a:gd name="connsiteX62" fmla="*/ 344268 w 607639"/>
                <a:gd name="connsiteY62" fmla="*/ 151745 h 414642"/>
                <a:gd name="connsiteX63" fmla="*/ 346226 w 607639"/>
                <a:gd name="connsiteY63" fmla="*/ 151923 h 414642"/>
                <a:gd name="connsiteX64" fmla="*/ 351390 w 607639"/>
                <a:gd name="connsiteY64" fmla="*/ 154766 h 414642"/>
                <a:gd name="connsiteX65" fmla="*/ 394921 w 607639"/>
                <a:gd name="connsiteY65" fmla="*/ 198213 h 414642"/>
                <a:gd name="connsiteX66" fmla="*/ 471925 w 607639"/>
                <a:gd name="connsiteY66" fmla="*/ 121359 h 414642"/>
                <a:gd name="connsiteX67" fmla="*/ 425367 w 607639"/>
                <a:gd name="connsiteY67" fmla="*/ 121359 h 414642"/>
                <a:gd name="connsiteX68" fmla="*/ 415218 w 607639"/>
                <a:gd name="connsiteY68" fmla="*/ 111231 h 414642"/>
                <a:gd name="connsiteX69" fmla="*/ 425367 w 607639"/>
                <a:gd name="connsiteY69" fmla="*/ 101191 h 414642"/>
                <a:gd name="connsiteX70" fmla="*/ 101297 w 607639"/>
                <a:gd name="connsiteY70" fmla="*/ 91029 h 414642"/>
                <a:gd name="connsiteX71" fmla="*/ 111423 w 607639"/>
                <a:gd name="connsiteY71" fmla="*/ 101159 h 414642"/>
                <a:gd name="connsiteX72" fmla="*/ 111423 w 607639"/>
                <a:gd name="connsiteY72" fmla="*/ 262887 h 414642"/>
                <a:gd name="connsiteX73" fmla="*/ 101297 w 607639"/>
                <a:gd name="connsiteY73" fmla="*/ 273017 h 414642"/>
                <a:gd name="connsiteX74" fmla="*/ 91171 w 607639"/>
                <a:gd name="connsiteY74" fmla="*/ 262887 h 414642"/>
                <a:gd name="connsiteX75" fmla="*/ 91171 w 607639"/>
                <a:gd name="connsiteY75" fmla="*/ 101159 h 414642"/>
                <a:gd name="connsiteX76" fmla="*/ 101297 w 607639"/>
                <a:gd name="connsiteY76" fmla="*/ 91029 h 414642"/>
                <a:gd name="connsiteX77" fmla="*/ 70848 w 607639"/>
                <a:gd name="connsiteY77" fmla="*/ 20177 h 414642"/>
                <a:gd name="connsiteX78" fmla="*/ 60791 w 607639"/>
                <a:gd name="connsiteY78" fmla="*/ 30309 h 414642"/>
                <a:gd name="connsiteX79" fmla="*/ 60791 w 607639"/>
                <a:gd name="connsiteY79" fmla="*/ 343802 h 414642"/>
                <a:gd name="connsiteX80" fmla="*/ 222780 w 607639"/>
                <a:gd name="connsiteY80" fmla="*/ 343802 h 414642"/>
                <a:gd name="connsiteX81" fmla="*/ 232927 w 607639"/>
                <a:gd name="connsiteY81" fmla="*/ 353935 h 414642"/>
                <a:gd name="connsiteX82" fmla="*/ 232927 w 607639"/>
                <a:gd name="connsiteY82" fmla="*/ 364067 h 414642"/>
                <a:gd name="connsiteX83" fmla="*/ 374712 w 607639"/>
                <a:gd name="connsiteY83" fmla="*/ 364067 h 414642"/>
                <a:gd name="connsiteX84" fmla="*/ 374712 w 607639"/>
                <a:gd name="connsiteY84" fmla="*/ 353935 h 414642"/>
                <a:gd name="connsiteX85" fmla="*/ 384859 w 607639"/>
                <a:gd name="connsiteY85" fmla="*/ 343802 h 414642"/>
                <a:gd name="connsiteX86" fmla="*/ 546848 w 607639"/>
                <a:gd name="connsiteY86" fmla="*/ 343802 h 414642"/>
                <a:gd name="connsiteX87" fmla="*/ 546848 w 607639"/>
                <a:gd name="connsiteY87" fmla="*/ 30309 h 414642"/>
                <a:gd name="connsiteX88" fmla="*/ 536702 w 607639"/>
                <a:gd name="connsiteY88" fmla="*/ 20177 h 414642"/>
                <a:gd name="connsiteX89" fmla="*/ 70848 w 607639"/>
                <a:gd name="connsiteY89" fmla="*/ 0 h 414642"/>
                <a:gd name="connsiteX90" fmla="*/ 536702 w 607639"/>
                <a:gd name="connsiteY90" fmla="*/ 0 h 414642"/>
                <a:gd name="connsiteX91" fmla="*/ 567142 w 607639"/>
                <a:gd name="connsiteY91" fmla="*/ 30309 h 414642"/>
                <a:gd name="connsiteX92" fmla="*/ 567142 w 607639"/>
                <a:gd name="connsiteY92" fmla="*/ 343802 h 414642"/>
                <a:gd name="connsiteX93" fmla="*/ 597492 w 607639"/>
                <a:gd name="connsiteY93" fmla="*/ 343802 h 414642"/>
                <a:gd name="connsiteX94" fmla="*/ 607639 w 607639"/>
                <a:gd name="connsiteY94" fmla="*/ 353935 h 414642"/>
                <a:gd name="connsiteX95" fmla="*/ 607639 w 607639"/>
                <a:gd name="connsiteY95" fmla="*/ 384244 h 414642"/>
                <a:gd name="connsiteX96" fmla="*/ 577199 w 607639"/>
                <a:gd name="connsiteY96" fmla="*/ 414642 h 414642"/>
                <a:gd name="connsiteX97" fmla="*/ 30351 w 607639"/>
                <a:gd name="connsiteY97" fmla="*/ 414642 h 414642"/>
                <a:gd name="connsiteX98" fmla="*/ 0 w 607639"/>
                <a:gd name="connsiteY98" fmla="*/ 384244 h 414642"/>
                <a:gd name="connsiteX99" fmla="*/ 0 w 607639"/>
                <a:gd name="connsiteY99" fmla="*/ 353935 h 414642"/>
                <a:gd name="connsiteX100" fmla="*/ 10147 w 607639"/>
                <a:gd name="connsiteY100" fmla="*/ 343802 h 414642"/>
                <a:gd name="connsiteX101" fmla="*/ 40497 w 607639"/>
                <a:gd name="connsiteY101" fmla="*/ 343802 h 414642"/>
                <a:gd name="connsiteX102" fmla="*/ 40497 w 607639"/>
                <a:gd name="connsiteY102" fmla="*/ 30309 h 414642"/>
                <a:gd name="connsiteX103" fmla="*/ 70848 w 607639"/>
                <a:gd name="connsiteY103" fmla="*/ 0 h 414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607639" h="414642">
                  <a:moveTo>
                    <a:pt x="20293" y="364067"/>
                  </a:moveTo>
                  <a:lnTo>
                    <a:pt x="20293" y="384244"/>
                  </a:lnTo>
                  <a:cubicBezTo>
                    <a:pt x="20293" y="390377"/>
                    <a:pt x="24298" y="394377"/>
                    <a:pt x="30351" y="394377"/>
                  </a:cubicBezTo>
                  <a:lnTo>
                    <a:pt x="577199" y="394377"/>
                  </a:lnTo>
                  <a:cubicBezTo>
                    <a:pt x="583341" y="394377"/>
                    <a:pt x="587346" y="390377"/>
                    <a:pt x="587346" y="384244"/>
                  </a:cubicBezTo>
                  <a:lnTo>
                    <a:pt x="587346" y="364067"/>
                  </a:lnTo>
                  <a:lnTo>
                    <a:pt x="556995" y="364067"/>
                  </a:lnTo>
                  <a:lnTo>
                    <a:pt x="394916" y="364067"/>
                  </a:lnTo>
                  <a:lnTo>
                    <a:pt x="394916" y="374200"/>
                  </a:lnTo>
                  <a:cubicBezTo>
                    <a:pt x="394916" y="380244"/>
                    <a:pt x="390911" y="384244"/>
                    <a:pt x="384859" y="384244"/>
                  </a:cubicBezTo>
                  <a:lnTo>
                    <a:pt x="222780" y="384244"/>
                  </a:lnTo>
                  <a:cubicBezTo>
                    <a:pt x="216728" y="384244"/>
                    <a:pt x="212634" y="380244"/>
                    <a:pt x="212634" y="374200"/>
                  </a:cubicBezTo>
                  <a:lnTo>
                    <a:pt x="212634" y="364067"/>
                  </a:lnTo>
                  <a:lnTo>
                    <a:pt x="50644" y="364067"/>
                  </a:lnTo>
                  <a:close/>
                  <a:moveTo>
                    <a:pt x="141754" y="232583"/>
                  </a:moveTo>
                  <a:lnTo>
                    <a:pt x="161961" y="232583"/>
                  </a:lnTo>
                  <a:cubicBezTo>
                    <a:pt x="168104" y="232583"/>
                    <a:pt x="172110" y="236584"/>
                    <a:pt x="172110" y="242719"/>
                  </a:cubicBezTo>
                  <a:cubicBezTo>
                    <a:pt x="172110" y="248764"/>
                    <a:pt x="168104" y="252765"/>
                    <a:pt x="161961" y="252765"/>
                  </a:cubicBezTo>
                  <a:lnTo>
                    <a:pt x="141754" y="252765"/>
                  </a:lnTo>
                  <a:cubicBezTo>
                    <a:pt x="135700" y="252765"/>
                    <a:pt x="131605" y="248764"/>
                    <a:pt x="131605" y="242719"/>
                  </a:cubicBezTo>
                  <a:cubicBezTo>
                    <a:pt x="131605" y="236584"/>
                    <a:pt x="135700" y="232583"/>
                    <a:pt x="141754" y="232583"/>
                  </a:cubicBezTo>
                  <a:close/>
                  <a:moveTo>
                    <a:pt x="141758" y="192149"/>
                  </a:moveTo>
                  <a:lnTo>
                    <a:pt x="182279" y="192149"/>
                  </a:lnTo>
                  <a:cubicBezTo>
                    <a:pt x="188335" y="192149"/>
                    <a:pt x="192432" y="196150"/>
                    <a:pt x="192432" y="202196"/>
                  </a:cubicBezTo>
                  <a:cubicBezTo>
                    <a:pt x="192432" y="208330"/>
                    <a:pt x="188335" y="212331"/>
                    <a:pt x="182279" y="212331"/>
                  </a:cubicBezTo>
                  <a:lnTo>
                    <a:pt x="141758" y="212331"/>
                  </a:lnTo>
                  <a:cubicBezTo>
                    <a:pt x="135702" y="212331"/>
                    <a:pt x="131605" y="208330"/>
                    <a:pt x="131605" y="202196"/>
                  </a:cubicBezTo>
                  <a:cubicBezTo>
                    <a:pt x="131605" y="196150"/>
                    <a:pt x="135702" y="192149"/>
                    <a:pt x="141758" y="192149"/>
                  </a:cubicBezTo>
                  <a:close/>
                  <a:moveTo>
                    <a:pt x="141754" y="151716"/>
                  </a:moveTo>
                  <a:lnTo>
                    <a:pt x="161961" y="151716"/>
                  </a:lnTo>
                  <a:cubicBezTo>
                    <a:pt x="168104" y="151716"/>
                    <a:pt x="172110" y="155717"/>
                    <a:pt x="172110" y="161763"/>
                  </a:cubicBezTo>
                  <a:cubicBezTo>
                    <a:pt x="172110" y="167897"/>
                    <a:pt x="168104" y="171898"/>
                    <a:pt x="161961" y="171898"/>
                  </a:cubicBezTo>
                  <a:lnTo>
                    <a:pt x="141754" y="171898"/>
                  </a:lnTo>
                  <a:cubicBezTo>
                    <a:pt x="135700" y="171898"/>
                    <a:pt x="131605" y="167897"/>
                    <a:pt x="131605" y="161763"/>
                  </a:cubicBezTo>
                  <a:cubicBezTo>
                    <a:pt x="131605" y="155717"/>
                    <a:pt x="135700" y="151716"/>
                    <a:pt x="141754" y="151716"/>
                  </a:cubicBezTo>
                  <a:close/>
                  <a:moveTo>
                    <a:pt x="141758" y="111211"/>
                  </a:moveTo>
                  <a:lnTo>
                    <a:pt x="182279" y="111211"/>
                  </a:lnTo>
                  <a:cubicBezTo>
                    <a:pt x="188335" y="111211"/>
                    <a:pt x="192432" y="115297"/>
                    <a:pt x="192432" y="121337"/>
                  </a:cubicBezTo>
                  <a:cubicBezTo>
                    <a:pt x="192432" y="127377"/>
                    <a:pt x="188335" y="131463"/>
                    <a:pt x="182279" y="131463"/>
                  </a:cubicBezTo>
                  <a:lnTo>
                    <a:pt x="141758" y="131463"/>
                  </a:lnTo>
                  <a:cubicBezTo>
                    <a:pt x="135702" y="131463"/>
                    <a:pt x="131605" y="127377"/>
                    <a:pt x="131605" y="121337"/>
                  </a:cubicBezTo>
                  <a:cubicBezTo>
                    <a:pt x="131605" y="115297"/>
                    <a:pt x="135702" y="111211"/>
                    <a:pt x="141758" y="111211"/>
                  </a:cubicBezTo>
                  <a:close/>
                  <a:moveTo>
                    <a:pt x="425367" y="101191"/>
                  </a:moveTo>
                  <a:lnTo>
                    <a:pt x="496228" y="101191"/>
                  </a:lnTo>
                  <a:cubicBezTo>
                    <a:pt x="502282" y="101191"/>
                    <a:pt x="506377" y="105189"/>
                    <a:pt x="506377" y="111231"/>
                  </a:cubicBezTo>
                  <a:lnTo>
                    <a:pt x="506377" y="182042"/>
                  </a:lnTo>
                  <a:cubicBezTo>
                    <a:pt x="506377" y="188084"/>
                    <a:pt x="502282" y="192171"/>
                    <a:pt x="496228" y="192171"/>
                  </a:cubicBezTo>
                  <a:cubicBezTo>
                    <a:pt x="490175" y="192171"/>
                    <a:pt x="486080" y="188084"/>
                    <a:pt x="486080" y="182042"/>
                  </a:cubicBezTo>
                  <a:lnTo>
                    <a:pt x="486080" y="135575"/>
                  </a:lnTo>
                  <a:lnTo>
                    <a:pt x="402043" y="219447"/>
                  </a:lnTo>
                  <a:cubicBezTo>
                    <a:pt x="399996" y="221491"/>
                    <a:pt x="397948" y="222468"/>
                    <a:pt x="394921" y="222468"/>
                  </a:cubicBezTo>
                  <a:cubicBezTo>
                    <a:pt x="391895" y="222468"/>
                    <a:pt x="389847" y="221491"/>
                    <a:pt x="387889" y="219447"/>
                  </a:cubicBezTo>
                  <a:lnTo>
                    <a:pt x="344268" y="176001"/>
                  </a:lnTo>
                  <a:lnTo>
                    <a:pt x="270380" y="249744"/>
                  </a:lnTo>
                  <a:cubicBezTo>
                    <a:pt x="268332" y="251788"/>
                    <a:pt x="266285" y="252765"/>
                    <a:pt x="263258" y="252765"/>
                  </a:cubicBezTo>
                  <a:cubicBezTo>
                    <a:pt x="260231" y="252765"/>
                    <a:pt x="258184" y="251788"/>
                    <a:pt x="256225" y="249744"/>
                  </a:cubicBezTo>
                  <a:cubicBezTo>
                    <a:pt x="252130" y="245746"/>
                    <a:pt x="252130" y="239616"/>
                    <a:pt x="256225" y="235617"/>
                  </a:cubicBezTo>
                  <a:lnTo>
                    <a:pt x="337235" y="154766"/>
                  </a:lnTo>
                  <a:cubicBezTo>
                    <a:pt x="337769" y="154233"/>
                    <a:pt x="338303" y="153789"/>
                    <a:pt x="338837" y="153433"/>
                  </a:cubicBezTo>
                  <a:cubicBezTo>
                    <a:pt x="339372" y="152989"/>
                    <a:pt x="339995" y="152723"/>
                    <a:pt x="340618" y="152456"/>
                  </a:cubicBezTo>
                  <a:cubicBezTo>
                    <a:pt x="340885" y="152367"/>
                    <a:pt x="341152" y="152190"/>
                    <a:pt x="341508" y="152101"/>
                  </a:cubicBezTo>
                  <a:cubicBezTo>
                    <a:pt x="342131" y="151923"/>
                    <a:pt x="342754" y="151834"/>
                    <a:pt x="343378" y="151745"/>
                  </a:cubicBezTo>
                  <a:cubicBezTo>
                    <a:pt x="343645" y="151745"/>
                    <a:pt x="344001" y="151745"/>
                    <a:pt x="344268" y="151745"/>
                  </a:cubicBezTo>
                  <a:cubicBezTo>
                    <a:pt x="344980" y="151745"/>
                    <a:pt x="345603" y="151745"/>
                    <a:pt x="346226" y="151923"/>
                  </a:cubicBezTo>
                  <a:cubicBezTo>
                    <a:pt x="348096" y="152278"/>
                    <a:pt x="349876" y="153256"/>
                    <a:pt x="351390" y="154766"/>
                  </a:cubicBezTo>
                  <a:lnTo>
                    <a:pt x="394921" y="198213"/>
                  </a:lnTo>
                  <a:lnTo>
                    <a:pt x="471925" y="121359"/>
                  </a:lnTo>
                  <a:lnTo>
                    <a:pt x="425367" y="121359"/>
                  </a:lnTo>
                  <a:cubicBezTo>
                    <a:pt x="419224" y="121359"/>
                    <a:pt x="415218" y="117361"/>
                    <a:pt x="415218" y="111231"/>
                  </a:cubicBezTo>
                  <a:cubicBezTo>
                    <a:pt x="415218" y="105189"/>
                    <a:pt x="419224" y="101191"/>
                    <a:pt x="425367" y="101191"/>
                  </a:cubicBezTo>
                  <a:close/>
                  <a:moveTo>
                    <a:pt x="101297" y="91029"/>
                  </a:moveTo>
                  <a:cubicBezTo>
                    <a:pt x="107337" y="91029"/>
                    <a:pt x="111423" y="95028"/>
                    <a:pt x="111423" y="101159"/>
                  </a:cubicBezTo>
                  <a:lnTo>
                    <a:pt x="111423" y="262887"/>
                  </a:lnTo>
                  <a:cubicBezTo>
                    <a:pt x="111423" y="268929"/>
                    <a:pt x="107337" y="273017"/>
                    <a:pt x="101297" y="273017"/>
                  </a:cubicBezTo>
                  <a:cubicBezTo>
                    <a:pt x="95257" y="273017"/>
                    <a:pt x="91171" y="268929"/>
                    <a:pt x="91171" y="262887"/>
                  </a:cubicBezTo>
                  <a:lnTo>
                    <a:pt x="91171" y="101159"/>
                  </a:lnTo>
                  <a:cubicBezTo>
                    <a:pt x="91171" y="95028"/>
                    <a:pt x="95257" y="91029"/>
                    <a:pt x="101297" y="91029"/>
                  </a:cubicBezTo>
                  <a:close/>
                  <a:moveTo>
                    <a:pt x="70848" y="20177"/>
                  </a:moveTo>
                  <a:cubicBezTo>
                    <a:pt x="64796" y="20177"/>
                    <a:pt x="60791" y="24265"/>
                    <a:pt x="60791" y="30309"/>
                  </a:cubicBezTo>
                  <a:lnTo>
                    <a:pt x="60791" y="343802"/>
                  </a:lnTo>
                  <a:lnTo>
                    <a:pt x="222780" y="343802"/>
                  </a:lnTo>
                  <a:cubicBezTo>
                    <a:pt x="228833" y="343802"/>
                    <a:pt x="232927" y="347890"/>
                    <a:pt x="232927" y="353935"/>
                  </a:cubicBezTo>
                  <a:lnTo>
                    <a:pt x="232927" y="364067"/>
                  </a:lnTo>
                  <a:lnTo>
                    <a:pt x="374712" y="364067"/>
                  </a:lnTo>
                  <a:lnTo>
                    <a:pt x="374712" y="353935"/>
                  </a:lnTo>
                  <a:cubicBezTo>
                    <a:pt x="374712" y="347890"/>
                    <a:pt x="378717" y="343802"/>
                    <a:pt x="384859" y="343802"/>
                  </a:cubicBezTo>
                  <a:lnTo>
                    <a:pt x="546848" y="343802"/>
                  </a:lnTo>
                  <a:lnTo>
                    <a:pt x="546848" y="30309"/>
                  </a:lnTo>
                  <a:cubicBezTo>
                    <a:pt x="546848" y="24265"/>
                    <a:pt x="542754" y="20177"/>
                    <a:pt x="536702" y="20177"/>
                  </a:cubicBezTo>
                  <a:close/>
                  <a:moveTo>
                    <a:pt x="70848" y="0"/>
                  </a:moveTo>
                  <a:lnTo>
                    <a:pt x="536702" y="0"/>
                  </a:lnTo>
                  <a:cubicBezTo>
                    <a:pt x="553969" y="0"/>
                    <a:pt x="567142" y="13155"/>
                    <a:pt x="567142" y="30309"/>
                  </a:cubicBezTo>
                  <a:lnTo>
                    <a:pt x="567142" y="343802"/>
                  </a:lnTo>
                  <a:lnTo>
                    <a:pt x="597492" y="343802"/>
                  </a:lnTo>
                  <a:cubicBezTo>
                    <a:pt x="603545" y="343802"/>
                    <a:pt x="607639" y="347890"/>
                    <a:pt x="607639" y="353935"/>
                  </a:cubicBezTo>
                  <a:lnTo>
                    <a:pt x="607639" y="384244"/>
                  </a:lnTo>
                  <a:cubicBezTo>
                    <a:pt x="607639" y="401487"/>
                    <a:pt x="594466" y="414642"/>
                    <a:pt x="577199" y="414642"/>
                  </a:cubicBezTo>
                  <a:lnTo>
                    <a:pt x="30351" y="414642"/>
                  </a:lnTo>
                  <a:cubicBezTo>
                    <a:pt x="13173" y="414642"/>
                    <a:pt x="0" y="401487"/>
                    <a:pt x="0" y="384244"/>
                  </a:cubicBezTo>
                  <a:lnTo>
                    <a:pt x="0" y="353935"/>
                  </a:lnTo>
                  <a:cubicBezTo>
                    <a:pt x="0" y="347890"/>
                    <a:pt x="4094" y="343802"/>
                    <a:pt x="10147" y="343802"/>
                  </a:cubicBezTo>
                  <a:lnTo>
                    <a:pt x="40497" y="343802"/>
                  </a:lnTo>
                  <a:lnTo>
                    <a:pt x="40497" y="30309"/>
                  </a:lnTo>
                  <a:cubicBezTo>
                    <a:pt x="40497" y="13155"/>
                    <a:pt x="53670" y="0"/>
                    <a:pt x="708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4096272" y="3965253"/>
              <a:ext cx="0" cy="193500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7941000" y="3965253"/>
              <a:ext cx="0" cy="193500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íṥ1îďê"/>
            <p:cNvSpPr txBox="1"/>
            <p:nvPr/>
          </p:nvSpPr>
          <p:spPr>
            <a:xfrm>
              <a:off x="668758" y="1518730"/>
              <a:ext cx="5996919" cy="1278659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100" dirty="0"/>
                <a:t>Unified fonts make reading more fluent.</a:t>
              </a:r>
              <a:endParaRPr lang="en-US" altLang="zh-CN" sz="1100" dirty="0"/>
            </a:p>
            <a:p>
              <a:pPr>
                <a:lnSpc>
                  <a:spcPct val="130000"/>
                </a:lnSpc>
              </a:pPr>
              <a:r>
                <a:rPr lang="en-US" altLang="zh-CN" b="1" dirty="0"/>
                <a:t>Theme color makes PPT more convenient to change.</a:t>
              </a:r>
              <a:endParaRPr lang="en-US" altLang="zh-CN" b="1" dirty="0"/>
            </a:p>
            <a:p>
              <a:pPr>
                <a:lnSpc>
                  <a:spcPct val="130000"/>
                </a:lnSpc>
              </a:pPr>
              <a:r>
                <a:rPr lang="en-US" altLang="zh-CN" sz="1100" dirty="0"/>
                <a:t>Adjust the spacing to adapt to Chinese typesetting, use the reference line in PPT.</a:t>
              </a:r>
              <a:endParaRPr lang="en-US" altLang="zh-CN" sz="1400" b="1" dirty="0"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73dd3c15-0711-4946-a04f-d2b41b2deb0c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307470" y="1565507"/>
            <a:ext cx="9613068" cy="4296774"/>
            <a:chOff x="1307470" y="1565507"/>
            <a:chExt cx="9613068" cy="4296774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8472266" y="3668207"/>
              <a:ext cx="244827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1307470" y="3668207"/>
              <a:ext cx="244827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ís1ïďê"/>
            <p:cNvSpPr/>
            <p:nvPr/>
          </p:nvSpPr>
          <p:spPr bwMode="auto">
            <a:xfrm>
              <a:off x="3944143" y="1565507"/>
              <a:ext cx="4303713" cy="4296774"/>
            </a:xfrm>
            <a:custGeom>
              <a:avLst/>
              <a:gdLst>
                <a:gd name="connsiteX0" fmla="*/ 135672 w 609076"/>
                <a:gd name="connsiteY0" fmla="*/ 378765 h 608094"/>
                <a:gd name="connsiteX1" fmla="*/ 268220 w 609076"/>
                <a:gd name="connsiteY1" fmla="*/ 423490 h 608094"/>
                <a:gd name="connsiteX2" fmla="*/ 270801 w 609076"/>
                <a:gd name="connsiteY2" fmla="*/ 426343 h 608094"/>
                <a:gd name="connsiteX3" fmla="*/ 269787 w 609076"/>
                <a:gd name="connsiteY3" fmla="*/ 430116 h 608094"/>
                <a:gd name="connsiteX4" fmla="*/ 255408 w 609076"/>
                <a:gd name="connsiteY4" fmla="*/ 444380 h 608094"/>
                <a:gd name="connsiteX5" fmla="*/ 304538 w 609076"/>
                <a:gd name="connsiteY5" fmla="*/ 493430 h 608094"/>
                <a:gd name="connsiteX6" fmla="*/ 356341 w 609076"/>
                <a:gd name="connsiteY6" fmla="*/ 441619 h 608094"/>
                <a:gd name="connsiteX7" fmla="*/ 346478 w 609076"/>
                <a:gd name="connsiteY7" fmla="*/ 470699 h 608094"/>
                <a:gd name="connsiteX8" fmla="*/ 355511 w 609076"/>
                <a:gd name="connsiteY8" fmla="*/ 509534 h 608094"/>
                <a:gd name="connsiteX9" fmla="*/ 382426 w 609076"/>
                <a:gd name="connsiteY9" fmla="*/ 520669 h 608094"/>
                <a:gd name="connsiteX10" fmla="*/ 394778 w 609076"/>
                <a:gd name="connsiteY10" fmla="*/ 518645 h 608094"/>
                <a:gd name="connsiteX11" fmla="*/ 423629 w 609076"/>
                <a:gd name="connsiteY11" fmla="*/ 508890 h 608094"/>
                <a:gd name="connsiteX12" fmla="*/ 338182 w 609076"/>
                <a:gd name="connsiteY12" fmla="*/ 594198 h 608094"/>
                <a:gd name="connsiteX13" fmla="*/ 304538 w 609076"/>
                <a:gd name="connsiteY13" fmla="*/ 608094 h 608094"/>
                <a:gd name="connsiteX14" fmla="*/ 270894 w 609076"/>
                <a:gd name="connsiteY14" fmla="*/ 594198 h 608094"/>
                <a:gd name="connsiteX15" fmla="*/ 188120 w 609076"/>
                <a:gd name="connsiteY15" fmla="*/ 511559 h 608094"/>
                <a:gd name="connsiteX16" fmla="*/ 173832 w 609076"/>
                <a:gd name="connsiteY16" fmla="*/ 525915 h 608094"/>
                <a:gd name="connsiteX17" fmla="*/ 170053 w 609076"/>
                <a:gd name="connsiteY17" fmla="*/ 526927 h 608094"/>
                <a:gd name="connsiteX18" fmla="*/ 167288 w 609076"/>
                <a:gd name="connsiteY18" fmla="*/ 524350 h 608094"/>
                <a:gd name="connsiteX19" fmla="*/ 122398 w 609076"/>
                <a:gd name="connsiteY19" fmla="*/ 392017 h 608094"/>
                <a:gd name="connsiteX20" fmla="*/ 135672 w 609076"/>
                <a:gd name="connsiteY20" fmla="*/ 378765 h 608094"/>
                <a:gd name="connsiteX21" fmla="*/ 513252 w 609076"/>
                <a:gd name="connsiteY21" fmla="*/ 188723 h 608094"/>
                <a:gd name="connsiteX22" fmla="*/ 595111 w 609076"/>
                <a:gd name="connsiteY22" fmla="*/ 270462 h 608094"/>
                <a:gd name="connsiteX23" fmla="*/ 595111 w 609076"/>
                <a:gd name="connsiteY23" fmla="*/ 337658 h 608094"/>
                <a:gd name="connsiteX24" fmla="*/ 516017 w 609076"/>
                <a:gd name="connsiteY24" fmla="*/ 416635 h 608094"/>
                <a:gd name="connsiteX25" fmla="*/ 530398 w 609076"/>
                <a:gd name="connsiteY25" fmla="*/ 430995 h 608094"/>
                <a:gd name="connsiteX26" fmla="*/ 531412 w 609076"/>
                <a:gd name="connsiteY26" fmla="*/ 434677 h 608094"/>
                <a:gd name="connsiteX27" fmla="*/ 528831 w 609076"/>
                <a:gd name="connsiteY27" fmla="*/ 437530 h 608094"/>
                <a:gd name="connsiteX28" fmla="*/ 396271 w 609076"/>
                <a:gd name="connsiteY28" fmla="*/ 482266 h 608094"/>
                <a:gd name="connsiteX29" fmla="*/ 382997 w 609076"/>
                <a:gd name="connsiteY29" fmla="*/ 469011 h 608094"/>
                <a:gd name="connsiteX30" fmla="*/ 427798 w 609076"/>
                <a:gd name="connsiteY30" fmla="*/ 336645 h 608094"/>
                <a:gd name="connsiteX31" fmla="*/ 430655 w 609076"/>
                <a:gd name="connsiteY31" fmla="*/ 334068 h 608094"/>
                <a:gd name="connsiteX32" fmla="*/ 434343 w 609076"/>
                <a:gd name="connsiteY32" fmla="*/ 335172 h 608094"/>
                <a:gd name="connsiteX33" fmla="*/ 448631 w 609076"/>
                <a:gd name="connsiteY33" fmla="*/ 349440 h 608094"/>
                <a:gd name="connsiteX34" fmla="*/ 494170 w 609076"/>
                <a:gd name="connsiteY34" fmla="*/ 304060 h 608094"/>
                <a:gd name="connsiteX35" fmla="*/ 445958 w 609076"/>
                <a:gd name="connsiteY35" fmla="*/ 255919 h 608094"/>
                <a:gd name="connsiteX36" fmla="*/ 474996 w 609076"/>
                <a:gd name="connsiteY36" fmla="*/ 265768 h 608094"/>
                <a:gd name="connsiteX37" fmla="*/ 487164 w 609076"/>
                <a:gd name="connsiteY37" fmla="*/ 267701 h 608094"/>
                <a:gd name="connsiteX38" fmla="*/ 514082 w 609076"/>
                <a:gd name="connsiteY38" fmla="*/ 256563 h 608094"/>
                <a:gd name="connsiteX39" fmla="*/ 523116 w 609076"/>
                <a:gd name="connsiteY39" fmla="*/ 217719 h 608094"/>
                <a:gd name="connsiteX40" fmla="*/ 212828 w 609076"/>
                <a:gd name="connsiteY40" fmla="*/ 125789 h 608094"/>
                <a:gd name="connsiteX41" fmla="*/ 226102 w 609076"/>
                <a:gd name="connsiteY41" fmla="*/ 139043 h 608094"/>
                <a:gd name="connsiteX42" fmla="*/ 181209 w 609076"/>
                <a:gd name="connsiteY42" fmla="*/ 271491 h 608094"/>
                <a:gd name="connsiteX43" fmla="*/ 178351 w 609076"/>
                <a:gd name="connsiteY43" fmla="*/ 273976 h 608094"/>
                <a:gd name="connsiteX44" fmla="*/ 174664 w 609076"/>
                <a:gd name="connsiteY44" fmla="*/ 272964 h 608094"/>
                <a:gd name="connsiteX45" fmla="*/ 160376 w 609076"/>
                <a:gd name="connsiteY45" fmla="*/ 258697 h 608094"/>
                <a:gd name="connsiteX46" fmla="*/ 114929 w 609076"/>
                <a:gd name="connsiteY46" fmla="*/ 304074 h 608094"/>
                <a:gd name="connsiteX47" fmla="*/ 163141 w 609076"/>
                <a:gd name="connsiteY47" fmla="*/ 352212 h 608094"/>
                <a:gd name="connsiteX48" fmla="*/ 134011 w 609076"/>
                <a:gd name="connsiteY48" fmla="*/ 342363 h 608094"/>
                <a:gd name="connsiteX49" fmla="*/ 121843 w 609076"/>
                <a:gd name="connsiteY49" fmla="*/ 340338 h 608094"/>
                <a:gd name="connsiteX50" fmla="*/ 95202 w 609076"/>
                <a:gd name="connsiteY50" fmla="*/ 351383 h 608094"/>
                <a:gd name="connsiteX51" fmla="*/ 85891 w 609076"/>
                <a:gd name="connsiteY51" fmla="*/ 390317 h 608094"/>
                <a:gd name="connsiteX52" fmla="*/ 95755 w 609076"/>
                <a:gd name="connsiteY52" fmla="*/ 419402 h 608094"/>
                <a:gd name="connsiteX53" fmla="*/ 13896 w 609076"/>
                <a:gd name="connsiteY53" fmla="*/ 337669 h 608094"/>
                <a:gd name="connsiteX54" fmla="*/ 13896 w 609076"/>
                <a:gd name="connsiteY54" fmla="*/ 270478 h 608094"/>
                <a:gd name="connsiteX55" fmla="*/ 93082 w 609076"/>
                <a:gd name="connsiteY55" fmla="*/ 191414 h 608094"/>
                <a:gd name="connsiteX56" fmla="*/ 78701 w 609076"/>
                <a:gd name="connsiteY56" fmla="*/ 177148 h 608094"/>
                <a:gd name="connsiteX57" fmla="*/ 77687 w 609076"/>
                <a:gd name="connsiteY57" fmla="*/ 173466 h 608094"/>
                <a:gd name="connsiteX58" fmla="*/ 80268 w 609076"/>
                <a:gd name="connsiteY58" fmla="*/ 170613 h 608094"/>
                <a:gd name="connsiteX59" fmla="*/ 212828 w 609076"/>
                <a:gd name="connsiteY59" fmla="*/ 125789 h 608094"/>
                <a:gd name="connsiteX60" fmla="*/ 304478 w 609076"/>
                <a:gd name="connsiteY60" fmla="*/ 0 h 608094"/>
                <a:gd name="connsiteX61" fmla="*/ 338157 w 609076"/>
                <a:gd name="connsiteY61" fmla="*/ 13876 h 608094"/>
                <a:gd name="connsiteX62" fmla="*/ 420931 w 609076"/>
                <a:gd name="connsiteY62" fmla="*/ 96535 h 608094"/>
                <a:gd name="connsiteX63" fmla="*/ 435218 w 609076"/>
                <a:gd name="connsiteY63" fmla="*/ 82267 h 608094"/>
                <a:gd name="connsiteX64" fmla="*/ 438905 w 609076"/>
                <a:gd name="connsiteY64" fmla="*/ 81163 h 608094"/>
                <a:gd name="connsiteX65" fmla="*/ 441762 w 609076"/>
                <a:gd name="connsiteY65" fmla="*/ 83740 h 608094"/>
                <a:gd name="connsiteX66" fmla="*/ 486560 w 609076"/>
                <a:gd name="connsiteY66" fmla="*/ 216105 h 608094"/>
                <a:gd name="connsiteX67" fmla="*/ 473286 w 609076"/>
                <a:gd name="connsiteY67" fmla="*/ 229360 h 608094"/>
                <a:gd name="connsiteX68" fmla="*/ 340830 w 609076"/>
                <a:gd name="connsiteY68" fmla="*/ 184625 h 608094"/>
                <a:gd name="connsiteX69" fmla="*/ 338157 w 609076"/>
                <a:gd name="connsiteY69" fmla="*/ 181771 h 608094"/>
                <a:gd name="connsiteX70" fmla="*/ 339263 w 609076"/>
                <a:gd name="connsiteY70" fmla="*/ 178089 h 608094"/>
                <a:gd name="connsiteX71" fmla="*/ 353550 w 609076"/>
                <a:gd name="connsiteY71" fmla="*/ 163730 h 608094"/>
                <a:gd name="connsiteX72" fmla="*/ 304512 w 609076"/>
                <a:gd name="connsiteY72" fmla="*/ 114760 h 608094"/>
                <a:gd name="connsiteX73" fmla="*/ 252617 w 609076"/>
                <a:gd name="connsiteY73" fmla="*/ 166491 h 608094"/>
                <a:gd name="connsiteX74" fmla="*/ 262480 w 609076"/>
                <a:gd name="connsiteY74" fmla="*/ 137496 h 608094"/>
                <a:gd name="connsiteX75" fmla="*/ 253447 w 609076"/>
                <a:gd name="connsiteY75" fmla="*/ 98652 h 608094"/>
                <a:gd name="connsiteX76" fmla="*/ 226624 w 609076"/>
                <a:gd name="connsiteY76" fmla="*/ 87422 h 608094"/>
                <a:gd name="connsiteX77" fmla="*/ 214272 w 609076"/>
                <a:gd name="connsiteY77" fmla="*/ 89539 h 608094"/>
                <a:gd name="connsiteX78" fmla="*/ 185329 w 609076"/>
                <a:gd name="connsiteY78" fmla="*/ 99296 h 608094"/>
                <a:gd name="connsiteX79" fmla="*/ 270868 w 609076"/>
                <a:gd name="connsiteY79" fmla="*/ 13876 h 608094"/>
                <a:gd name="connsiteX80" fmla="*/ 304478 w 609076"/>
                <a:gd name="connsiteY80" fmla="*/ 0 h 608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609076" h="608094">
                  <a:moveTo>
                    <a:pt x="135672" y="378765"/>
                  </a:moveTo>
                  <a:cubicBezTo>
                    <a:pt x="177243" y="392753"/>
                    <a:pt x="257159" y="419809"/>
                    <a:pt x="268220" y="423490"/>
                  </a:cubicBezTo>
                  <a:cubicBezTo>
                    <a:pt x="269511" y="423950"/>
                    <a:pt x="270525" y="425054"/>
                    <a:pt x="270801" y="426343"/>
                  </a:cubicBezTo>
                  <a:cubicBezTo>
                    <a:pt x="271078" y="427723"/>
                    <a:pt x="270709" y="429103"/>
                    <a:pt x="269787" y="430116"/>
                  </a:cubicBezTo>
                  <a:lnTo>
                    <a:pt x="255408" y="444380"/>
                  </a:lnTo>
                  <a:lnTo>
                    <a:pt x="304538" y="493430"/>
                  </a:lnTo>
                  <a:lnTo>
                    <a:pt x="356341" y="441619"/>
                  </a:lnTo>
                  <a:lnTo>
                    <a:pt x="346478" y="470699"/>
                  </a:lnTo>
                  <a:cubicBezTo>
                    <a:pt x="341869" y="484319"/>
                    <a:pt x="345280" y="499227"/>
                    <a:pt x="355511" y="509534"/>
                  </a:cubicBezTo>
                  <a:cubicBezTo>
                    <a:pt x="362793" y="516712"/>
                    <a:pt x="372287" y="520669"/>
                    <a:pt x="382426" y="520669"/>
                  </a:cubicBezTo>
                  <a:cubicBezTo>
                    <a:pt x="386574" y="520669"/>
                    <a:pt x="390722" y="520025"/>
                    <a:pt x="394778" y="518645"/>
                  </a:cubicBezTo>
                  <a:lnTo>
                    <a:pt x="423629" y="508890"/>
                  </a:lnTo>
                  <a:lnTo>
                    <a:pt x="338182" y="594198"/>
                  </a:lnTo>
                  <a:cubicBezTo>
                    <a:pt x="328872" y="603493"/>
                    <a:pt x="316705" y="608094"/>
                    <a:pt x="304538" y="608094"/>
                  </a:cubicBezTo>
                  <a:cubicBezTo>
                    <a:pt x="292371" y="608094"/>
                    <a:pt x="280111" y="603493"/>
                    <a:pt x="270894" y="594198"/>
                  </a:cubicBezTo>
                  <a:lnTo>
                    <a:pt x="188120" y="511559"/>
                  </a:lnTo>
                  <a:lnTo>
                    <a:pt x="173832" y="525915"/>
                  </a:lnTo>
                  <a:cubicBezTo>
                    <a:pt x="172818" y="526835"/>
                    <a:pt x="171436" y="527295"/>
                    <a:pt x="170053" y="526927"/>
                  </a:cubicBezTo>
                  <a:cubicBezTo>
                    <a:pt x="168763" y="526651"/>
                    <a:pt x="167657" y="525639"/>
                    <a:pt x="167288" y="524350"/>
                  </a:cubicBezTo>
                  <a:cubicBezTo>
                    <a:pt x="163232" y="512571"/>
                    <a:pt x="135856" y="431864"/>
                    <a:pt x="122398" y="392017"/>
                  </a:cubicBezTo>
                  <a:cubicBezTo>
                    <a:pt x="119633" y="383826"/>
                    <a:pt x="127468" y="376004"/>
                    <a:pt x="135672" y="378765"/>
                  </a:cubicBezTo>
                  <a:close/>
                  <a:moveTo>
                    <a:pt x="513252" y="188723"/>
                  </a:moveTo>
                  <a:lnTo>
                    <a:pt x="595111" y="270462"/>
                  </a:lnTo>
                  <a:cubicBezTo>
                    <a:pt x="613732" y="288964"/>
                    <a:pt x="613732" y="319064"/>
                    <a:pt x="595111" y="337658"/>
                  </a:cubicBezTo>
                  <a:lnTo>
                    <a:pt x="516017" y="416635"/>
                  </a:lnTo>
                  <a:lnTo>
                    <a:pt x="530398" y="430995"/>
                  </a:lnTo>
                  <a:cubicBezTo>
                    <a:pt x="531320" y="431915"/>
                    <a:pt x="531689" y="433296"/>
                    <a:pt x="531412" y="434677"/>
                  </a:cubicBezTo>
                  <a:cubicBezTo>
                    <a:pt x="531043" y="435965"/>
                    <a:pt x="530122" y="437070"/>
                    <a:pt x="528831" y="437530"/>
                  </a:cubicBezTo>
                  <a:cubicBezTo>
                    <a:pt x="513160" y="442869"/>
                    <a:pt x="524130" y="439095"/>
                    <a:pt x="396271" y="482266"/>
                  </a:cubicBezTo>
                  <a:cubicBezTo>
                    <a:pt x="388067" y="485027"/>
                    <a:pt x="380231" y="477203"/>
                    <a:pt x="382997" y="469011"/>
                  </a:cubicBezTo>
                  <a:cubicBezTo>
                    <a:pt x="399313" y="420593"/>
                    <a:pt x="423004" y="350913"/>
                    <a:pt x="427798" y="336645"/>
                  </a:cubicBezTo>
                  <a:cubicBezTo>
                    <a:pt x="428259" y="335356"/>
                    <a:pt x="429365" y="334436"/>
                    <a:pt x="430655" y="334068"/>
                  </a:cubicBezTo>
                  <a:cubicBezTo>
                    <a:pt x="431946" y="333792"/>
                    <a:pt x="433421" y="334160"/>
                    <a:pt x="434343" y="335172"/>
                  </a:cubicBezTo>
                  <a:lnTo>
                    <a:pt x="448631" y="349440"/>
                  </a:lnTo>
                  <a:lnTo>
                    <a:pt x="494170" y="304060"/>
                  </a:lnTo>
                  <a:lnTo>
                    <a:pt x="445958" y="255919"/>
                  </a:lnTo>
                  <a:lnTo>
                    <a:pt x="474996" y="265768"/>
                  </a:lnTo>
                  <a:cubicBezTo>
                    <a:pt x="478775" y="267056"/>
                    <a:pt x="482924" y="267701"/>
                    <a:pt x="487164" y="267701"/>
                  </a:cubicBezTo>
                  <a:cubicBezTo>
                    <a:pt x="497212" y="267701"/>
                    <a:pt x="506983" y="263651"/>
                    <a:pt x="514082" y="256563"/>
                  </a:cubicBezTo>
                  <a:cubicBezTo>
                    <a:pt x="524037" y="246714"/>
                    <a:pt x="527725" y="231434"/>
                    <a:pt x="523116" y="217719"/>
                  </a:cubicBezTo>
                  <a:close/>
                  <a:moveTo>
                    <a:pt x="212828" y="125789"/>
                  </a:moveTo>
                  <a:cubicBezTo>
                    <a:pt x="221032" y="123027"/>
                    <a:pt x="228868" y="130851"/>
                    <a:pt x="226102" y="139043"/>
                  </a:cubicBezTo>
                  <a:cubicBezTo>
                    <a:pt x="211445" y="182302"/>
                    <a:pt x="186095" y="257316"/>
                    <a:pt x="181209" y="271491"/>
                  </a:cubicBezTo>
                  <a:cubicBezTo>
                    <a:pt x="180840" y="272779"/>
                    <a:pt x="179734" y="273700"/>
                    <a:pt x="178351" y="273976"/>
                  </a:cubicBezTo>
                  <a:cubicBezTo>
                    <a:pt x="177061" y="274344"/>
                    <a:pt x="175678" y="273976"/>
                    <a:pt x="174664" y="272964"/>
                  </a:cubicBezTo>
                  <a:lnTo>
                    <a:pt x="160376" y="258697"/>
                  </a:lnTo>
                  <a:lnTo>
                    <a:pt x="114929" y="304074"/>
                  </a:lnTo>
                  <a:lnTo>
                    <a:pt x="163141" y="352212"/>
                  </a:lnTo>
                  <a:lnTo>
                    <a:pt x="134011" y="342363"/>
                  </a:lnTo>
                  <a:cubicBezTo>
                    <a:pt x="130232" y="341075"/>
                    <a:pt x="126083" y="340338"/>
                    <a:pt x="121843" y="340338"/>
                  </a:cubicBezTo>
                  <a:cubicBezTo>
                    <a:pt x="111795" y="340338"/>
                    <a:pt x="102300" y="344204"/>
                    <a:pt x="95202" y="351383"/>
                  </a:cubicBezTo>
                  <a:cubicBezTo>
                    <a:pt x="84785" y="361784"/>
                    <a:pt x="81282" y="376695"/>
                    <a:pt x="85891" y="390317"/>
                  </a:cubicBezTo>
                  <a:lnTo>
                    <a:pt x="95755" y="419402"/>
                  </a:lnTo>
                  <a:lnTo>
                    <a:pt x="13896" y="337669"/>
                  </a:lnTo>
                  <a:cubicBezTo>
                    <a:pt x="-4633" y="319077"/>
                    <a:pt x="-4633" y="288979"/>
                    <a:pt x="13896" y="270478"/>
                  </a:cubicBezTo>
                  <a:lnTo>
                    <a:pt x="93082" y="191414"/>
                  </a:lnTo>
                  <a:lnTo>
                    <a:pt x="78701" y="177148"/>
                  </a:lnTo>
                  <a:cubicBezTo>
                    <a:pt x="77779" y="176135"/>
                    <a:pt x="77318" y="174755"/>
                    <a:pt x="77687" y="173466"/>
                  </a:cubicBezTo>
                  <a:cubicBezTo>
                    <a:pt x="77963" y="172086"/>
                    <a:pt x="78978" y="170981"/>
                    <a:pt x="80268" y="170613"/>
                  </a:cubicBezTo>
                  <a:cubicBezTo>
                    <a:pt x="81098" y="170337"/>
                    <a:pt x="166183" y="141528"/>
                    <a:pt x="212828" y="125789"/>
                  </a:cubicBezTo>
                  <a:close/>
                  <a:moveTo>
                    <a:pt x="304478" y="0"/>
                  </a:moveTo>
                  <a:cubicBezTo>
                    <a:pt x="316657" y="0"/>
                    <a:pt x="328847" y="4625"/>
                    <a:pt x="338157" y="13876"/>
                  </a:cubicBezTo>
                  <a:lnTo>
                    <a:pt x="420931" y="96535"/>
                  </a:lnTo>
                  <a:lnTo>
                    <a:pt x="435218" y="82267"/>
                  </a:lnTo>
                  <a:cubicBezTo>
                    <a:pt x="436140" y="81255"/>
                    <a:pt x="437522" y="80887"/>
                    <a:pt x="438905" y="81163"/>
                  </a:cubicBezTo>
                  <a:cubicBezTo>
                    <a:pt x="440287" y="81531"/>
                    <a:pt x="441301" y="82451"/>
                    <a:pt x="441762" y="83740"/>
                  </a:cubicBezTo>
                  <a:cubicBezTo>
                    <a:pt x="445634" y="95246"/>
                    <a:pt x="472272" y="173855"/>
                    <a:pt x="486560" y="216105"/>
                  </a:cubicBezTo>
                  <a:cubicBezTo>
                    <a:pt x="489325" y="224297"/>
                    <a:pt x="481490" y="232121"/>
                    <a:pt x="473286" y="229360"/>
                  </a:cubicBezTo>
                  <a:cubicBezTo>
                    <a:pt x="417059" y="210398"/>
                    <a:pt x="353734" y="188951"/>
                    <a:pt x="340830" y="184625"/>
                  </a:cubicBezTo>
                  <a:cubicBezTo>
                    <a:pt x="339447" y="184164"/>
                    <a:pt x="338525" y="183152"/>
                    <a:pt x="338157" y="181771"/>
                  </a:cubicBezTo>
                  <a:cubicBezTo>
                    <a:pt x="337880" y="180482"/>
                    <a:pt x="338249" y="179010"/>
                    <a:pt x="339263" y="178089"/>
                  </a:cubicBezTo>
                  <a:lnTo>
                    <a:pt x="353550" y="163730"/>
                  </a:lnTo>
                  <a:lnTo>
                    <a:pt x="304512" y="114760"/>
                  </a:lnTo>
                  <a:lnTo>
                    <a:pt x="252617" y="166491"/>
                  </a:lnTo>
                  <a:lnTo>
                    <a:pt x="262480" y="137496"/>
                  </a:lnTo>
                  <a:cubicBezTo>
                    <a:pt x="267181" y="123781"/>
                    <a:pt x="263678" y="108961"/>
                    <a:pt x="253447" y="98652"/>
                  </a:cubicBezTo>
                  <a:cubicBezTo>
                    <a:pt x="246165" y="91380"/>
                    <a:pt x="236671" y="87422"/>
                    <a:pt x="226624" y="87422"/>
                  </a:cubicBezTo>
                  <a:cubicBezTo>
                    <a:pt x="222384" y="87422"/>
                    <a:pt x="218236" y="88158"/>
                    <a:pt x="214272" y="89539"/>
                  </a:cubicBezTo>
                  <a:lnTo>
                    <a:pt x="185329" y="99296"/>
                  </a:lnTo>
                  <a:lnTo>
                    <a:pt x="270868" y="13876"/>
                  </a:lnTo>
                  <a:cubicBezTo>
                    <a:pt x="280132" y="4625"/>
                    <a:pt x="292299" y="0"/>
                    <a:pt x="304478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dirty="0"/>
            </a:p>
          </p:txBody>
        </p:sp>
        <p:sp>
          <p:nvSpPr>
            <p:cNvPr id="9" name="îṡ1íḍé"/>
            <p:cNvSpPr txBox="1"/>
            <p:nvPr/>
          </p:nvSpPr>
          <p:spPr>
            <a:xfrm>
              <a:off x="5447928" y="3453034"/>
              <a:ext cx="1431853" cy="521720"/>
            </a:xfrm>
            <a:prstGeom prst="rect">
              <a:avLst/>
            </a:prstGeom>
            <a:noFill/>
          </p:spPr>
          <p:txBody>
            <a:bodyPr wrap="none" lIns="90000" tIns="46800" rIns="90000" bIns="46800" anchor="ctr" anchorCtr="0">
              <a:normAutofit/>
            </a:bodyPr>
            <a:lstStyle/>
            <a:p>
              <a:pPr algn="ctr"/>
              <a:r>
                <a:rPr lang="en-US" altLang="zh-CN" sz="2000" b="1" dirty="0"/>
                <a:t>Key words</a:t>
              </a:r>
              <a:endParaRPr lang="zh-CN" altLang="en-US" sz="2000" b="1" dirty="0"/>
            </a:p>
          </p:txBody>
        </p:sp>
        <p:grpSp>
          <p:nvGrpSpPr>
            <p:cNvPr id="10" name="išľiḓé"/>
            <p:cNvGrpSpPr/>
            <p:nvPr/>
          </p:nvGrpSpPr>
          <p:grpSpPr>
            <a:xfrm>
              <a:off x="1307470" y="2636912"/>
              <a:ext cx="2195910" cy="908538"/>
              <a:chOff x="1268227" y="1619185"/>
              <a:chExt cx="2195910" cy="908538"/>
            </a:xfrm>
          </p:grpSpPr>
          <p:sp>
            <p:nvSpPr>
              <p:cNvPr id="20" name="iSḻïḍê"/>
              <p:cNvSpPr/>
              <p:nvPr/>
            </p:nvSpPr>
            <p:spPr bwMode="auto">
              <a:xfrm>
                <a:off x="1268227" y="1970324"/>
                <a:ext cx="2195910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rIns="90000" anchor="t" anchorCtr="0">
                <a:norm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1000" dirty="0"/>
                  <a:t>Copy paste fonts. Choose the only option to retain text.</a:t>
                </a:r>
                <a:endParaRPr lang="en-US" altLang="zh-CN" sz="1000" dirty="0"/>
              </a:p>
            </p:txBody>
          </p:sp>
          <p:sp>
            <p:nvSpPr>
              <p:cNvPr id="21" name="ísļiḋé"/>
              <p:cNvSpPr txBox="1"/>
              <p:nvPr/>
            </p:nvSpPr>
            <p:spPr bwMode="auto">
              <a:xfrm>
                <a:off x="1268227" y="1619185"/>
                <a:ext cx="2195910" cy="351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rIns="90000">
                <a:normAutofit lnSpcReduction="10000"/>
              </a:bodyPr>
              <a:lstStyle/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Text here</a:t>
                </a:r>
                <a:endParaRPr lang="zh-CN" altLang="en-US" sz="1800" b="1" dirty="0"/>
              </a:p>
            </p:txBody>
          </p:sp>
        </p:grpSp>
        <p:grpSp>
          <p:nvGrpSpPr>
            <p:cNvPr id="11" name="îśľiḍe"/>
            <p:cNvGrpSpPr/>
            <p:nvPr/>
          </p:nvGrpSpPr>
          <p:grpSpPr>
            <a:xfrm>
              <a:off x="1307470" y="3799185"/>
              <a:ext cx="2195910" cy="908538"/>
              <a:chOff x="1268227" y="1619185"/>
              <a:chExt cx="2195910" cy="908538"/>
            </a:xfrm>
          </p:grpSpPr>
          <p:sp>
            <p:nvSpPr>
              <p:cNvPr id="18" name="îṩḻîdê"/>
              <p:cNvSpPr/>
              <p:nvPr/>
            </p:nvSpPr>
            <p:spPr bwMode="auto">
              <a:xfrm>
                <a:off x="1268227" y="1970324"/>
                <a:ext cx="2195910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rIns="90000" anchor="t" anchorCtr="0">
                <a:norm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1000" dirty="0"/>
                  <a:t>Copy paste fonts. Choose the only option to retain text.</a:t>
                </a:r>
                <a:endParaRPr lang="en-US" altLang="zh-CN" sz="1000" dirty="0"/>
              </a:p>
            </p:txBody>
          </p:sp>
          <p:sp>
            <p:nvSpPr>
              <p:cNvPr id="19" name="îšḻïḓê"/>
              <p:cNvSpPr txBox="1"/>
              <p:nvPr/>
            </p:nvSpPr>
            <p:spPr bwMode="auto">
              <a:xfrm>
                <a:off x="1268227" y="1619185"/>
                <a:ext cx="2195910" cy="351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rIns="90000">
                <a:normAutofit lnSpcReduction="10000"/>
              </a:bodyPr>
              <a:lstStyle/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Text here</a:t>
                </a:r>
                <a:endParaRPr lang="zh-CN" altLang="en-US" sz="1800" b="1" dirty="0"/>
              </a:p>
            </p:txBody>
          </p:sp>
        </p:grpSp>
        <p:grpSp>
          <p:nvGrpSpPr>
            <p:cNvPr id="12" name="ïṩ1íḍè"/>
            <p:cNvGrpSpPr/>
            <p:nvPr/>
          </p:nvGrpSpPr>
          <p:grpSpPr>
            <a:xfrm>
              <a:off x="8724628" y="2636912"/>
              <a:ext cx="2195910" cy="908538"/>
              <a:chOff x="1268227" y="1619185"/>
              <a:chExt cx="2195910" cy="908538"/>
            </a:xfrm>
          </p:grpSpPr>
          <p:sp>
            <p:nvSpPr>
              <p:cNvPr id="16" name="í$ḻïďè"/>
              <p:cNvSpPr/>
              <p:nvPr/>
            </p:nvSpPr>
            <p:spPr bwMode="auto">
              <a:xfrm>
                <a:off x="1268227" y="1970324"/>
                <a:ext cx="2195910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rIns="90000" anchor="t" anchorCtr="0">
                <a:norm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en-US" altLang="zh-CN" sz="1000" dirty="0"/>
                  <a:t>Copy paste fonts. Choose the only option to retain text.</a:t>
                </a:r>
                <a:endParaRPr lang="en-US" altLang="zh-CN" sz="1000" dirty="0"/>
              </a:p>
            </p:txBody>
          </p:sp>
          <p:sp>
            <p:nvSpPr>
              <p:cNvPr id="17" name="ïşḻiḑè"/>
              <p:cNvSpPr txBox="1"/>
              <p:nvPr/>
            </p:nvSpPr>
            <p:spPr bwMode="auto">
              <a:xfrm>
                <a:off x="1268227" y="1619185"/>
                <a:ext cx="2195910" cy="351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rIns="90000">
                <a:normAutofit lnSpcReduction="10000"/>
              </a:bodyPr>
              <a:lstStyle/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Text here</a:t>
                </a:r>
                <a:endParaRPr lang="zh-CN" altLang="en-US" sz="1800" b="1" dirty="0"/>
              </a:p>
            </p:txBody>
          </p:sp>
        </p:grpSp>
        <p:grpSp>
          <p:nvGrpSpPr>
            <p:cNvPr id="13" name="ïṩḻíḓè"/>
            <p:cNvGrpSpPr/>
            <p:nvPr/>
          </p:nvGrpSpPr>
          <p:grpSpPr>
            <a:xfrm>
              <a:off x="8724628" y="3799185"/>
              <a:ext cx="2195910" cy="908538"/>
              <a:chOff x="1268227" y="1619185"/>
              <a:chExt cx="2195910" cy="908538"/>
            </a:xfrm>
          </p:grpSpPr>
          <p:sp>
            <p:nvSpPr>
              <p:cNvPr id="14" name="ïṥlïḓê"/>
              <p:cNvSpPr/>
              <p:nvPr/>
            </p:nvSpPr>
            <p:spPr bwMode="auto">
              <a:xfrm>
                <a:off x="1268227" y="1970324"/>
                <a:ext cx="2195910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rIns="90000" anchor="t" anchorCtr="0">
                <a:norm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en-US" altLang="zh-CN" sz="1000" dirty="0"/>
                  <a:t>Copy paste fonts. Choose the only option to retain text.</a:t>
                </a:r>
                <a:endParaRPr lang="en-US" altLang="zh-CN" sz="1000" dirty="0"/>
              </a:p>
            </p:txBody>
          </p:sp>
          <p:sp>
            <p:nvSpPr>
              <p:cNvPr id="15" name="îśḻíḋè"/>
              <p:cNvSpPr txBox="1"/>
              <p:nvPr/>
            </p:nvSpPr>
            <p:spPr bwMode="auto">
              <a:xfrm>
                <a:off x="1268227" y="1619185"/>
                <a:ext cx="2195910" cy="351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rIns="90000">
                <a:normAutofit lnSpcReduction="10000"/>
              </a:bodyPr>
              <a:lstStyle/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Text here</a:t>
                </a:r>
                <a:endParaRPr lang="zh-CN" altLang="en-US" sz="1800" b="1" dirty="0"/>
              </a:p>
            </p:txBody>
          </p:sp>
        </p:grp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1.4 Click to edit Master title style</a:t>
            </a: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5421325e-66d4-4ffe-9309-b6aea6215e7c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0"/>
            <a:ext cx="12192000" cy="6644148"/>
            <a:chOff x="0" y="0"/>
            <a:chExt cx="12192000" cy="6644148"/>
          </a:xfrm>
        </p:grpSpPr>
        <p:sp>
          <p:nvSpPr>
            <p:cNvPr id="6" name="îṧ1iḋê"/>
            <p:cNvSpPr/>
            <p:nvPr/>
          </p:nvSpPr>
          <p:spPr>
            <a:xfrm>
              <a:off x="0" y="0"/>
              <a:ext cx="12192000" cy="4159045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ïsľiḋè"/>
            <p:cNvSpPr/>
            <p:nvPr/>
          </p:nvSpPr>
          <p:spPr>
            <a:xfrm>
              <a:off x="291588" y="1673942"/>
              <a:ext cx="11608824" cy="49702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63500" dir="3900000" algn="t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0" b="1" spc="300">
                <a:solidFill>
                  <a:schemeClr val="tx1"/>
                </a:solidFill>
              </a:endParaRPr>
            </a:p>
          </p:txBody>
        </p:sp>
        <p:grpSp>
          <p:nvGrpSpPr>
            <p:cNvPr id="8" name="íṣľíḓê"/>
            <p:cNvGrpSpPr/>
            <p:nvPr/>
          </p:nvGrpSpPr>
          <p:grpSpPr>
            <a:xfrm>
              <a:off x="6843524" y="2540904"/>
              <a:ext cx="4634832" cy="1508050"/>
              <a:chOff x="1941336" y="3219803"/>
              <a:chExt cx="5378800" cy="1508050"/>
            </a:xfrm>
          </p:grpSpPr>
          <p:sp>
            <p:nvSpPr>
              <p:cNvPr id="14" name="íšḷïḍê"/>
              <p:cNvSpPr txBox="1"/>
              <p:nvPr/>
            </p:nvSpPr>
            <p:spPr>
              <a:xfrm>
                <a:off x="1941336" y="3615410"/>
                <a:ext cx="5378800" cy="1112443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rtlCol="0">
                <a:normAutofit/>
              </a:bodyPr>
              <a:lstStyle>
                <a:defPPr>
                  <a:defRPr lang="zh-CN"/>
                </a:defPPr>
                <a:lvl1pPr marL="171450" indent="-171450">
                  <a:lnSpc>
                    <a:spcPct val="160000"/>
                  </a:lnSpc>
                  <a:buFont typeface="Arial" panose="020B0604020202020204" pitchFamily="34" charset="0"/>
                  <a:buChar char="•"/>
                  <a:defRPr sz="1000"/>
                </a:lvl1pPr>
              </a:lstStyle>
              <a:p>
                <a:r>
                  <a:rPr lang="en-US" altLang="zh-CN" dirty="0"/>
                  <a:t>Supporting text here.</a:t>
                </a:r>
                <a:endParaRPr lang="en-US" altLang="zh-CN" dirty="0"/>
              </a:p>
              <a:p>
                <a:pPr>
                  <a:lnSpc>
                    <a:spcPct val="150000"/>
                  </a:lnSpc>
                </a:pPr>
                <a:r>
                  <a:rPr lang="en-US" altLang="zh-CN" dirty="0"/>
                  <a:t>You can use the icon library in </a:t>
                </a:r>
                <a:r>
                  <a:rPr lang="en-US" altLang="zh-CN" dirty="0" err="1"/>
                  <a:t>iSlide</a:t>
                </a:r>
                <a:r>
                  <a:rPr lang="en-US" altLang="zh-CN" dirty="0"/>
                  <a:t>  (www.islide.cc) to filter and replace existing icon elements with one click.</a:t>
                </a:r>
                <a:endParaRPr lang="en-US" altLang="zh-CN" dirty="0"/>
              </a:p>
            </p:txBody>
          </p:sp>
          <p:sp>
            <p:nvSpPr>
              <p:cNvPr id="15" name="iṥḷîďé"/>
              <p:cNvSpPr txBox="1"/>
              <p:nvPr/>
            </p:nvSpPr>
            <p:spPr>
              <a:xfrm>
                <a:off x="1941336" y="3219803"/>
                <a:ext cx="53788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b="1" dirty="0"/>
                  <a:t>01-Text here</a:t>
                </a:r>
                <a:endParaRPr lang="en-US" altLang="zh-CN" sz="1600" b="1" dirty="0"/>
              </a:p>
            </p:txBody>
          </p:sp>
        </p:grpSp>
        <p:grpSp>
          <p:nvGrpSpPr>
            <p:cNvPr id="9" name="iSļíḍe"/>
            <p:cNvGrpSpPr/>
            <p:nvPr/>
          </p:nvGrpSpPr>
          <p:grpSpPr>
            <a:xfrm>
              <a:off x="6843524" y="4296457"/>
              <a:ext cx="4634832" cy="1512168"/>
              <a:chOff x="1941336" y="3219803"/>
              <a:chExt cx="5378800" cy="1512168"/>
            </a:xfrm>
          </p:grpSpPr>
          <p:sp>
            <p:nvSpPr>
              <p:cNvPr id="12" name="íṡļîḋe"/>
              <p:cNvSpPr txBox="1"/>
              <p:nvPr/>
            </p:nvSpPr>
            <p:spPr>
              <a:xfrm>
                <a:off x="1941336" y="3615410"/>
                <a:ext cx="5378800" cy="1116561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rtlCol="0">
                <a:normAutofit/>
              </a:bodyPr>
              <a:lstStyle/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000" dirty="0"/>
                  <a:t>Supporting text here.</a:t>
                </a:r>
                <a:endParaRPr lang="en-US" altLang="zh-CN" sz="1000" dirty="0"/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000" dirty="0"/>
                  <a:t>You can use the icon library in </a:t>
                </a:r>
                <a:r>
                  <a:rPr lang="en-US" altLang="zh-CN" sz="1000" dirty="0" err="1"/>
                  <a:t>iSlide</a:t>
                </a:r>
                <a:r>
                  <a:rPr lang="en-US" altLang="zh-CN" sz="1000" dirty="0"/>
                  <a:t>  (www.islide.cc) to filter and replace existing icon elements with one click.</a:t>
                </a:r>
                <a:endParaRPr lang="en-US" altLang="zh-CN" sz="1000" dirty="0"/>
              </a:p>
            </p:txBody>
          </p:sp>
          <p:sp>
            <p:nvSpPr>
              <p:cNvPr id="13" name="ïṩľíḑe"/>
              <p:cNvSpPr txBox="1"/>
              <p:nvPr/>
            </p:nvSpPr>
            <p:spPr>
              <a:xfrm>
                <a:off x="1941336" y="3219803"/>
                <a:ext cx="53788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b="1" dirty="0"/>
                  <a:t>02-Text here</a:t>
                </a:r>
                <a:endParaRPr lang="en-US" altLang="zh-CN" sz="1600" b="1" dirty="0"/>
              </a:p>
            </p:txBody>
          </p:sp>
        </p:grpSp>
        <p:cxnSp>
          <p:nvCxnSpPr>
            <p:cNvPr id="10" name="直接连接符 9"/>
            <p:cNvCxnSpPr/>
            <p:nvPr/>
          </p:nvCxnSpPr>
          <p:spPr>
            <a:xfrm>
              <a:off x="6843524" y="4104000"/>
              <a:ext cx="4343244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ï$ḻïḓé"/>
            <p:cNvSpPr txBox="1"/>
            <p:nvPr/>
          </p:nvSpPr>
          <p:spPr>
            <a:xfrm>
              <a:off x="669925" y="3204165"/>
              <a:ext cx="5664863" cy="1909759"/>
            </a:xfrm>
            <a:prstGeom prst="rect">
              <a:avLst/>
            </a:prstGeom>
            <a:noFill/>
          </p:spPr>
          <p:txBody>
            <a:bodyPr wrap="square" lIns="90000" tIns="46800" rIns="90000" bIns="46800" rtlCol="0" anchor="ctr">
              <a:norm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400" dirty="0"/>
                <a:t>Unified fonts make reading more fluent.</a:t>
              </a:r>
              <a:endParaRPr lang="en-US" altLang="zh-CN" sz="1400" dirty="0"/>
            </a:p>
            <a:p>
              <a:pPr>
                <a:lnSpc>
                  <a:spcPct val="150000"/>
                </a:lnSpc>
              </a:pPr>
              <a:r>
                <a:rPr lang="en-US" altLang="zh-CN" sz="1700" b="1" dirty="0"/>
                <a:t>Theme color makes PPT more convenient to change.</a:t>
              </a:r>
              <a:endParaRPr lang="en-US" altLang="zh-CN" sz="1700" b="1" dirty="0"/>
            </a:p>
            <a:p>
              <a:pPr>
                <a:lnSpc>
                  <a:spcPct val="150000"/>
                </a:lnSpc>
              </a:pPr>
              <a:r>
                <a:rPr lang="en-US" altLang="zh-CN" sz="1400" dirty="0"/>
                <a:t>Adjust the spacing to adapt to Chinese typesetting, use the reference line in PPT.</a:t>
              </a:r>
              <a:endParaRPr lang="en-US" sz="1600" b="1" dirty="0"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ff7024f3-6678-4065-8ed6-e18a0932b3f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21109" y="1391756"/>
            <a:ext cx="10781528" cy="4464496"/>
            <a:chOff x="721109" y="1391756"/>
            <a:chExt cx="10781528" cy="4464496"/>
          </a:xfrm>
        </p:grpSpPr>
        <p:grpSp>
          <p:nvGrpSpPr>
            <p:cNvPr id="6" name="ïṡḷïďê"/>
            <p:cNvGrpSpPr/>
            <p:nvPr/>
          </p:nvGrpSpPr>
          <p:grpSpPr>
            <a:xfrm>
              <a:off x="721109" y="1484784"/>
              <a:ext cx="3307537" cy="4199806"/>
              <a:chOff x="1416748" y="1485488"/>
              <a:chExt cx="3227861" cy="4098637"/>
            </a:xfrm>
          </p:grpSpPr>
          <p:grpSp>
            <p:nvGrpSpPr>
              <p:cNvPr id="27" name="îṧ1iḓé"/>
              <p:cNvGrpSpPr/>
              <p:nvPr/>
            </p:nvGrpSpPr>
            <p:grpSpPr>
              <a:xfrm>
                <a:off x="1416748" y="1485488"/>
                <a:ext cx="3227861" cy="4098637"/>
                <a:chOff x="1416748" y="1485488"/>
                <a:chExt cx="3227861" cy="4098637"/>
              </a:xfrm>
            </p:grpSpPr>
            <p:sp>
              <p:nvSpPr>
                <p:cNvPr id="36" name="îṥ1ïḓé"/>
                <p:cNvSpPr/>
                <p:nvPr/>
              </p:nvSpPr>
              <p:spPr bwMode="auto">
                <a:xfrm>
                  <a:off x="1975274" y="4686140"/>
                  <a:ext cx="380771" cy="274472"/>
                </a:xfrm>
                <a:custGeom>
                  <a:avLst/>
                  <a:gdLst>
                    <a:gd name="T0" fmla="*/ 38 w 101"/>
                    <a:gd name="T1" fmla="*/ 73 h 73"/>
                    <a:gd name="T2" fmla="*/ 38 w 101"/>
                    <a:gd name="T3" fmla="*/ 62 h 73"/>
                    <a:gd name="T4" fmla="*/ 46 w 101"/>
                    <a:gd name="T5" fmla="*/ 50 h 73"/>
                    <a:gd name="T6" fmla="*/ 10 w 101"/>
                    <a:gd name="T7" fmla="*/ 33 h 73"/>
                    <a:gd name="T8" fmla="*/ 3 w 101"/>
                    <a:gd name="T9" fmla="*/ 0 h 73"/>
                    <a:gd name="T10" fmla="*/ 98 w 101"/>
                    <a:gd name="T11" fmla="*/ 2 h 73"/>
                    <a:gd name="T12" fmla="*/ 68 w 101"/>
                    <a:gd name="T13" fmla="*/ 42 h 73"/>
                    <a:gd name="T14" fmla="*/ 56 w 101"/>
                    <a:gd name="T15" fmla="*/ 62 h 73"/>
                    <a:gd name="T16" fmla="*/ 68 w 101"/>
                    <a:gd name="T17" fmla="*/ 68 h 73"/>
                    <a:gd name="T18" fmla="*/ 38 w 101"/>
                    <a:gd name="T19" fmla="*/ 65 h 73"/>
                    <a:gd name="T20" fmla="*/ 38 w 101"/>
                    <a:gd name="T21" fmla="*/ 70 h 73"/>
                    <a:gd name="T22" fmla="*/ 65 w 101"/>
                    <a:gd name="T23" fmla="*/ 68 h 73"/>
                    <a:gd name="T24" fmla="*/ 53 w 101"/>
                    <a:gd name="T25" fmla="*/ 65 h 73"/>
                    <a:gd name="T26" fmla="*/ 54 w 101"/>
                    <a:gd name="T27" fmla="*/ 47 h 73"/>
                    <a:gd name="T28" fmla="*/ 67 w 101"/>
                    <a:gd name="T29" fmla="*/ 39 h 73"/>
                    <a:gd name="T30" fmla="*/ 88 w 101"/>
                    <a:gd name="T31" fmla="*/ 31 h 73"/>
                    <a:gd name="T32" fmla="*/ 5 w 101"/>
                    <a:gd name="T33" fmla="*/ 3 h 73"/>
                    <a:gd name="T34" fmla="*/ 33 w 101"/>
                    <a:gd name="T35" fmla="*/ 39 h 73"/>
                    <a:gd name="T36" fmla="*/ 34 w 101"/>
                    <a:gd name="T37" fmla="*/ 39 h 73"/>
                    <a:gd name="T38" fmla="*/ 49 w 101"/>
                    <a:gd name="T39" fmla="*/ 48 h 73"/>
                    <a:gd name="T40" fmla="*/ 38 w 101"/>
                    <a:gd name="T41" fmla="*/ 65 h 73"/>
                    <a:gd name="T42" fmla="*/ 71 w 101"/>
                    <a:gd name="T43" fmla="*/ 31 h 73"/>
                    <a:gd name="T44" fmla="*/ 78 w 101"/>
                    <a:gd name="T45" fmla="*/ 7 h 73"/>
                    <a:gd name="T46" fmla="*/ 91 w 101"/>
                    <a:gd name="T47" fmla="*/ 8 h 73"/>
                    <a:gd name="T48" fmla="*/ 70 w 101"/>
                    <a:gd name="T49" fmla="*/ 34 h 73"/>
                    <a:gd name="T50" fmla="*/ 75 w 101"/>
                    <a:gd name="T51" fmla="*/ 30 h 73"/>
                    <a:gd name="T52" fmla="*/ 81 w 101"/>
                    <a:gd name="T53" fmla="*/ 10 h 73"/>
                    <a:gd name="T54" fmla="*/ 27 w 101"/>
                    <a:gd name="T55" fmla="*/ 34 h 73"/>
                    <a:gd name="T56" fmla="*/ 9 w 101"/>
                    <a:gd name="T57" fmla="*/ 7 h 73"/>
                    <a:gd name="T58" fmla="*/ 22 w 101"/>
                    <a:gd name="T59" fmla="*/ 9 h 73"/>
                    <a:gd name="T60" fmla="*/ 30 w 101"/>
                    <a:gd name="T61" fmla="*/ 34 h 73"/>
                    <a:gd name="T62" fmla="*/ 25 w 101"/>
                    <a:gd name="T63" fmla="*/ 30 h 73"/>
                    <a:gd name="T64" fmla="*/ 12 w 101"/>
                    <a:gd name="T65" fmla="*/ 1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01" h="73">
                      <a:moveTo>
                        <a:pt x="62" y="73"/>
                      </a:moveTo>
                      <a:cubicBezTo>
                        <a:pt x="38" y="73"/>
                        <a:pt x="38" y="73"/>
                        <a:pt x="38" y="73"/>
                      </a:cubicBezTo>
                      <a:cubicBezTo>
                        <a:pt x="34" y="73"/>
                        <a:pt x="32" y="71"/>
                        <a:pt x="32" y="68"/>
                      </a:cubicBezTo>
                      <a:cubicBezTo>
                        <a:pt x="32" y="65"/>
                        <a:pt x="34" y="62"/>
                        <a:pt x="38" y="62"/>
                      </a:cubicBezTo>
                      <a:cubicBezTo>
                        <a:pt x="46" y="62"/>
                        <a:pt x="46" y="62"/>
                        <a:pt x="46" y="62"/>
                      </a:cubicBezTo>
                      <a:cubicBezTo>
                        <a:pt x="46" y="50"/>
                        <a:pt x="46" y="50"/>
                        <a:pt x="46" y="50"/>
                      </a:cubicBezTo>
                      <a:cubicBezTo>
                        <a:pt x="41" y="49"/>
                        <a:pt x="36" y="46"/>
                        <a:pt x="32" y="42"/>
                      </a:cubicBezTo>
                      <a:cubicBezTo>
                        <a:pt x="23" y="42"/>
                        <a:pt x="15" y="39"/>
                        <a:pt x="10" y="33"/>
                      </a:cubicBezTo>
                      <a:cubicBezTo>
                        <a:pt x="0" y="21"/>
                        <a:pt x="2" y="2"/>
                        <a:pt x="3" y="2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98" y="0"/>
                        <a:pt x="98" y="0"/>
                        <a:pt x="98" y="0"/>
                      </a:cubicBezTo>
                      <a:cubicBezTo>
                        <a:pt x="98" y="2"/>
                        <a:pt x="98" y="2"/>
                        <a:pt x="98" y="2"/>
                      </a:cubicBezTo>
                      <a:cubicBezTo>
                        <a:pt x="98" y="2"/>
                        <a:pt x="101" y="21"/>
                        <a:pt x="90" y="33"/>
                      </a:cubicBezTo>
                      <a:cubicBezTo>
                        <a:pt x="85" y="39"/>
                        <a:pt x="78" y="42"/>
                        <a:pt x="68" y="42"/>
                      </a:cubicBezTo>
                      <a:cubicBezTo>
                        <a:pt x="64" y="46"/>
                        <a:pt x="60" y="49"/>
                        <a:pt x="56" y="50"/>
                      </a:cubicBezTo>
                      <a:cubicBezTo>
                        <a:pt x="56" y="62"/>
                        <a:pt x="56" y="62"/>
                        <a:pt x="56" y="62"/>
                      </a:cubicBezTo>
                      <a:cubicBezTo>
                        <a:pt x="62" y="62"/>
                        <a:pt x="62" y="62"/>
                        <a:pt x="62" y="62"/>
                      </a:cubicBezTo>
                      <a:cubicBezTo>
                        <a:pt x="65" y="62"/>
                        <a:pt x="68" y="65"/>
                        <a:pt x="68" y="68"/>
                      </a:cubicBezTo>
                      <a:cubicBezTo>
                        <a:pt x="68" y="71"/>
                        <a:pt x="65" y="73"/>
                        <a:pt x="62" y="73"/>
                      </a:cubicBezTo>
                      <a:close/>
                      <a:moveTo>
                        <a:pt x="38" y="65"/>
                      </a:moveTo>
                      <a:cubicBezTo>
                        <a:pt x="36" y="65"/>
                        <a:pt x="35" y="66"/>
                        <a:pt x="35" y="68"/>
                      </a:cubicBezTo>
                      <a:cubicBezTo>
                        <a:pt x="35" y="69"/>
                        <a:pt x="36" y="70"/>
                        <a:pt x="38" y="70"/>
                      </a:cubicBezTo>
                      <a:cubicBezTo>
                        <a:pt x="62" y="70"/>
                        <a:pt x="62" y="70"/>
                        <a:pt x="62" y="70"/>
                      </a:cubicBezTo>
                      <a:cubicBezTo>
                        <a:pt x="64" y="70"/>
                        <a:pt x="65" y="69"/>
                        <a:pt x="65" y="68"/>
                      </a:cubicBezTo>
                      <a:cubicBezTo>
                        <a:pt x="65" y="66"/>
                        <a:pt x="64" y="65"/>
                        <a:pt x="62" y="65"/>
                      </a:cubicBezTo>
                      <a:cubicBezTo>
                        <a:pt x="53" y="65"/>
                        <a:pt x="53" y="65"/>
                        <a:pt x="53" y="65"/>
                      </a:cubicBezTo>
                      <a:cubicBezTo>
                        <a:pt x="53" y="48"/>
                        <a:pt x="53" y="48"/>
                        <a:pt x="53" y="48"/>
                      </a:cubicBezTo>
                      <a:cubicBezTo>
                        <a:pt x="54" y="47"/>
                        <a:pt x="54" y="47"/>
                        <a:pt x="54" y="47"/>
                      </a:cubicBezTo>
                      <a:cubicBezTo>
                        <a:pt x="58" y="46"/>
                        <a:pt x="63" y="44"/>
                        <a:pt x="66" y="39"/>
                      </a:cubicBezTo>
                      <a:cubicBezTo>
                        <a:pt x="67" y="39"/>
                        <a:pt x="67" y="39"/>
                        <a:pt x="67" y="39"/>
                      </a:cubicBezTo>
                      <a:cubicBezTo>
                        <a:pt x="68" y="39"/>
                        <a:pt x="68" y="39"/>
                        <a:pt x="68" y="39"/>
                      </a:cubicBezTo>
                      <a:cubicBezTo>
                        <a:pt x="77" y="39"/>
                        <a:pt x="83" y="36"/>
                        <a:pt x="88" y="31"/>
                      </a:cubicBezTo>
                      <a:cubicBezTo>
                        <a:pt x="96" y="22"/>
                        <a:pt x="96" y="8"/>
                        <a:pt x="95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8"/>
                        <a:pt x="5" y="22"/>
                        <a:pt x="13" y="31"/>
                      </a:cubicBezTo>
                      <a:cubicBezTo>
                        <a:pt x="17" y="36"/>
                        <a:pt x="24" y="39"/>
                        <a:pt x="33" y="39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8" y="44"/>
                        <a:pt x="43" y="47"/>
                        <a:pt x="47" y="48"/>
                      </a:cubicBezTo>
                      <a:cubicBezTo>
                        <a:pt x="49" y="48"/>
                        <a:pt x="49" y="48"/>
                        <a:pt x="49" y="48"/>
                      </a:cubicBezTo>
                      <a:cubicBezTo>
                        <a:pt x="49" y="65"/>
                        <a:pt x="49" y="65"/>
                        <a:pt x="49" y="65"/>
                      </a:cubicBezTo>
                      <a:lnTo>
                        <a:pt x="38" y="65"/>
                      </a:lnTo>
                      <a:close/>
                      <a:moveTo>
                        <a:pt x="70" y="34"/>
                      </a:moveTo>
                      <a:cubicBezTo>
                        <a:pt x="71" y="31"/>
                        <a:pt x="71" y="31"/>
                        <a:pt x="71" y="31"/>
                      </a:cubicBezTo>
                      <a:cubicBezTo>
                        <a:pt x="75" y="25"/>
                        <a:pt x="77" y="17"/>
                        <a:pt x="78" y="9"/>
                      </a:cubicBezTo>
                      <a:cubicBezTo>
                        <a:pt x="78" y="7"/>
                        <a:pt x="78" y="7"/>
                        <a:pt x="78" y="7"/>
                      </a:cubicBezTo>
                      <a:cubicBezTo>
                        <a:pt x="91" y="7"/>
                        <a:pt x="91" y="7"/>
                        <a:pt x="91" y="7"/>
                      </a:cubicBezTo>
                      <a:cubicBezTo>
                        <a:pt x="91" y="8"/>
                        <a:pt x="91" y="8"/>
                        <a:pt x="91" y="8"/>
                      </a:cubicBezTo>
                      <a:cubicBezTo>
                        <a:pt x="91" y="28"/>
                        <a:pt x="78" y="33"/>
                        <a:pt x="73" y="34"/>
                      </a:cubicBezTo>
                      <a:lnTo>
                        <a:pt x="70" y="34"/>
                      </a:lnTo>
                      <a:close/>
                      <a:moveTo>
                        <a:pt x="81" y="10"/>
                      </a:moveTo>
                      <a:cubicBezTo>
                        <a:pt x="80" y="17"/>
                        <a:pt x="78" y="24"/>
                        <a:pt x="75" y="30"/>
                      </a:cubicBezTo>
                      <a:cubicBezTo>
                        <a:pt x="81" y="28"/>
                        <a:pt x="88" y="23"/>
                        <a:pt x="88" y="10"/>
                      </a:cubicBezTo>
                      <a:lnTo>
                        <a:pt x="81" y="10"/>
                      </a:lnTo>
                      <a:close/>
                      <a:moveTo>
                        <a:pt x="30" y="34"/>
                      </a:moveTo>
                      <a:cubicBezTo>
                        <a:pt x="27" y="34"/>
                        <a:pt x="27" y="34"/>
                        <a:pt x="27" y="34"/>
                      </a:cubicBezTo>
                      <a:cubicBezTo>
                        <a:pt x="22" y="32"/>
                        <a:pt x="10" y="28"/>
                        <a:pt x="9" y="8"/>
                      </a:cubicBezTo>
                      <a:cubicBezTo>
                        <a:pt x="9" y="7"/>
                        <a:pt x="9" y="7"/>
                        <a:pt x="9" y="7"/>
                      </a:cubicBezTo>
                      <a:cubicBezTo>
                        <a:pt x="22" y="7"/>
                        <a:pt x="22" y="7"/>
                        <a:pt x="22" y="7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23" y="17"/>
                        <a:pt x="25" y="25"/>
                        <a:pt x="29" y="31"/>
                      </a:cubicBezTo>
                      <a:lnTo>
                        <a:pt x="30" y="34"/>
                      </a:lnTo>
                      <a:close/>
                      <a:moveTo>
                        <a:pt x="12" y="10"/>
                      </a:moveTo>
                      <a:cubicBezTo>
                        <a:pt x="13" y="23"/>
                        <a:pt x="19" y="28"/>
                        <a:pt x="25" y="30"/>
                      </a:cubicBezTo>
                      <a:cubicBezTo>
                        <a:pt x="22" y="24"/>
                        <a:pt x="20" y="17"/>
                        <a:pt x="19" y="10"/>
                      </a:cubicBezTo>
                      <a:lnTo>
                        <a:pt x="12" y="1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grpSp>
              <p:nvGrpSpPr>
                <p:cNvPr id="37" name="íSlíde"/>
                <p:cNvGrpSpPr/>
                <p:nvPr/>
              </p:nvGrpSpPr>
              <p:grpSpPr>
                <a:xfrm>
                  <a:off x="3359518" y="4532488"/>
                  <a:ext cx="312551" cy="393463"/>
                  <a:chOff x="4541592" y="4960612"/>
                  <a:chExt cx="312551" cy="393463"/>
                </a:xfrm>
              </p:grpSpPr>
              <p:sp>
                <p:nvSpPr>
                  <p:cNvPr id="121" name="iṥlîḋê"/>
                  <p:cNvSpPr/>
                  <p:nvPr/>
                </p:nvSpPr>
                <p:spPr bwMode="auto">
                  <a:xfrm>
                    <a:off x="4541592" y="4978064"/>
                    <a:ext cx="304617" cy="376011"/>
                  </a:xfrm>
                  <a:custGeom>
                    <a:avLst/>
                    <a:gdLst>
                      <a:gd name="T0" fmla="*/ 190 w 192"/>
                      <a:gd name="T1" fmla="*/ 29 h 237"/>
                      <a:gd name="T2" fmla="*/ 164 w 192"/>
                      <a:gd name="T3" fmla="*/ 67 h 237"/>
                      <a:gd name="T4" fmla="*/ 159 w 192"/>
                      <a:gd name="T5" fmla="*/ 71 h 237"/>
                      <a:gd name="T6" fmla="*/ 69 w 192"/>
                      <a:gd name="T7" fmla="*/ 199 h 237"/>
                      <a:gd name="T8" fmla="*/ 5 w 192"/>
                      <a:gd name="T9" fmla="*/ 230 h 237"/>
                      <a:gd name="T10" fmla="*/ 14 w 192"/>
                      <a:gd name="T11" fmla="*/ 164 h 237"/>
                      <a:gd name="T12" fmla="*/ 109 w 192"/>
                      <a:gd name="T13" fmla="*/ 36 h 237"/>
                      <a:gd name="T14" fmla="*/ 112 w 192"/>
                      <a:gd name="T15" fmla="*/ 34 h 237"/>
                      <a:gd name="T16" fmla="*/ 133 w 192"/>
                      <a:gd name="T17" fmla="*/ 3 h 237"/>
                      <a:gd name="T18" fmla="*/ 128 w 192"/>
                      <a:gd name="T19" fmla="*/ 0 h 237"/>
                      <a:gd name="T20" fmla="*/ 12 w 192"/>
                      <a:gd name="T21" fmla="*/ 161 h 237"/>
                      <a:gd name="T22" fmla="*/ 0 w 192"/>
                      <a:gd name="T23" fmla="*/ 237 h 237"/>
                      <a:gd name="T24" fmla="*/ 71 w 192"/>
                      <a:gd name="T25" fmla="*/ 204 h 237"/>
                      <a:gd name="T26" fmla="*/ 71 w 192"/>
                      <a:gd name="T27" fmla="*/ 204 h 237"/>
                      <a:gd name="T28" fmla="*/ 173 w 192"/>
                      <a:gd name="T29" fmla="*/ 62 h 237"/>
                      <a:gd name="T30" fmla="*/ 192 w 192"/>
                      <a:gd name="T31" fmla="*/ 31 h 237"/>
                      <a:gd name="T32" fmla="*/ 190 w 192"/>
                      <a:gd name="T33" fmla="*/ 29 h 2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192" h="237">
                        <a:moveTo>
                          <a:pt x="190" y="29"/>
                        </a:moveTo>
                        <a:lnTo>
                          <a:pt x="164" y="67"/>
                        </a:lnTo>
                        <a:lnTo>
                          <a:pt x="159" y="71"/>
                        </a:lnTo>
                        <a:lnTo>
                          <a:pt x="69" y="199"/>
                        </a:lnTo>
                        <a:lnTo>
                          <a:pt x="5" y="230"/>
                        </a:lnTo>
                        <a:lnTo>
                          <a:pt x="14" y="164"/>
                        </a:lnTo>
                        <a:lnTo>
                          <a:pt x="109" y="36"/>
                        </a:lnTo>
                        <a:lnTo>
                          <a:pt x="112" y="34"/>
                        </a:lnTo>
                        <a:lnTo>
                          <a:pt x="133" y="3"/>
                        </a:lnTo>
                        <a:lnTo>
                          <a:pt x="128" y="0"/>
                        </a:lnTo>
                        <a:lnTo>
                          <a:pt x="12" y="161"/>
                        </a:lnTo>
                        <a:lnTo>
                          <a:pt x="0" y="237"/>
                        </a:lnTo>
                        <a:lnTo>
                          <a:pt x="71" y="204"/>
                        </a:lnTo>
                        <a:lnTo>
                          <a:pt x="71" y="204"/>
                        </a:lnTo>
                        <a:lnTo>
                          <a:pt x="173" y="62"/>
                        </a:lnTo>
                        <a:lnTo>
                          <a:pt x="192" y="31"/>
                        </a:lnTo>
                        <a:lnTo>
                          <a:pt x="190" y="29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122" name="îṣ1iďê"/>
                  <p:cNvSpPr/>
                  <p:nvPr/>
                </p:nvSpPr>
                <p:spPr bwMode="auto">
                  <a:xfrm>
                    <a:off x="4587603" y="5035181"/>
                    <a:ext cx="153896" cy="211010"/>
                  </a:xfrm>
                  <a:custGeom>
                    <a:avLst/>
                    <a:gdLst>
                      <a:gd name="T0" fmla="*/ 41 w 41"/>
                      <a:gd name="T1" fmla="*/ 0 h 56"/>
                      <a:gd name="T2" fmla="*/ 40 w 41"/>
                      <a:gd name="T3" fmla="*/ 2 h 56"/>
                      <a:gd name="T4" fmla="*/ 2 w 41"/>
                      <a:gd name="T5" fmla="*/ 56 h 56"/>
                      <a:gd name="T6" fmla="*/ 0 w 41"/>
                      <a:gd name="T7" fmla="*/ 55 h 56"/>
                      <a:gd name="T8" fmla="*/ 38 w 41"/>
                      <a:gd name="T9" fmla="*/ 1 h 56"/>
                      <a:gd name="T10" fmla="*/ 39 w 41"/>
                      <a:gd name="T11" fmla="*/ 0 h 56"/>
                      <a:gd name="T12" fmla="*/ 41 w 41"/>
                      <a:gd name="T13" fmla="*/ 0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1" h="56">
                        <a:moveTo>
                          <a:pt x="41" y="0"/>
                        </a:moveTo>
                        <a:cubicBezTo>
                          <a:pt x="40" y="2"/>
                          <a:pt x="40" y="2"/>
                          <a:pt x="40" y="2"/>
                        </a:cubicBezTo>
                        <a:cubicBezTo>
                          <a:pt x="2" y="56"/>
                          <a:pt x="2" y="56"/>
                          <a:pt x="2" y="56"/>
                        </a:cubicBezTo>
                        <a:cubicBezTo>
                          <a:pt x="0" y="55"/>
                          <a:pt x="0" y="55"/>
                          <a:pt x="0" y="55"/>
                        </a:cubicBezTo>
                        <a:cubicBezTo>
                          <a:pt x="38" y="1"/>
                          <a:pt x="38" y="1"/>
                          <a:pt x="38" y="1"/>
                        </a:cubicBezTo>
                        <a:cubicBezTo>
                          <a:pt x="39" y="0"/>
                          <a:pt x="39" y="0"/>
                          <a:pt x="39" y="0"/>
                        </a:cubicBezTo>
                        <a:cubicBezTo>
                          <a:pt x="40" y="0"/>
                          <a:pt x="41" y="0"/>
                          <a:pt x="41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123" name="ísḻïḍê"/>
                  <p:cNvSpPr/>
                  <p:nvPr/>
                </p:nvSpPr>
                <p:spPr bwMode="auto">
                  <a:xfrm>
                    <a:off x="4609814" y="5043113"/>
                    <a:ext cx="158655" cy="220529"/>
                  </a:xfrm>
                  <a:custGeom>
                    <a:avLst/>
                    <a:gdLst>
                      <a:gd name="T0" fmla="*/ 42 w 42"/>
                      <a:gd name="T1" fmla="*/ 1 h 59"/>
                      <a:gd name="T2" fmla="*/ 41 w 42"/>
                      <a:gd name="T3" fmla="*/ 3 h 59"/>
                      <a:gd name="T4" fmla="*/ 2 w 42"/>
                      <a:gd name="T5" fmla="*/ 59 h 59"/>
                      <a:gd name="T6" fmla="*/ 0 w 42"/>
                      <a:gd name="T7" fmla="*/ 58 h 59"/>
                      <a:gd name="T8" fmla="*/ 39 w 42"/>
                      <a:gd name="T9" fmla="*/ 2 h 59"/>
                      <a:gd name="T10" fmla="*/ 40 w 42"/>
                      <a:gd name="T11" fmla="*/ 0 h 59"/>
                      <a:gd name="T12" fmla="*/ 42 w 42"/>
                      <a:gd name="T13" fmla="*/ 1 h 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2" h="59">
                        <a:moveTo>
                          <a:pt x="42" y="1"/>
                        </a:moveTo>
                        <a:cubicBezTo>
                          <a:pt x="41" y="3"/>
                          <a:pt x="41" y="3"/>
                          <a:pt x="41" y="3"/>
                        </a:cubicBezTo>
                        <a:cubicBezTo>
                          <a:pt x="2" y="59"/>
                          <a:pt x="2" y="59"/>
                          <a:pt x="2" y="59"/>
                        </a:cubicBezTo>
                        <a:cubicBezTo>
                          <a:pt x="0" y="58"/>
                          <a:pt x="0" y="58"/>
                          <a:pt x="0" y="58"/>
                        </a:cubicBezTo>
                        <a:cubicBezTo>
                          <a:pt x="39" y="2"/>
                          <a:pt x="39" y="2"/>
                          <a:pt x="39" y="2"/>
                        </a:cubicBezTo>
                        <a:cubicBezTo>
                          <a:pt x="40" y="0"/>
                          <a:pt x="40" y="0"/>
                          <a:pt x="40" y="0"/>
                        </a:cubicBezTo>
                        <a:cubicBezTo>
                          <a:pt x="41" y="1"/>
                          <a:pt x="41" y="1"/>
                          <a:pt x="42" y="1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124" name="îṡľíḓè"/>
                  <p:cNvSpPr/>
                  <p:nvPr/>
                </p:nvSpPr>
                <p:spPr bwMode="auto">
                  <a:xfrm>
                    <a:off x="4632026" y="5060565"/>
                    <a:ext cx="158655" cy="218943"/>
                  </a:xfrm>
                  <a:custGeom>
                    <a:avLst/>
                    <a:gdLst>
                      <a:gd name="T0" fmla="*/ 42 w 42"/>
                      <a:gd name="T1" fmla="*/ 2 h 58"/>
                      <a:gd name="T2" fmla="*/ 41 w 42"/>
                      <a:gd name="T3" fmla="*/ 4 h 58"/>
                      <a:gd name="T4" fmla="*/ 2 w 42"/>
                      <a:gd name="T5" fmla="*/ 58 h 58"/>
                      <a:gd name="T6" fmla="*/ 0 w 42"/>
                      <a:gd name="T7" fmla="*/ 57 h 58"/>
                      <a:gd name="T8" fmla="*/ 40 w 42"/>
                      <a:gd name="T9" fmla="*/ 2 h 58"/>
                      <a:gd name="T10" fmla="*/ 41 w 42"/>
                      <a:gd name="T11" fmla="*/ 0 h 58"/>
                      <a:gd name="T12" fmla="*/ 42 w 42"/>
                      <a:gd name="T13" fmla="*/ 2 h 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2" h="58">
                        <a:moveTo>
                          <a:pt x="42" y="2"/>
                        </a:moveTo>
                        <a:cubicBezTo>
                          <a:pt x="41" y="4"/>
                          <a:pt x="41" y="4"/>
                          <a:pt x="41" y="4"/>
                        </a:cubicBezTo>
                        <a:cubicBezTo>
                          <a:pt x="2" y="58"/>
                          <a:pt x="2" y="58"/>
                          <a:pt x="2" y="58"/>
                        </a:cubicBezTo>
                        <a:cubicBezTo>
                          <a:pt x="0" y="57"/>
                          <a:pt x="0" y="57"/>
                          <a:pt x="0" y="57"/>
                        </a:cubicBezTo>
                        <a:cubicBezTo>
                          <a:pt x="40" y="2"/>
                          <a:pt x="40" y="2"/>
                          <a:pt x="40" y="2"/>
                        </a:cubicBezTo>
                        <a:cubicBezTo>
                          <a:pt x="41" y="0"/>
                          <a:pt x="41" y="0"/>
                          <a:pt x="41" y="0"/>
                        </a:cubicBezTo>
                        <a:cubicBezTo>
                          <a:pt x="41" y="1"/>
                          <a:pt x="42" y="1"/>
                          <a:pt x="42" y="2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125" name="îşlíḓé"/>
                  <p:cNvSpPr/>
                  <p:nvPr/>
                </p:nvSpPr>
                <p:spPr bwMode="auto">
                  <a:xfrm>
                    <a:off x="4560631" y="5230325"/>
                    <a:ext cx="98366" cy="71394"/>
                  </a:xfrm>
                  <a:custGeom>
                    <a:avLst/>
                    <a:gdLst>
                      <a:gd name="T0" fmla="*/ 26 w 26"/>
                      <a:gd name="T1" fmla="*/ 17 h 19"/>
                      <a:gd name="T2" fmla="*/ 22 w 26"/>
                      <a:gd name="T3" fmla="*/ 19 h 19"/>
                      <a:gd name="T4" fmla="*/ 0 w 26"/>
                      <a:gd name="T5" fmla="*/ 4 h 19"/>
                      <a:gd name="T6" fmla="*/ 1 w 26"/>
                      <a:gd name="T7" fmla="*/ 0 h 19"/>
                      <a:gd name="T8" fmla="*/ 26 w 26"/>
                      <a:gd name="T9" fmla="*/ 17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6" h="19">
                        <a:moveTo>
                          <a:pt x="26" y="17"/>
                        </a:moveTo>
                        <a:cubicBezTo>
                          <a:pt x="22" y="19"/>
                          <a:pt x="22" y="19"/>
                          <a:pt x="22" y="19"/>
                        </a:cubicBezTo>
                        <a:cubicBezTo>
                          <a:pt x="15" y="5"/>
                          <a:pt x="0" y="4"/>
                          <a:pt x="0" y="4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7" y="2"/>
                          <a:pt x="26" y="17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126" name="íSḻíďé"/>
                  <p:cNvSpPr/>
                  <p:nvPr/>
                </p:nvSpPr>
                <p:spPr bwMode="auto">
                  <a:xfrm>
                    <a:off x="4549526" y="5298547"/>
                    <a:ext cx="41250" cy="33317"/>
                  </a:xfrm>
                  <a:custGeom>
                    <a:avLst/>
                    <a:gdLst>
                      <a:gd name="T0" fmla="*/ 11 w 11"/>
                      <a:gd name="T1" fmla="*/ 8 h 9"/>
                      <a:gd name="T2" fmla="*/ 8 w 11"/>
                      <a:gd name="T3" fmla="*/ 9 h 9"/>
                      <a:gd name="T4" fmla="*/ 0 w 11"/>
                      <a:gd name="T5" fmla="*/ 3 h 9"/>
                      <a:gd name="T6" fmla="*/ 1 w 11"/>
                      <a:gd name="T7" fmla="*/ 0 h 9"/>
                      <a:gd name="T8" fmla="*/ 11 w 11"/>
                      <a:gd name="T9" fmla="*/ 8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" h="9">
                        <a:moveTo>
                          <a:pt x="11" y="8"/>
                        </a:moveTo>
                        <a:cubicBezTo>
                          <a:pt x="8" y="9"/>
                          <a:pt x="8" y="9"/>
                          <a:pt x="8" y="9"/>
                        </a:cubicBezTo>
                        <a:cubicBezTo>
                          <a:pt x="5" y="5"/>
                          <a:pt x="0" y="3"/>
                          <a:pt x="0" y="3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2" y="0"/>
                          <a:pt x="8" y="2"/>
                          <a:pt x="11" y="8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127" name="ïṩḷïḋé"/>
                  <p:cNvSpPr/>
                  <p:nvPr/>
                </p:nvSpPr>
                <p:spPr bwMode="auto">
                  <a:xfrm>
                    <a:off x="4703420" y="4960612"/>
                    <a:ext cx="150723" cy="138029"/>
                  </a:xfrm>
                  <a:custGeom>
                    <a:avLst/>
                    <a:gdLst>
                      <a:gd name="T0" fmla="*/ 15 w 40"/>
                      <a:gd name="T1" fmla="*/ 22 h 37"/>
                      <a:gd name="T2" fmla="*/ 10 w 40"/>
                      <a:gd name="T3" fmla="*/ 20 h 37"/>
                      <a:gd name="T4" fmla="*/ 4 w 40"/>
                      <a:gd name="T5" fmla="*/ 19 h 37"/>
                      <a:gd name="T6" fmla="*/ 3 w 40"/>
                      <a:gd name="T7" fmla="*/ 20 h 37"/>
                      <a:gd name="T8" fmla="*/ 9 w 40"/>
                      <a:gd name="T9" fmla="*/ 22 h 37"/>
                      <a:gd name="T10" fmla="*/ 14 w 40"/>
                      <a:gd name="T11" fmla="*/ 24 h 37"/>
                      <a:gd name="T12" fmla="*/ 21 w 40"/>
                      <a:gd name="T13" fmla="*/ 29 h 37"/>
                      <a:gd name="T14" fmla="*/ 17 w 40"/>
                      <a:gd name="T15" fmla="*/ 23 h 37"/>
                      <a:gd name="T16" fmla="*/ 15 w 40"/>
                      <a:gd name="T17" fmla="*/ 22 h 37"/>
                      <a:gd name="T18" fmla="*/ 10 w 40"/>
                      <a:gd name="T19" fmla="*/ 20 h 37"/>
                      <a:gd name="T20" fmla="*/ 4 w 40"/>
                      <a:gd name="T21" fmla="*/ 19 h 37"/>
                      <a:gd name="T22" fmla="*/ 3 w 40"/>
                      <a:gd name="T23" fmla="*/ 20 h 37"/>
                      <a:gd name="T24" fmla="*/ 9 w 40"/>
                      <a:gd name="T25" fmla="*/ 22 h 37"/>
                      <a:gd name="T26" fmla="*/ 14 w 40"/>
                      <a:gd name="T27" fmla="*/ 24 h 37"/>
                      <a:gd name="T28" fmla="*/ 21 w 40"/>
                      <a:gd name="T29" fmla="*/ 29 h 37"/>
                      <a:gd name="T30" fmla="*/ 17 w 40"/>
                      <a:gd name="T31" fmla="*/ 23 h 37"/>
                      <a:gd name="T32" fmla="*/ 29 w 40"/>
                      <a:gd name="T33" fmla="*/ 2 h 37"/>
                      <a:gd name="T34" fmla="*/ 15 w 40"/>
                      <a:gd name="T35" fmla="*/ 1 h 37"/>
                      <a:gd name="T36" fmla="*/ 11 w 40"/>
                      <a:gd name="T37" fmla="*/ 5 h 37"/>
                      <a:gd name="T38" fmla="*/ 2 w 40"/>
                      <a:gd name="T39" fmla="*/ 20 h 37"/>
                      <a:gd name="T40" fmla="*/ 7 w 40"/>
                      <a:gd name="T41" fmla="*/ 21 h 37"/>
                      <a:gd name="T42" fmla="*/ 13 w 40"/>
                      <a:gd name="T43" fmla="*/ 23 h 37"/>
                      <a:gd name="T44" fmla="*/ 16 w 40"/>
                      <a:gd name="T45" fmla="*/ 25 h 37"/>
                      <a:gd name="T46" fmla="*/ 22 w 40"/>
                      <a:gd name="T47" fmla="*/ 31 h 37"/>
                      <a:gd name="T48" fmla="*/ 24 w 40"/>
                      <a:gd name="T49" fmla="*/ 35 h 37"/>
                      <a:gd name="T50" fmla="*/ 30 w 40"/>
                      <a:gd name="T51" fmla="*/ 31 h 37"/>
                      <a:gd name="T52" fmla="*/ 26 w 40"/>
                      <a:gd name="T53" fmla="*/ 33 h 37"/>
                      <a:gd name="T54" fmla="*/ 22 w 40"/>
                      <a:gd name="T55" fmla="*/ 27 h 37"/>
                      <a:gd name="T56" fmla="*/ 15 w 40"/>
                      <a:gd name="T57" fmla="*/ 22 h 37"/>
                      <a:gd name="T58" fmla="*/ 10 w 40"/>
                      <a:gd name="T59" fmla="*/ 20 h 37"/>
                      <a:gd name="T60" fmla="*/ 4 w 40"/>
                      <a:gd name="T61" fmla="*/ 19 h 37"/>
                      <a:gd name="T62" fmla="*/ 13 w 40"/>
                      <a:gd name="T63" fmla="*/ 6 h 37"/>
                      <a:gd name="T64" fmla="*/ 28 w 40"/>
                      <a:gd name="T65" fmla="*/ 4 h 37"/>
                      <a:gd name="T66" fmla="*/ 37 w 40"/>
                      <a:gd name="T67" fmla="*/ 17 h 37"/>
                      <a:gd name="T68" fmla="*/ 17 w 40"/>
                      <a:gd name="T69" fmla="*/ 23 h 37"/>
                      <a:gd name="T70" fmla="*/ 13 w 40"/>
                      <a:gd name="T71" fmla="*/ 22 h 37"/>
                      <a:gd name="T72" fmla="*/ 8 w 40"/>
                      <a:gd name="T73" fmla="*/ 20 h 37"/>
                      <a:gd name="T74" fmla="*/ 4 w 40"/>
                      <a:gd name="T75" fmla="*/ 19 h 37"/>
                      <a:gd name="T76" fmla="*/ 7 w 40"/>
                      <a:gd name="T77" fmla="*/ 21 h 37"/>
                      <a:gd name="T78" fmla="*/ 13 w 40"/>
                      <a:gd name="T79" fmla="*/ 23 h 37"/>
                      <a:gd name="T80" fmla="*/ 16 w 40"/>
                      <a:gd name="T81" fmla="*/ 25 h 37"/>
                      <a:gd name="T82" fmla="*/ 22 w 40"/>
                      <a:gd name="T83" fmla="*/ 27 h 37"/>
                      <a:gd name="T84" fmla="*/ 17 w 40"/>
                      <a:gd name="T85" fmla="*/ 23 h 37"/>
                      <a:gd name="T86" fmla="*/ 13 w 40"/>
                      <a:gd name="T87" fmla="*/ 22 h 37"/>
                      <a:gd name="T88" fmla="*/ 8 w 40"/>
                      <a:gd name="T89" fmla="*/ 20 h 37"/>
                      <a:gd name="T90" fmla="*/ 4 w 40"/>
                      <a:gd name="T91" fmla="*/ 19 h 37"/>
                      <a:gd name="T92" fmla="*/ 7 w 40"/>
                      <a:gd name="T93" fmla="*/ 21 h 37"/>
                      <a:gd name="T94" fmla="*/ 13 w 40"/>
                      <a:gd name="T95" fmla="*/ 23 h 37"/>
                      <a:gd name="T96" fmla="*/ 16 w 40"/>
                      <a:gd name="T97" fmla="*/ 25 h 37"/>
                      <a:gd name="T98" fmla="*/ 22 w 40"/>
                      <a:gd name="T99" fmla="*/ 27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40" h="37">
                        <a:moveTo>
                          <a:pt x="17" y="23"/>
                        </a:moveTo>
                        <a:cubicBezTo>
                          <a:pt x="16" y="23"/>
                          <a:pt x="16" y="23"/>
                          <a:pt x="15" y="22"/>
                        </a:cubicBezTo>
                        <a:cubicBezTo>
                          <a:pt x="15" y="22"/>
                          <a:pt x="14" y="22"/>
                          <a:pt x="13" y="22"/>
                        </a:cubicBezTo>
                        <a:cubicBezTo>
                          <a:pt x="12" y="21"/>
                          <a:pt x="11" y="21"/>
                          <a:pt x="10" y="20"/>
                        </a:cubicBezTo>
                        <a:cubicBezTo>
                          <a:pt x="10" y="20"/>
                          <a:pt x="9" y="20"/>
                          <a:pt x="8" y="20"/>
                        </a:cubicBezTo>
                        <a:cubicBezTo>
                          <a:pt x="7" y="19"/>
                          <a:pt x="5" y="19"/>
                          <a:pt x="4" y="19"/>
                        </a:cubicBezTo>
                        <a:cubicBezTo>
                          <a:pt x="4" y="19"/>
                          <a:pt x="4" y="19"/>
                          <a:pt x="4" y="19"/>
                        </a:cubicBezTo>
                        <a:cubicBezTo>
                          <a:pt x="3" y="20"/>
                          <a:pt x="3" y="20"/>
                          <a:pt x="3" y="20"/>
                        </a:cubicBezTo>
                        <a:cubicBezTo>
                          <a:pt x="3" y="20"/>
                          <a:pt x="5" y="21"/>
                          <a:pt x="7" y="21"/>
                        </a:cubicBezTo>
                        <a:cubicBezTo>
                          <a:pt x="8" y="21"/>
                          <a:pt x="9" y="22"/>
                          <a:pt x="9" y="22"/>
                        </a:cubicBezTo>
                        <a:cubicBezTo>
                          <a:pt x="10" y="22"/>
                          <a:pt x="11" y="23"/>
                          <a:pt x="13" y="23"/>
                        </a:cubicBezTo>
                        <a:cubicBezTo>
                          <a:pt x="13" y="23"/>
                          <a:pt x="14" y="24"/>
                          <a:pt x="14" y="24"/>
                        </a:cubicBezTo>
                        <a:cubicBezTo>
                          <a:pt x="15" y="24"/>
                          <a:pt x="15" y="25"/>
                          <a:pt x="16" y="25"/>
                        </a:cubicBezTo>
                        <a:cubicBezTo>
                          <a:pt x="18" y="26"/>
                          <a:pt x="19" y="27"/>
                          <a:pt x="21" y="29"/>
                        </a:cubicBezTo>
                        <a:cubicBezTo>
                          <a:pt x="22" y="27"/>
                          <a:pt x="22" y="27"/>
                          <a:pt x="22" y="27"/>
                        </a:cubicBezTo>
                        <a:cubicBezTo>
                          <a:pt x="20" y="26"/>
                          <a:pt x="19" y="25"/>
                          <a:pt x="17" y="23"/>
                        </a:cubicBezTo>
                        <a:close/>
                        <a:moveTo>
                          <a:pt x="17" y="23"/>
                        </a:moveTo>
                        <a:cubicBezTo>
                          <a:pt x="16" y="23"/>
                          <a:pt x="16" y="23"/>
                          <a:pt x="15" y="22"/>
                        </a:cubicBezTo>
                        <a:cubicBezTo>
                          <a:pt x="15" y="22"/>
                          <a:pt x="14" y="22"/>
                          <a:pt x="13" y="22"/>
                        </a:cubicBezTo>
                        <a:cubicBezTo>
                          <a:pt x="12" y="21"/>
                          <a:pt x="11" y="21"/>
                          <a:pt x="10" y="20"/>
                        </a:cubicBezTo>
                        <a:cubicBezTo>
                          <a:pt x="10" y="20"/>
                          <a:pt x="9" y="20"/>
                          <a:pt x="8" y="20"/>
                        </a:cubicBezTo>
                        <a:cubicBezTo>
                          <a:pt x="7" y="19"/>
                          <a:pt x="5" y="19"/>
                          <a:pt x="4" y="19"/>
                        </a:cubicBezTo>
                        <a:cubicBezTo>
                          <a:pt x="4" y="19"/>
                          <a:pt x="4" y="19"/>
                          <a:pt x="4" y="19"/>
                        </a:cubicBezTo>
                        <a:cubicBezTo>
                          <a:pt x="3" y="20"/>
                          <a:pt x="3" y="20"/>
                          <a:pt x="3" y="20"/>
                        </a:cubicBezTo>
                        <a:cubicBezTo>
                          <a:pt x="3" y="20"/>
                          <a:pt x="5" y="21"/>
                          <a:pt x="7" y="21"/>
                        </a:cubicBezTo>
                        <a:cubicBezTo>
                          <a:pt x="8" y="21"/>
                          <a:pt x="9" y="22"/>
                          <a:pt x="9" y="22"/>
                        </a:cubicBezTo>
                        <a:cubicBezTo>
                          <a:pt x="10" y="22"/>
                          <a:pt x="11" y="23"/>
                          <a:pt x="13" y="23"/>
                        </a:cubicBezTo>
                        <a:cubicBezTo>
                          <a:pt x="13" y="23"/>
                          <a:pt x="14" y="24"/>
                          <a:pt x="14" y="24"/>
                        </a:cubicBezTo>
                        <a:cubicBezTo>
                          <a:pt x="15" y="24"/>
                          <a:pt x="15" y="25"/>
                          <a:pt x="16" y="25"/>
                        </a:cubicBezTo>
                        <a:cubicBezTo>
                          <a:pt x="18" y="26"/>
                          <a:pt x="19" y="27"/>
                          <a:pt x="21" y="29"/>
                        </a:cubicBezTo>
                        <a:cubicBezTo>
                          <a:pt x="22" y="27"/>
                          <a:pt x="22" y="27"/>
                          <a:pt x="22" y="27"/>
                        </a:cubicBezTo>
                        <a:cubicBezTo>
                          <a:pt x="20" y="26"/>
                          <a:pt x="19" y="25"/>
                          <a:pt x="17" y="23"/>
                        </a:cubicBezTo>
                        <a:close/>
                        <a:moveTo>
                          <a:pt x="40" y="15"/>
                        </a:moveTo>
                        <a:cubicBezTo>
                          <a:pt x="40" y="15"/>
                          <a:pt x="37" y="6"/>
                          <a:pt x="29" y="2"/>
                        </a:cubicBezTo>
                        <a:cubicBezTo>
                          <a:pt x="25" y="0"/>
                          <a:pt x="20" y="0"/>
                          <a:pt x="15" y="0"/>
                        </a:cubicBezTo>
                        <a:cubicBezTo>
                          <a:pt x="15" y="1"/>
                          <a:pt x="15" y="1"/>
                          <a:pt x="15" y="1"/>
                        </a:cubicBezTo>
                        <a:cubicBezTo>
                          <a:pt x="11" y="5"/>
                          <a:pt x="11" y="5"/>
                          <a:pt x="11" y="5"/>
                        </a:cubicBezTo>
                        <a:cubicBezTo>
                          <a:pt x="11" y="5"/>
                          <a:pt x="11" y="5"/>
                          <a:pt x="11" y="5"/>
                        </a:cubicBezTo>
                        <a:cubicBezTo>
                          <a:pt x="0" y="20"/>
                          <a:pt x="0" y="20"/>
                          <a:pt x="0" y="20"/>
                        </a:cubicBezTo>
                        <a:cubicBezTo>
                          <a:pt x="2" y="20"/>
                          <a:pt x="2" y="20"/>
                          <a:pt x="2" y="20"/>
                        </a:cubicBezTo>
                        <a:cubicBezTo>
                          <a:pt x="2" y="20"/>
                          <a:pt x="2" y="20"/>
                          <a:pt x="3" y="20"/>
                        </a:cubicBezTo>
                        <a:cubicBezTo>
                          <a:pt x="3" y="20"/>
                          <a:pt x="5" y="21"/>
                          <a:pt x="7" y="21"/>
                        </a:cubicBezTo>
                        <a:cubicBezTo>
                          <a:pt x="8" y="21"/>
                          <a:pt x="9" y="22"/>
                          <a:pt x="9" y="22"/>
                        </a:cubicBezTo>
                        <a:cubicBezTo>
                          <a:pt x="10" y="22"/>
                          <a:pt x="11" y="23"/>
                          <a:pt x="13" y="23"/>
                        </a:cubicBezTo>
                        <a:cubicBezTo>
                          <a:pt x="13" y="23"/>
                          <a:pt x="14" y="24"/>
                          <a:pt x="14" y="24"/>
                        </a:cubicBezTo>
                        <a:cubicBezTo>
                          <a:pt x="15" y="24"/>
                          <a:pt x="15" y="25"/>
                          <a:pt x="16" y="25"/>
                        </a:cubicBezTo>
                        <a:cubicBezTo>
                          <a:pt x="18" y="26"/>
                          <a:pt x="19" y="27"/>
                          <a:pt x="21" y="29"/>
                        </a:cubicBezTo>
                        <a:cubicBezTo>
                          <a:pt x="21" y="29"/>
                          <a:pt x="22" y="30"/>
                          <a:pt x="22" y="31"/>
                        </a:cubicBezTo>
                        <a:cubicBezTo>
                          <a:pt x="23" y="32"/>
                          <a:pt x="24" y="33"/>
                          <a:pt x="24" y="35"/>
                        </a:cubicBezTo>
                        <a:cubicBezTo>
                          <a:pt x="24" y="35"/>
                          <a:pt x="24" y="35"/>
                          <a:pt x="24" y="35"/>
                        </a:cubicBezTo>
                        <a:cubicBezTo>
                          <a:pt x="25" y="37"/>
                          <a:pt x="25" y="37"/>
                          <a:pt x="25" y="37"/>
                        </a:cubicBezTo>
                        <a:cubicBezTo>
                          <a:pt x="30" y="31"/>
                          <a:pt x="30" y="31"/>
                          <a:pt x="30" y="31"/>
                        </a:cubicBezTo>
                        <a:cubicBezTo>
                          <a:pt x="40" y="15"/>
                          <a:pt x="40" y="15"/>
                          <a:pt x="40" y="15"/>
                        </a:cubicBezTo>
                        <a:close/>
                        <a:moveTo>
                          <a:pt x="26" y="33"/>
                        </a:moveTo>
                        <a:cubicBezTo>
                          <a:pt x="25" y="31"/>
                          <a:pt x="24" y="30"/>
                          <a:pt x="23" y="29"/>
                        </a:cubicBezTo>
                        <a:cubicBezTo>
                          <a:pt x="23" y="28"/>
                          <a:pt x="22" y="28"/>
                          <a:pt x="22" y="27"/>
                        </a:cubicBezTo>
                        <a:cubicBezTo>
                          <a:pt x="20" y="26"/>
                          <a:pt x="19" y="25"/>
                          <a:pt x="17" y="23"/>
                        </a:cubicBezTo>
                        <a:cubicBezTo>
                          <a:pt x="16" y="23"/>
                          <a:pt x="16" y="23"/>
                          <a:pt x="15" y="22"/>
                        </a:cubicBezTo>
                        <a:cubicBezTo>
                          <a:pt x="15" y="22"/>
                          <a:pt x="14" y="22"/>
                          <a:pt x="13" y="22"/>
                        </a:cubicBezTo>
                        <a:cubicBezTo>
                          <a:pt x="12" y="21"/>
                          <a:pt x="11" y="21"/>
                          <a:pt x="10" y="20"/>
                        </a:cubicBezTo>
                        <a:cubicBezTo>
                          <a:pt x="10" y="20"/>
                          <a:pt x="9" y="20"/>
                          <a:pt x="8" y="20"/>
                        </a:cubicBezTo>
                        <a:cubicBezTo>
                          <a:pt x="7" y="19"/>
                          <a:pt x="5" y="19"/>
                          <a:pt x="4" y="19"/>
                        </a:cubicBezTo>
                        <a:cubicBezTo>
                          <a:pt x="4" y="19"/>
                          <a:pt x="4" y="19"/>
                          <a:pt x="4" y="19"/>
                        </a:cubicBezTo>
                        <a:cubicBezTo>
                          <a:pt x="13" y="6"/>
                          <a:pt x="13" y="6"/>
                          <a:pt x="13" y="6"/>
                        </a:cubicBezTo>
                        <a:cubicBezTo>
                          <a:pt x="16" y="2"/>
                          <a:pt x="16" y="2"/>
                          <a:pt x="16" y="2"/>
                        </a:cubicBezTo>
                        <a:cubicBezTo>
                          <a:pt x="20" y="2"/>
                          <a:pt x="24" y="2"/>
                          <a:pt x="28" y="4"/>
                        </a:cubicBezTo>
                        <a:cubicBezTo>
                          <a:pt x="35" y="7"/>
                          <a:pt x="38" y="13"/>
                          <a:pt x="38" y="15"/>
                        </a:cubicBezTo>
                        <a:cubicBezTo>
                          <a:pt x="37" y="17"/>
                          <a:pt x="37" y="17"/>
                          <a:pt x="37" y="17"/>
                        </a:cubicBezTo>
                        <a:lnTo>
                          <a:pt x="26" y="33"/>
                        </a:lnTo>
                        <a:close/>
                        <a:moveTo>
                          <a:pt x="17" y="23"/>
                        </a:moveTo>
                        <a:cubicBezTo>
                          <a:pt x="16" y="23"/>
                          <a:pt x="16" y="23"/>
                          <a:pt x="15" y="22"/>
                        </a:cubicBezTo>
                        <a:cubicBezTo>
                          <a:pt x="15" y="22"/>
                          <a:pt x="14" y="22"/>
                          <a:pt x="13" y="22"/>
                        </a:cubicBezTo>
                        <a:cubicBezTo>
                          <a:pt x="12" y="21"/>
                          <a:pt x="11" y="21"/>
                          <a:pt x="10" y="20"/>
                        </a:cubicBezTo>
                        <a:cubicBezTo>
                          <a:pt x="10" y="20"/>
                          <a:pt x="9" y="20"/>
                          <a:pt x="8" y="20"/>
                        </a:cubicBezTo>
                        <a:cubicBezTo>
                          <a:pt x="7" y="19"/>
                          <a:pt x="5" y="19"/>
                          <a:pt x="4" y="19"/>
                        </a:cubicBezTo>
                        <a:cubicBezTo>
                          <a:pt x="4" y="19"/>
                          <a:pt x="4" y="19"/>
                          <a:pt x="4" y="19"/>
                        </a:cubicBezTo>
                        <a:cubicBezTo>
                          <a:pt x="3" y="20"/>
                          <a:pt x="3" y="20"/>
                          <a:pt x="3" y="20"/>
                        </a:cubicBezTo>
                        <a:cubicBezTo>
                          <a:pt x="3" y="20"/>
                          <a:pt x="5" y="21"/>
                          <a:pt x="7" y="21"/>
                        </a:cubicBezTo>
                        <a:cubicBezTo>
                          <a:pt x="8" y="21"/>
                          <a:pt x="9" y="22"/>
                          <a:pt x="9" y="22"/>
                        </a:cubicBezTo>
                        <a:cubicBezTo>
                          <a:pt x="10" y="22"/>
                          <a:pt x="11" y="23"/>
                          <a:pt x="13" y="23"/>
                        </a:cubicBezTo>
                        <a:cubicBezTo>
                          <a:pt x="13" y="23"/>
                          <a:pt x="14" y="24"/>
                          <a:pt x="14" y="24"/>
                        </a:cubicBezTo>
                        <a:cubicBezTo>
                          <a:pt x="15" y="24"/>
                          <a:pt x="15" y="25"/>
                          <a:pt x="16" y="25"/>
                        </a:cubicBezTo>
                        <a:cubicBezTo>
                          <a:pt x="18" y="26"/>
                          <a:pt x="19" y="27"/>
                          <a:pt x="21" y="29"/>
                        </a:cubicBezTo>
                        <a:cubicBezTo>
                          <a:pt x="22" y="27"/>
                          <a:pt x="22" y="27"/>
                          <a:pt x="22" y="27"/>
                        </a:cubicBezTo>
                        <a:cubicBezTo>
                          <a:pt x="20" y="26"/>
                          <a:pt x="19" y="25"/>
                          <a:pt x="17" y="23"/>
                        </a:cubicBezTo>
                        <a:close/>
                        <a:moveTo>
                          <a:pt x="17" y="23"/>
                        </a:moveTo>
                        <a:cubicBezTo>
                          <a:pt x="16" y="23"/>
                          <a:pt x="16" y="23"/>
                          <a:pt x="15" y="22"/>
                        </a:cubicBezTo>
                        <a:cubicBezTo>
                          <a:pt x="15" y="22"/>
                          <a:pt x="14" y="22"/>
                          <a:pt x="13" y="22"/>
                        </a:cubicBezTo>
                        <a:cubicBezTo>
                          <a:pt x="12" y="21"/>
                          <a:pt x="11" y="21"/>
                          <a:pt x="10" y="20"/>
                        </a:cubicBezTo>
                        <a:cubicBezTo>
                          <a:pt x="10" y="20"/>
                          <a:pt x="9" y="20"/>
                          <a:pt x="8" y="20"/>
                        </a:cubicBezTo>
                        <a:cubicBezTo>
                          <a:pt x="7" y="19"/>
                          <a:pt x="5" y="19"/>
                          <a:pt x="4" y="19"/>
                        </a:cubicBezTo>
                        <a:cubicBezTo>
                          <a:pt x="4" y="19"/>
                          <a:pt x="4" y="19"/>
                          <a:pt x="4" y="19"/>
                        </a:cubicBezTo>
                        <a:cubicBezTo>
                          <a:pt x="3" y="20"/>
                          <a:pt x="3" y="20"/>
                          <a:pt x="3" y="20"/>
                        </a:cubicBezTo>
                        <a:cubicBezTo>
                          <a:pt x="3" y="20"/>
                          <a:pt x="5" y="21"/>
                          <a:pt x="7" y="21"/>
                        </a:cubicBezTo>
                        <a:cubicBezTo>
                          <a:pt x="8" y="21"/>
                          <a:pt x="9" y="22"/>
                          <a:pt x="9" y="22"/>
                        </a:cubicBezTo>
                        <a:cubicBezTo>
                          <a:pt x="10" y="22"/>
                          <a:pt x="11" y="23"/>
                          <a:pt x="13" y="23"/>
                        </a:cubicBezTo>
                        <a:cubicBezTo>
                          <a:pt x="13" y="23"/>
                          <a:pt x="14" y="24"/>
                          <a:pt x="14" y="24"/>
                        </a:cubicBezTo>
                        <a:cubicBezTo>
                          <a:pt x="15" y="24"/>
                          <a:pt x="15" y="25"/>
                          <a:pt x="16" y="25"/>
                        </a:cubicBezTo>
                        <a:cubicBezTo>
                          <a:pt x="18" y="26"/>
                          <a:pt x="19" y="27"/>
                          <a:pt x="21" y="29"/>
                        </a:cubicBezTo>
                        <a:cubicBezTo>
                          <a:pt x="22" y="27"/>
                          <a:pt x="22" y="27"/>
                          <a:pt x="22" y="27"/>
                        </a:cubicBezTo>
                        <a:cubicBezTo>
                          <a:pt x="20" y="26"/>
                          <a:pt x="19" y="25"/>
                          <a:pt x="17" y="23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</p:grpSp>
            <p:grpSp>
              <p:nvGrpSpPr>
                <p:cNvPr id="38" name="ïṥľîḓé"/>
                <p:cNvGrpSpPr/>
                <p:nvPr/>
              </p:nvGrpSpPr>
              <p:grpSpPr>
                <a:xfrm>
                  <a:off x="1416748" y="2456247"/>
                  <a:ext cx="312549" cy="442646"/>
                  <a:chOff x="5698186" y="1950933"/>
                  <a:chExt cx="312549" cy="442646"/>
                </a:xfrm>
              </p:grpSpPr>
              <p:sp>
                <p:nvSpPr>
                  <p:cNvPr id="118" name="iṧḻide"/>
                  <p:cNvSpPr/>
                  <p:nvPr/>
                </p:nvSpPr>
                <p:spPr bwMode="auto">
                  <a:xfrm>
                    <a:off x="5702945" y="1950933"/>
                    <a:ext cx="307790" cy="442646"/>
                  </a:xfrm>
                  <a:custGeom>
                    <a:avLst/>
                    <a:gdLst>
                      <a:gd name="T0" fmla="*/ 82 w 82"/>
                      <a:gd name="T1" fmla="*/ 118 h 118"/>
                      <a:gd name="T2" fmla="*/ 29 w 82"/>
                      <a:gd name="T3" fmla="*/ 116 h 118"/>
                      <a:gd name="T4" fmla="*/ 47 w 82"/>
                      <a:gd name="T5" fmla="*/ 96 h 118"/>
                      <a:gd name="T6" fmla="*/ 30 w 82"/>
                      <a:gd name="T7" fmla="*/ 1 h 118"/>
                      <a:gd name="T8" fmla="*/ 31 w 82"/>
                      <a:gd name="T9" fmla="*/ 0 h 118"/>
                      <a:gd name="T10" fmla="*/ 59 w 82"/>
                      <a:gd name="T11" fmla="*/ 18 h 118"/>
                      <a:gd name="T12" fmla="*/ 58 w 82"/>
                      <a:gd name="T13" fmla="*/ 20 h 118"/>
                      <a:gd name="T14" fmla="*/ 60 w 82"/>
                      <a:gd name="T15" fmla="*/ 86 h 118"/>
                      <a:gd name="T16" fmla="*/ 79 w 82"/>
                      <a:gd name="T17" fmla="*/ 70 h 118"/>
                      <a:gd name="T18" fmla="*/ 82 w 82"/>
                      <a:gd name="T19" fmla="*/ 118 h 118"/>
                      <a:gd name="T20" fmla="*/ 36 w 82"/>
                      <a:gd name="T21" fmla="*/ 113 h 118"/>
                      <a:gd name="T22" fmla="*/ 79 w 82"/>
                      <a:gd name="T23" fmla="*/ 115 h 118"/>
                      <a:gd name="T24" fmla="*/ 76 w 82"/>
                      <a:gd name="T25" fmla="*/ 76 h 118"/>
                      <a:gd name="T26" fmla="*/ 59 w 82"/>
                      <a:gd name="T27" fmla="*/ 90 h 118"/>
                      <a:gd name="T28" fmla="*/ 59 w 82"/>
                      <a:gd name="T29" fmla="*/ 89 h 118"/>
                      <a:gd name="T30" fmla="*/ 55 w 82"/>
                      <a:gd name="T31" fmla="*/ 19 h 118"/>
                      <a:gd name="T32" fmla="*/ 32 w 82"/>
                      <a:gd name="T33" fmla="*/ 4 h 118"/>
                      <a:gd name="T34" fmla="*/ 50 w 82"/>
                      <a:gd name="T35" fmla="*/ 95 h 118"/>
                      <a:gd name="T36" fmla="*/ 52 w 82"/>
                      <a:gd name="T37" fmla="*/ 96 h 118"/>
                      <a:gd name="T38" fmla="*/ 36 w 82"/>
                      <a:gd name="T39" fmla="*/ 113 h 1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82" h="118">
                        <a:moveTo>
                          <a:pt x="82" y="118"/>
                        </a:moveTo>
                        <a:cubicBezTo>
                          <a:pt x="29" y="116"/>
                          <a:pt x="29" y="116"/>
                          <a:pt x="29" y="116"/>
                        </a:cubicBezTo>
                        <a:cubicBezTo>
                          <a:pt x="47" y="96"/>
                          <a:pt x="47" y="96"/>
                          <a:pt x="47" y="96"/>
                        </a:cubicBezTo>
                        <a:cubicBezTo>
                          <a:pt x="0" y="62"/>
                          <a:pt x="30" y="2"/>
                          <a:pt x="30" y="1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59" y="18"/>
                          <a:pt x="59" y="18"/>
                          <a:pt x="59" y="18"/>
                        </a:cubicBezTo>
                        <a:cubicBezTo>
                          <a:pt x="58" y="20"/>
                          <a:pt x="58" y="20"/>
                          <a:pt x="58" y="20"/>
                        </a:cubicBezTo>
                        <a:cubicBezTo>
                          <a:pt x="34" y="53"/>
                          <a:pt x="55" y="80"/>
                          <a:pt x="60" y="86"/>
                        </a:cubicBezTo>
                        <a:cubicBezTo>
                          <a:pt x="79" y="70"/>
                          <a:pt x="79" y="70"/>
                          <a:pt x="79" y="70"/>
                        </a:cubicBezTo>
                        <a:lnTo>
                          <a:pt x="82" y="118"/>
                        </a:lnTo>
                        <a:close/>
                        <a:moveTo>
                          <a:pt x="36" y="113"/>
                        </a:moveTo>
                        <a:cubicBezTo>
                          <a:pt x="79" y="115"/>
                          <a:pt x="79" y="115"/>
                          <a:pt x="79" y="115"/>
                        </a:cubicBezTo>
                        <a:cubicBezTo>
                          <a:pt x="76" y="76"/>
                          <a:pt x="76" y="76"/>
                          <a:pt x="76" y="76"/>
                        </a:cubicBezTo>
                        <a:cubicBezTo>
                          <a:pt x="59" y="90"/>
                          <a:pt x="59" y="90"/>
                          <a:pt x="59" y="90"/>
                        </a:cubicBezTo>
                        <a:cubicBezTo>
                          <a:pt x="59" y="89"/>
                          <a:pt x="59" y="89"/>
                          <a:pt x="59" y="89"/>
                        </a:cubicBezTo>
                        <a:cubicBezTo>
                          <a:pt x="58" y="88"/>
                          <a:pt x="28" y="58"/>
                          <a:pt x="55" y="19"/>
                        </a:cubicBezTo>
                        <a:cubicBezTo>
                          <a:pt x="32" y="4"/>
                          <a:pt x="32" y="4"/>
                          <a:pt x="32" y="4"/>
                        </a:cubicBezTo>
                        <a:cubicBezTo>
                          <a:pt x="28" y="14"/>
                          <a:pt x="7" y="65"/>
                          <a:pt x="50" y="95"/>
                        </a:cubicBezTo>
                        <a:cubicBezTo>
                          <a:pt x="52" y="96"/>
                          <a:pt x="52" y="96"/>
                          <a:pt x="52" y="96"/>
                        </a:cubicBezTo>
                        <a:lnTo>
                          <a:pt x="36" y="113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119" name="iṧ1iḍè"/>
                  <p:cNvSpPr/>
                  <p:nvPr/>
                </p:nvSpPr>
                <p:spPr bwMode="auto">
                  <a:xfrm>
                    <a:off x="5698186" y="1954106"/>
                    <a:ext cx="199905" cy="431541"/>
                  </a:xfrm>
                  <a:custGeom>
                    <a:avLst/>
                    <a:gdLst>
                      <a:gd name="T0" fmla="*/ 34 w 53"/>
                      <a:gd name="T1" fmla="*/ 115 h 115"/>
                      <a:gd name="T2" fmla="*/ 22 w 53"/>
                      <a:gd name="T3" fmla="*/ 113 h 115"/>
                      <a:gd name="T4" fmla="*/ 37 w 53"/>
                      <a:gd name="T5" fmla="*/ 96 h 115"/>
                      <a:gd name="T6" fmla="*/ 20 w 53"/>
                      <a:gd name="T7" fmla="*/ 10 h 115"/>
                      <a:gd name="T8" fmla="*/ 21 w 53"/>
                      <a:gd name="T9" fmla="*/ 10 h 115"/>
                      <a:gd name="T10" fmla="*/ 31 w 53"/>
                      <a:gd name="T11" fmla="*/ 0 h 115"/>
                      <a:gd name="T12" fmla="*/ 33 w 53"/>
                      <a:gd name="T13" fmla="*/ 2 h 115"/>
                      <a:gd name="T14" fmla="*/ 23 w 53"/>
                      <a:gd name="T15" fmla="*/ 12 h 115"/>
                      <a:gd name="T16" fmla="*/ 40 w 53"/>
                      <a:gd name="T17" fmla="*/ 94 h 115"/>
                      <a:gd name="T18" fmla="*/ 53 w 53"/>
                      <a:gd name="T19" fmla="*/ 94 h 115"/>
                      <a:gd name="T20" fmla="*/ 34 w 53"/>
                      <a:gd name="T21" fmla="*/ 115 h 115"/>
                      <a:gd name="T22" fmla="*/ 28 w 53"/>
                      <a:gd name="T23" fmla="*/ 111 h 115"/>
                      <a:gd name="T24" fmla="*/ 33 w 53"/>
                      <a:gd name="T25" fmla="*/ 112 h 115"/>
                      <a:gd name="T26" fmla="*/ 46 w 53"/>
                      <a:gd name="T27" fmla="*/ 97 h 115"/>
                      <a:gd name="T28" fmla="*/ 40 w 53"/>
                      <a:gd name="T29" fmla="*/ 97 h 115"/>
                      <a:gd name="T30" fmla="*/ 28 w 53"/>
                      <a:gd name="T31" fmla="*/ 111 h 1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53" h="115">
                        <a:moveTo>
                          <a:pt x="34" y="115"/>
                        </a:moveTo>
                        <a:cubicBezTo>
                          <a:pt x="22" y="113"/>
                          <a:pt x="22" y="113"/>
                          <a:pt x="22" y="113"/>
                        </a:cubicBezTo>
                        <a:cubicBezTo>
                          <a:pt x="37" y="96"/>
                          <a:pt x="37" y="96"/>
                          <a:pt x="37" y="96"/>
                        </a:cubicBezTo>
                        <a:cubicBezTo>
                          <a:pt x="30" y="90"/>
                          <a:pt x="0" y="59"/>
                          <a:pt x="20" y="10"/>
                        </a:cubicBezTo>
                        <a:cubicBezTo>
                          <a:pt x="21" y="10"/>
                          <a:pt x="21" y="10"/>
                          <a:pt x="21" y="1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3" y="2"/>
                          <a:pt x="33" y="2"/>
                          <a:pt x="33" y="2"/>
                        </a:cubicBezTo>
                        <a:cubicBezTo>
                          <a:pt x="23" y="12"/>
                          <a:pt x="23" y="12"/>
                          <a:pt x="23" y="12"/>
                        </a:cubicBezTo>
                        <a:cubicBezTo>
                          <a:pt x="3" y="61"/>
                          <a:pt x="36" y="91"/>
                          <a:pt x="40" y="94"/>
                        </a:cubicBezTo>
                        <a:cubicBezTo>
                          <a:pt x="53" y="94"/>
                          <a:pt x="53" y="94"/>
                          <a:pt x="53" y="94"/>
                        </a:cubicBezTo>
                        <a:lnTo>
                          <a:pt x="34" y="115"/>
                        </a:lnTo>
                        <a:close/>
                        <a:moveTo>
                          <a:pt x="28" y="111"/>
                        </a:moveTo>
                        <a:cubicBezTo>
                          <a:pt x="33" y="112"/>
                          <a:pt x="33" y="112"/>
                          <a:pt x="33" y="112"/>
                        </a:cubicBezTo>
                        <a:cubicBezTo>
                          <a:pt x="46" y="97"/>
                          <a:pt x="46" y="97"/>
                          <a:pt x="46" y="97"/>
                        </a:cubicBezTo>
                        <a:cubicBezTo>
                          <a:pt x="40" y="97"/>
                          <a:pt x="40" y="97"/>
                          <a:pt x="40" y="97"/>
                        </a:cubicBezTo>
                        <a:lnTo>
                          <a:pt x="28" y="111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120" name="íŝḻïdè"/>
                  <p:cNvSpPr/>
                  <p:nvPr/>
                </p:nvSpPr>
                <p:spPr bwMode="auto">
                  <a:xfrm>
                    <a:off x="5906023" y="2217473"/>
                    <a:ext cx="90433" cy="44423"/>
                  </a:xfrm>
                  <a:custGeom>
                    <a:avLst/>
                    <a:gdLst>
                      <a:gd name="T0" fmla="*/ 5 w 57"/>
                      <a:gd name="T1" fmla="*/ 28 h 28"/>
                      <a:gd name="T2" fmla="*/ 0 w 57"/>
                      <a:gd name="T3" fmla="*/ 23 h 28"/>
                      <a:gd name="T4" fmla="*/ 24 w 57"/>
                      <a:gd name="T5" fmla="*/ 0 h 28"/>
                      <a:gd name="T6" fmla="*/ 57 w 57"/>
                      <a:gd name="T7" fmla="*/ 0 h 28"/>
                      <a:gd name="T8" fmla="*/ 57 w 57"/>
                      <a:gd name="T9" fmla="*/ 7 h 28"/>
                      <a:gd name="T10" fmla="*/ 28 w 57"/>
                      <a:gd name="T11" fmla="*/ 7 h 28"/>
                      <a:gd name="T12" fmla="*/ 5 w 57"/>
                      <a:gd name="T13" fmla="*/ 28 h 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28">
                        <a:moveTo>
                          <a:pt x="5" y="28"/>
                        </a:moveTo>
                        <a:lnTo>
                          <a:pt x="0" y="23"/>
                        </a:lnTo>
                        <a:lnTo>
                          <a:pt x="24" y="0"/>
                        </a:lnTo>
                        <a:lnTo>
                          <a:pt x="57" y="0"/>
                        </a:lnTo>
                        <a:lnTo>
                          <a:pt x="57" y="7"/>
                        </a:lnTo>
                        <a:lnTo>
                          <a:pt x="28" y="7"/>
                        </a:lnTo>
                        <a:lnTo>
                          <a:pt x="5" y="28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</p:grpSp>
            <p:grpSp>
              <p:nvGrpSpPr>
                <p:cNvPr id="39" name="íşľiḑé"/>
                <p:cNvGrpSpPr/>
                <p:nvPr/>
              </p:nvGrpSpPr>
              <p:grpSpPr>
                <a:xfrm>
                  <a:off x="2170350" y="4994742"/>
                  <a:ext cx="230051" cy="326829"/>
                  <a:chOff x="4382937" y="5523837"/>
                  <a:chExt cx="230051" cy="326829"/>
                </a:xfrm>
              </p:grpSpPr>
              <p:sp>
                <p:nvSpPr>
                  <p:cNvPr id="115" name="îṩḻíḓê"/>
                  <p:cNvSpPr/>
                  <p:nvPr/>
                </p:nvSpPr>
                <p:spPr bwMode="auto">
                  <a:xfrm>
                    <a:off x="4382937" y="5523837"/>
                    <a:ext cx="226877" cy="326829"/>
                  </a:xfrm>
                  <a:custGeom>
                    <a:avLst/>
                    <a:gdLst>
                      <a:gd name="T0" fmla="*/ 0 w 60"/>
                      <a:gd name="T1" fmla="*/ 87 h 87"/>
                      <a:gd name="T2" fmla="*/ 2 w 60"/>
                      <a:gd name="T3" fmla="*/ 50 h 87"/>
                      <a:gd name="T4" fmla="*/ 16 w 60"/>
                      <a:gd name="T5" fmla="*/ 62 h 87"/>
                      <a:gd name="T6" fmla="*/ 17 w 60"/>
                      <a:gd name="T7" fmla="*/ 15 h 87"/>
                      <a:gd name="T8" fmla="*/ 16 w 60"/>
                      <a:gd name="T9" fmla="*/ 14 h 87"/>
                      <a:gd name="T10" fmla="*/ 38 w 60"/>
                      <a:gd name="T11" fmla="*/ 0 h 87"/>
                      <a:gd name="T12" fmla="*/ 38 w 60"/>
                      <a:gd name="T13" fmla="*/ 1 h 87"/>
                      <a:gd name="T14" fmla="*/ 26 w 60"/>
                      <a:gd name="T15" fmla="*/ 70 h 87"/>
                      <a:gd name="T16" fmla="*/ 40 w 60"/>
                      <a:gd name="T17" fmla="*/ 85 h 87"/>
                      <a:gd name="T18" fmla="*/ 0 w 60"/>
                      <a:gd name="T19" fmla="*/ 87 h 87"/>
                      <a:gd name="T20" fmla="*/ 5 w 60"/>
                      <a:gd name="T21" fmla="*/ 56 h 87"/>
                      <a:gd name="T22" fmla="*/ 3 w 60"/>
                      <a:gd name="T23" fmla="*/ 83 h 87"/>
                      <a:gd name="T24" fmla="*/ 33 w 60"/>
                      <a:gd name="T25" fmla="*/ 82 h 87"/>
                      <a:gd name="T26" fmla="*/ 22 w 60"/>
                      <a:gd name="T27" fmla="*/ 70 h 87"/>
                      <a:gd name="T28" fmla="*/ 23 w 60"/>
                      <a:gd name="T29" fmla="*/ 69 h 87"/>
                      <a:gd name="T30" fmla="*/ 36 w 60"/>
                      <a:gd name="T31" fmla="*/ 4 h 87"/>
                      <a:gd name="T32" fmla="*/ 20 w 60"/>
                      <a:gd name="T33" fmla="*/ 14 h 87"/>
                      <a:gd name="T34" fmla="*/ 18 w 60"/>
                      <a:gd name="T35" fmla="*/ 65 h 87"/>
                      <a:gd name="T36" fmla="*/ 17 w 60"/>
                      <a:gd name="T37" fmla="*/ 66 h 87"/>
                      <a:gd name="T38" fmla="*/ 5 w 60"/>
                      <a:gd name="T39" fmla="*/ 56 h 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60" h="87">
                        <a:moveTo>
                          <a:pt x="0" y="87"/>
                        </a:moveTo>
                        <a:cubicBezTo>
                          <a:pt x="2" y="50"/>
                          <a:pt x="2" y="50"/>
                          <a:pt x="2" y="50"/>
                        </a:cubicBezTo>
                        <a:cubicBezTo>
                          <a:pt x="16" y="62"/>
                          <a:pt x="16" y="62"/>
                          <a:pt x="16" y="62"/>
                        </a:cubicBezTo>
                        <a:cubicBezTo>
                          <a:pt x="20" y="57"/>
                          <a:pt x="35" y="39"/>
                          <a:pt x="17" y="15"/>
                        </a:cubicBezTo>
                        <a:cubicBezTo>
                          <a:pt x="16" y="14"/>
                          <a:pt x="16" y="14"/>
                          <a:pt x="16" y="14"/>
                        </a:cubicBezTo>
                        <a:cubicBezTo>
                          <a:pt x="38" y="0"/>
                          <a:pt x="38" y="0"/>
                          <a:pt x="38" y="0"/>
                        </a:cubicBezTo>
                        <a:cubicBezTo>
                          <a:pt x="38" y="1"/>
                          <a:pt x="38" y="1"/>
                          <a:pt x="38" y="1"/>
                        </a:cubicBezTo>
                        <a:cubicBezTo>
                          <a:pt x="39" y="1"/>
                          <a:pt x="60" y="45"/>
                          <a:pt x="26" y="70"/>
                        </a:cubicBezTo>
                        <a:cubicBezTo>
                          <a:pt x="40" y="85"/>
                          <a:pt x="40" y="85"/>
                          <a:pt x="40" y="85"/>
                        </a:cubicBezTo>
                        <a:lnTo>
                          <a:pt x="0" y="87"/>
                        </a:lnTo>
                        <a:close/>
                        <a:moveTo>
                          <a:pt x="5" y="56"/>
                        </a:moveTo>
                        <a:cubicBezTo>
                          <a:pt x="3" y="83"/>
                          <a:pt x="3" y="83"/>
                          <a:pt x="3" y="83"/>
                        </a:cubicBezTo>
                        <a:cubicBezTo>
                          <a:pt x="33" y="82"/>
                          <a:pt x="33" y="82"/>
                          <a:pt x="33" y="82"/>
                        </a:cubicBezTo>
                        <a:cubicBezTo>
                          <a:pt x="22" y="70"/>
                          <a:pt x="22" y="70"/>
                          <a:pt x="22" y="70"/>
                        </a:cubicBezTo>
                        <a:cubicBezTo>
                          <a:pt x="23" y="69"/>
                          <a:pt x="23" y="69"/>
                          <a:pt x="23" y="69"/>
                        </a:cubicBezTo>
                        <a:cubicBezTo>
                          <a:pt x="53" y="48"/>
                          <a:pt x="40" y="12"/>
                          <a:pt x="36" y="4"/>
                        </a:cubicBezTo>
                        <a:cubicBezTo>
                          <a:pt x="20" y="14"/>
                          <a:pt x="20" y="14"/>
                          <a:pt x="20" y="14"/>
                        </a:cubicBezTo>
                        <a:cubicBezTo>
                          <a:pt x="40" y="42"/>
                          <a:pt x="18" y="65"/>
                          <a:pt x="18" y="65"/>
                        </a:cubicBezTo>
                        <a:cubicBezTo>
                          <a:pt x="17" y="66"/>
                          <a:pt x="17" y="66"/>
                          <a:pt x="17" y="66"/>
                        </a:cubicBezTo>
                        <a:lnTo>
                          <a:pt x="5" y="56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116" name="ïšlidê"/>
                  <p:cNvSpPr/>
                  <p:nvPr/>
                </p:nvSpPr>
                <p:spPr bwMode="auto">
                  <a:xfrm>
                    <a:off x="4462265" y="5527010"/>
                    <a:ext cx="150723" cy="315723"/>
                  </a:xfrm>
                  <a:custGeom>
                    <a:avLst/>
                    <a:gdLst>
                      <a:gd name="T0" fmla="*/ 15 w 40"/>
                      <a:gd name="T1" fmla="*/ 84 h 84"/>
                      <a:gd name="T2" fmla="*/ 0 w 40"/>
                      <a:gd name="T3" fmla="*/ 68 h 84"/>
                      <a:gd name="T4" fmla="*/ 11 w 40"/>
                      <a:gd name="T5" fmla="*/ 68 h 84"/>
                      <a:gd name="T6" fmla="*/ 22 w 40"/>
                      <a:gd name="T7" fmla="*/ 9 h 84"/>
                      <a:gd name="T8" fmla="*/ 15 w 40"/>
                      <a:gd name="T9" fmla="*/ 2 h 84"/>
                      <a:gd name="T10" fmla="*/ 17 w 40"/>
                      <a:gd name="T11" fmla="*/ 0 h 84"/>
                      <a:gd name="T12" fmla="*/ 25 w 40"/>
                      <a:gd name="T13" fmla="*/ 7 h 84"/>
                      <a:gd name="T14" fmla="*/ 13 w 40"/>
                      <a:gd name="T15" fmla="*/ 70 h 84"/>
                      <a:gd name="T16" fmla="*/ 24 w 40"/>
                      <a:gd name="T17" fmla="*/ 83 h 84"/>
                      <a:gd name="T18" fmla="*/ 15 w 40"/>
                      <a:gd name="T19" fmla="*/ 84 h 84"/>
                      <a:gd name="T20" fmla="*/ 7 w 40"/>
                      <a:gd name="T21" fmla="*/ 71 h 84"/>
                      <a:gd name="T22" fmla="*/ 16 w 40"/>
                      <a:gd name="T23" fmla="*/ 81 h 84"/>
                      <a:gd name="T24" fmla="*/ 18 w 40"/>
                      <a:gd name="T25" fmla="*/ 80 h 84"/>
                      <a:gd name="T26" fmla="*/ 10 w 40"/>
                      <a:gd name="T27" fmla="*/ 71 h 84"/>
                      <a:gd name="T28" fmla="*/ 7 w 40"/>
                      <a:gd name="T29" fmla="*/ 71 h 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40" h="84">
                        <a:moveTo>
                          <a:pt x="15" y="84"/>
                        </a:moveTo>
                        <a:cubicBezTo>
                          <a:pt x="0" y="68"/>
                          <a:pt x="0" y="68"/>
                          <a:pt x="0" y="68"/>
                        </a:cubicBezTo>
                        <a:cubicBezTo>
                          <a:pt x="11" y="68"/>
                          <a:pt x="11" y="68"/>
                          <a:pt x="11" y="68"/>
                        </a:cubicBezTo>
                        <a:cubicBezTo>
                          <a:pt x="14" y="65"/>
                          <a:pt x="37" y="44"/>
                          <a:pt x="22" y="9"/>
                        </a:cubicBezTo>
                        <a:cubicBezTo>
                          <a:pt x="15" y="2"/>
                          <a:pt x="15" y="2"/>
                          <a:pt x="15" y="2"/>
                        </a:cubicBezTo>
                        <a:cubicBezTo>
                          <a:pt x="17" y="0"/>
                          <a:pt x="17" y="0"/>
                          <a:pt x="17" y="0"/>
                        </a:cubicBezTo>
                        <a:cubicBezTo>
                          <a:pt x="25" y="7"/>
                          <a:pt x="25" y="7"/>
                          <a:pt x="25" y="7"/>
                        </a:cubicBezTo>
                        <a:cubicBezTo>
                          <a:pt x="40" y="43"/>
                          <a:pt x="19" y="65"/>
                          <a:pt x="13" y="70"/>
                        </a:cubicBezTo>
                        <a:cubicBezTo>
                          <a:pt x="24" y="83"/>
                          <a:pt x="24" y="83"/>
                          <a:pt x="24" y="83"/>
                        </a:cubicBezTo>
                        <a:lnTo>
                          <a:pt x="15" y="84"/>
                        </a:lnTo>
                        <a:close/>
                        <a:moveTo>
                          <a:pt x="7" y="71"/>
                        </a:moveTo>
                        <a:cubicBezTo>
                          <a:pt x="16" y="81"/>
                          <a:pt x="16" y="81"/>
                          <a:pt x="16" y="81"/>
                        </a:cubicBezTo>
                        <a:cubicBezTo>
                          <a:pt x="18" y="80"/>
                          <a:pt x="18" y="80"/>
                          <a:pt x="18" y="80"/>
                        </a:cubicBezTo>
                        <a:cubicBezTo>
                          <a:pt x="10" y="71"/>
                          <a:pt x="10" y="71"/>
                          <a:pt x="10" y="71"/>
                        </a:cubicBezTo>
                        <a:lnTo>
                          <a:pt x="7" y="71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117" name="iṣlïḍê"/>
                  <p:cNvSpPr/>
                  <p:nvPr/>
                </p:nvSpPr>
                <p:spPr bwMode="auto">
                  <a:xfrm>
                    <a:off x="4394044" y="5715808"/>
                    <a:ext cx="68222" cy="36490"/>
                  </a:xfrm>
                  <a:custGeom>
                    <a:avLst/>
                    <a:gdLst>
                      <a:gd name="T0" fmla="*/ 38 w 43"/>
                      <a:gd name="T1" fmla="*/ 23 h 23"/>
                      <a:gd name="T2" fmla="*/ 22 w 43"/>
                      <a:gd name="T3" fmla="*/ 7 h 23"/>
                      <a:gd name="T4" fmla="*/ 0 w 43"/>
                      <a:gd name="T5" fmla="*/ 7 h 23"/>
                      <a:gd name="T6" fmla="*/ 0 w 43"/>
                      <a:gd name="T7" fmla="*/ 0 h 23"/>
                      <a:gd name="T8" fmla="*/ 24 w 43"/>
                      <a:gd name="T9" fmla="*/ 0 h 23"/>
                      <a:gd name="T10" fmla="*/ 43 w 43"/>
                      <a:gd name="T11" fmla="*/ 18 h 23"/>
                      <a:gd name="T12" fmla="*/ 38 w 43"/>
                      <a:gd name="T13" fmla="*/ 23 h 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3" h="23">
                        <a:moveTo>
                          <a:pt x="38" y="23"/>
                        </a:moveTo>
                        <a:lnTo>
                          <a:pt x="22" y="7"/>
                        </a:lnTo>
                        <a:lnTo>
                          <a:pt x="0" y="7"/>
                        </a:lnTo>
                        <a:lnTo>
                          <a:pt x="0" y="0"/>
                        </a:lnTo>
                        <a:lnTo>
                          <a:pt x="24" y="0"/>
                        </a:lnTo>
                        <a:lnTo>
                          <a:pt x="43" y="18"/>
                        </a:lnTo>
                        <a:lnTo>
                          <a:pt x="38" y="23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</p:grpSp>
            <p:grpSp>
              <p:nvGrpSpPr>
                <p:cNvPr id="40" name="îšļïḑé"/>
                <p:cNvGrpSpPr/>
                <p:nvPr/>
              </p:nvGrpSpPr>
              <p:grpSpPr>
                <a:xfrm>
                  <a:off x="1931456" y="1808281"/>
                  <a:ext cx="406156" cy="679041"/>
                  <a:chOff x="5714051" y="2563340"/>
                  <a:chExt cx="406156" cy="679041"/>
                </a:xfrm>
              </p:grpSpPr>
              <p:sp>
                <p:nvSpPr>
                  <p:cNvPr id="101" name="íṩḻidê"/>
                  <p:cNvSpPr/>
                  <p:nvPr/>
                </p:nvSpPr>
                <p:spPr bwMode="auto">
                  <a:xfrm>
                    <a:off x="5755301" y="2701369"/>
                    <a:ext cx="320483" cy="395049"/>
                  </a:xfrm>
                  <a:custGeom>
                    <a:avLst/>
                    <a:gdLst>
                      <a:gd name="T0" fmla="*/ 57 w 85"/>
                      <a:gd name="T1" fmla="*/ 105 h 105"/>
                      <a:gd name="T2" fmla="*/ 61 w 85"/>
                      <a:gd name="T3" fmla="*/ 71 h 105"/>
                      <a:gd name="T4" fmla="*/ 75 w 85"/>
                      <a:gd name="T5" fmla="*/ 25 h 105"/>
                      <a:gd name="T6" fmla="*/ 50 w 85"/>
                      <a:gd name="T7" fmla="*/ 8 h 105"/>
                      <a:gd name="T8" fmla="*/ 13 w 85"/>
                      <a:gd name="T9" fmla="*/ 16 h 105"/>
                      <a:gd name="T10" fmla="*/ 18 w 85"/>
                      <a:gd name="T11" fmla="*/ 67 h 105"/>
                      <a:gd name="T12" fmla="*/ 29 w 85"/>
                      <a:gd name="T13" fmla="*/ 104 h 105"/>
                      <a:gd name="T14" fmla="*/ 26 w 85"/>
                      <a:gd name="T15" fmla="*/ 104 h 105"/>
                      <a:gd name="T16" fmla="*/ 15 w 85"/>
                      <a:gd name="T17" fmla="*/ 68 h 105"/>
                      <a:gd name="T18" fmla="*/ 10 w 85"/>
                      <a:gd name="T19" fmla="*/ 15 h 105"/>
                      <a:gd name="T20" fmla="*/ 51 w 85"/>
                      <a:gd name="T21" fmla="*/ 5 h 105"/>
                      <a:gd name="T22" fmla="*/ 77 w 85"/>
                      <a:gd name="T23" fmla="*/ 23 h 105"/>
                      <a:gd name="T24" fmla="*/ 64 w 85"/>
                      <a:gd name="T25" fmla="*/ 72 h 105"/>
                      <a:gd name="T26" fmla="*/ 59 w 85"/>
                      <a:gd name="T27" fmla="*/ 103 h 105"/>
                      <a:gd name="T28" fmla="*/ 57 w 85"/>
                      <a:gd name="T29" fmla="*/ 105 h 1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85" h="105">
                        <a:moveTo>
                          <a:pt x="57" y="105"/>
                        </a:moveTo>
                        <a:cubicBezTo>
                          <a:pt x="51" y="100"/>
                          <a:pt x="50" y="86"/>
                          <a:pt x="61" y="71"/>
                        </a:cubicBezTo>
                        <a:cubicBezTo>
                          <a:pt x="62" y="69"/>
                          <a:pt x="82" y="43"/>
                          <a:pt x="75" y="25"/>
                        </a:cubicBezTo>
                        <a:cubicBezTo>
                          <a:pt x="71" y="16"/>
                          <a:pt x="63" y="11"/>
                          <a:pt x="50" y="8"/>
                        </a:cubicBezTo>
                        <a:cubicBezTo>
                          <a:pt x="32" y="4"/>
                          <a:pt x="19" y="7"/>
                          <a:pt x="13" y="16"/>
                        </a:cubicBezTo>
                        <a:cubicBezTo>
                          <a:pt x="4" y="29"/>
                          <a:pt x="8" y="52"/>
                          <a:pt x="18" y="67"/>
                        </a:cubicBezTo>
                        <a:cubicBezTo>
                          <a:pt x="29" y="86"/>
                          <a:pt x="29" y="103"/>
                          <a:pt x="29" y="104"/>
                        </a:cubicBezTo>
                        <a:cubicBezTo>
                          <a:pt x="26" y="104"/>
                          <a:pt x="26" y="104"/>
                          <a:pt x="26" y="104"/>
                        </a:cubicBezTo>
                        <a:cubicBezTo>
                          <a:pt x="26" y="104"/>
                          <a:pt x="26" y="87"/>
                          <a:pt x="15" y="68"/>
                        </a:cubicBezTo>
                        <a:cubicBezTo>
                          <a:pt x="5" y="52"/>
                          <a:pt x="0" y="29"/>
                          <a:pt x="10" y="15"/>
                        </a:cubicBezTo>
                        <a:cubicBezTo>
                          <a:pt x="15" y="7"/>
                          <a:pt x="26" y="0"/>
                          <a:pt x="51" y="5"/>
                        </a:cubicBezTo>
                        <a:cubicBezTo>
                          <a:pt x="65" y="8"/>
                          <a:pt x="74" y="14"/>
                          <a:pt x="77" y="23"/>
                        </a:cubicBezTo>
                        <a:cubicBezTo>
                          <a:pt x="85" y="43"/>
                          <a:pt x="66" y="69"/>
                          <a:pt x="64" y="72"/>
                        </a:cubicBezTo>
                        <a:cubicBezTo>
                          <a:pt x="54" y="85"/>
                          <a:pt x="53" y="98"/>
                          <a:pt x="59" y="103"/>
                        </a:cubicBezTo>
                        <a:lnTo>
                          <a:pt x="57" y="10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102" name="ísḷîde"/>
                  <p:cNvSpPr/>
                  <p:nvPr/>
                </p:nvSpPr>
                <p:spPr bwMode="auto">
                  <a:xfrm>
                    <a:off x="5879052" y="2931419"/>
                    <a:ext cx="71395" cy="157068"/>
                  </a:xfrm>
                  <a:custGeom>
                    <a:avLst/>
                    <a:gdLst>
                      <a:gd name="T0" fmla="*/ 16 w 19"/>
                      <a:gd name="T1" fmla="*/ 42 h 42"/>
                      <a:gd name="T2" fmla="*/ 13 w 19"/>
                      <a:gd name="T3" fmla="*/ 42 h 42"/>
                      <a:gd name="T4" fmla="*/ 8 w 19"/>
                      <a:gd name="T5" fmla="*/ 4 h 42"/>
                      <a:gd name="T6" fmla="*/ 7 w 19"/>
                      <a:gd name="T7" fmla="*/ 3 h 42"/>
                      <a:gd name="T8" fmla="*/ 5 w 19"/>
                      <a:gd name="T9" fmla="*/ 42 h 42"/>
                      <a:gd name="T10" fmla="*/ 2 w 19"/>
                      <a:gd name="T11" fmla="*/ 42 h 42"/>
                      <a:gd name="T12" fmla="*/ 6 w 19"/>
                      <a:gd name="T13" fmla="*/ 1 h 42"/>
                      <a:gd name="T14" fmla="*/ 9 w 19"/>
                      <a:gd name="T15" fmla="*/ 1 h 42"/>
                      <a:gd name="T16" fmla="*/ 16 w 19"/>
                      <a:gd name="T17" fmla="*/ 42 h 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9" h="42">
                        <a:moveTo>
                          <a:pt x="16" y="42"/>
                        </a:moveTo>
                        <a:cubicBezTo>
                          <a:pt x="13" y="42"/>
                          <a:pt x="13" y="42"/>
                          <a:pt x="13" y="42"/>
                        </a:cubicBezTo>
                        <a:cubicBezTo>
                          <a:pt x="14" y="33"/>
                          <a:pt x="14" y="7"/>
                          <a:pt x="8" y="4"/>
                        </a:cubicBezTo>
                        <a:cubicBezTo>
                          <a:pt x="7" y="3"/>
                          <a:pt x="7" y="3"/>
                          <a:pt x="7" y="3"/>
                        </a:cubicBezTo>
                        <a:cubicBezTo>
                          <a:pt x="4" y="5"/>
                          <a:pt x="4" y="25"/>
                          <a:pt x="5" y="42"/>
                        </a:cubicBezTo>
                        <a:cubicBezTo>
                          <a:pt x="2" y="42"/>
                          <a:pt x="2" y="42"/>
                          <a:pt x="2" y="42"/>
                        </a:cubicBezTo>
                        <a:cubicBezTo>
                          <a:pt x="1" y="33"/>
                          <a:pt x="0" y="5"/>
                          <a:pt x="6" y="1"/>
                        </a:cubicBezTo>
                        <a:cubicBezTo>
                          <a:pt x="7" y="0"/>
                          <a:pt x="8" y="0"/>
                          <a:pt x="9" y="1"/>
                        </a:cubicBezTo>
                        <a:cubicBezTo>
                          <a:pt x="19" y="6"/>
                          <a:pt x="16" y="39"/>
                          <a:pt x="16" y="42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103" name="ïşľíḍé"/>
                  <p:cNvSpPr/>
                  <p:nvPr/>
                </p:nvSpPr>
                <p:spPr bwMode="auto">
                  <a:xfrm>
                    <a:off x="5856841" y="2874304"/>
                    <a:ext cx="109472" cy="109471"/>
                  </a:xfrm>
                  <a:custGeom>
                    <a:avLst/>
                    <a:gdLst>
                      <a:gd name="T0" fmla="*/ 21 w 29"/>
                      <a:gd name="T1" fmla="*/ 29 h 29"/>
                      <a:gd name="T2" fmla="*/ 18 w 29"/>
                      <a:gd name="T3" fmla="*/ 27 h 29"/>
                      <a:gd name="T4" fmla="*/ 26 w 29"/>
                      <a:gd name="T5" fmla="*/ 9 h 29"/>
                      <a:gd name="T6" fmla="*/ 25 w 29"/>
                      <a:gd name="T7" fmla="*/ 7 h 29"/>
                      <a:gd name="T8" fmla="*/ 20 w 29"/>
                      <a:gd name="T9" fmla="*/ 8 h 29"/>
                      <a:gd name="T10" fmla="*/ 10 w 29"/>
                      <a:gd name="T11" fmla="*/ 6 h 29"/>
                      <a:gd name="T12" fmla="*/ 8 w 29"/>
                      <a:gd name="T13" fmla="*/ 4 h 29"/>
                      <a:gd name="T14" fmla="*/ 5 w 29"/>
                      <a:gd name="T15" fmla="*/ 3 h 29"/>
                      <a:gd name="T16" fmla="*/ 3 w 29"/>
                      <a:gd name="T17" fmla="*/ 7 h 29"/>
                      <a:gd name="T18" fmla="*/ 11 w 29"/>
                      <a:gd name="T19" fmla="*/ 26 h 29"/>
                      <a:gd name="T20" fmla="*/ 8 w 29"/>
                      <a:gd name="T21" fmla="*/ 27 h 29"/>
                      <a:gd name="T22" fmla="*/ 0 w 29"/>
                      <a:gd name="T23" fmla="*/ 8 h 29"/>
                      <a:gd name="T24" fmla="*/ 0 w 29"/>
                      <a:gd name="T25" fmla="*/ 7 h 29"/>
                      <a:gd name="T26" fmla="*/ 4 w 29"/>
                      <a:gd name="T27" fmla="*/ 0 h 29"/>
                      <a:gd name="T28" fmla="*/ 9 w 29"/>
                      <a:gd name="T29" fmla="*/ 2 h 29"/>
                      <a:gd name="T30" fmla="*/ 12 w 29"/>
                      <a:gd name="T31" fmla="*/ 5 h 29"/>
                      <a:gd name="T32" fmla="*/ 18 w 29"/>
                      <a:gd name="T33" fmla="*/ 6 h 29"/>
                      <a:gd name="T34" fmla="*/ 27 w 29"/>
                      <a:gd name="T35" fmla="*/ 4 h 29"/>
                      <a:gd name="T36" fmla="*/ 29 w 29"/>
                      <a:gd name="T37" fmla="*/ 9 h 29"/>
                      <a:gd name="T38" fmla="*/ 29 w 29"/>
                      <a:gd name="T39" fmla="*/ 10 h 29"/>
                      <a:gd name="T40" fmla="*/ 21 w 29"/>
                      <a:gd name="T41" fmla="*/ 29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29" h="29">
                        <a:moveTo>
                          <a:pt x="21" y="29"/>
                        </a:moveTo>
                        <a:cubicBezTo>
                          <a:pt x="18" y="27"/>
                          <a:pt x="18" y="27"/>
                          <a:pt x="18" y="27"/>
                        </a:cubicBezTo>
                        <a:cubicBezTo>
                          <a:pt x="26" y="9"/>
                          <a:pt x="26" y="9"/>
                          <a:pt x="26" y="9"/>
                        </a:cubicBezTo>
                        <a:cubicBezTo>
                          <a:pt x="26" y="8"/>
                          <a:pt x="26" y="7"/>
                          <a:pt x="25" y="7"/>
                        </a:cubicBezTo>
                        <a:cubicBezTo>
                          <a:pt x="24" y="6"/>
                          <a:pt x="22" y="7"/>
                          <a:pt x="20" y="8"/>
                        </a:cubicBezTo>
                        <a:cubicBezTo>
                          <a:pt x="13" y="12"/>
                          <a:pt x="11" y="9"/>
                          <a:pt x="10" y="6"/>
                        </a:cubicBezTo>
                        <a:cubicBezTo>
                          <a:pt x="9" y="6"/>
                          <a:pt x="8" y="5"/>
                          <a:pt x="8" y="4"/>
                        </a:cubicBezTo>
                        <a:cubicBezTo>
                          <a:pt x="7" y="3"/>
                          <a:pt x="6" y="3"/>
                          <a:pt x="5" y="3"/>
                        </a:cubicBezTo>
                        <a:cubicBezTo>
                          <a:pt x="4" y="4"/>
                          <a:pt x="3" y="6"/>
                          <a:pt x="3" y="7"/>
                        </a:cubicBezTo>
                        <a:cubicBezTo>
                          <a:pt x="11" y="26"/>
                          <a:pt x="11" y="26"/>
                          <a:pt x="11" y="26"/>
                        </a:cubicBezTo>
                        <a:cubicBezTo>
                          <a:pt x="8" y="27"/>
                          <a:pt x="8" y="27"/>
                          <a:pt x="8" y="27"/>
                        </a:cubicBezTo>
                        <a:cubicBezTo>
                          <a:pt x="0" y="8"/>
                          <a:pt x="0" y="8"/>
                          <a:pt x="0" y="8"/>
                        </a:cubicBezTo>
                        <a:cubicBezTo>
                          <a:pt x="0" y="7"/>
                          <a:pt x="0" y="7"/>
                          <a:pt x="0" y="7"/>
                        </a:cubicBezTo>
                        <a:cubicBezTo>
                          <a:pt x="0" y="7"/>
                          <a:pt x="1" y="1"/>
                          <a:pt x="4" y="0"/>
                        </a:cubicBezTo>
                        <a:cubicBezTo>
                          <a:pt x="6" y="0"/>
                          <a:pt x="7" y="0"/>
                          <a:pt x="9" y="2"/>
                        </a:cubicBezTo>
                        <a:cubicBezTo>
                          <a:pt x="11" y="3"/>
                          <a:pt x="11" y="4"/>
                          <a:pt x="12" y="5"/>
                        </a:cubicBezTo>
                        <a:cubicBezTo>
                          <a:pt x="14" y="7"/>
                          <a:pt x="14" y="8"/>
                          <a:pt x="18" y="6"/>
                        </a:cubicBezTo>
                        <a:cubicBezTo>
                          <a:pt x="22" y="4"/>
                          <a:pt x="25" y="3"/>
                          <a:pt x="27" y="4"/>
                        </a:cubicBezTo>
                        <a:cubicBezTo>
                          <a:pt x="28" y="5"/>
                          <a:pt x="29" y="7"/>
                          <a:pt x="29" y="9"/>
                        </a:cubicBezTo>
                        <a:cubicBezTo>
                          <a:pt x="29" y="10"/>
                          <a:pt x="29" y="10"/>
                          <a:pt x="29" y="10"/>
                        </a:cubicBezTo>
                        <a:lnTo>
                          <a:pt x="21" y="29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104" name="îṥḻiḋe"/>
                  <p:cNvSpPr/>
                  <p:nvPr/>
                </p:nvSpPr>
                <p:spPr bwMode="auto">
                  <a:xfrm>
                    <a:off x="5826696" y="3080555"/>
                    <a:ext cx="169761" cy="49182"/>
                  </a:xfrm>
                  <a:custGeom>
                    <a:avLst/>
                    <a:gdLst>
                      <a:gd name="T0" fmla="*/ 23 w 45"/>
                      <a:gd name="T1" fmla="*/ 13 h 13"/>
                      <a:gd name="T2" fmla="*/ 0 w 45"/>
                      <a:gd name="T3" fmla="*/ 7 h 13"/>
                      <a:gd name="T4" fmla="*/ 0 w 45"/>
                      <a:gd name="T5" fmla="*/ 4 h 13"/>
                      <a:gd name="T6" fmla="*/ 19 w 45"/>
                      <a:gd name="T7" fmla="*/ 0 h 13"/>
                      <a:gd name="T8" fmla="*/ 41 w 45"/>
                      <a:gd name="T9" fmla="*/ 1 h 13"/>
                      <a:gd name="T10" fmla="*/ 45 w 45"/>
                      <a:gd name="T11" fmla="*/ 6 h 13"/>
                      <a:gd name="T12" fmla="*/ 44 w 45"/>
                      <a:gd name="T13" fmla="*/ 9 h 13"/>
                      <a:gd name="T14" fmla="*/ 23 w 45"/>
                      <a:gd name="T15" fmla="*/ 13 h 13"/>
                      <a:gd name="T16" fmla="*/ 19 w 45"/>
                      <a:gd name="T17" fmla="*/ 3 h 13"/>
                      <a:gd name="T18" fmla="*/ 3 w 45"/>
                      <a:gd name="T19" fmla="*/ 6 h 13"/>
                      <a:gd name="T20" fmla="*/ 23 w 45"/>
                      <a:gd name="T21" fmla="*/ 10 h 13"/>
                      <a:gd name="T22" fmla="*/ 42 w 45"/>
                      <a:gd name="T23" fmla="*/ 7 h 13"/>
                      <a:gd name="T24" fmla="*/ 42 w 45"/>
                      <a:gd name="T25" fmla="*/ 6 h 13"/>
                      <a:gd name="T26" fmla="*/ 41 w 45"/>
                      <a:gd name="T27" fmla="*/ 4 h 13"/>
                      <a:gd name="T28" fmla="*/ 19 w 45"/>
                      <a:gd name="T29" fmla="*/ 3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45" h="13">
                        <a:moveTo>
                          <a:pt x="23" y="13"/>
                        </a:moveTo>
                        <a:cubicBezTo>
                          <a:pt x="18" y="13"/>
                          <a:pt x="2" y="13"/>
                          <a:pt x="0" y="7"/>
                        </a:cubicBezTo>
                        <a:cubicBezTo>
                          <a:pt x="0" y="6"/>
                          <a:pt x="0" y="5"/>
                          <a:pt x="0" y="4"/>
                        </a:cubicBezTo>
                        <a:cubicBezTo>
                          <a:pt x="1" y="3"/>
                          <a:pt x="4" y="0"/>
                          <a:pt x="19" y="0"/>
                        </a:cubicBezTo>
                        <a:cubicBezTo>
                          <a:pt x="25" y="0"/>
                          <a:pt x="32" y="1"/>
                          <a:pt x="41" y="1"/>
                        </a:cubicBezTo>
                        <a:cubicBezTo>
                          <a:pt x="43" y="2"/>
                          <a:pt x="45" y="3"/>
                          <a:pt x="45" y="6"/>
                        </a:cubicBezTo>
                        <a:cubicBezTo>
                          <a:pt x="45" y="7"/>
                          <a:pt x="45" y="8"/>
                          <a:pt x="44" y="9"/>
                        </a:cubicBezTo>
                        <a:cubicBezTo>
                          <a:pt x="41" y="12"/>
                          <a:pt x="31" y="13"/>
                          <a:pt x="23" y="13"/>
                        </a:cubicBezTo>
                        <a:close/>
                        <a:moveTo>
                          <a:pt x="19" y="3"/>
                        </a:moveTo>
                        <a:cubicBezTo>
                          <a:pt x="4" y="3"/>
                          <a:pt x="3" y="6"/>
                          <a:pt x="3" y="6"/>
                        </a:cubicBezTo>
                        <a:cubicBezTo>
                          <a:pt x="3" y="8"/>
                          <a:pt x="11" y="10"/>
                          <a:pt x="23" y="10"/>
                        </a:cubicBezTo>
                        <a:cubicBezTo>
                          <a:pt x="32" y="10"/>
                          <a:pt x="40" y="9"/>
                          <a:pt x="42" y="7"/>
                        </a:cubicBezTo>
                        <a:cubicBezTo>
                          <a:pt x="42" y="7"/>
                          <a:pt x="42" y="6"/>
                          <a:pt x="42" y="6"/>
                        </a:cubicBezTo>
                        <a:cubicBezTo>
                          <a:pt x="42" y="5"/>
                          <a:pt x="41" y="5"/>
                          <a:pt x="41" y="4"/>
                        </a:cubicBezTo>
                        <a:cubicBezTo>
                          <a:pt x="32" y="4"/>
                          <a:pt x="25" y="3"/>
                          <a:pt x="19" y="3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105" name="ïSḷidé"/>
                  <p:cNvSpPr/>
                  <p:nvPr/>
                </p:nvSpPr>
                <p:spPr bwMode="auto">
                  <a:xfrm>
                    <a:off x="5826696" y="3118632"/>
                    <a:ext cx="169761" cy="49182"/>
                  </a:xfrm>
                  <a:custGeom>
                    <a:avLst/>
                    <a:gdLst>
                      <a:gd name="T0" fmla="*/ 23 w 45"/>
                      <a:gd name="T1" fmla="*/ 13 h 13"/>
                      <a:gd name="T2" fmla="*/ 0 w 45"/>
                      <a:gd name="T3" fmla="*/ 6 h 13"/>
                      <a:gd name="T4" fmla="*/ 0 w 45"/>
                      <a:gd name="T5" fmla="*/ 4 h 13"/>
                      <a:gd name="T6" fmla="*/ 19 w 45"/>
                      <a:gd name="T7" fmla="*/ 0 h 13"/>
                      <a:gd name="T8" fmla="*/ 41 w 45"/>
                      <a:gd name="T9" fmla="*/ 1 h 13"/>
                      <a:gd name="T10" fmla="*/ 45 w 45"/>
                      <a:gd name="T11" fmla="*/ 6 h 13"/>
                      <a:gd name="T12" fmla="*/ 44 w 45"/>
                      <a:gd name="T13" fmla="*/ 8 h 13"/>
                      <a:gd name="T14" fmla="*/ 23 w 45"/>
                      <a:gd name="T15" fmla="*/ 13 h 13"/>
                      <a:gd name="T16" fmla="*/ 19 w 45"/>
                      <a:gd name="T17" fmla="*/ 3 h 13"/>
                      <a:gd name="T18" fmla="*/ 3 w 45"/>
                      <a:gd name="T19" fmla="*/ 5 h 13"/>
                      <a:gd name="T20" fmla="*/ 23 w 45"/>
                      <a:gd name="T21" fmla="*/ 10 h 13"/>
                      <a:gd name="T22" fmla="*/ 42 w 45"/>
                      <a:gd name="T23" fmla="*/ 6 h 13"/>
                      <a:gd name="T24" fmla="*/ 42 w 45"/>
                      <a:gd name="T25" fmla="*/ 6 h 13"/>
                      <a:gd name="T26" fmla="*/ 41 w 45"/>
                      <a:gd name="T27" fmla="*/ 4 h 13"/>
                      <a:gd name="T28" fmla="*/ 19 w 45"/>
                      <a:gd name="T29" fmla="*/ 3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45" h="13">
                        <a:moveTo>
                          <a:pt x="23" y="13"/>
                        </a:moveTo>
                        <a:cubicBezTo>
                          <a:pt x="18" y="13"/>
                          <a:pt x="2" y="12"/>
                          <a:pt x="0" y="6"/>
                        </a:cubicBezTo>
                        <a:cubicBezTo>
                          <a:pt x="0" y="6"/>
                          <a:pt x="0" y="5"/>
                          <a:pt x="0" y="4"/>
                        </a:cubicBezTo>
                        <a:cubicBezTo>
                          <a:pt x="1" y="2"/>
                          <a:pt x="4" y="0"/>
                          <a:pt x="19" y="0"/>
                        </a:cubicBezTo>
                        <a:cubicBezTo>
                          <a:pt x="25" y="0"/>
                          <a:pt x="32" y="0"/>
                          <a:pt x="41" y="1"/>
                        </a:cubicBezTo>
                        <a:cubicBezTo>
                          <a:pt x="43" y="1"/>
                          <a:pt x="45" y="3"/>
                          <a:pt x="45" y="6"/>
                        </a:cubicBezTo>
                        <a:cubicBezTo>
                          <a:pt x="45" y="7"/>
                          <a:pt x="45" y="8"/>
                          <a:pt x="44" y="8"/>
                        </a:cubicBezTo>
                        <a:cubicBezTo>
                          <a:pt x="41" y="12"/>
                          <a:pt x="31" y="13"/>
                          <a:pt x="23" y="13"/>
                        </a:cubicBezTo>
                        <a:close/>
                        <a:moveTo>
                          <a:pt x="19" y="3"/>
                        </a:moveTo>
                        <a:cubicBezTo>
                          <a:pt x="4" y="3"/>
                          <a:pt x="3" y="5"/>
                          <a:pt x="3" y="5"/>
                        </a:cubicBezTo>
                        <a:cubicBezTo>
                          <a:pt x="3" y="7"/>
                          <a:pt x="11" y="10"/>
                          <a:pt x="23" y="10"/>
                        </a:cubicBezTo>
                        <a:cubicBezTo>
                          <a:pt x="32" y="10"/>
                          <a:pt x="40" y="8"/>
                          <a:pt x="42" y="6"/>
                        </a:cubicBezTo>
                        <a:cubicBezTo>
                          <a:pt x="42" y="6"/>
                          <a:pt x="42" y="6"/>
                          <a:pt x="42" y="6"/>
                        </a:cubicBezTo>
                        <a:cubicBezTo>
                          <a:pt x="42" y="4"/>
                          <a:pt x="41" y="4"/>
                          <a:pt x="41" y="4"/>
                        </a:cubicBezTo>
                        <a:cubicBezTo>
                          <a:pt x="32" y="3"/>
                          <a:pt x="25" y="3"/>
                          <a:pt x="19" y="3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106" name="iṣlïḍé"/>
                  <p:cNvSpPr/>
                  <p:nvPr/>
                </p:nvSpPr>
                <p:spPr bwMode="auto">
                  <a:xfrm>
                    <a:off x="5826696" y="3156709"/>
                    <a:ext cx="169761" cy="44423"/>
                  </a:xfrm>
                  <a:custGeom>
                    <a:avLst/>
                    <a:gdLst>
                      <a:gd name="T0" fmla="*/ 23 w 45"/>
                      <a:gd name="T1" fmla="*/ 12 h 12"/>
                      <a:gd name="T2" fmla="*/ 0 w 45"/>
                      <a:gd name="T3" fmla="*/ 6 h 12"/>
                      <a:gd name="T4" fmla="*/ 0 w 45"/>
                      <a:gd name="T5" fmla="*/ 4 h 12"/>
                      <a:gd name="T6" fmla="*/ 19 w 45"/>
                      <a:gd name="T7" fmla="*/ 0 h 12"/>
                      <a:gd name="T8" fmla="*/ 41 w 45"/>
                      <a:gd name="T9" fmla="*/ 1 h 12"/>
                      <a:gd name="T10" fmla="*/ 45 w 45"/>
                      <a:gd name="T11" fmla="*/ 6 h 12"/>
                      <a:gd name="T12" fmla="*/ 44 w 45"/>
                      <a:gd name="T13" fmla="*/ 8 h 12"/>
                      <a:gd name="T14" fmla="*/ 23 w 45"/>
                      <a:gd name="T15" fmla="*/ 12 h 12"/>
                      <a:gd name="T16" fmla="*/ 19 w 45"/>
                      <a:gd name="T17" fmla="*/ 3 h 12"/>
                      <a:gd name="T18" fmla="*/ 3 w 45"/>
                      <a:gd name="T19" fmla="*/ 5 h 12"/>
                      <a:gd name="T20" fmla="*/ 23 w 45"/>
                      <a:gd name="T21" fmla="*/ 9 h 12"/>
                      <a:gd name="T22" fmla="*/ 42 w 45"/>
                      <a:gd name="T23" fmla="*/ 6 h 12"/>
                      <a:gd name="T24" fmla="*/ 42 w 45"/>
                      <a:gd name="T25" fmla="*/ 6 h 12"/>
                      <a:gd name="T26" fmla="*/ 41 w 45"/>
                      <a:gd name="T27" fmla="*/ 4 h 12"/>
                      <a:gd name="T28" fmla="*/ 19 w 45"/>
                      <a:gd name="T29" fmla="*/ 3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45" h="12">
                        <a:moveTo>
                          <a:pt x="23" y="12"/>
                        </a:moveTo>
                        <a:cubicBezTo>
                          <a:pt x="18" y="12"/>
                          <a:pt x="2" y="12"/>
                          <a:pt x="0" y="6"/>
                        </a:cubicBezTo>
                        <a:cubicBezTo>
                          <a:pt x="0" y="6"/>
                          <a:pt x="0" y="5"/>
                          <a:pt x="0" y="4"/>
                        </a:cubicBezTo>
                        <a:cubicBezTo>
                          <a:pt x="1" y="2"/>
                          <a:pt x="4" y="0"/>
                          <a:pt x="19" y="0"/>
                        </a:cubicBezTo>
                        <a:cubicBezTo>
                          <a:pt x="25" y="0"/>
                          <a:pt x="32" y="0"/>
                          <a:pt x="41" y="1"/>
                        </a:cubicBezTo>
                        <a:cubicBezTo>
                          <a:pt x="43" y="1"/>
                          <a:pt x="45" y="2"/>
                          <a:pt x="45" y="6"/>
                        </a:cubicBezTo>
                        <a:cubicBezTo>
                          <a:pt x="45" y="6"/>
                          <a:pt x="45" y="7"/>
                          <a:pt x="44" y="8"/>
                        </a:cubicBezTo>
                        <a:cubicBezTo>
                          <a:pt x="41" y="11"/>
                          <a:pt x="31" y="12"/>
                          <a:pt x="23" y="12"/>
                        </a:cubicBezTo>
                        <a:close/>
                        <a:moveTo>
                          <a:pt x="19" y="3"/>
                        </a:moveTo>
                        <a:cubicBezTo>
                          <a:pt x="4" y="3"/>
                          <a:pt x="3" y="5"/>
                          <a:pt x="3" y="5"/>
                        </a:cubicBezTo>
                        <a:cubicBezTo>
                          <a:pt x="3" y="7"/>
                          <a:pt x="11" y="9"/>
                          <a:pt x="23" y="9"/>
                        </a:cubicBezTo>
                        <a:cubicBezTo>
                          <a:pt x="32" y="9"/>
                          <a:pt x="40" y="8"/>
                          <a:pt x="42" y="6"/>
                        </a:cubicBezTo>
                        <a:cubicBezTo>
                          <a:pt x="42" y="6"/>
                          <a:pt x="42" y="6"/>
                          <a:pt x="42" y="6"/>
                        </a:cubicBezTo>
                        <a:cubicBezTo>
                          <a:pt x="42" y="4"/>
                          <a:pt x="41" y="4"/>
                          <a:pt x="41" y="4"/>
                        </a:cubicBezTo>
                        <a:cubicBezTo>
                          <a:pt x="32" y="3"/>
                          <a:pt x="25" y="3"/>
                          <a:pt x="19" y="3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107" name="íṩľiďé"/>
                  <p:cNvSpPr/>
                  <p:nvPr/>
                </p:nvSpPr>
                <p:spPr bwMode="auto">
                  <a:xfrm>
                    <a:off x="5883811" y="3193199"/>
                    <a:ext cx="71395" cy="49182"/>
                  </a:xfrm>
                  <a:custGeom>
                    <a:avLst/>
                    <a:gdLst>
                      <a:gd name="T0" fmla="*/ 9 w 19"/>
                      <a:gd name="T1" fmla="*/ 13 h 13"/>
                      <a:gd name="T2" fmla="*/ 9 w 19"/>
                      <a:gd name="T3" fmla="*/ 13 h 13"/>
                      <a:gd name="T4" fmla="*/ 0 w 19"/>
                      <a:gd name="T5" fmla="*/ 1 h 13"/>
                      <a:gd name="T6" fmla="*/ 3 w 19"/>
                      <a:gd name="T7" fmla="*/ 0 h 13"/>
                      <a:gd name="T8" fmla="*/ 9 w 19"/>
                      <a:gd name="T9" fmla="*/ 10 h 13"/>
                      <a:gd name="T10" fmla="*/ 9 w 19"/>
                      <a:gd name="T11" fmla="*/ 10 h 13"/>
                      <a:gd name="T12" fmla="*/ 16 w 19"/>
                      <a:gd name="T13" fmla="*/ 0 h 13"/>
                      <a:gd name="T14" fmla="*/ 19 w 19"/>
                      <a:gd name="T15" fmla="*/ 1 h 13"/>
                      <a:gd name="T16" fmla="*/ 9 w 19"/>
                      <a:gd name="T17" fmla="*/ 13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9" h="13">
                        <a:moveTo>
                          <a:pt x="9" y="13"/>
                        </a:moveTo>
                        <a:cubicBezTo>
                          <a:pt x="9" y="13"/>
                          <a:pt x="9" y="13"/>
                          <a:pt x="9" y="13"/>
                        </a:cubicBezTo>
                        <a:cubicBezTo>
                          <a:pt x="4" y="12"/>
                          <a:pt x="0" y="2"/>
                          <a:pt x="0" y="1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4" y="4"/>
                          <a:pt x="7" y="10"/>
                          <a:pt x="9" y="10"/>
                        </a:cubicBezTo>
                        <a:cubicBezTo>
                          <a:pt x="9" y="10"/>
                          <a:pt x="9" y="10"/>
                          <a:pt x="9" y="10"/>
                        </a:cubicBezTo>
                        <a:cubicBezTo>
                          <a:pt x="10" y="10"/>
                          <a:pt x="13" y="9"/>
                          <a:pt x="16" y="0"/>
                        </a:cubicBezTo>
                        <a:cubicBezTo>
                          <a:pt x="19" y="1"/>
                          <a:pt x="19" y="1"/>
                          <a:pt x="19" y="1"/>
                        </a:cubicBezTo>
                        <a:cubicBezTo>
                          <a:pt x="16" y="9"/>
                          <a:pt x="13" y="13"/>
                          <a:pt x="9" y="13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108" name="iṩḻïḋe"/>
                  <p:cNvSpPr/>
                  <p:nvPr/>
                </p:nvSpPr>
                <p:spPr bwMode="auto">
                  <a:xfrm>
                    <a:off x="5714051" y="2610936"/>
                    <a:ext cx="90433" cy="98366"/>
                  </a:xfrm>
                  <a:custGeom>
                    <a:avLst/>
                    <a:gdLst>
                      <a:gd name="T0" fmla="*/ 21 w 24"/>
                      <a:gd name="T1" fmla="*/ 26 h 26"/>
                      <a:gd name="T2" fmla="*/ 0 w 24"/>
                      <a:gd name="T3" fmla="*/ 3 h 26"/>
                      <a:gd name="T4" fmla="*/ 1 w 24"/>
                      <a:gd name="T5" fmla="*/ 0 h 26"/>
                      <a:gd name="T6" fmla="*/ 24 w 24"/>
                      <a:gd name="T7" fmla="*/ 24 h 26"/>
                      <a:gd name="T8" fmla="*/ 21 w 24"/>
                      <a:gd name="T9" fmla="*/ 26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4" h="26">
                        <a:moveTo>
                          <a:pt x="21" y="26"/>
                        </a:moveTo>
                        <a:cubicBezTo>
                          <a:pt x="21" y="26"/>
                          <a:pt x="11" y="5"/>
                          <a:pt x="0" y="3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3" y="2"/>
                          <a:pt x="23" y="24"/>
                          <a:pt x="24" y="24"/>
                        </a:cubicBezTo>
                        <a:lnTo>
                          <a:pt x="21" y="26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109" name="îṣlídê"/>
                  <p:cNvSpPr/>
                  <p:nvPr/>
                </p:nvSpPr>
                <p:spPr bwMode="auto">
                  <a:xfrm>
                    <a:off x="5837802" y="2607763"/>
                    <a:ext cx="30145" cy="82500"/>
                  </a:xfrm>
                  <a:custGeom>
                    <a:avLst/>
                    <a:gdLst>
                      <a:gd name="T0" fmla="*/ 5 w 8"/>
                      <a:gd name="T1" fmla="*/ 22 h 22"/>
                      <a:gd name="T2" fmla="*/ 0 w 8"/>
                      <a:gd name="T3" fmla="*/ 4 h 22"/>
                      <a:gd name="T4" fmla="*/ 1 w 8"/>
                      <a:gd name="T5" fmla="*/ 4 h 22"/>
                      <a:gd name="T6" fmla="*/ 1 w 8"/>
                      <a:gd name="T7" fmla="*/ 1 h 22"/>
                      <a:gd name="T8" fmla="*/ 8 w 8"/>
                      <a:gd name="T9" fmla="*/ 21 h 22"/>
                      <a:gd name="T10" fmla="*/ 5 w 8"/>
                      <a:gd name="T11" fmla="*/ 22 h 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8" h="22">
                        <a:moveTo>
                          <a:pt x="5" y="22"/>
                        </a:moveTo>
                        <a:cubicBezTo>
                          <a:pt x="3" y="14"/>
                          <a:pt x="1" y="5"/>
                          <a:pt x="0" y="4"/>
                        </a:cubicBezTo>
                        <a:cubicBezTo>
                          <a:pt x="0" y="4"/>
                          <a:pt x="1" y="4"/>
                          <a:pt x="1" y="4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2" y="1"/>
                          <a:pt x="4" y="0"/>
                          <a:pt x="8" y="21"/>
                        </a:cubicBezTo>
                        <a:lnTo>
                          <a:pt x="5" y="22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110" name="ïṡlîḋê"/>
                  <p:cNvSpPr/>
                  <p:nvPr/>
                </p:nvSpPr>
                <p:spPr bwMode="auto">
                  <a:xfrm>
                    <a:off x="5909196" y="2563340"/>
                    <a:ext cx="30145" cy="126924"/>
                  </a:xfrm>
                  <a:custGeom>
                    <a:avLst/>
                    <a:gdLst>
                      <a:gd name="T0" fmla="*/ 3 w 8"/>
                      <a:gd name="T1" fmla="*/ 34 h 34"/>
                      <a:gd name="T2" fmla="*/ 6 w 8"/>
                      <a:gd name="T3" fmla="*/ 0 h 34"/>
                      <a:gd name="T4" fmla="*/ 8 w 8"/>
                      <a:gd name="T5" fmla="*/ 1 h 34"/>
                      <a:gd name="T6" fmla="*/ 6 w 8"/>
                      <a:gd name="T7" fmla="*/ 33 h 34"/>
                      <a:gd name="T8" fmla="*/ 3 w 8"/>
                      <a:gd name="T9" fmla="*/ 34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34">
                        <a:moveTo>
                          <a:pt x="3" y="34"/>
                        </a:moveTo>
                        <a:cubicBezTo>
                          <a:pt x="3" y="31"/>
                          <a:pt x="0" y="6"/>
                          <a:pt x="6" y="0"/>
                        </a:cubicBezTo>
                        <a:cubicBezTo>
                          <a:pt x="8" y="1"/>
                          <a:pt x="8" y="1"/>
                          <a:pt x="8" y="1"/>
                        </a:cubicBezTo>
                        <a:cubicBezTo>
                          <a:pt x="4" y="6"/>
                          <a:pt x="5" y="26"/>
                          <a:pt x="6" y="33"/>
                        </a:cubicBezTo>
                        <a:lnTo>
                          <a:pt x="3" y="34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111" name="iśḻïḍè"/>
                  <p:cNvSpPr/>
                  <p:nvPr/>
                </p:nvSpPr>
                <p:spPr bwMode="auto">
                  <a:xfrm>
                    <a:off x="5969484" y="2629975"/>
                    <a:ext cx="34904" cy="68221"/>
                  </a:xfrm>
                  <a:custGeom>
                    <a:avLst/>
                    <a:gdLst>
                      <a:gd name="T0" fmla="*/ 3 w 9"/>
                      <a:gd name="T1" fmla="*/ 18 h 18"/>
                      <a:gd name="T2" fmla="*/ 0 w 9"/>
                      <a:gd name="T3" fmla="*/ 18 h 18"/>
                      <a:gd name="T4" fmla="*/ 8 w 9"/>
                      <a:gd name="T5" fmla="*/ 0 h 18"/>
                      <a:gd name="T6" fmla="*/ 9 w 9"/>
                      <a:gd name="T7" fmla="*/ 3 h 18"/>
                      <a:gd name="T8" fmla="*/ 3 w 9"/>
                      <a:gd name="T9" fmla="*/ 18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18">
                        <a:moveTo>
                          <a:pt x="3" y="18"/>
                        </a:moveTo>
                        <a:cubicBezTo>
                          <a:pt x="0" y="18"/>
                          <a:pt x="0" y="18"/>
                          <a:pt x="0" y="18"/>
                        </a:cubicBezTo>
                        <a:cubicBezTo>
                          <a:pt x="1" y="15"/>
                          <a:pt x="3" y="1"/>
                          <a:pt x="8" y="0"/>
                        </a:cubicBezTo>
                        <a:cubicBezTo>
                          <a:pt x="9" y="3"/>
                          <a:pt x="9" y="3"/>
                          <a:pt x="9" y="3"/>
                        </a:cubicBezTo>
                        <a:cubicBezTo>
                          <a:pt x="6" y="4"/>
                          <a:pt x="4" y="12"/>
                          <a:pt x="3" y="18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112" name="ïşļïdê"/>
                  <p:cNvSpPr/>
                  <p:nvPr/>
                </p:nvSpPr>
                <p:spPr bwMode="auto">
                  <a:xfrm>
                    <a:off x="6023427" y="2656946"/>
                    <a:ext cx="96780" cy="66635"/>
                  </a:xfrm>
                  <a:custGeom>
                    <a:avLst/>
                    <a:gdLst>
                      <a:gd name="T0" fmla="*/ 3 w 26"/>
                      <a:gd name="T1" fmla="*/ 18 h 18"/>
                      <a:gd name="T2" fmla="*/ 0 w 26"/>
                      <a:gd name="T3" fmla="*/ 16 h 18"/>
                      <a:gd name="T4" fmla="*/ 26 w 26"/>
                      <a:gd name="T5" fmla="*/ 1 h 18"/>
                      <a:gd name="T6" fmla="*/ 25 w 26"/>
                      <a:gd name="T7" fmla="*/ 4 h 18"/>
                      <a:gd name="T8" fmla="*/ 3 w 26"/>
                      <a:gd name="T9" fmla="*/ 18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6" h="18">
                        <a:moveTo>
                          <a:pt x="3" y="18"/>
                        </a:moveTo>
                        <a:cubicBezTo>
                          <a:pt x="0" y="16"/>
                          <a:pt x="0" y="16"/>
                          <a:pt x="0" y="16"/>
                        </a:cubicBezTo>
                        <a:cubicBezTo>
                          <a:pt x="1" y="15"/>
                          <a:pt x="14" y="0"/>
                          <a:pt x="26" y="1"/>
                        </a:cubicBezTo>
                        <a:cubicBezTo>
                          <a:pt x="25" y="4"/>
                          <a:pt x="25" y="4"/>
                          <a:pt x="25" y="4"/>
                        </a:cubicBezTo>
                        <a:cubicBezTo>
                          <a:pt x="16" y="3"/>
                          <a:pt x="3" y="18"/>
                          <a:pt x="3" y="18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113" name="íṣļíďê"/>
                  <p:cNvSpPr/>
                  <p:nvPr/>
                </p:nvSpPr>
                <p:spPr bwMode="auto">
                  <a:xfrm>
                    <a:off x="6056745" y="2736273"/>
                    <a:ext cx="44423" cy="22212"/>
                  </a:xfrm>
                  <a:custGeom>
                    <a:avLst/>
                    <a:gdLst>
                      <a:gd name="T0" fmla="*/ 2 w 12"/>
                      <a:gd name="T1" fmla="*/ 6 h 6"/>
                      <a:gd name="T2" fmla="*/ 0 w 12"/>
                      <a:gd name="T3" fmla="*/ 4 h 6"/>
                      <a:gd name="T4" fmla="*/ 12 w 12"/>
                      <a:gd name="T5" fmla="*/ 1 h 6"/>
                      <a:gd name="T6" fmla="*/ 11 w 12"/>
                      <a:gd name="T7" fmla="*/ 4 h 6"/>
                      <a:gd name="T8" fmla="*/ 2 w 12"/>
                      <a:gd name="T9" fmla="*/ 6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" h="6">
                        <a:moveTo>
                          <a:pt x="2" y="6"/>
                        </a:move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1" y="4"/>
                          <a:pt x="6" y="0"/>
                          <a:pt x="12" y="1"/>
                        </a:cubicBezTo>
                        <a:cubicBezTo>
                          <a:pt x="11" y="4"/>
                          <a:pt x="11" y="4"/>
                          <a:pt x="11" y="4"/>
                        </a:cubicBezTo>
                        <a:cubicBezTo>
                          <a:pt x="7" y="4"/>
                          <a:pt x="2" y="6"/>
                          <a:pt x="2" y="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114" name="íşḷîḑè"/>
                  <p:cNvSpPr/>
                  <p:nvPr/>
                </p:nvSpPr>
                <p:spPr bwMode="auto">
                  <a:xfrm>
                    <a:off x="5717224" y="2736273"/>
                    <a:ext cx="46010" cy="22212"/>
                  </a:xfrm>
                  <a:custGeom>
                    <a:avLst/>
                    <a:gdLst>
                      <a:gd name="T0" fmla="*/ 10 w 12"/>
                      <a:gd name="T1" fmla="*/ 6 h 6"/>
                      <a:gd name="T2" fmla="*/ 0 w 12"/>
                      <a:gd name="T3" fmla="*/ 3 h 6"/>
                      <a:gd name="T4" fmla="*/ 0 w 12"/>
                      <a:gd name="T5" fmla="*/ 0 h 6"/>
                      <a:gd name="T6" fmla="*/ 12 w 12"/>
                      <a:gd name="T7" fmla="*/ 4 h 6"/>
                      <a:gd name="T8" fmla="*/ 10 w 12"/>
                      <a:gd name="T9" fmla="*/ 6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" h="6">
                        <a:moveTo>
                          <a:pt x="10" y="6"/>
                        </a:moveTo>
                        <a:cubicBezTo>
                          <a:pt x="9" y="6"/>
                          <a:pt x="6" y="3"/>
                          <a:pt x="0" y="3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7" y="0"/>
                          <a:pt x="11" y="4"/>
                          <a:pt x="12" y="4"/>
                        </a:cubicBezTo>
                        <a:lnTo>
                          <a:pt x="10" y="6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</p:grpSp>
            <p:grpSp>
              <p:nvGrpSpPr>
                <p:cNvPr id="41" name="íṩḷïḓê"/>
                <p:cNvGrpSpPr/>
                <p:nvPr/>
              </p:nvGrpSpPr>
              <p:grpSpPr>
                <a:xfrm>
                  <a:off x="3272257" y="5170037"/>
                  <a:ext cx="309377" cy="414088"/>
                  <a:chOff x="3957743" y="5628549"/>
                  <a:chExt cx="309377" cy="414088"/>
                </a:xfrm>
              </p:grpSpPr>
              <p:sp>
                <p:nvSpPr>
                  <p:cNvPr id="95" name="íŝľídê"/>
                  <p:cNvSpPr/>
                  <p:nvPr/>
                </p:nvSpPr>
                <p:spPr bwMode="auto">
                  <a:xfrm>
                    <a:off x="3957743" y="5639654"/>
                    <a:ext cx="120578" cy="150721"/>
                  </a:xfrm>
                  <a:custGeom>
                    <a:avLst/>
                    <a:gdLst>
                      <a:gd name="T0" fmla="*/ 29 w 32"/>
                      <a:gd name="T1" fmla="*/ 2 h 40"/>
                      <a:gd name="T2" fmla="*/ 26 w 32"/>
                      <a:gd name="T3" fmla="*/ 1 h 40"/>
                      <a:gd name="T4" fmla="*/ 22 w 32"/>
                      <a:gd name="T5" fmla="*/ 0 h 40"/>
                      <a:gd name="T6" fmla="*/ 4 w 32"/>
                      <a:gd name="T7" fmla="*/ 14 h 40"/>
                      <a:gd name="T8" fmla="*/ 11 w 32"/>
                      <a:gd name="T9" fmla="*/ 39 h 40"/>
                      <a:gd name="T10" fmla="*/ 14 w 32"/>
                      <a:gd name="T11" fmla="*/ 40 h 40"/>
                      <a:gd name="T12" fmla="*/ 15 w 32"/>
                      <a:gd name="T13" fmla="*/ 40 h 40"/>
                      <a:gd name="T14" fmla="*/ 18 w 32"/>
                      <a:gd name="T15" fmla="*/ 40 h 40"/>
                      <a:gd name="T16" fmla="*/ 15 w 32"/>
                      <a:gd name="T17" fmla="*/ 38 h 40"/>
                      <a:gd name="T18" fmla="*/ 12 w 32"/>
                      <a:gd name="T19" fmla="*/ 37 h 40"/>
                      <a:gd name="T20" fmla="*/ 12 w 32"/>
                      <a:gd name="T21" fmla="*/ 37 h 40"/>
                      <a:gd name="T22" fmla="*/ 6 w 32"/>
                      <a:gd name="T23" fmla="*/ 15 h 40"/>
                      <a:gd name="T24" fmla="*/ 22 w 32"/>
                      <a:gd name="T25" fmla="*/ 2 h 40"/>
                      <a:gd name="T26" fmla="*/ 26 w 32"/>
                      <a:gd name="T27" fmla="*/ 2 h 40"/>
                      <a:gd name="T28" fmla="*/ 28 w 32"/>
                      <a:gd name="T29" fmla="*/ 4 h 40"/>
                      <a:gd name="T30" fmla="*/ 32 w 32"/>
                      <a:gd name="T31" fmla="*/ 5 h 40"/>
                      <a:gd name="T32" fmla="*/ 29 w 32"/>
                      <a:gd name="T33" fmla="*/ 2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32" h="40">
                        <a:moveTo>
                          <a:pt x="29" y="2"/>
                        </a:moveTo>
                        <a:cubicBezTo>
                          <a:pt x="28" y="2"/>
                          <a:pt x="27" y="1"/>
                          <a:pt x="26" y="1"/>
                        </a:cubicBezTo>
                        <a:cubicBezTo>
                          <a:pt x="25" y="0"/>
                          <a:pt x="23" y="0"/>
                          <a:pt x="22" y="0"/>
                        </a:cubicBezTo>
                        <a:cubicBezTo>
                          <a:pt x="15" y="0"/>
                          <a:pt x="8" y="5"/>
                          <a:pt x="4" y="14"/>
                        </a:cubicBezTo>
                        <a:cubicBezTo>
                          <a:pt x="0" y="25"/>
                          <a:pt x="3" y="36"/>
                          <a:pt x="11" y="39"/>
                        </a:cubicBezTo>
                        <a:cubicBezTo>
                          <a:pt x="12" y="39"/>
                          <a:pt x="13" y="40"/>
                          <a:pt x="14" y="40"/>
                        </a:cubicBezTo>
                        <a:cubicBezTo>
                          <a:pt x="15" y="40"/>
                          <a:pt x="15" y="40"/>
                          <a:pt x="15" y="40"/>
                        </a:cubicBezTo>
                        <a:cubicBezTo>
                          <a:pt x="16" y="40"/>
                          <a:pt x="17" y="40"/>
                          <a:pt x="18" y="40"/>
                        </a:cubicBezTo>
                        <a:cubicBezTo>
                          <a:pt x="17" y="39"/>
                          <a:pt x="16" y="39"/>
                          <a:pt x="15" y="38"/>
                        </a:cubicBezTo>
                        <a:cubicBezTo>
                          <a:pt x="14" y="38"/>
                          <a:pt x="13" y="38"/>
                          <a:pt x="12" y="37"/>
                        </a:cubicBezTo>
                        <a:cubicBezTo>
                          <a:pt x="12" y="37"/>
                          <a:pt x="12" y="37"/>
                          <a:pt x="12" y="37"/>
                        </a:cubicBezTo>
                        <a:cubicBezTo>
                          <a:pt x="5" y="34"/>
                          <a:pt x="2" y="24"/>
                          <a:pt x="6" y="15"/>
                        </a:cubicBezTo>
                        <a:cubicBezTo>
                          <a:pt x="9" y="7"/>
                          <a:pt x="16" y="2"/>
                          <a:pt x="22" y="2"/>
                        </a:cubicBezTo>
                        <a:cubicBezTo>
                          <a:pt x="23" y="2"/>
                          <a:pt x="24" y="2"/>
                          <a:pt x="26" y="2"/>
                        </a:cubicBezTo>
                        <a:cubicBezTo>
                          <a:pt x="27" y="3"/>
                          <a:pt x="28" y="4"/>
                          <a:pt x="28" y="4"/>
                        </a:cubicBezTo>
                        <a:cubicBezTo>
                          <a:pt x="30" y="4"/>
                          <a:pt x="31" y="5"/>
                          <a:pt x="32" y="5"/>
                        </a:cubicBezTo>
                        <a:cubicBezTo>
                          <a:pt x="31" y="4"/>
                          <a:pt x="30" y="3"/>
                          <a:pt x="29" y="2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96" name="íŝlíďé"/>
                  <p:cNvSpPr/>
                  <p:nvPr/>
                </p:nvSpPr>
                <p:spPr bwMode="auto">
                  <a:xfrm>
                    <a:off x="3987888" y="5647588"/>
                    <a:ext cx="134857" cy="150721"/>
                  </a:xfrm>
                  <a:custGeom>
                    <a:avLst/>
                    <a:gdLst>
                      <a:gd name="T0" fmla="*/ 25 w 36"/>
                      <a:gd name="T1" fmla="*/ 1 h 40"/>
                      <a:gd name="T2" fmla="*/ 21 w 36"/>
                      <a:gd name="T3" fmla="*/ 0 h 40"/>
                      <a:gd name="T4" fmla="*/ 20 w 36"/>
                      <a:gd name="T5" fmla="*/ 0 h 40"/>
                      <a:gd name="T6" fmla="*/ 18 w 36"/>
                      <a:gd name="T7" fmla="*/ 0 h 40"/>
                      <a:gd name="T8" fmla="*/ 3 w 36"/>
                      <a:gd name="T9" fmla="*/ 15 h 40"/>
                      <a:gd name="T10" fmla="*/ 4 w 36"/>
                      <a:gd name="T11" fmla="*/ 35 h 40"/>
                      <a:gd name="T12" fmla="*/ 6 w 36"/>
                      <a:gd name="T13" fmla="*/ 38 h 40"/>
                      <a:gd name="T14" fmla="*/ 9 w 36"/>
                      <a:gd name="T15" fmla="*/ 40 h 40"/>
                      <a:gd name="T16" fmla="*/ 14 w 36"/>
                      <a:gd name="T17" fmla="*/ 40 h 40"/>
                      <a:gd name="T18" fmla="*/ 31 w 36"/>
                      <a:gd name="T19" fmla="*/ 26 h 40"/>
                      <a:gd name="T20" fmla="*/ 25 w 36"/>
                      <a:gd name="T21" fmla="*/ 1 h 40"/>
                      <a:gd name="T22" fmla="*/ 29 w 36"/>
                      <a:gd name="T23" fmla="*/ 25 h 40"/>
                      <a:gd name="T24" fmla="*/ 14 w 36"/>
                      <a:gd name="T25" fmla="*/ 38 h 40"/>
                      <a:gd name="T26" fmla="*/ 10 w 36"/>
                      <a:gd name="T27" fmla="*/ 38 h 40"/>
                      <a:gd name="T28" fmla="*/ 10 w 36"/>
                      <a:gd name="T29" fmla="*/ 38 h 40"/>
                      <a:gd name="T30" fmla="*/ 7 w 36"/>
                      <a:gd name="T31" fmla="*/ 36 h 40"/>
                      <a:gd name="T32" fmla="*/ 4 w 36"/>
                      <a:gd name="T33" fmla="*/ 15 h 40"/>
                      <a:gd name="T34" fmla="*/ 20 w 36"/>
                      <a:gd name="T35" fmla="*/ 2 h 40"/>
                      <a:gd name="T36" fmla="*/ 20 w 36"/>
                      <a:gd name="T37" fmla="*/ 2 h 40"/>
                      <a:gd name="T38" fmla="*/ 24 w 36"/>
                      <a:gd name="T39" fmla="*/ 3 h 40"/>
                      <a:gd name="T40" fmla="*/ 24 w 36"/>
                      <a:gd name="T41" fmla="*/ 3 h 40"/>
                      <a:gd name="T42" fmla="*/ 29 w 36"/>
                      <a:gd name="T43" fmla="*/ 25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36" h="40">
                        <a:moveTo>
                          <a:pt x="25" y="1"/>
                        </a:moveTo>
                        <a:cubicBezTo>
                          <a:pt x="24" y="1"/>
                          <a:pt x="22" y="0"/>
                          <a:pt x="21" y="0"/>
                        </a:cubicBezTo>
                        <a:cubicBezTo>
                          <a:pt x="21" y="0"/>
                          <a:pt x="21" y="0"/>
                          <a:pt x="20" y="0"/>
                        </a:cubicBezTo>
                        <a:cubicBezTo>
                          <a:pt x="19" y="0"/>
                          <a:pt x="18" y="0"/>
                          <a:pt x="18" y="0"/>
                        </a:cubicBezTo>
                        <a:cubicBezTo>
                          <a:pt x="11" y="2"/>
                          <a:pt x="6" y="7"/>
                          <a:pt x="3" y="15"/>
                        </a:cubicBezTo>
                        <a:cubicBezTo>
                          <a:pt x="0" y="22"/>
                          <a:pt x="0" y="30"/>
                          <a:pt x="4" y="35"/>
                        </a:cubicBezTo>
                        <a:cubicBezTo>
                          <a:pt x="4" y="36"/>
                          <a:pt x="5" y="37"/>
                          <a:pt x="6" y="38"/>
                        </a:cubicBezTo>
                        <a:cubicBezTo>
                          <a:pt x="7" y="39"/>
                          <a:pt x="8" y="39"/>
                          <a:pt x="9" y="40"/>
                        </a:cubicBezTo>
                        <a:cubicBezTo>
                          <a:pt x="11" y="40"/>
                          <a:pt x="12" y="40"/>
                          <a:pt x="14" y="40"/>
                        </a:cubicBezTo>
                        <a:cubicBezTo>
                          <a:pt x="21" y="40"/>
                          <a:pt x="28" y="35"/>
                          <a:pt x="31" y="26"/>
                        </a:cubicBezTo>
                        <a:cubicBezTo>
                          <a:pt x="36" y="15"/>
                          <a:pt x="33" y="4"/>
                          <a:pt x="25" y="1"/>
                        </a:cubicBezTo>
                        <a:close/>
                        <a:moveTo>
                          <a:pt x="29" y="25"/>
                        </a:moveTo>
                        <a:cubicBezTo>
                          <a:pt x="26" y="33"/>
                          <a:pt x="20" y="38"/>
                          <a:pt x="14" y="38"/>
                        </a:cubicBezTo>
                        <a:cubicBezTo>
                          <a:pt x="12" y="38"/>
                          <a:pt x="11" y="38"/>
                          <a:pt x="10" y="38"/>
                        </a:cubicBezTo>
                        <a:cubicBezTo>
                          <a:pt x="10" y="38"/>
                          <a:pt x="10" y="38"/>
                          <a:pt x="10" y="38"/>
                        </a:cubicBezTo>
                        <a:cubicBezTo>
                          <a:pt x="9" y="37"/>
                          <a:pt x="8" y="37"/>
                          <a:pt x="7" y="36"/>
                        </a:cubicBezTo>
                        <a:cubicBezTo>
                          <a:pt x="3" y="32"/>
                          <a:pt x="1" y="23"/>
                          <a:pt x="4" y="15"/>
                        </a:cubicBezTo>
                        <a:cubicBezTo>
                          <a:pt x="8" y="8"/>
                          <a:pt x="14" y="2"/>
                          <a:pt x="20" y="2"/>
                        </a:cubicBezTo>
                        <a:cubicBezTo>
                          <a:pt x="20" y="2"/>
                          <a:pt x="20" y="2"/>
                          <a:pt x="20" y="2"/>
                        </a:cubicBezTo>
                        <a:cubicBezTo>
                          <a:pt x="22" y="2"/>
                          <a:pt x="23" y="3"/>
                          <a:pt x="24" y="3"/>
                        </a:cubicBezTo>
                        <a:cubicBezTo>
                          <a:pt x="24" y="3"/>
                          <a:pt x="24" y="3"/>
                          <a:pt x="24" y="3"/>
                        </a:cubicBezTo>
                        <a:cubicBezTo>
                          <a:pt x="31" y="6"/>
                          <a:pt x="33" y="16"/>
                          <a:pt x="29" y="25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97" name="î$1ídè"/>
                  <p:cNvSpPr/>
                  <p:nvPr/>
                </p:nvSpPr>
                <p:spPr bwMode="auto">
                  <a:xfrm>
                    <a:off x="4105292" y="5883982"/>
                    <a:ext cx="120578" cy="150721"/>
                  </a:xfrm>
                  <a:custGeom>
                    <a:avLst/>
                    <a:gdLst>
                      <a:gd name="T0" fmla="*/ 29 w 32"/>
                      <a:gd name="T1" fmla="*/ 2 h 40"/>
                      <a:gd name="T2" fmla="*/ 26 w 32"/>
                      <a:gd name="T3" fmla="*/ 1 h 40"/>
                      <a:gd name="T4" fmla="*/ 22 w 32"/>
                      <a:gd name="T5" fmla="*/ 0 h 40"/>
                      <a:gd name="T6" fmla="*/ 4 w 32"/>
                      <a:gd name="T7" fmla="*/ 14 h 40"/>
                      <a:gd name="T8" fmla="*/ 11 w 32"/>
                      <a:gd name="T9" fmla="*/ 39 h 40"/>
                      <a:gd name="T10" fmla="*/ 14 w 32"/>
                      <a:gd name="T11" fmla="*/ 40 h 40"/>
                      <a:gd name="T12" fmla="*/ 15 w 32"/>
                      <a:gd name="T13" fmla="*/ 40 h 40"/>
                      <a:gd name="T14" fmla="*/ 18 w 32"/>
                      <a:gd name="T15" fmla="*/ 40 h 40"/>
                      <a:gd name="T16" fmla="*/ 15 w 32"/>
                      <a:gd name="T17" fmla="*/ 38 h 40"/>
                      <a:gd name="T18" fmla="*/ 12 w 32"/>
                      <a:gd name="T19" fmla="*/ 37 h 40"/>
                      <a:gd name="T20" fmla="*/ 12 w 32"/>
                      <a:gd name="T21" fmla="*/ 37 h 40"/>
                      <a:gd name="T22" fmla="*/ 6 w 32"/>
                      <a:gd name="T23" fmla="*/ 15 h 40"/>
                      <a:gd name="T24" fmla="*/ 22 w 32"/>
                      <a:gd name="T25" fmla="*/ 2 h 40"/>
                      <a:gd name="T26" fmla="*/ 25 w 32"/>
                      <a:gd name="T27" fmla="*/ 3 h 40"/>
                      <a:gd name="T28" fmla="*/ 28 w 32"/>
                      <a:gd name="T29" fmla="*/ 4 h 40"/>
                      <a:gd name="T30" fmla="*/ 32 w 32"/>
                      <a:gd name="T31" fmla="*/ 5 h 40"/>
                      <a:gd name="T32" fmla="*/ 29 w 32"/>
                      <a:gd name="T33" fmla="*/ 2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32" h="40">
                        <a:moveTo>
                          <a:pt x="29" y="2"/>
                        </a:moveTo>
                        <a:cubicBezTo>
                          <a:pt x="28" y="2"/>
                          <a:pt x="27" y="1"/>
                          <a:pt x="26" y="1"/>
                        </a:cubicBezTo>
                        <a:cubicBezTo>
                          <a:pt x="25" y="0"/>
                          <a:pt x="23" y="0"/>
                          <a:pt x="22" y="0"/>
                        </a:cubicBezTo>
                        <a:cubicBezTo>
                          <a:pt x="15" y="0"/>
                          <a:pt x="8" y="6"/>
                          <a:pt x="4" y="14"/>
                        </a:cubicBezTo>
                        <a:cubicBezTo>
                          <a:pt x="0" y="25"/>
                          <a:pt x="3" y="36"/>
                          <a:pt x="11" y="39"/>
                        </a:cubicBezTo>
                        <a:cubicBezTo>
                          <a:pt x="12" y="40"/>
                          <a:pt x="13" y="40"/>
                          <a:pt x="14" y="40"/>
                        </a:cubicBezTo>
                        <a:cubicBezTo>
                          <a:pt x="15" y="40"/>
                          <a:pt x="15" y="40"/>
                          <a:pt x="15" y="40"/>
                        </a:cubicBezTo>
                        <a:cubicBezTo>
                          <a:pt x="16" y="40"/>
                          <a:pt x="17" y="40"/>
                          <a:pt x="18" y="40"/>
                        </a:cubicBezTo>
                        <a:cubicBezTo>
                          <a:pt x="17" y="39"/>
                          <a:pt x="16" y="39"/>
                          <a:pt x="15" y="38"/>
                        </a:cubicBezTo>
                        <a:cubicBezTo>
                          <a:pt x="14" y="38"/>
                          <a:pt x="13" y="38"/>
                          <a:pt x="12" y="37"/>
                        </a:cubicBezTo>
                        <a:cubicBezTo>
                          <a:pt x="12" y="37"/>
                          <a:pt x="12" y="37"/>
                          <a:pt x="12" y="37"/>
                        </a:cubicBezTo>
                        <a:cubicBezTo>
                          <a:pt x="5" y="34"/>
                          <a:pt x="2" y="24"/>
                          <a:pt x="6" y="15"/>
                        </a:cubicBezTo>
                        <a:cubicBezTo>
                          <a:pt x="9" y="7"/>
                          <a:pt x="16" y="2"/>
                          <a:pt x="22" y="2"/>
                        </a:cubicBezTo>
                        <a:cubicBezTo>
                          <a:pt x="23" y="2"/>
                          <a:pt x="24" y="2"/>
                          <a:pt x="25" y="3"/>
                        </a:cubicBezTo>
                        <a:cubicBezTo>
                          <a:pt x="27" y="3"/>
                          <a:pt x="27" y="4"/>
                          <a:pt x="28" y="4"/>
                        </a:cubicBezTo>
                        <a:cubicBezTo>
                          <a:pt x="30" y="4"/>
                          <a:pt x="31" y="5"/>
                          <a:pt x="32" y="5"/>
                        </a:cubicBezTo>
                        <a:cubicBezTo>
                          <a:pt x="31" y="4"/>
                          <a:pt x="30" y="3"/>
                          <a:pt x="29" y="2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98" name="íṣļídé"/>
                  <p:cNvSpPr/>
                  <p:nvPr/>
                </p:nvSpPr>
                <p:spPr bwMode="auto">
                  <a:xfrm>
                    <a:off x="4130677" y="5891916"/>
                    <a:ext cx="136443" cy="150721"/>
                  </a:xfrm>
                  <a:custGeom>
                    <a:avLst/>
                    <a:gdLst>
                      <a:gd name="T0" fmla="*/ 26 w 36"/>
                      <a:gd name="T1" fmla="*/ 1 h 40"/>
                      <a:gd name="T2" fmla="*/ 22 w 36"/>
                      <a:gd name="T3" fmla="*/ 0 h 40"/>
                      <a:gd name="T4" fmla="*/ 21 w 36"/>
                      <a:gd name="T5" fmla="*/ 0 h 40"/>
                      <a:gd name="T6" fmla="*/ 18 w 36"/>
                      <a:gd name="T7" fmla="*/ 1 h 40"/>
                      <a:gd name="T8" fmla="*/ 3 w 36"/>
                      <a:gd name="T9" fmla="*/ 15 h 40"/>
                      <a:gd name="T10" fmla="*/ 5 w 36"/>
                      <a:gd name="T11" fmla="*/ 35 h 40"/>
                      <a:gd name="T12" fmla="*/ 7 w 36"/>
                      <a:gd name="T13" fmla="*/ 38 h 40"/>
                      <a:gd name="T14" fmla="*/ 10 w 36"/>
                      <a:gd name="T15" fmla="*/ 40 h 40"/>
                      <a:gd name="T16" fmla="*/ 15 w 36"/>
                      <a:gd name="T17" fmla="*/ 40 h 40"/>
                      <a:gd name="T18" fmla="*/ 32 w 36"/>
                      <a:gd name="T19" fmla="*/ 26 h 40"/>
                      <a:gd name="T20" fmla="*/ 26 w 36"/>
                      <a:gd name="T21" fmla="*/ 1 h 40"/>
                      <a:gd name="T22" fmla="*/ 30 w 36"/>
                      <a:gd name="T23" fmla="*/ 25 h 40"/>
                      <a:gd name="T24" fmla="*/ 15 w 36"/>
                      <a:gd name="T25" fmla="*/ 38 h 40"/>
                      <a:gd name="T26" fmla="*/ 11 w 36"/>
                      <a:gd name="T27" fmla="*/ 38 h 40"/>
                      <a:gd name="T28" fmla="*/ 11 w 36"/>
                      <a:gd name="T29" fmla="*/ 38 h 40"/>
                      <a:gd name="T30" fmla="*/ 8 w 36"/>
                      <a:gd name="T31" fmla="*/ 36 h 40"/>
                      <a:gd name="T32" fmla="*/ 5 w 36"/>
                      <a:gd name="T33" fmla="*/ 15 h 40"/>
                      <a:gd name="T34" fmla="*/ 21 w 36"/>
                      <a:gd name="T35" fmla="*/ 2 h 40"/>
                      <a:gd name="T36" fmla="*/ 21 w 36"/>
                      <a:gd name="T37" fmla="*/ 2 h 40"/>
                      <a:gd name="T38" fmla="*/ 25 w 36"/>
                      <a:gd name="T39" fmla="*/ 3 h 40"/>
                      <a:gd name="T40" fmla="*/ 25 w 36"/>
                      <a:gd name="T41" fmla="*/ 3 h 40"/>
                      <a:gd name="T42" fmla="*/ 30 w 36"/>
                      <a:gd name="T43" fmla="*/ 25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36" h="40">
                        <a:moveTo>
                          <a:pt x="26" y="1"/>
                        </a:moveTo>
                        <a:cubicBezTo>
                          <a:pt x="25" y="1"/>
                          <a:pt x="23" y="0"/>
                          <a:pt x="22" y="0"/>
                        </a:cubicBezTo>
                        <a:cubicBezTo>
                          <a:pt x="22" y="0"/>
                          <a:pt x="21" y="0"/>
                          <a:pt x="21" y="0"/>
                        </a:cubicBezTo>
                        <a:cubicBezTo>
                          <a:pt x="20" y="0"/>
                          <a:pt x="19" y="0"/>
                          <a:pt x="18" y="1"/>
                        </a:cubicBezTo>
                        <a:cubicBezTo>
                          <a:pt x="12" y="2"/>
                          <a:pt x="6" y="7"/>
                          <a:pt x="3" y="15"/>
                        </a:cubicBezTo>
                        <a:cubicBezTo>
                          <a:pt x="0" y="22"/>
                          <a:pt x="1" y="30"/>
                          <a:pt x="5" y="35"/>
                        </a:cubicBezTo>
                        <a:cubicBezTo>
                          <a:pt x="5" y="36"/>
                          <a:pt x="6" y="37"/>
                          <a:pt x="7" y="38"/>
                        </a:cubicBezTo>
                        <a:cubicBezTo>
                          <a:pt x="8" y="39"/>
                          <a:pt x="9" y="39"/>
                          <a:pt x="10" y="40"/>
                        </a:cubicBezTo>
                        <a:cubicBezTo>
                          <a:pt x="12" y="40"/>
                          <a:pt x="13" y="40"/>
                          <a:pt x="15" y="40"/>
                        </a:cubicBezTo>
                        <a:cubicBezTo>
                          <a:pt x="22" y="40"/>
                          <a:pt x="29" y="35"/>
                          <a:pt x="32" y="26"/>
                        </a:cubicBezTo>
                        <a:cubicBezTo>
                          <a:pt x="36" y="16"/>
                          <a:pt x="33" y="4"/>
                          <a:pt x="26" y="1"/>
                        </a:cubicBezTo>
                        <a:close/>
                        <a:moveTo>
                          <a:pt x="30" y="25"/>
                        </a:moveTo>
                        <a:cubicBezTo>
                          <a:pt x="27" y="33"/>
                          <a:pt x="21" y="38"/>
                          <a:pt x="15" y="38"/>
                        </a:cubicBezTo>
                        <a:cubicBezTo>
                          <a:pt x="13" y="38"/>
                          <a:pt x="12" y="38"/>
                          <a:pt x="11" y="38"/>
                        </a:cubicBezTo>
                        <a:cubicBezTo>
                          <a:pt x="11" y="38"/>
                          <a:pt x="11" y="38"/>
                          <a:pt x="11" y="38"/>
                        </a:cubicBezTo>
                        <a:cubicBezTo>
                          <a:pt x="10" y="37"/>
                          <a:pt x="9" y="37"/>
                          <a:pt x="8" y="36"/>
                        </a:cubicBezTo>
                        <a:cubicBezTo>
                          <a:pt x="3" y="32"/>
                          <a:pt x="2" y="23"/>
                          <a:pt x="5" y="15"/>
                        </a:cubicBezTo>
                        <a:cubicBezTo>
                          <a:pt x="8" y="8"/>
                          <a:pt x="15" y="2"/>
                          <a:pt x="21" y="2"/>
                        </a:cubicBezTo>
                        <a:cubicBezTo>
                          <a:pt x="21" y="2"/>
                          <a:pt x="21" y="2"/>
                          <a:pt x="21" y="2"/>
                        </a:cubicBezTo>
                        <a:cubicBezTo>
                          <a:pt x="23" y="2"/>
                          <a:pt x="24" y="3"/>
                          <a:pt x="25" y="3"/>
                        </a:cubicBezTo>
                        <a:cubicBezTo>
                          <a:pt x="25" y="3"/>
                          <a:pt x="25" y="3"/>
                          <a:pt x="25" y="3"/>
                        </a:cubicBezTo>
                        <a:cubicBezTo>
                          <a:pt x="32" y="6"/>
                          <a:pt x="34" y="16"/>
                          <a:pt x="30" y="25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99" name="iŝļíḍè"/>
                  <p:cNvSpPr/>
                  <p:nvPr/>
                </p:nvSpPr>
                <p:spPr bwMode="auto">
                  <a:xfrm>
                    <a:off x="3984715" y="5647588"/>
                    <a:ext cx="274473" cy="395049"/>
                  </a:xfrm>
                  <a:custGeom>
                    <a:avLst/>
                    <a:gdLst>
                      <a:gd name="T0" fmla="*/ 125 w 173"/>
                      <a:gd name="T1" fmla="*/ 0 h 249"/>
                      <a:gd name="T2" fmla="*/ 2 w 173"/>
                      <a:gd name="T3" fmla="*/ 244 h 249"/>
                      <a:gd name="T4" fmla="*/ 0 w 173"/>
                      <a:gd name="T5" fmla="*/ 249 h 249"/>
                      <a:gd name="T6" fmla="*/ 0 w 173"/>
                      <a:gd name="T7" fmla="*/ 249 h 249"/>
                      <a:gd name="T8" fmla="*/ 47 w 173"/>
                      <a:gd name="T9" fmla="*/ 249 h 249"/>
                      <a:gd name="T10" fmla="*/ 173 w 173"/>
                      <a:gd name="T11" fmla="*/ 0 h 249"/>
                      <a:gd name="T12" fmla="*/ 125 w 173"/>
                      <a:gd name="T13" fmla="*/ 0 h 249"/>
                      <a:gd name="T14" fmla="*/ 45 w 173"/>
                      <a:gd name="T15" fmla="*/ 244 h 249"/>
                      <a:gd name="T16" fmla="*/ 7 w 173"/>
                      <a:gd name="T17" fmla="*/ 244 h 249"/>
                      <a:gd name="T18" fmla="*/ 128 w 173"/>
                      <a:gd name="T19" fmla="*/ 5 h 249"/>
                      <a:gd name="T20" fmla="*/ 166 w 173"/>
                      <a:gd name="T21" fmla="*/ 5 h 249"/>
                      <a:gd name="T22" fmla="*/ 130 w 173"/>
                      <a:gd name="T23" fmla="*/ 73 h 249"/>
                      <a:gd name="T24" fmla="*/ 45 w 173"/>
                      <a:gd name="T25" fmla="*/ 244 h 24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73" h="249">
                        <a:moveTo>
                          <a:pt x="125" y="0"/>
                        </a:moveTo>
                        <a:lnTo>
                          <a:pt x="2" y="244"/>
                        </a:lnTo>
                        <a:lnTo>
                          <a:pt x="0" y="249"/>
                        </a:lnTo>
                        <a:lnTo>
                          <a:pt x="0" y="249"/>
                        </a:lnTo>
                        <a:lnTo>
                          <a:pt x="47" y="249"/>
                        </a:lnTo>
                        <a:lnTo>
                          <a:pt x="173" y="0"/>
                        </a:lnTo>
                        <a:lnTo>
                          <a:pt x="125" y="0"/>
                        </a:lnTo>
                        <a:close/>
                        <a:moveTo>
                          <a:pt x="45" y="244"/>
                        </a:moveTo>
                        <a:lnTo>
                          <a:pt x="7" y="244"/>
                        </a:lnTo>
                        <a:lnTo>
                          <a:pt x="128" y="5"/>
                        </a:lnTo>
                        <a:lnTo>
                          <a:pt x="166" y="5"/>
                        </a:lnTo>
                        <a:lnTo>
                          <a:pt x="130" y="73"/>
                        </a:lnTo>
                        <a:lnTo>
                          <a:pt x="45" y="244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100" name="iṩļîḑé"/>
                  <p:cNvSpPr/>
                  <p:nvPr/>
                </p:nvSpPr>
                <p:spPr bwMode="auto">
                  <a:xfrm>
                    <a:off x="3968849" y="5628549"/>
                    <a:ext cx="290338" cy="414088"/>
                  </a:xfrm>
                  <a:custGeom>
                    <a:avLst/>
                    <a:gdLst>
                      <a:gd name="T0" fmla="*/ 166 w 183"/>
                      <a:gd name="T1" fmla="*/ 0 h 261"/>
                      <a:gd name="T2" fmla="*/ 126 w 183"/>
                      <a:gd name="T3" fmla="*/ 0 h 261"/>
                      <a:gd name="T4" fmla="*/ 0 w 183"/>
                      <a:gd name="T5" fmla="*/ 246 h 261"/>
                      <a:gd name="T6" fmla="*/ 0 w 183"/>
                      <a:gd name="T7" fmla="*/ 246 h 261"/>
                      <a:gd name="T8" fmla="*/ 10 w 183"/>
                      <a:gd name="T9" fmla="*/ 261 h 261"/>
                      <a:gd name="T10" fmla="*/ 10 w 183"/>
                      <a:gd name="T11" fmla="*/ 261 h 261"/>
                      <a:gd name="T12" fmla="*/ 40 w 183"/>
                      <a:gd name="T13" fmla="*/ 261 h 261"/>
                      <a:gd name="T14" fmla="*/ 43 w 183"/>
                      <a:gd name="T15" fmla="*/ 256 h 261"/>
                      <a:gd name="T16" fmla="*/ 12 w 183"/>
                      <a:gd name="T17" fmla="*/ 256 h 261"/>
                      <a:gd name="T18" fmla="*/ 12 w 183"/>
                      <a:gd name="T19" fmla="*/ 256 h 261"/>
                      <a:gd name="T20" fmla="*/ 5 w 183"/>
                      <a:gd name="T21" fmla="*/ 246 h 261"/>
                      <a:gd name="T22" fmla="*/ 128 w 183"/>
                      <a:gd name="T23" fmla="*/ 5 h 261"/>
                      <a:gd name="T24" fmla="*/ 164 w 183"/>
                      <a:gd name="T25" fmla="*/ 5 h 261"/>
                      <a:gd name="T26" fmla="*/ 173 w 183"/>
                      <a:gd name="T27" fmla="*/ 12 h 261"/>
                      <a:gd name="T28" fmla="*/ 176 w 183"/>
                      <a:gd name="T29" fmla="*/ 14 h 261"/>
                      <a:gd name="T30" fmla="*/ 173 w 183"/>
                      <a:gd name="T31" fmla="*/ 17 h 261"/>
                      <a:gd name="T32" fmla="*/ 176 w 183"/>
                      <a:gd name="T33" fmla="*/ 17 h 261"/>
                      <a:gd name="T34" fmla="*/ 140 w 183"/>
                      <a:gd name="T35" fmla="*/ 85 h 261"/>
                      <a:gd name="T36" fmla="*/ 183 w 183"/>
                      <a:gd name="T37" fmla="*/ 12 h 261"/>
                      <a:gd name="T38" fmla="*/ 183 w 183"/>
                      <a:gd name="T39" fmla="*/ 12 h 261"/>
                      <a:gd name="T40" fmla="*/ 166 w 183"/>
                      <a:gd name="T41" fmla="*/ 0 h 2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183" h="261">
                        <a:moveTo>
                          <a:pt x="166" y="0"/>
                        </a:moveTo>
                        <a:lnTo>
                          <a:pt x="126" y="0"/>
                        </a:lnTo>
                        <a:lnTo>
                          <a:pt x="0" y="246"/>
                        </a:lnTo>
                        <a:lnTo>
                          <a:pt x="0" y="246"/>
                        </a:lnTo>
                        <a:lnTo>
                          <a:pt x="10" y="261"/>
                        </a:lnTo>
                        <a:lnTo>
                          <a:pt x="10" y="261"/>
                        </a:lnTo>
                        <a:lnTo>
                          <a:pt x="40" y="261"/>
                        </a:lnTo>
                        <a:lnTo>
                          <a:pt x="43" y="256"/>
                        </a:lnTo>
                        <a:lnTo>
                          <a:pt x="12" y="256"/>
                        </a:lnTo>
                        <a:lnTo>
                          <a:pt x="12" y="256"/>
                        </a:lnTo>
                        <a:lnTo>
                          <a:pt x="5" y="246"/>
                        </a:lnTo>
                        <a:lnTo>
                          <a:pt x="128" y="5"/>
                        </a:lnTo>
                        <a:lnTo>
                          <a:pt x="164" y="5"/>
                        </a:lnTo>
                        <a:lnTo>
                          <a:pt x="173" y="12"/>
                        </a:lnTo>
                        <a:lnTo>
                          <a:pt x="176" y="14"/>
                        </a:lnTo>
                        <a:lnTo>
                          <a:pt x="173" y="17"/>
                        </a:lnTo>
                        <a:lnTo>
                          <a:pt x="176" y="17"/>
                        </a:lnTo>
                        <a:lnTo>
                          <a:pt x="140" y="85"/>
                        </a:lnTo>
                        <a:lnTo>
                          <a:pt x="183" y="12"/>
                        </a:lnTo>
                        <a:lnTo>
                          <a:pt x="183" y="12"/>
                        </a:lnTo>
                        <a:lnTo>
                          <a:pt x="166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</p:grpSp>
            <p:grpSp>
              <p:nvGrpSpPr>
                <p:cNvPr id="42" name="iṥliḍê"/>
                <p:cNvGrpSpPr/>
                <p:nvPr/>
              </p:nvGrpSpPr>
              <p:grpSpPr>
                <a:xfrm>
                  <a:off x="1882274" y="3689768"/>
                  <a:ext cx="414088" cy="488656"/>
                  <a:chOff x="4711354" y="5301720"/>
                  <a:chExt cx="414088" cy="488656"/>
                </a:xfrm>
              </p:grpSpPr>
              <p:sp>
                <p:nvSpPr>
                  <p:cNvPr id="91" name="ïṩḻîḑè"/>
                  <p:cNvSpPr/>
                  <p:nvPr/>
                </p:nvSpPr>
                <p:spPr bwMode="auto">
                  <a:xfrm>
                    <a:off x="4801786" y="5301720"/>
                    <a:ext cx="323656" cy="323656"/>
                  </a:xfrm>
                  <a:custGeom>
                    <a:avLst/>
                    <a:gdLst>
                      <a:gd name="T0" fmla="*/ 43 w 86"/>
                      <a:gd name="T1" fmla="*/ 86 h 86"/>
                      <a:gd name="T2" fmla="*/ 0 w 86"/>
                      <a:gd name="T3" fmla="*/ 43 h 86"/>
                      <a:gd name="T4" fmla="*/ 43 w 86"/>
                      <a:gd name="T5" fmla="*/ 0 h 86"/>
                      <a:gd name="T6" fmla="*/ 86 w 86"/>
                      <a:gd name="T7" fmla="*/ 43 h 86"/>
                      <a:gd name="T8" fmla="*/ 43 w 86"/>
                      <a:gd name="T9" fmla="*/ 86 h 86"/>
                      <a:gd name="T10" fmla="*/ 43 w 86"/>
                      <a:gd name="T11" fmla="*/ 3 h 86"/>
                      <a:gd name="T12" fmla="*/ 3 w 86"/>
                      <a:gd name="T13" fmla="*/ 43 h 86"/>
                      <a:gd name="T14" fmla="*/ 43 w 86"/>
                      <a:gd name="T15" fmla="*/ 83 h 86"/>
                      <a:gd name="T16" fmla="*/ 83 w 86"/>
                      <a:gd name="T17" fmla="*/ 43 h 86"/>
                      <a:gd name="T18" fmla="*/ 43 w 86"/>
                      <a:gd name="T19" fmla="*/ 3 h 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86" h="86">
                        <a:moveTo>
                          <a:pt x="43" y="86"/>
                        </a:moveTo>
                        <a:cubicBezTo>
                          <a:pt x="19" y="86"/>
                          <a:pt x="0" y="67"/>
                          <a:pt x="0" y="43"/>
                        </a:cubicBezTo>
                        <a:cubicBezTo>
                          <a:pt x="0" y="20"/>
                          <a:pt x="19" y="0"/>
                          <a:pt x="43" y="0"/>
                        </a:cubicBezTo>
                        <a:cubicBezTo>
                          <a:pt x="67" y="0"/>
                          <a:pt x="86" y="20"/>
                          <a:pt x="86" y="43"/>
                        </a:cubicBezTo>
                        <a:cubicBezTo>
                          <a:pt x="86" y="67"/>
                          <a:pt x="67" y="86"/>
                          <a:pt x="43" y="86"/>
                        </a:cubicBezTo>
                        <a:close/>
                        <a:moveTo>
                          <a:pt x="43" y="3"/>
                        </a:moveTo>
                        <a:cubicBezTo>
                          <a:pt x="21" y="3"/>
                          <a:pt x="3" y="21"/>
                          <a:pt x="3" y="43"/>
                        </a:cubicBezTo>
                        <a:cubicBezTo>
                          <a:pt x="3" y="65"/>
                          <a:pt x="21" y="83"/>
                          <a:pt x="43" y="83"/>
                        </a:cubicBezTo>
                        <a:cubicBezTo>
                          <a:pt x="65" y="83"/>
                          <a:pt x="83" y="65"/>
                          <a:pt x="83" y="43"/>
                        </a:cubicBezTo>
                        <a:cubicBezTo>
                          <a:pt x="83" y="21"/>
                          <a:pt x="65" y="3"/>
                          <a:pt x="43" y="3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92" name="îšḷïḑé"/>
                  <p:cNvSpPr/>
                  <p:nvPr/>
                </p:nvSpPr>
                <p:spPr bwMode="auto">
                  <a:xfrm>
                    <a:off x="4835104" y="5335037"/>
                    <a:ext cx="257020" cy="260193"/>
                  </a:xfrm>
                  <a:custGeom>
                    <a:avLst/>
                    <a:gdLst>
                      <a:gd name="T0" fmla="*/ 34 w 68"/>
                      <a:gd name="T1" fmla="*/ 69 h 69"/>
                      <a:gd name="T2" fmla="*/ 0 w 68"/>
                      <a:gd name="T3" fmla="*/ 34 h 69"/>
                      <a:gd name="T4" fmla="*/ 34 w 68"/>
                      <a:gd name="T5" fmla="*/ 0 h 69"/>
                      <a:gd name="T6" fmla="*/ 68 w 68"/>
                      <a:gd name="T7" fmla="*/ 34 h 69"/>
                      <a:gd name="T8" fmla="*/ 34 w 68"/>
                      <a:gd name="T9" fmla="*/ 69 h 69"/>
                      <a:gd name="T10" fmla="*/ 34 w 68"/>
                      <a:gd name="T11" fmla="*/ 3 h 69"/>
                      <a:gd name="T12" fmla="*/ 3 w 68"/>
                      <a:gd name="T13" fmla="*/ 34 h 69"/>
                      <a:gd name="T14" fmla="*/ 34 w 68"/>
                      <a:gd name="T15" fmla="*/ 66 h 69"/>
                      <a:gd name="T16" fmla="*/ 65 w 68"/>
                      <a:gd name="T17" fmla="*/ 34 h 69"/>
                      <a:gd name="T18" fmla="*/ 34 w 68"/>
                      <a:gd name="T19" fmla="*/ 3 h 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68" h="69">
                        <a:moveTo>
                          <a:pt x="34" y="69"/>
                        </a:moveTo>
                        <a:cubicBezTo>
                          <a:pt x="15" y="69"/>
                          <a:pt x="0" y="53"/>
                          <a:pt x="0" y="34"/>
                        </a:cubicBezTo>
                        <a:cubicBezTo>
                          <a:pt x="0" y="15"/>
                          <a:pt x="15" y="0"/>
                          <a:pt x="34" y="0"/>
                        </a:cubicBezTo>
                        <a:cubicBezTo>
                          <a:pt x="53" y="0"/>
                          <a:pt x="68" y="15"/>
                          <a:pt x="68" y="34"/>
                        </a:cubicBezTo>
                        <a:cubicBezTo>
                          <a:pt x="68" y="53"/>
                          <a:pt x="53" y="69"/>
                          <a:pt x="34" y="69"/>
                        </a:cubicBezTo>
                        <a:close/>
                        <a:moveTo>
                          <a:pt x="34" y="3"/>
                        </a:moveTo>
                        <a:cubicBezTo>
                          <a:pt x="17" y="3"/>
                          <a:pt x="3" y="17"/>
                          <a:pt x="3" y="34"/>
                        </a:cubicBezTo>
                        <a:cubicBezTo>
                          <a:pt x="3" y="51"/>
                          <a:pt x="17" y="66"/>
                          <a:pt x="34" y="66"/>
                        </a:cubicBezTo>
                        <a:cubicBezTo>
                          <a:pt x="51" y="66"/>
                          <a:pt x="65" y="51"/>
                          <a:pt x="65" y="34"/>
                        </a:cubicBezTo>
                        <a:cubicBezTo>
                          <a:pt x="65" y="17"/>
                          <a:pt x="51" y="3"/>
                          <a:pt x="34" y="3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93" name="ïṧḻîḋe"/>
                  <p:cNvSpPr/>
                  <p:nvPr/>
                </p:nvSpPr>
                <p:spPr bwMode="auto">
                  <a:xfrm>
                    <a:off x="4711354" y="5584125"/>
                    <a:ext cx="199905" cy="206251"/>
                  </a:xfrm>
                  <a:custGeom>
                    <a:avLst/>
                    <a:gdLst>
                      <a:gd name="T0" fmla="*/ 8 w 53"/>
                      <a:gd name="T1" fmla="*/ 55 h 55"/>
                      <a:gd name="T2" fmla="*/ 8 w 53"/>
                      <a:gd name="T3" fmla="*/ 55 h 55"/>
                      <a:gd name="T4" fmla="*/ 4 w 53"/>
                      <a:gd name="T5" fmla="*/ 53 h 55"/>
                      <a:gd name="T6" fmla="*/ 40 w 53"/>
                      <a:gd name="T7" fmla="*/ 0 h 55"/>
                      <a:gd name="T8" fmla="*/ 42 w 53"/>
                      <a:gd name="T9" fmla="*/ 2 h 55"/>
                      <a:gd name="T10" fmla="*/ 6 w 53"/>
                      <a:gd name="T11" fmla="*/ 51 h 55"/>
                      <a:gd name="T12" fmla="*/ 8 w 53"/>
                      <a:gd name="T13" fmla="*/ 52 h 55"/>
                      <a:gd name="T14" fmla="*/ 50 w 53"/>
                      <a:gd name="T15" fmla="*/ 6 h 55"/>
                      <a:gd name="T16" fmla="*/ 53 w 53"/>
                      <a:gd name="T17" fmla="*/ 8 h 55"/>
                      <a:gd name="T18" fmla="*/ 8 w 53"/>
                      <a:gd name="T19" fmla="*/ 55 h 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53" h="55">
                        <a:moveTo>
                          <a:pt x="8" y="55"/>
                        </a:moveTo>
                        <a:cubicBezTo>
                          <a:pt x="8" y="55"/>
                          <a:pt x="8" y="55"/>
                          <a:pt x="8" y="55"/>
                        </a:cubicBezTo>
                        <a:cubicBezTo>
                          <a:pt x="6" y="55"/>
                          <a:pt x="5" y="54"/>
                          <a:pt x="4" y="53"/>
                        </a:cubicBezTo>
                        <a:cubicBezTo>
                          <a:pt x="0" y="45"/>
                          <a:pt x="31" y="10"/>
                          <a:pt x="40" y="0"/>
                        </a:cubicBezTo>
                        <a:cubicBezTo>
                          <a:pt x="42" y="2"/>
                          <a:pt x="42" y="2"/>
                          <a:pt x="42" y="2"/>
                        </a:cubicBezTo>
                        <a:cubicBezTo>
                          <a:pt x="23" y="23"/>
                          <a:pt x="4" y="47"/>
                          <a:pt x="6" y="51"/>
                        </a:cubicBezTo>
                        <a:cubicBezTo>
                          <a:pt x="7" y="52"/>
                          <a:pt x="7" y="52"/>
                          <a:pt x="8" y="52"/>
                        </a:cubicBezTo>
                        <a:cubicBezTo>
                          <a:pt x="15" y="52"/>
                          <a:pt x="32" y="38"/>
                          <a:pt x="50" y="6"/>
                        </a:cubicBezTo>
                        <a:cubicBezTo>
                          <a:pt x="53" y="8"/>
                          <a:pt x="53" y="8"/>
                          <a:pt x="53" y="8"/>
                        </a:cubicBezTo>
                        <a:cubicBezTo>
                          <a:pt x="35" y="39"/>
                          <a:pt x="17" y="55"/>
                          <a:pt x="8" y="55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94" name="ïSļïḋè"/>
                  <p:cNvSpPr/>
                  <p:nvPr/>
                </p:nvSpPr>
                <p:spPr bwMode="auto">
                  <a:xfrm>
                    <a:off x="5009624" y="5376288"/>
                    <a:ext cx="52356" cy="82500"/>
                  </a:xfrm>
                  <a:custGeom>
                    <a:avLst/>
                    <a:gdLst>
                      <a:gd name="T0" fmla="*/ 11 w 14"/>
                      <a:gd name="T1" fmla="*/ 22 h 22"/>
                      <a:gd name="T2" fmla="*/ 0 w 14"/>
                      <a:gd name="T3" fmla="*/ 3 h 22"/>
                      <a:gd name="T4" fmla="*/ 1 w 14"/>
                      <a:gd name="T5" fmla="*/ 0 h 22"/>
                      <a:gd name="T6" fmla="*/ 14 w 14"/>
                      <a:gd name="T7" fmla="*/ 21 h 22"/>
                      <a:gd name="T8" fmla="*/ 11 w 14"/>
                      <a:gd name="T9" fmla="*/ 22 h 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" h="22">
                        <a:moveTo>
                          <a:pt x="11" y="22"/>
                        </a:moveTo>
                        <a:cubicBezTo>
                          <a:pt x="9" y="7"/>
                          <a:pt x="0" y="3"/>
                          <a:pt x="0" y="3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2" y="0"/>
                          <a:pt x="12" y="5"/>
                          <a:pt x="14" y="21"/>
                        </a:cubicBezTo>
                        <a:lnTo>
                          <a:pt x="11" y="22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</p:grpSp>
            <p:grpSp>
              <p:nvGrpSpPr>
                <p:cNvPr id="43" name="íṥḷiḓé"/>
                <p:cNvGrpSpPr/>
                <p:nvPr/>
              </p:nvGrpSpPr>
              <p:grpSpPr>
                <a:xfrm>
                  <a:off x="2627909" y="1485488"/>
                  <a:ext cx="339521" cy="337934"/>
                  <a:chOff x="5698186" y="4535417"/>
                  <a:chExt cx="339521" cy="337934"/>
                </a:xfrm>
              </p:grpSpPr>
              <p:sp>
                <p:nvSpPr>
                  <p:cNvPr id="86" name="íSlïḋè"/>
                  <p:cNvSpPr/>
                  <p:nvPr/>
                </p:nvSpPr>
                <p:spPr bwMode="auto">
                  <a:xfrm>
                    <a:off x="5698186" y="4535417"/>
                    <a:ext cx="339521" cy="337934"/>
                  </a:xfrm>
                  <a:custGeom>
                    <a:avLst/>
                    <a:gdLst>
                      <a:gd name="T0" fmla="*/ 45 w 90"/>
                      <a:gd name="T1" fmla="*/ 90 h 90"/>
                      <a:gd name="T2" fmla="*/ 0 w 90"/>
                      <a:gd name="T3" fmla="*/ 45 h 90"/>
                      <a:gd name="T4" fmla="*/ 45 w 90"/>
                      <a:gd name="T5" fmla="*/ 0 h 90"/>
                      <a:gd name="T6" fmla="*/ 90 w 90"/>
                      <a:gd name="T7" fmla="*/ 45 h 90"/>
                      <a:gd name="T8" fmla="*/ 45 w 90"/>
                      <a:gd name="T9" fmla="*/ 90 h 90"/>
                      <a:gd name="T10" fmla="*/ 45 w 90"/>
                      <a:gd name="T11" fmla="*/ 3 h 90"/>
                      <a:gd name="T12" fmla="*/ 3 w 90"/>
                      <a:gd name="T13" fmla="*/ 45 h 90"/>
                      <a:gd name="T14" fmla="*/ 45 w 90"/>
                      <a:gd name="T15" fmla="*/ 87 h 90"/>
                      <a:gd name="T16" fmla="*/ 87 w 90"/>
                      <a:gd name="T17" fmla="*/ 45 h 90"/>
                      <a:gd name="T18" fmla="*/ 45 w 90"/>
                      <a:gd name="T19" fmla="*/ 3 h 9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90" h="90">
                        <a:moveTo>
                          <a:pt x="45" y="90"/>
                        </a:moveTo>
                        <a:cubicBezTo>
                          <a:pt x="20" y="90"/>
                          <a:pt x="0" y="70"/>
                          <a:pt x="0" y="45"/>
                        </a:cubicBezTo>
                        <a:cubicBezTo>
                          <a:pt x="0" y="21"/>
                          <a:pt x="20" y="0"/>
                          <a:pt x="45" y="0"/>
                        </a:cubicBezTo>
                        <a:cubicBezTo>
                          <a:pt x="70" y="0"/>
                          <a:pt x="90" y="21"/>
                          <a:pt x="90" y="45"/>
                        </a:cubicBezTo>
                        <a:cubicBezTo>
                          <a:pt x="90" y="70"/>
                          <a:pt x="70" y="90"/>
                          <a:pt x="45" y="90"/>
                        </a:cubicBezTo>
                        <a:close/>
                        <a:moveTo>
                          <a:pt x="45" y="3"/>
                        </a:moveTo>
                        <a:cubicBezTo>
                          <a:pt x="22" y="3"/>
                          <a:pt x="3" y="22"/>
                          <a:pt x="3" y="45"/>
                        </a:cubicBezTo>
                        <a:cubicBezTo>
                          <a:pt x="3" y="69"/>
                          <a:pt x="22" y="87"/>
                          <a:pt x="45" y="87"/>
                        </a:cubicBezTo>
                        <a:cubicBezTo>
                          <a:pt x="68" y="87"/>
                          <a:pt x="87" y="69"/>
                          <a:pt x="87" y="45"/>
                        </a:cubicBezTo>
                        <a:cubicBezTo>
                          <a:pt x="87" y="22"/>
                          <a:pt x="68" y="3"/>
                          <a:pt x="45" y="3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87" name="i$ļíḑé"/>
                  <p:cNvSpPr/>
                  <p:nvPr/>
                </p:nvSpPr>
                <p:spPr bwMode="auto">
                  <a:xfrm>
                    <a:off x="5733090" y="4573495"/>
                    <a:ext cx="271300" cy="266540"/>
                  </a:xfrm>
                  <a:custGeom>
                    <a:avLst/>
                    <a:gdLst>
                      <a:gd name="T0" fmla="*/ 36 w 72"/>
                      <a:gd name="T1" fmla="*/ 71 h 71"/>
                      <a:gd name="T2" fmla="*/ 0 w 72"/>
                      <a:gd name="T3" fmla="*/ 35 h 71"/>
                      <a:gd name="T4" fmla="*/ 36 w 72"/>
                      <a:gd name="T5" fmla="*/ 0 h 71"/>
                      <a:gd name="T6" fmla="*/ 72 w 72"/>
                      <a:gd name="T7" fmla="*/ 35 h 71"/>
                      <a:gd name="T8" fmla="*/ 36 w 72"/>
                      <a:gd name="T9" fmla="*/ 71 h 71"/>
                      <a:gd name="T10" fmla="*/ 36 w 72"/>
                      <a:gd name="T11" fmla="*/ 3 h 71"/>
                      <a:gd name="T12" fmla="*/ 3 w 72"/>
                      <a:gd name="T13" fmla="*/ 35 h 71"/>
                      <a:gd name="T14" fmla="*/ 36 w 72"/>
                      <a:gd name="T15" fmla="*/ 68 h 71"/>
                      <a:gd name="T16" fmla="*/ 69 w 72"/>
                      <a:gd name="T17" fmla="*/ 35 h 71"/>
                      <a:gd name="T18" fmla="*/ 36 w 72"/>
                      <a:gd name="T19" fmla="*/ 3 h 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72" h="71">
                        <a:moveTo>
                          <a:pt x="36" y="71"/>
                        </a:moveTo>
                        <a:cubicBezTo>
                          <a:pt x="16" y="71"/>
                          <a:pt x="0" y="55"/>
                          <a:pt x="0" y="35"/>
                        </a:cubicBezTo>
                        <a:cubicBezTo>
                          <a:pt x="0" y="16"/>
                          <a:pt x="16" y="0"/>
                          <a:pt x="36" y="0"/>
                        </a:cubicBezTo>
                        <a:cubicBezTo>
                          <a:pt x="56" y="0"/>
                          <a:pt x="72" y="16"/>
                          <a:pt x="72" y="35"/>
                        </a:cubicBezTo>
                        <a:cubicBezTo>
                          <a:pt x="72" y="55"/>
                          <a:pt x="56" y="71"/>
                          <a:pt x="36" y="71"/>
                        </a:cubicBezTo>
                        <a:close/>
                        <a:moveTo>
                          <a:pt x="36" y="3"/>
                        </a:moveTo>
                        <a:cubicBezTo>
                          <a:pt x="18" y="3"/>
                          <a:pt x="3" y="17"/>
                          <a:pt x="3" y="35"/>
                        </a:cubicBezTo>
                        <a:cubicBezTo>
                          <a:pt x="3" y="53"/>
                          <a:pt x="18" y="68"/>
                          <a:pt x="36" y="68"/>
                        </a:cubicBezTo>
                        <a:cubicBezTo>
                          <a:pt x="54" y="68"/>
                          <a:pt x="69" y="53"/>
                          <a:pt x="69" y="35"/>
                        </a:cubicBezTo>
                        <a:cubicBezTo>
                          <a:pt x="69" y="17"/>
                          <a:pt x="54" y="3"/>
                          <a:pt x="36" y="3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88" name="íš1íḓe"/>
                  <p:cNvSpPr/>
                  <p:nvPr/>
                </p:nvSpPr>
                <p:spPr bwMode="auto">
                  <a:xfrm>
                    <a:off x="5845734" y="4686140"/>
                    <a:ext cx="41250" cy="41250"/>
                  </a:xfrm>
                  <a:custGeom>
                    <a:avLst/>
                    <a:gdLst>
                      <a:gd name="T0" fmla="*/ 6 w 11"/>
                      <a:gd name="T1" fmla="*/ 11 h 11"/>
                      <a:gd name="T2" fmla="*/ 0 w 11"/>
                      <a:gd name="T3" fmla="*/ 5 h 11"/>
                      <a:gd name="T4" fmla="*/ 6 w 11"/>
                      <a:gd name="T5" fmla="*/ 0 h 11"/>
                      <a:gd name="T6" fmla="*/ 11 w 11"/>
                      <a:gd name="T7" fmla="*/ 5 h 11"/>
                      <a:gd name="T8" fmla="*/ 6 w 11"/>
                      <a:gd name="T9" fmla="*/ 11 h 11"/>
                      <a:gd name="T10" fmla="*/ 6 w 11"/>
                      <a:gd name="T11" fmla="*/ 3 h 11"/>
                      <a:gd name="T12" fmla="*/ 3 w 11"/>
                      <a:gd name="T13" fmla="*/ 5 h 11"/>
                      <a:gd name="T14" fmla="*/ 6 w 11"/>
                      <a:gd name="T15" fmla="*/ 8 h 11"/>
                      <a:gd name="T16" fmla="*/ 8 w 11"/>
                      <a:gd name="T17" fmla="*/ 5 h 11"/>
                      <a:gd name="T18" fmla="*/ 6 w 11"/>
                      <a:gd name="T19" fmla="*/ 3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1" h="11">
                        <a:moveTo>
                          <a:pt x="6" y="11"/>
                        </a:moveTo>
                        <a:cubicBezTo>
                          <a:pt x="3" y="11"/>
                          <a:pt x="0" y="9"/>
                          <a:pt x="0" y="5"/>
                        </a:cubicBezTo>
                        <a:cubicBezTo>
                          <a:pt x="0" y="2"/>
                          <a:pt x="3" y="0"/>
                          <a:pt x="6" y="0"/>
                        </a:cubicBezTo>
                        <a:cubicBezTo>
                          <a:pt x="9" y="0"/>
                          <a:pt x="11" y="2"/>
                          <a:pt x="11" y="5"/>
                        </a:cubicBezTo>
                        <a:cubicBezTo>
                          <a:pt x="11" y="9"/>
                          <a:pt x="9" y="11"/>
                          <a:pt x="6" y="11"/>
                        </a:cubicBezTo>
                        <a:close/>
                        <a:moveTo>
                          <a:pt x="6" y="3"/>
                        </a:moveTo>
                        <a:cubicBezTo>
                          <a:pt x="4" y="3"/>
                          <a:pt x="3" y="4"/>
                          <a:pt x="3" y="5"/>
                        </a:cubicBezTo>
                        <a:cubicBezTo>
                          <a:pt x="3" y="7"/>
                          <a:pt x="4" y="8"/>
                          <a:pt x="6" y="8"/>
                        </a:cubicBezTo>
                        <a:cubicBezTo>
                          <a:pt x="7" y="8"/>
                          <a:pt x="8" y="7"/>
                          <a:pt x="8" y="5"/>
                        </a:cubicBezTo>
                        <a:cubicBezTo>
                          <a:pt x="8" y="4"/>
                          <a:pt x="7" y="3"/>
                          <a:pt x="6" y="3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89" name="ïślïḑé"/>
                  <p:cNvSpPr/>
                  <p:nvPr/>
                </p:nvSpPr>
                <p:spPr bwMode="auto">
                  <a:xfrm>
                    <a:off x="5853667" y="4598880"/>
                    <a:ext cx="30145" cy="98366"/>
                  </a:xfrm>
                  <a:custGeom>
                    <a:avLst/>
                    <a:gdLst>
                      <a:gd name="T0" fmla="*/ 5 w 8"/>
                      <a:gd name="T1" fmla="*/ 26 h 26"/>
                      <a:gd name="T2" fmla="*/ 4 w 8"/>
                      <a:gd name="T3" fmla="*/ 6 h 26"/>
                      <a:gd name="T4" fmla="*/ 3 w 8"/>
                      <a:gd name="T5" fmla="*/ 24 h 26"/>
                      <a:gd name="T6" fmla="*/ 0 w 8"/>
                      <a:gd name="T7" fmla="*/ 24 h 26"/>
                      <a:gd name="T8" fmla="*/ 3 w 8"/>
                      <a:gd name="T9" fmla="*/ 1 h 26"/>
                      <a:gd name="T10" fmla="*/ 5 w 8"/>
                      <a:gd name="T11" fmla="*/ 1 h 26"/>
                      <a:gd name="T12" fmla="*/ 8 w 8"/>
                      <a:gd name="T13" fmla="*/ 26 h 26"/>
                      <a:gd name="T14" fmla="*/ 5 w 8"/>
                      <a:gd name="T15" fmla="*/ 26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8" h="26">
                        <a:moveTo>
                          <a:pt x="5" y="26"/>
                        </a:moveTo>
                        <a:cubicBezTo>
                          <a:pt x="5" y="18"/>
                          <a:pt x="5" y="10"/>
                          <a:pt x="4" y="6"/>
                        </a:cubicBezTo>
                        <a:cubicBezTo>
                          <a:pt x="3" y="10"/>
                          <a:pt x="3" y="17"/>
                          <a:pt x="3" y="24"/>
                        </a:cubicBezTo>
                        <a:cubicBezTo>
                          <a:pt x="0" y="24"/>
                          <a:pt x="0" y="24"/>
                          <a:pt x="0" y="24"/>
                        </a:cubicBezTo>
                        <a:cubicBezTo>
                          <a:pt x="0" y="15"/>
                          <a:pt x="0" y="3"/>
                          <a:pt x="3" y="1"/>
                        </a:cubicBezTo>
                        <a:cubicBezTo>
                          <a:pt x="4" y="0"/>
                          <a:pt x="4" y="0"/>
                          <a:pt x="5" y="1"/>
                        </a:cubicBezTo>
                        <a:cubicBezTo>
                          <a:pt x="6" y="1"/>
                          <a:pt x="8" y="2"/>
                          <a:pt x="8" y="26"/>
                        </a:cubicBezTo>
                        <a:lnTo>
                          <a:pt x="5" y="26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90" name="íṣlîḑé"/>
                  <p:cNvSpPr/>
                  <p:nvPr/>
                </p:nvSpPr>
                <p:spPr bwMode="auto">
                  <a:xfrm>
                    <a:off x="5763233" y="4689313"/>
                    <a:ext cx="93606" cy="44423"/>
                  </a:xfrm>
                  <a:custGeom>
                    <a:avLst/>
                    <a:gdLst>
                      <a:gd name="T0" fmla="*/ 5 w 25"/>
                      <a:gd name="T1" fmla="*/ 12 h 12"/>
                      <a:gd name="T2" fmla="*/ 1 w 25"/>
                      <a:gd name="T3" fmla="*/ 11 h 12"/>
                      <a:gd name="T4" fmla="*/ 0 w 25"/>
                      <a:gd name="T5" fmla="*/ 9 h 12"/>
                      <a:gd name="T6" fmla="*/ 24 w 25"/>
                      <a:gd name="T7" fmla="*/ 0 h 12"/>
                      <a:gd name="T8" fmla="*/ 25 w 25"/>
                      <a:gd name="T9" fmla="*/ 3 h 12"/>
                      <a:gd name="T10" fmla="*/ 6 w 25"/>
                      <a:gd name="T11" fmla="*/ 9 h 12"/>
                      <a:gd name="T12" fmla="*/ 24 w 25"/>
                      <a:gd name="T13" fmla="*/ 6 h 12"/>
                      <a:gd name="T14" fmla="*/ 24 w 25"/>
                      <a:gd name="T15" fmla="*/ 8 h 12"/>
                      <a:gd name="T16" fmla="*/ 5 w 25"/>
                      <a:gd name="T17" fmla="*/ 1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5" h="12">
                        <a:moveTo>
                          <a:pt x="5" y="12"/>
                        </a:moveTo>
                        <a:cubicBezTo>
                          <a:pt x="3" y="12"/>
                          <a:pt x="2" y="11"/>
                          <a:pt x="1" y="11"/>
                        </a:cubicBezTo>
                        <a:cubicBezTo>
                          <a:pt x="0" y="10"/>
                          <a:pt x="0" y="9"/>
                          <a:pt x="0" y="9"/>
                        </a:cubicBezTo>
                        <a:cubicBezTo>
                          <a:pt x="1" y="8"/>
                          <a:pt x="1" y="6"/>
                          <a:pt x="24" y="0"/>
                        </a:cubicBezTo>
                        <a:cubicBezTo>
                          <a:pt x="25" y="3"/>
                          <a:pt x="25" y="3"/>
                          <a:pt x="25" y="3"/>
                        </a:cubicBezTo>
                        <a:cubicBezTo>
                          <a:pt x="18" y="5"/>
                          <a:pt x="10" y="7"/>
                          <a:pt x="6" y="9"/>
                        </a:cubicBezTo>
                        <a:cubicBezTo>
                          <a:pt x="10" y="8"/>
                          <a:pt x="17" y="7"/>
                          <a:pt x="24" y="6"/>
                        </a:cubicBezTo>
                        <a:cubicBezTo>
                          <a:pt x="24" y="8"/>
                          <a:pt x="24" y="8"/>
                          <a:pt x="24" y="8"/>
                        </a:cubicBezTo>
                        <a:cubicBezTo>
                          <a:pt x="18" y="10"/>
                          <a:pt x="10" y="12"/>
                          <a:pt x="5" y="12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</p:grpSp>
            <p:grpSp>
              <p:nvGrpSpPr>
                <p:cNvPr id="44" name="iśļïḍê"/>
                <p:cNvGrpSpPr/>
                <p:nvPr/>
              </p:nvGrpSpPr>
              <p:grpSpPr>
                <a:xfrm>
                  <a:off x="3272006" y="1596959"/>
                  <a:ext cx="425193" cy="425194"/>
                  <a:chOff x="5623618" y="3915078"/>
                  <a:chExt cx="425193" cy="425194"/>
                </a:xfrm>
              </p:grpSpPr>
              <p:sp>
                <p:nvSpPr>
                  <p:cNvPr id="81" name="iS1îdé"/>
                  <p:cNvSpPr/>
                  <p:nvPr/>
                </p:nvSpPr>
                <p:spPr bwMode="auto">
                  <a:xfrm>
                    <a:off x="5653762" y="3942049"/>
                    <a:ext cx="11106" cy="376011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82" name="ïṧļíďè"/>
                  <p:cNvSpPr/>
                  <p:nvPr/>
                </p:nvSpPr>
                <p:spPr bwMode="auto">
                  <a:xfrm>
                    <a:off x="5623618" y="3915078"/>
                    <a:ext cx="60288" cy="82500"/>
                  </a:xfrm>
                  <a:custGeom>
                    <a:avLst/>
                    <a:gdLst>
                      <a:gd name="T0" fmla="*/ 7 w 38"/>
                      <a:gd name="T1" fmla="*/ 52 h 52"/>
                      <a:gd name="T2" fmla="*/ 0 w 38"/>
                      <a:gd name="T3" fmla="*/ 48 h 52"/>
                      <a:gd name="T4" fmla="*/ 21 w 38"/>
                      <a:gd name="T5" fmla="*/ 0 h 52"/>
                      <a:gd name="T6" fmla="*/ 38 w 38"/>
                      <a:gd name="T7" fmla="*/ 45 h 52"/>
                      <a:gd name="T8" fmla="*/ 31 w 38"/>
                      <a:gd name="T9" fmla="*/ 48 h 52"/>
                      <a:gd name="T10" fmla="*/ 21 w 38"/>
                      <a:gd name="T11" fmla="*/ 19 h 52"/>
                      <a:gd name="T12" fmla="*/ 7 w 38"/>
                      <a:gd name="T13" fmla="*/ 52 h 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8" h="52">
                        <a:moveTo>
                          <a:pt x="7" y="52"/>
                        </a:moveTo>
                        <a:lnTo>
                          <a:pt x="0" y="48"/>
                        </a:lnTo>
                        <a:lnTo>
                          <a:pt x="21" y="0"/>
                        </a:lnTo>
                        <a:lnTo>
                          <a:pt x="38" y="45"/>
                        </a:lnTo>
                        <a:lnTo>
                          <a:pt x="31" y="48"/>
                        </a:lnTo>
                        <a:lnTo>
                          <a:pt x="21" y="19"/>
                        </a:lnTo>
                        <a:lnTo>
                          <a:pt x="7" y="52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83" name="iṥlidè"/>
                  <p:cNvSpPr/>
                  <p:nvPr/>
                </p:nvSpPr>
                <p:spPr bwMode="auto">
                  <a:xfrm>
                    <a:off x="5653762" y="4305369"/>
                    <a:ext cx="369666" cy="12692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84" name="ïṥlídê"/>
                  <p:cNvSpPr/>
                  <p:nvPr/>
                </p:nvSpPr>
                <p:spPr bwMode="auto">
                  <a:xfrm>
                    <a:off x="5969484" y="4279984"/>
                    <a:ext cx="79327" cy="60288"/>
                  </a:xfrm>
                  <a:custGeom>
                    <a:avLst/>
                    <a:gdLst>
                      <a:gd name="T0" fmla="*/ 5 w 50"/>
                      <a:gd name="T1" fmla="*/ 38 h 38"/>
                      <a:gd name="T2" fmla="*/ 3 w 50"/>
                      <a:gd name="T3" fmla="*/ 31 h 38"/>
                      <a:gd name="T4" fmla="*/ 31 w 50"/>
                      <a:gd name="T5" fmla="*/ 21 h 38"/>
                      <a:gd name="T6" fmla="*/ 0 w 50"/>
                      <a:gd name="T7" fmla="*/ 7 h 38"/>
                      <a:gd name="T8" fmla="*/ 3 w 50"/>
                      <a:gd name="T9" fmla="*/ 0 h 38"/>
                      <a:gd name="T10" fmla="*/ 50 w 50"/>
                      <a:gd name="T11" fmla="*/ 21 h 38"/>
                      <a:gd name="T12" fmla="*/ 5 w 50"/>
                      <a:gd name="T13" fmla="*/ 38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0" h="38">
                        <a:moveTo>
                          <a:pt x="5" y="38"/>
                        </a:moveTo>
                        <a:lnTo>
                          <a:pt x="3" y="31"/>
                        </a:lnTo>
                        <a:lnTo>
                          <a:pt x="31" y="21"/>
                        </a:lnTo>
                        <a:lnTo>
                          <a:pt x="0" y="7"/>
                        </a:lnTo>
                        <a:lnTo>
                          <a:pt x="3" y="0"/>
                        </a:lnTo>
                        <a:lnTo>
                          <a:pt x="50" y="21"/>
                        </a:lnTo>
                        <a:lnTo>
                          <a:pt x="5" y="38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85" name="iŝľîḑé"/>
                  <p:cNvSpPr/>
                  <p:nvPr/>
                </p:nvSpPr>
                <p:spPr bwMode="auto">
                  <a:xfrm>
                    <a:off x="5653762" y="4084838"/>
                    <a:ext cx="304617" cy="228463"/>
                  </a:xfrm>
                  <a:custGeom>
                    <a:avLst/>
                    <a:gdLst>
                      <a:gd name="T0" fmla="*/ 78 w 81"/>
                      <a:gd name="T1" fmla="*/ 61 h 61"/>
                      <a:gd name="T2" fmla="*/ 63 w 81"/>
                      <a:gd name="T3" fmla="*/ 5 h 61"/>
                      <a:gd name="T4" fmla="*/ 55 w 81"/>
                      <a:gd name="T5" fmla="*/ 4 h 61"/>
                      <a:gd name="T6" fmla="*/ 48 w 81"/>
                      <a:gd name="T7" fmla="*/ 23 h 61"/>
                      <a:gd name="T8" fmla="*/ 39 w 81"/>
                      <a:gd name="T9" fmla="*/ 44 h 61"/>
                      <a:gd name="T10" fmla="*/ 23 w 81"/>
                      <a:gd name="T11" fmla="*/ 37 h 61"/>
                      <a:gd name="T12" fmla="*/ 15 w 81"/>
                      <a:gd name="T13" fmla="*/ 28 h 61"/>
                      <a:gd name="T14" fmla="*/ 13 w 81"/>
                      <a:gd name="T15" fmla="*/ 29 h 61"/>
                      <a:gd name="T16" fmla="*/ 3 w 81"/>
                      <a:gd name="T17" fmla="*/ 59 h 61"/>
                      <a:gd name="T18" fmla="*/ 0 w 81"/>
                      <a:gd name="T19" fmla="*/ 58 h 61"/>
                      <a:gd name="T20" fmla="*/ 11 w 81"/>
                      <a:gd name="T21" fmla="*/ 26 h 61"/>
                      <a:gd name="T22" fmla="*/ 16 w 81"/>
                      <a:gd name="T23" fmla="*/ 26 h 61"/>
                      <a:gd name="T24" fmla="*/ 26 w 81"/>
                      <a:gd name="T25" fmla="*/ 35 h 61"/>
                      <a:gd name="T26" fmla="*/ 38 w 81"/>
                      <a:gd name="T27" fmla="*/ 41 h 61"/>
                      <a:gd name="T28" fmla="*/ 45 w 81"/>
                      <a:gd name="T29" fmla="*/ 23 h 61"/>
                      <a:gd name="T30" fmla="*/ 54 w 81"/>
                      <a:gd name="T31" fmla="*/ 2 h 61"/>
                      <a:gd name="T32" fmla="*/ 64 w 81"/>
                      <a:gd name="T33" fmla="*/ 3 h 61"/>
                      <a:gd name="T34" fmla="*/ 81 w 81"/>
                      <a:gd name="T35" fmla="*/ 61 h 61"/>
                      <a:gd name="T36" fmla="*/ 78 w 81"/>
                      <a:gd name="T37" fmla="*/ 61 h 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81" h="61">
                        <a:moveTo>
                          <a:pt x="78" y="61"/>
                        </a:moveTo>
                        <a:cubicBezTo>
                          <a:pt x="78" y="47"/>
                          <a:pt x="75" y="11"/>
                          <a:pt x="63" y="5"/>
                        </a:cubicBezTo>
                        <a:cubicBezTo>
                          <a:pt x="60" y="4"/>
                          <a:pt x="57" y="3"/>
                          <a:pt x="55" y="4"/>
                        </a:cubicBezTo>
                        <a:cubicBezTo>
                          <a:pt x="51" y="7"/>
                          <a:pt x="50" y="15"/>
                          <a:pt x="48" y="23"/>
                        </a:cubicBezTo>
                        <a:cubicBezTo>
                          <a:pt x="47" y="33"/>
                          <a:pt x="45" y="41"/>
                          <a:pt x="39" y="44"/>
                        </a:cubicBezTo>
                        <a:cubicBezTo>
                          <a:pt x="31" y="48"/>
                          <a:pt x="27" y="42"/>
                          <a:pt x="23" y="37"/>
                        </a:cubicBezTo>
                        <a:cubicBezTo>
                          <a:pt x="21" y="33"/>
                          <a:pt x="19" y="30"/>
                          <a:pt x="15" y="28"/>
                        </a:cubicBezTo>
                        <a:cubicBezTo>
                          <a:pt x="14" y="28"/>
                          <a:pt x="13" y="28"/>
                          <a:pt x="13" y="29"/>
                        </a:cubicBezTo>
                        <a:cubicBezTo>
                          <a:pt x="7" y="32"/>
                          <a:pt x="4" y="51"/>
                          <a:pt x="3" y="59"/>
                        </a:cubicBezTo>
                        <a:cubicBezTo>
                          <a:pt x="0" y="58"/>
                          <a:pt x="0" y="58"/>
                          <a:pt x="0" y="58"/>
                        </a:cubicBezTo>
                        <a:cubicBezTo>
                          <a:pt x="0" y="55"/>
                          <a:pt x="3" y="30"/>
                          <a:pt x="11" y="26"/>
                        </a:cubicBezTo>
                        <a:cubicBezTo>
                          <a:pt x="13" y="25"/>
                          <a:pt x="14" y="25"/>
                          <a:pt x="16" y="26"/>
                        </a:cubicBezTo>
                        <a:cubicBezTo>
                          <a:pt x="21" y="28"/>
                          <a:pt x="23" y="32"/>
                          <a:pt x="26" y="35"/>
                        </a:cubicBezTo>
                        <a:cubicBezTo>
                          <a:pt x="30" y="41"/>
                          <a:pt x="32" y="44"/>
                          <a:pt x="38" y="41"/>
                        </a:cubicBezTo>
                        <a:cubicBezTo>
                          <a:pt x="42" y="39"/>
                          <a:pt x="44" y="31"/>
                          <a:pt x="45" y="23"/>
                        </a:cubicBezTo>
                        <a:cubicBezTo>
                          <a:pt x="47" y="13"/>
                          <a:pt x="48" y="5"/>
                          <a:pt x="54" y="2"/>
                        </a:cubicBezTo>
                        <a:cubicBezTo>
                          <a:pt x="57" y="0"/>
                          <a:pt x="60" y="1"/>
                          <a:pt x="64" y="3"/>
                        </a:cubicBezTo>
                        <a:cubicBezTo>
                          <a:pt x="80" y="10"/>
                          <a:pt x="81" y="59"/>
                          <a:pt x="81" y="61"/>
                        </a:cubicBezTo>
                        <a:lnTo>
                          <a:pt x="78" y="61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</p:grpSp>
            <p:grpSp>
              <p:nvGrpSpPr>
                <p:cNvPr id="45" name="íṥlíḑê"/>
                <p:cNvGrpSpPr/>
                <p:nvPr/>
              </p:nvGrpSpPr>
              <p:grpSpPr>
                <a:xfrm>
                  <a:off x="4263837" y="2865836"/>
                  <a:ext cx="380772" cy="341108"/>
                  <a:chOff x="5100057" y="4749602"/>
                  <a:chExt cx="380772" cy="341108"/>
                </a:xfrm>
              </p:grpSpPr>
              <p:sp>
                <p:nvSpPr>
                  <p:cNvPr id="79" name="iṩļidè"/>
                  <p:cNvSpPr/>
                  <p:nvPr/>
                </p:nvSpPr>
                <p:spPr bwMode="auto">
                  <a:xfrm>
                    <a:off x="5100057" y="4809891"/>
                    <a:ext cx="282405" cy="280819"/>
                  </a:xfrm>
                  <a:custGeom>
                    <a:avLst/>
                    <a:gdLst>
                      <a:gd name="T0" fmla="*/ 72 w 75"/>
                      <a:gd name="T1" fmla="*/ 72 h 75"/>
                      <a:gd name="T2" fmla="*/ 3 w 75"/>
                      <a:gd name="T3" fmla="*/ 72 h 75"/>
                      <a:gd name="T4" fmla="*/ 3 w 75"/>
                      <a:gd name="T5" fmla="*/ 3 h 75"/>
                      <a:gd name="T6" fmla="*/ 16 w 75"/>
                      <a:gd name="T7" fmla="*/ 3 h 75"/>
                      <a:gd name="T8" fmla="*/ 15 w 75"/>
                      <a:gd name="T9" fmla="*/ 0 h 75"/>
                      <a:gd name="T10" fmla="*/ 0 w 75"/>
                      <a:gd name="T11" fmla="*/ 0 h 75"/>
                      <a:gd name="T12" fmla="*/ 0 w 75"/>
                      <a:gd name="T13" fmla="*/ 75 h 75"/>
                      <a:gd name="T14" fmla="*/ 75 w 75"/>
                      <a:gd name="T15" fmla="*/ 75 h 75"/>
                      <a:gd name="T16" fmla="*/ 75 w 75"/>
                      <a:gd name="T17" fmla="*/ 27 h 75"/>
                      <a:gd name="T18" fmla="*/ 72 w 75"/>
                      <a:gd name="T19" fmla="*/ 29 h 75"/>
                      <a:gd name="T20" fmla="*/ 72 w 75"/>
                      <a:gd name="T21" fmla="*/ 72 h 75"/>
                      <a:gd name="T22" fmla="*/ 28 w 75"/>
                      <a:gd name="T23" fmla="*/ 0 h 75"/>
                      <a:gd name="T24" fmla="*/ 29 w 75"/>
                      <a:gd name="T25" fmla="*/ 3 h 75"/>
                      <a:gd name="T26" fmla="*/ 72 w 75"/>
                      <a:gd name="T27" fmla="*/ 3 h 75"/>
                      <a:gd name="T28" fmla="*/ 72 w 75"/>
                      <a:gd name="T29" fmla="*/ 13 h 75"/>
                      <a:gd name="T30" fmla="*/ 75 w 75"/>
                      <a:gd name="T31" fmla="*/ 11 h 75"/>
                      <a:gd name="T32" fmla="*/ 75 w 75"/>
                      <a:gd name="T33" fmla="*/ 0 h 75"/>
                      <a:gd name="T34" fmla="*/ 28 w 75"/>
                      <a:gd name="T35" fmla="*/ 0 h 7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75" h="75">
                        <a:moveTo>
                          <a:pt x="72" y="72"/>
                        </a:moveTo>
                        <a:cubicBezTo>
                          <a:pt x="3" y="72"/>
                          <a:pt x="3" y="72"/>
                          <a:pt x="3" y="72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16" y="3"/>
                          <a:pt x="16" y="3"/>
                          <a:pt x="16" y="3"/>
                        </a:cubicBezTo>
                        <a:cubicBezTo>
                          <a:pt x="15" y="2"/>
                          <a:pt x="15" y="1"/>
                          <a:pt x="15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75"/>
                          <a:pt x="0" y="75"/>
                          <a:pt x="0" y="75"/>
                        </a:cubicBezTo>
                        <a:cubicBezTo>
                          <a:pt x="75" y="75"/>
                          <a:pt x="75" y="75"/>
                          <a:pt x="75" y="75"/>
                        </a:cubicBezTo>
                        <a:cubicBezTo>
                          <a:pt x="75" y="27"/>
                          <a:pt x="75" y="27"/>
                          <a:pt x="75" y="27"/>
                        </a:cubicBezTo>
                        <a:cubicBezTo>
                          <a:pt x="74" y="28"/>
                          <a:pt x="73" y="29"/>
                          <a:pt x="72" y="29"/>
                        </a:cubicBezTo>
                        <a:lnTo>
                          <a:pt x="72" y="72"/>
                        </a:lnTo>
                        <a:close/>
                        <a:moveTo>
                          <a:pt x="28" y="0"/>
                        </a:moveTo>
                        <a:cubicBezTo>
                          <a:pt x="28" y="1"/>
                          <a:pt x="29" y="2"/>
                          <a:pt x="29" y="3"/>
                        </a:cubicBezTo>
                        <a:cubicBezTo>
                          <a:pt x="72" y="3"/>
                          <a:pt x="72" y="3"/>
                          <a:pt x="72" y="3"/>
                        </a:cubicBezTo>
                        <a:cubicBezTo>
                          <a:pt x="72" y="13"/>
                          <a:pt x="72" y="13"/>
                          <a:pt x="72" y="13"/>
                        </a:cubicBezTo>
                        <a:cubicBezTo>
                          <a:pt x="73" y="13"/>
                          <a:pt x="74" y="12"/>
                          <a:pt x="75" y="11"/>
                        </a:cubicBezTo>
                        <a:cubicBezTo>
                          <a:pt x="75" y="0"/>
                          <a:pt x="75" y="0"/>
                          <a:pt x="75" y="0"/>
                        </a:cubicBezTo>
                        <a:lnTo>
                          <a:pt x="28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80" name="îṧḷîḍê"/>
                  <p:cNvSpPr/>
                  <p:nvPr/>
                </p:nvSpPr>
                <p:spPr bwMode="auto">
                  <a:xfrm>
                    <a:off x="5133375" y="4749602"/>
                    <a:ext cx="347454" cy="258607"/>
                  </a:xfrm>
                  <a:custGeom>
                    <a:avLst/>
                    <a:gdLst>
                      <a:gd name="T0" fmla="*/ 91 w 92"/>
                      <a:gd name="T1" fmla="*/ 22 h 69"/>
                      <a:gd name="T2" fmla="*/ 83 w 92"/>
                      <a:gd name="T3" fmla="*/ 17 h 69"/>
                      <a:gd name="T4" fmla="*/ 66 w 92"/>
                      <a:gd name="T5" fmla="*/ 24 h 69"/>
                      <a:gd name="T6" fmla="*/ 63 w 92"/>
                      <a:gd name="T7" fmla="*/ 26 h 69"/>
                      <a:gd name="T8" fmla="*/ 44 w 92"/>
                      <a:gd name="T9" fmla="*/ 39 h 69"/>
                      <a:gd name="T10" fmla="*/ 35 w 92"/>
                      <a:gd name="T11" fmla="*/ 46 h 69"/>
                      <a:gd name="T12" fmla="*/ 29 w 92"/>
                      <a:gd name="T13" fmla="*/ 31 h 69"/>
                      <a:gd name="T14" fmla="*/ 23 w 92"/>
                      <a:gd name="T15" fmla="*/ 19 h 69"/>
                      <a:gd name="T16" fmla="*/ 22 w 92"/>
                      <a:gd name="T17" fmla="*/ 16 h 69"/>
                      <a:gd name="T18" fmla="*/ 8 w 92"/>
                      <a:gd name="T19" fmla="*/ 0 h 69"/>
                      <a:gd name="T20" fmla="*/ 0 w 92"/>
                      <a:gd name="T21" fmla="*/ 7 h 69"/>
                      <a:gd name="T22" fmla="*/ 0 w 92"/>
                      <a:gd name="T23" fmla="*/ 8 h 69"/>
                      <a:gd name="T24" fmla="*/ 0 w 92"/>
                      <a:gd name="T25" fmla="*/ 8 h 69"/>
                      <a:gd name="T26" fmla="*/ 2 w 92"/>
                      <a:gd name="T27" fmla="*/ 16 h 69"/>
                      <a:gd name="T28" fmla="*/ 3 w 92"/>
                      <a:gd name="T29" fmla="*/ 19 h 69"/>
                      <a:gd name="T30" fmla="*/ 28 w 92"/>
                      <a:gd name="T31" fmla="*/ 69 h 69"/>
                      <a:gd name="T32" fmla="*/ 63 w 92"/>
                      <a:gd name="T33" fmla="*/ 49 h 69"/>
                      <a:gd name="T34" fmla="*/ 66 w 92"/>
                      <a:gd name="T35" fmla="*/ 47 h 69"/>
                      <a:gd name="T36" fmla="*/ 90 w 92"/>
                      <a:gd name="T37" fmla="*/ 26 h 69"/>
                      <a:gd name="T38" fmla="*/ 91 w 92"/>
                      <a:gd name="T39" fmla="*/ 22 h 69"/>
                      <a:gd name="T40" fmla="*/ 85 w 92"/>
                      <a:gd name="T41" fmla="*/ 27 h 69"/>
                      <a:gd name="T42" fmla="*/ 66 w 92"/>
                      <a:gd name="T43" fmla="*/ 43 h 69"/>
                      <a:gd name="T44" fmla="*/ 63 w 92"/>
                      <a:gd name="T45" fmla="*/ 45 h 69"/>
                      <a:gd name="T46" fmla="*/ 28 w 92"/>
                      <a:gd name="T47" fmla="*/ 66 h 69"/>
                      <a:gd name="T48" fmla="*/ 7 w 92"/>
                      <a:gd name="T49" fmla="*/ 19 h 69"/>
                      <a:gd name="T50" fmla="*/ 6 w 92"/>
                      <a:gd name="T51" fmla="*/ 16 h 69"/>
                      <a:gd name="T52" fmla="*/ 3 w 92"/>
                      <a:gd name="T53" fmla="*/ 8 h 69"/>
                      <a:gd name="T54" fmla="*/ 8 w 92"/>
                      <a:gd name="T55" fmla="*/ 3 h 69"/>
                      <a:gd name="T56" fmla="*/ 19 w 92"/>
                      <a:gd name="T57" fmla="*/ 16 h 69"/>
                      <a:gd name="T58" fmla="*/ 20 w 92"/>
                      <a:gd name="T59" fmla="*/ 19 h 69"/>
                      <a:gd name="T60" fmla="*/ 26 w 92"/>
                      <a:gd name="T61" fmla="*/ 33 h 69"/>
                      <a:gd name="T62" fmla="*/ 35 w 92"/>
                      <a:gd name="T63" fmla="*/ 49 h 69"/>
                      <a:gd name="T64" fmla="*/ 36 w 92"/>
                      <a:gd name="T65" fmla="*/ 49 h 69"/>
                      <a:gd name="T66" fmla="*/ 46 w 92"/>
                      <a:gd name="T67" fmla="*/ 41 h 69"/>
                      <a:gd name="T68" fmla="*/ 63 w 92"/>
                      <a:gd name="T69" fmla="*/ 29 h 69"/>
                      <a:gd name="T70" fmla="*/ 66 w 92"/>
                      <a:gd name="T71" fmla="*/ 27 h 69"/>
                      <a:gd name="T72" fmla="*/ 83 w 92"/>
                      <a:gd name="T73" fmla="*/ 20 h 69"/>
                      <a:gd name="T74" fmla="*/ 88 w 92"/>
                      <a:gd name="T75" fmla="*/ 23 h 69"/>
                      <a:gd name="T76" fmla="*/ 85 w 92"/>
                      <a:gd name="T77" fmla="*/ 27 h 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92" h="69">
                        <a:moveTo>
                          <a:pt x="91" y="22"/>
                        </a:moveTo>
                        <a:cubicBezTo>
                          <a:pt x="89" y="19"/>
                          <a:pt x="87" y="17"/>
                          <a:pt x="83" y="17"/>
                        </a:cubicBezTo>
                        <a:cubicBezTo>
                          <a:pt x="78" y="17"/>
                          <a:pt x="72" y="20"/>
                          <a:pt x="66" y="24"/>
                        </a:cubicBezTo>
                        <a:cubicBezTo>
                          <a:pt x="65" y="24"/>
                          <a:pt x="64" y="25"/>
                          <a:pt x="63" y="26"/>
                        </a:cubicBezTo>
                        <a:cubicBezTo>
                          <a:pt x="56" y="30"/>
                          <a:pt x="50" y="35"/>
                          <a:pt x="44" y="39"/>
                        </a:cubicBezTo>
                        <a:cubicBezTo>
                          <a:pt x="41" y="42"/>
                          <a:pt x="37" y="45"/>
                          <a:pt x="35" y="46"/>
                        </a:cubicBezTo>
                        <a:cubicBezTo>
                          <a:pt x="34" y="44"/>
                          <a:pt x="31" y="37"/>
                          <a:pt x="29" y="31"/>
                        </a:cubicBezTo>
                        <a:cubicBezTo>
                          <a:pt x="27" y="27"/>
                          <a:pt x="25" y="23"/>
                          <a:pt x="23" y="19"/>
                        </a:cubicBezTo>
                        <a:cubicBezTo>
                          <a:pt x="23" y="18"/>
                          <a:pt x="23" y="17"/>
                          <a:pt x="22" y="16"/>
                        </a:cubicBezTo>
                        <a:cubicBezTo>
                          <a:pt x="17" y="6"/>
                          <a:pt x="13" y="0"/>
                          <a:pt x="8" y="0"/>
                        </a:cubicBezTo>
                        <a:cubicBezTo>
                          <a:pt x="5" y="0"/>
                          <a:pt x="2" y="2"/>
                          <a:pt x="0" y="7"/>
                        </a:cubicBezTo>
                        <a:cubicBezTo>
                          <a:pt x="0" y="8"/>
                          <a:pt x="0" y="8"/>
                          <a:pt x="0" y="8"/>
                        </a:cubicBezTo>
                        <a:cubicBezTo>
                          <a:pt x="0" y="8"/>
                          <a:pt x="0" y="8"/>
                          <a:pt x="0" y="8"/>
                        </a:cubicBezTo>
                        <a:cubicBezTo>
                          <a:pt x="1" y="10"/>
                          <a:pt x="1" y="13"/>
                          <a:pt x="2" y="16"/>
                        </a:cubicBezTo>
                        <a:cubicBezTo>
                          <a:pt x="3" y="17"/>
                          <a:pt x="3" y="18"/>
                          <a:pt x="3" y="19"/>
                        </a:cubicBezTo>
                        <a:cubicBezTo>
                          <a:pt x="10" y="38"/>
                          <a:pt x="21" y="69"/>
                          <a:pt x="28" y="69"/>
                        </a:cubicBezTo>
                        <a:cubicBezTo>
                          <a:pt x="32" y="69"/>
                          <a:pt x="48" y="59"/>
                          <a:pt x="63" y="49"/>
                        </a:cubicBezTo>
                        <a:cubicBezTo>
                          <a:pt x="64" y="48"/>
                          <a:pt x="65" y="48"/>
                          <a:pt x="66" y="47"/>
                        </a:cubicBezTo>
                        <a:cubicBezTo>
                          <a:pt x="77" y="39"/>
                          <a:pt x="88" y="30"/>
                          <a:pt x="90" y="26"/>
                        </a:cubicBezTo>
                        <a:cubicBezTo>
                          <a:pt x="91" y="25"/>
                          <a:pt x="92" y="23"/>
                          <a:pt x="91" y="22"/>
                        </a:cubicBezTo>
                        <a:close/>
                        <a:moveTo>
                          <a:pt x="85" y="27"/>
                        </a:moveTo>
                        <a:cubicBezTo>
                          <a:pt x="81" y="32"/>
                          <a:pt x="74" y="37"/>
                          <a:pt x="66" y="43"/>
                        </a:cubicBezTo>
                        <a:cubicBezTo>
                          <a:pt x="65" y="44"/>
                          <a:pt x="64" y="45"/>
                          <a:pt x="63" y="45"/>
                        </a:cubicBezTo>
                        <a:cubicBezTo>
                          <a:pt x="48" y="56"/>
                          <a:pt x="31" y="66"/>
                          <a:pt x="28" y="66"/>
                        </a:cubicBezTo>
                        <a:cubicBezTo>
                          <a:pt x="24" y="66"/>
                          <a:pt x="15" y="43"/>
                          <a:pt x="7" y="19"/>
                        </a:cubicBezTo>
                        <a:cubicBezTo>
                          <a:pt x="6" y="18"/>
                          <a:pt x="6" y="17"/>
                          <a:pt x="6" y="16"/>
                        </a:cubicBezTo>
                        <a:cubicBezTo>
                          <a:pt x="5" y="13"/>
                          <a:pt x="4" y="11"/>
                          <a:pt x="3" y="8"/>
                        </a:cubicBezTo>
                        <a:cubicBezTo>
                          <a:pt x="4" y="6"/>
                          <a:pt x="6" y="3"/>
                          <a:pt x="8" y="3"/>
                        </a:cubicBezTo>
                        <a:cubicBezTo>
                          <a:pt x="11" y="3"/>
                          <a:pt x="15" y="9"/>
                          <a:pt x="19" y="16"/>
                        </a:cubicBezTo>
                        <a:cubicBezTo>
                          <a:pt x="19" y="17"/>
                          <a:pt x="20" y="18"/>
                          <a:pt x="20" y="19"/>
                        </a:cubicBezTo>
                        <a:cubicBezTo>
                          <a:pt x="22" y="24"/>
                          <a:pt x="24" y="28"/>
                          <a:pt x="26" y="33"/>
                        </a:cubicBezTo>
                        <a:cubicBezTo>
                          <a:pt x="31" y="45"/>
                          <a:pt x="33" y="49"/>
                          <a:pt x="35" y="49"/>
                        </a:cubicBezTo>
                        <a:cubicBezTo>
                          <a:pt x="36" y="49"/>
                          <a:pt x="36" y="49"/>
                          <a:pt x="36" y="49"/>
                        </a:cubicBezTo>
                        <a:cubicBezTo>
                          <a:pt x="37" y="48"/>
                          <a:pt x="40" y="46"/>
                          <a:pt x="46" y="41"/>
                        </a:cubicBezTo>
                        <a:cubicBezTo>
                          <a:pt x="51" y="38"/>
                          <a:pt x="57" y="33"/>
                          <a:pt x="63" y="29"/>
                        </a:cubicBezTo>
                        <a:cubicBezTo>
                          <a:pt x="64" y="29"/>
                          <a:pt x="65" y="28"/>
                          <a:pt x="66" y="27"/>
                        </a:cubicBezTo>
                        <a:cubicBezTo>
                          <a:pt x="72" y="23"/>
                          <a:pt x="79" y="20"/>
                          <a:pt x="83" y="20"/>
                        </a:cubicBezTo>
                        <a:cubicBezTo>
                          <a:pt x="86" y="20"/>
                          <a:pt x="87" y="21"/>
                          <a:pt x="88" y="23"/>
                        </a:cubicBezTo>
                        <a:cubicBezTo>
                          <a:pt x="88" y="23"/>
                          <a:pt x="88" y="24"/>
                          <a:pt x="85" y="27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</p:grpSp>
            <p:grpSp>
              <p:nvGrpSpPr>
                <p:cNvPr id="46" name="iṣľîďé"/>
                <p:cNvGrpSpPr/>
                <p:nvPr/>
              </p:nvGrpSpPr>
              <p:grpSpPr>
                <a:xfrm>
                  <a:off x="4006816" y="3479570"/>
                  <a:ext cx="447407" cy="322069"/>
                  <a:chOff x="5141307" y="4268878"/>
                  <a:chExt cx="447407" cy="322069"/>
                </a:xfrm>
              </p:grpSpPr>
              <p:sp>
                <p:nvSpPr>
                  <p:cNvPr id="77" name="îṥľïḑê"/>
                  <p:cNvSpPr/>
                  <p:nvPr/>
                </p:nvSpPr>
                <p:spPr bwMode="auto">
                  <a:xfrm>
                    <a:off x="5141307" y="4268878"/>
                    <a:ext cx="339521" cy="225290"/>
                  </a:xfrm>
                  <a:custGeom>
                    <a:avLst/>
                    <a:gdLst>
                      <a:gd name="T0" fmla="*/ 5 w 90"/>
                      <a:gd name="T1" fmla="*/ 60 h 60"/>
                      <a:gd name="T2" fmla="*/ 10 w 90"/>
                      <a:gd name="T3" fmla="*/ 43 h 60"/>
                      <a:gd name="T4" fmla="*/ 0 w 90"/>
                      <a:gd name="T5" fmla="*/ 26 h 60"/>
                      <a:gd name="T6" fmla="*/ 45 w 90"/>
                      <a:gd name="T7" fmla="*/ 0 h 60"/>
                      <a:gd name="T8" fmla="*/ 90 w 90"/>
                      <a:gd name="T9" fmla="*/ 26 h 60"/>
                      <a:gd name="T10" fmla="*/ 45 w 90"/>
                      <a:gd name="T11" fmla="*/ 52 h 60"/>
                      <a:gd name="T12" fmla="*/ 35 w 90"/>
                      <a:gd name="T13" fmla="*/ 52 h 60"/>
                      <a:gd name="T14" fmla="*/ 5 w 90"/>
                      <a:gd name="T15" fmla="*/ 60 h 60"/>
                      <a:gd name="T16" fmla="*/ 45 w 90"/>
                      <a:gd name="T17" fmla="*/ 3 h 60"/>
                      <a:gd name="T18" fmla="*/ 3 w 90"/>
                      <a:gd name="T19" fmla="*/ 26 h 60"/>
                      <a:gd name="T20" fmla="*/ 13 w 90"/>
                      <a:gd name="T21" fmla="*/ 41 h 60"/>
                      <a:gd name="T22" fmla="*/ 13 w 90"/>
                      <a:gd name="T23" fmla="*/ 42 h 60"/>
                      <a:gd name="T24" fmla="*/ 9 w 90"/>
                      <a:gd name="T25" fmla="*/ 56 h 60"/>
                      <a:gd name="T26" fmla="*/ 32 w 90"/>
                      <a:gd name="T27" fmla="*/ 49 h 60"/>
                      <a:gd name="T28" fmla="*/ 31 w 90"/>
                      <a:gd name="T29" fmla="*/ 48 h 60"/>
                      <a:gd name="T30" fmla="*/ 35 w 90"/>
                      <a:gd name="T31" fmla="*/ 49 h 60"/>
                      <a:gd name="T32" fmla="*/ 45 w 90"/>
                      <a:gd name="T33" fmla="*/ 49 h 60"/>
                      <a:gd name="T34" fmla="*/ 87 w 90"/>
                      <a:gd name="T35" fmla="*/ 26 h 60"/>
                      <a:gd name="T36" fmla="*/ 45 w 90"/>
                      <a:gd name="T37" fmla="*/ 3 h 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90" h="60">
                        <a:moveTo>
                          <a:pt x="5" y="60"/>
                        </a:moveTo>
                        <a:cubicBezTo>
                          <a:pt x="10" y="43"/>
                          <a:pt x="10" y="43"/>
                          <a:pt x="10" y="43"/>
                        </a:cubicBezTo>
                        <a:cubicBezTo>
                          <a:pt x="3" y="38"/>
                          <a:pt x="0" y="32"/>
                          <a:pt x="0" y="26"/>
                        </a:cubicBezTo>
                        <a:cubicBezTo>
                          <a:pt x="0" y="12"/>
                          <a:pt x="20" y="0"/>
                          <a:pt x="45" y="0"/>
                        </a:cubicBezTo>
                        <a:cubicBezTo>
                          <a:pt x="70" y="0"/>
                          <a:pt x="90" y="12"/>
                          <a:pt x="90" y="26"/>
                        </a:cubicBezTo>
                        <a:cubicBezTo>
                          <a:pt x="90" y="41"/>
                          <a:pt x="70" y="52"/>
                          <a:pt x="45" y="52"/>
                        </a:cubicBezTo>
                        <a:cubicBezTo>
                          <a:pt x="42" y="52"/>
                          <a:pt x="38" y="52"/>
                          <a:pt x="35" y="52"/>
                        </a:cubicBezTo>
                        <a:lnTo>
                          <a:pt x="5" y="60"/>
                        </a:lnTo>
                        <a:close/>
                        <a:moveTo>
                          <a:pt x="45" y="3"/>
                        </a:moveTo>
                        <a:cubicBezTo>
                          <a:pt x="22" y="3"/>
                          <a:pt x="3" y="13"/>
                          <a:pt x="3" y="26"/>
                        </a:cubicBezTo>
                        <a:cubicBezTo>
                          <a:pt x="3" y="31"/>
                          <a:pt x="6" y="37"/>
                          <a:pt x="13" y="41"/>
                        </a:cubicBezTo>
                        <a:cubicBezTo>
                          <a:pt x="13" y="42"/>
                          <a:pt x="13" y="42"/>
                          <a:pt x="13" y="42"/>
                        </a:cubicBezTo>
                        <a:cubicBezTo>
                          <a:pt x="9" y="56"/>
                          <a:pt x="9" y="56"/>
                          <a:pt x="9" y="56"/>
                        </a:cubicBezTo>
                        <a:cubicBezTo>
                          <a:pt x="32" y="49"/>
                          <a:pt x="32" y="49"/>
                          <a:pt x="32" y="49"/>
                        </a:cubicBezTo>
                        <a:cubicBezTo>
                          <a:pt x="31" y="48"/>
                          <a:pt x="31" y="48"/>
                          <a:pt x="31" y="48"/>
                        </a:cubicBezTo>
                        <a:cubicBezTo>
                          <a:pt x="35" y="49"/>
                          <a:pt x="35" y="49"/>
                          <a:pt x="35" y="49"/>
                        </a:cubicBezTo>
                        <a:cubicBezTo>
                          <a:pt x="38" y="49"/>
                          <a:pt x="42" y="49"/>
                          <a:pt x="45" y="49"/>
                        </a:cubicBezTo>
                        <a:cubicBezTo>
                          <a:pt x="68" y="49"/>
                          <a:pt x="87" y="39"/>
                          <a:pt x="87" y="26"/>
                        </a:cubicBezTo>
                        <a:cubicBezTo>
                          <a:pt x="87" y="13"/>
                          <a:pt x="68" y="3"/>
                          <a:pt x="45" y="3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78" name="í$ļïḑe"/>
                  <p:cNvSpPr/>
                  <p:nvPr/>
                </p:nvSpPr>
                <p:spPr bwMode="auto">
                  <a:xfrm>
                    <a:off x="5250779" y="4362484"/>
                    <a:ext cx="337935" cy="228463"/>
                  </a:xfrm>
                  <a:custGeom>
                    <a:avLst/>
                    <a:gdLst>
                      <a:gd name="T0" fmla="*/ 5 w 90"/>
                      <a:gd name="T1" fmla="*/ 61 h 61"/>
                      <a:gd name="T2" fmla="*/ 10 w 90"/>
                      <a:gd name="T3" fmla="*/ 44 h 61"/>
                      <a:gd name="T4" fmla="*/ 0 w 90"/>
                      <a:gd name="T5" fmla="*/ 27 h 61"/>
                      <a:gd name="T6" fmla="*/ 45 w 90"/>
                      <a:gd name="T7" fmla="*/ 0 h 61"/>
                      <a:gd name="T8" fmla="*/ 90 w 90"/>
                      <a:gd name="T9" fmla="*/ 27 h 61"/>
                      <a:gd name="T10" fmla="*/ 45 w 90"/>
                      <a:gd name="T11" fmla="*/ 53 h 61"/>
                      <a:gd name="T12" fmla="*/ 35 w 90"/>
                      <a:gd name="T13" fmla="*/ 53 h 61"/>
                      <a:gd name="T14" fmla="*/ 5 w 90"/>
                      <a:gd name="T15" fmla="*/ 61 h 61"/>
                      <a:gd name="T16" fmla="*/ 45 w 90"/>
                      <a:gd name="T17" fmla="*/ 3 h 61"/>
                      <a:gd name="T18" fmla="*/ 3 w 90"/>
                      <a:gd name="T19" fmla="*/ 27 h 61"/>
                      <a:gd name="T20" fmla="*/ 12 w 90"/>
                      <a:gd name="T21" fmla="*/ 42 h 61"/>
                      <a:gd name="T22" fmla="*/ 13 w 90"/>
                      <a:gd name="T23" fmla="*/ 42 h 61"/>
                      <a:gd name="T24" fmla="*/ 9 w 90"/>
                      <a:gd name="T25" fmla="*/ 57 h 61"/>
                      <a:gd name="T26" fmla="*/ 32 w 90"/>
                      <a:gd name="T27" fmla="*/ 50 h 61"/>
                      <a:gd name="T28" fmla="*/ 30 w 90"/>
                      <a:gd name="T29" fmla="*/ 49 h 61"/>
                      <a:gd name="T30" fmla="*/ 35 w 90"/>
                      <a:gd name="T31" fmla="*/ 49 h 61"/>
                      <a:gd name="T32" fmla="*/ 45 w 90"/>
                      <a:gd name="T33" fmla="*/ 50 h 61"/>
                      <a:gd name="T34" fmla="*/ 87 w 90"/>
                      <a:gd name="T35" fmla="*/ 27 h 61"/>
                      <a:gd name="T36" fmla="*/ 45 w 90"/>
                      <a:gd name="T37" fmla="*/ 3 h 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90" h="61">
                        <a:moveTo>
                          <a:pt x="5" y="61"/>
                        </a:moveTo>
                        <a:cubicBezTo>
                          <a:pt x="10" y="44"/>
                          <a:pt x="10" y="44"/>
                          <a:pt x="10" y="44"/>
                        </a:cubicBezTo>
                        <a:cubicBezTo>
                          <a:pt x="3" y="39"/>
                          <a:pt x="0" y="33"/>
                          <a:pt x="0" y="27"/>
                        </a:cubicBezTo>
                        <a:cubicBezTo>
                          <a:pt x="0" y="12"/>
                          <a:pt x="20" y="0"/>
                          <a:pt x="45" y="0"/>
                        </a:cubicBezTo>
                        <a:cubicBezTo>
                          <a:pt x="70" y="0"/>
                          <a:pt x="90" y="12"/>
                          <a:pt x="90" y="27"/>
                        </a:cubicBezTo>
                        <a:cubicBezTo>
                          <a:pt x="90" y="41"/>
                          <a:pt x="70" y="53"/>
                          <a:pt x="45" y="53"/>
                        </a:cubicBezTo>
                        <a:cubicBezTo>
                          <a:pt x="42" y="53"/>
                          <a:pt x="38" y="53"/>
                          <a:pt x="35" y="53"/>
                        </a:cubicBezTo>
                        <a:lnTo>
                          <a:pt x="5" y="61"/>
                        </a:lnTo>
                        <a:close/>
                        <a:moveTo>
                          <a:pt x="45" y="3"/>
                        </a:moveTo>
                        <a:cubicBezTo>
                          <a:pt x="22" y="3"/>
                          <a:pt x="3" y="14"/>
                          <a:pt x="3" y="27"/>
                        </a:cubicBezTo>
                        <a:cubicBezTo>
                          <a:pt x="3" y="32"/>
                          <a:pt x="6" y="37"/>
                          <a:pt x="12" y="42"/>
                        </a:cubicBezTo>
                        <a:cubicBezTo>
                          <a:pt x="13" y="42"/>
                          <a:pt x="13" y="42"/>
                          <a:pt x="13" y="42"/>
                        </a:cubicBezTo>
                        <a:cubicBezTo>
                          <a:pt x="9" y="57"/>
                          <a:pt x="9" y="57"/>
                          <a:pt x="9" y="57"/>
                        </a:cubicBezTo>
                        <a:cubicBezTo>
                          <a:pt x="32" y="50"/>
                          <a:pt x="32" y="50"/>
                          <a:pt x="32" y="50"/>
                        </a:cubicBezTo>
                        <a:cubicBezTo>
                          <a:pt x="30" y="49"/>
                          <a:pt x="30" y="49"/>
                          <a:pt x="30" y="49"/>
                        </a:cubicBezTo>
                        <a:cubicBezTo>
                          <a:pt x="35" y="49"/>
                          <a:pt x="35" y="49"/>
                          <a:pt x="35" y="49"/>
                        </a:cubicBezTo>
                        <a:cubicBezTo>
                          <a:pt x="38" y="50"/>
                          <a:pt x="42" y="50"/>
                          <a:pt x="45" y="50"/>
                        </a:cubicBezTo>
                        <a:cubicBezTo>
                          <a:pt x="68" y="50"/>
                          <a:pt x="87" y="40"/>
                          <a:pt x="87" y="27"/>
                        </a:cubicBezTo>
                        <a:cubicBezTo>
                          <a:pt x="87" y="14"/>
                          <a:pt x="68" y="3"/>
                          <a:pt x="45" y="3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</p:grpSp>
            <p:grpSp>
              <p:nvGrpSpPr>
                <p:cNvPr id="47" name="íşḷîḓe"/>
                <p:cNvGrpSpPr/>
                <p:nvPr/>
              </p:nvGrpSpPr>
              <p:grpSpPr>
                <a:xfrm>
                  <a:off x="3748713" y="3953154"/>
                  <a:ext cx="285578" cy="412502"/>
                  <a:chOff x="4651064" y="4359311"/>
                  <a:chExt cx="285578" cy="412502"/>
                </a:xfrm>
              </p:grpSpPr>
              <p:sp>
                <p:nvSpPr>
                  <p:cNvPr id="72" name="iṧḻiḍè"/>
                  <p:cNvSpPr/>
                  <p:nvPr/>
                </p:nvSpPr>
                <p:spPr bwMode="auto">
                  <a:xfrm>
                    <a:off x="4738324" y="4456090"/>
                    <a:ext cx="55530" cy="315723"/>
                  </a:xfrm>
                  <a:custGeom>
                    <a:avLst/>
                    <a:gdLst>
                      <a:gd name="T0" fmla="*/ 8 w 15"/>
                      <a:gd name="T1" fmla="*/ 84 h 84"/>
                      <a:gd name="T2" fmla="*/ 0 w 15"/>
                      <a:gd name="T3" fmla="*/ 76 h 84"/>
                      <a:gd name="T4" fmla="*/ 0 w 15"/>
                      <a:gd name="T5" fmla="*/ 8 h 84"/>
                      <a:gd name="T6" fmla="*/ 8 w 15"/>
                      <a:gd name="T7" fmla="*/ 0 h 84"/>
                      <a:gd name="T8" fmla="*/ 15 w 15"/>
                      <a:gd name="T9" fmla="*/ 8 h 84"/>
                      <a:gd name="T10" fmla="*/ 15 w 15"/>
                      <a:gd name="T11" fmla="*/ 76 h 84"/>
                      <a:gd name="T12" fmla="*/ 8 w 15"/>
                      <a:gd name="T13" fmla="*/ 84 h 84"/>
                      <a:gd name="T14" fmla="*/ 8 w 15"/>
                      <a:gd name="T15" fmla="*/ 3 h 84"/>
                      <a:gd name="T16" fmla="*/ 3 w 15"/>
                      <a:gd name="T17" fmla="*/ 8 h 84"/>
                      <a:gd name="T18" fmla="*/ 3 w 15"/>
                      <a:gd name="T19" fmla="*/ 76 h 84"/>
                      <a:gd name="T20" fmla="*/ 8 w 15"/>
                      <a:gd name="T21" fmla="*/ 81 h 84"/>
                      <a:gd name="T22" fmla="*/ 12 w 15"/>
                      <a:gd name="T23" fmla="*/ 76 h 84"/>
                      <a:gd name="T24" fmla="*/ 12 w 15"/>
                      <a:gd name="T25" fmla="*/ 8 h 84"/>
                      <a:gd name="T26" fmla="*/ 8 w 15"/>
                      <a:gd name="T27" fmla="*/ 3 h 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5" h="84">
                        <a:moveTo>
                          <a:pt x="8" y="84"/>
                        </a:moveTo>
                        <a:cubicBezTo>
                          <a:pt x="4" y="84"/>
                          <a:pt x="0" y="80"/>
                          <a:pt x="0" y="76"/>
                        </a:cubicBezTo>
                        <a:cubicBezTo>
                          <a:pt x="0" y="8"/>
                          <a:pt x="0" y="8"/>
                          <a:pt x="0" y="8"/>
                        </a:cubicBezTo>
                        <a:cubicBezTo>
                          <a:pt x="0" y="3"/>
                          <a:pt x="4" y="0"/>
                          <a:pt x="8" y="0"/>
                        </a:cubicBezTo>
                        <a:cubicBezTo>
                          <a:pt x="12" y="0"/>
                          <a:pt x="15" y="3"/>
                          <a:pt x="15" y="8"/>
                        </a:cubicBezTo>
                        <a:cubicBezTo>
                          <a:pt x="15" y="76"/>
                          <a:pt x="15" y="76"/>
                          <a:pt x="15" y="76"/>
                        </a:cubicBezTo>
                        <a:cubicBezTo>
                          <a:pt x="15" y="80"/>
                          <a:pt x="12" y="84"/>
                          <a:pt x="8" y="84"/>
                        </a:cubicBezTo>
                        <a:close/>
                        <a:moveTo>
                          <a:pt x="8" y="3"/>
                        </a:moveTo>
                        <a:cubicBezTo>
                          <a:pt x="5" y="3"/>
                          <a:pt x="3" y="5"/>
                          <a:pt x="3" y="8"/>
                        </a:cubicBezTo>
                        <a:cubicBezTo>
                          <a:pt x="3" y="76"/>
                          <a:pt x="3" y="76"/>
                          <a:pt x="3" y="76"/>
                        </a:cubicBezTo>
                        <a:cubicBezTo>
                          <a:pt x="3" y="79"/>
                          <a:pt x="5" y="81"/>
                          <a:pt x="8" y="81"/>
                        </a:cubicBezTo>
                        <a:cubicBezTo>
                          <a:pt x="10" y="81"/>
                          <a:pt x="12" y="79"/>
                          <a:pt x="12" y="76"/>
                        </a:cubicBezTo>
                        <a:cubicBezTo>
                          <a:pt x="12" y="8"/>
                          <a:pt x="12" y="8"/>
                          <a:pt x="12" y="8"/>
                        </a:cubicBezTo>
                        <a:cubicBezTo>
                          <a:pt x="12" y="5"/>
                          <a:pt x="10" y="3"/>
                          <a:pt x="8" y="3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73" name="iślïdè"/>
                  <p:cNvSpPr/>
                  <p:nvPr/>
                </p:nvSpPr>
                <p:spPr bwMode="auto">
                  <a:xfrm>
                    <a:off x="4820824" y="4524312"/>
                    <a:ext cx="55530" cy="247501"/>
                  </a:xfrm>
                  <a:custGeom>
                    <a:avLst/>
                    <a:gdLst>
                      <a:gd name="T0" fmla="*/ 7 w 15"/>
                      <a:gd name="T1" fmla="*/ 66 h 66"/>
                      <a:gd name="T2" fmla="*/ 0 w 15"/>
                      <a:gd name="T3" fmla="*/ 58 h 66"/>
                      <a:gd name="T4" fmla="*/ 0 w 15"/>
                      <a:gd name="T5" fmla="*/ 8 h 66"/>
                      <a:gd name="T6" fmla="*/ 7 w 15"/>
                      <a:gd name="T7" fmla="*/ 0 h 66"/>
                      <a:gd name="T8" fmla="*/ 15 w 15"/>
                      <a:gd name="T9" fmla="*/ 8 h 66"/>
                      <a:gd name="T10" fmla="*/ 15 w 15"/>
                      <a:gd name="T11" fmla="*/ 58 h 66"/>
                      <a:gd name="T12" fmla="*/ 7 w 15"/>
                      <a:gd name="T13" fmla="*/ 66 h 66"/>
                      <a:gd name="T14" fmla="*/ 7 w 15"/>
                      <a:gd name="T15" fmla="*/ 3 h 66"/>
                      <a:gd name="T16" fmla="*/ 3 w 15"/>
                      <a:gd name="T17" fmla="*/ 8 h 66"/>
                      <a:gd name="T18" fmla="*/ 3 w 15"/>
                      <a:gd name="T19" fmla="*/ 58 h 66"/>
                      <a:gd name="T20" fmla="*/ 7 w 15"/>
                      <a:gd name="T21" fmla="*/ 63 h 66"/>
                      <a:gd name="T22" fmla="*/ 12 w 15"/>
                      <a:gd name="T23" fmla="*/ 58 h 66"/>
                      <a:gd name="T24" fmla="*/ 12 w 15"/>
                      <a:gd name="T25" fmla="*/ 8 h 66"/>
                      <a:gd name="T26" fmla="*/ 7 w 15"/>
                      <a:gd name="T27" fmla="*/ 3 h 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5" h="66">
                        <a:moveTo>
                          <a:pt x="7" y="66"/>
                        </a:moveTo>
                        <a:cubicBezTo>
                          <a:pt x="3" y="66"/>
                          <a:pt x="0" y="62"/>
                          <a:pt x="0" y="58"/>
                        </a:cubicBezTo>
                        <a:cubicBezTo>
                          <a:pt x="0" y="8"/>
                          <a:pt x="0" y="8"/>
                          <a:pt x="0" y="8"/>
                        </a:cubicBezTo>
                        <a:cubicBezTo>
                          <a:pt x="0" y="3"/>
                          <a:pt x="3" y="0"/>
                          <a:pt x="7" y="0"/>
                        </a:cubicBezTo>
                        <a:cubicBezTo>
                          <a:pt x="11" y="0"/>
                          <a:pt x="15" y="3"/>
                          <a:pt x="15" y="8"/>
                        </a:cubicBezTo>
                        <a:cubicBezTo>
                          <a:pt x="15" y="58"/>
                          <a:pt x="15" y="58"/>
                          <a:pt x="15" y="58"/>
                        </a:cubicBezTo>
                        <a:cubicBezTo>
                          <a:pt x="15" y="62"/>
                          <a:pt x="11" y="66"/>
                          <a:pt x="7" y="66"/>
                        </a:cubicBezTo>
                        <a:close/>
                        <a:moveTo>
                          <a:pt x="7" y="3"/>
                        </a:moveTo>
                        <a:cubicBezTo>
                          <a:pt x="5" y="3"/>
                          <a:pt x="3" y="5"/>
                          <a:pt x="3" y="8"/>
                        </a:cubicBezTo>
                        <a:cubicBezTo>
                          <a:pt x="3" y="58"/>
                          <a:pt x="3" y="58"/>
                          <a:pt x="3" y="58"/>
                        </a:cubicBezTo>
                        <a:cubicBezTo>
                          <a:pt x="3" y="61"/>
                          <a:pt x="5" y="63"/>
                          <a:pt x="7" y="63"/>
                        </a:cubicBezTo>
                        <a:cubicBezTo>
                          <a:pt x="10" y="63"/>
                          <a:pt x="12" y="61"/>
                          <a:pt x="12" y="58"/>
                        </a:cubicBezTo>
                        <a:cubicBezTo>
                          <a:pt x="12" y="8"/>
                          <a:pt x="12" y="8"/>
                          <a:pt x="12" y="8"/>
                        </a:cubicBezTo>
                        <a:cubicBezTo>
                          <a:pt x="12" y="5"/>
                          <a:pt x="10" y="3"/>
                          <a:pt x="7" y="3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74" name="îsľïḑè"/>
                  <p:cNvSpPr/>
                  <p:nvPr/>
                </p:nvSpPr>
                <p:spPr bwMode="auto">
                  <a:xfrm>
                    <a:off x="4651064" y="4636957"/>
                    <a:ext cx="52356" cy="134856"/>
                  </a:xfrm>
                  <a:custGeom>
                    <a:avLst/>
                    <a:gdLst>
                      <a:gd name="T0" fmla="*/ 7 w 14"/>
                      <a:gd name="T1" fmla="*/ 36 h 36"/>
                      <a:gd name="T2" fmla="*/ 0 w 14"/>
                      <a:gd name="T3" fmla="*/ 28 h 36"/>
                      <a:gd name="T4" fmla="*/ 0 w 14"/>
                      <a:gd name="T5" fmla="*/ 7 h 36"/>
                      <a:gd name="T6" fmla="*/ 7 w 14"/>
                      <a:gd name="T7" fmla="*/ 0 h 36"/>
                      <a:gd name="T8" fmla="*/ 14 w 14"/>
                      <a:gd name="T9" fmla="*/ 7 h 36"/>
                      <a:gd name="T10" fmla="*/ 14 w 14"/>
                      <a:gd name="T11" fmla="*/ 28 h 36"/>
                      <a:gd name="T12" fmla="*/ 7 w 14"/>
                      <a:gd name="T13" fmla="*/ 36 h 36"/>
                      <a:gd name="T14" fmla="*/ 7 w 14"/>
                      <a:gd name="T15" fmla="*/ 3 h 36"/>
                      <a:gd name="T16" fmla="*/ 3 w 14"/>
                      <a:gd name="T17" fmla="*/ 7 h 36"/>
                      <a:gd name="T18" fmla="*/ 3 w 14"/>
                      <a:gd name="T19" fmla="*/ 28 h 36"/>
                      <a:gd name="T20" fmla="*/ 7 w 14"/>
                      <a:gd name="T21" fmla="*/ 33 h 36"/>
                      <a:gd name="T22" fmla="*/ 11 w 14"/>
                      <a:gd name="T23" fmla="*/ 28 h 36"/>
                      <a:gd name="T24" fmla="*/ 11 w 14"/>
                      <a:gd name="T25" fmla="*/ 7 h 36"/>
                      <a:gd name="T26" fmla="*/ 7 w 14"/>
                      <a:gd name="T27" fmla="*/ 3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4" h="36">
                        <a:moveTo>
                          <a:pt x="7" y="36"/>
                        </a:moveTo>
                        <a:cubicBezTo>
                          <a:pt x="3" y="36"/>
                          <a:pt x="0" y="32"/>
                          <a:pt x="0" y="28"/>
                        </a:cubicBezTo>
                        <a:cubicBezTo>
                          <a:pt x="0" y="7"/>
                          <a:pt x="0" y="7"/>
                          <a:pt x="0" y="7"/>
                        </a:cubicBezTo>
                        <a:cubicBezTo>
                          <a:pt x="0" y="3"/>
                          <a:pt x="3" y="0"/>
                          <a:pt x="7" y="0"/>
                        </a:cubicBezTo>
                        <a:cubicBezTo>
                          <a:pt x="11" y="0"/>
                          <a:pt x="14" y="3"/>
                          <a:pt x="14" y="7"/>
                        </a:cubicBezTo>
                        <a:cubicBezTo>
                          <a:pt x="14" y="28"/>
                          <a:pt x="14" y="28"/>
                          <a:pt x="14" y="28"/>
                        </a:cubicBezTo>
                        <a:cubicBezTo>
                          <a:pt x="14" y="32"/>
                          <a:pt x="11" y="36"/>
                          <a:pt x="7" y="36"/>
                        </a:cubicBezTo>
                        <a:close/>
                        <a:moveTo>
                          <a:pt x="7" y="3"/>
                        </a:moveTo>
                        <a:cubicBezTo>
                          <a:pt x="5" y="3"/>
                          <a:pt x="3" y="5"/>
                          <a:pt x="3" y="7"/>
                        </a:cubicBezTo>
                        <a:cubicBezTo>
                          <a:pt x="3" y="28"/>
                          <a:pt x="3" y="28"/>
                          <a:pt x="3" y="28"/>
                        </a:cubicBezTo>
                        <a:cubicBezTo>
                          <a:pt x="3" y="31"/>
                          <a:pt x="5" y="33"/>
                          <a:pt x="7" y="33"/>
                        </a:cubicBezTo>
                        <a:cubicBezTo>
                          <a:pt x="9" y="33"/>
                          <a:pt x="11" y="31"/>
                          <a:pt x="11" y="28"/>
                        </a:cubicBezTo>
                        <a:cubicBezTo>
                          <a:pt x="11" y="7"/>
                          <a:pt x="11" y="7"/>
                          <a:pt x="11" y="7"/>
                        </a:cubicBezTo>
                        <a:cubicBezTo>
                          <a:pt x="11" y="5"/>
                          <a:pt x="9" y="3"/>
                          <a:pt x="7" y="3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75" name="îṩlíḓé"/>
                  <p:cNvSpPr/>
                  <p:nvPr/>
                </p:nvSpPr>
                <p:spPr bwMode="auto">
                  <a:xfrm>
                    <a:off x="4651064" y="4359311"/>
                    <a:ext cx="285578" cy="118991"/>
                  </a:xfrm>
                  <a:custGeom>
                    <a:avLst/>
                    <a:gdLst>
                      <a:gd name="T0" fmla="*/ 2 w 180"/>
                      <a:gd name="T1" fmla="*/ 75 h 75"/>
                      <a:gd name="T2" fmla="*/ 0 w 180"/>
                      <a:gd name="T3" fmla="*/ 68 h 75"/>
                      <a:gd name="T4" fmla="*/ 97 w 180"/>
                      <a:gd name="T5" fmla="*/ 19 h 75"/>
                      <a:gd name="T6" fmla="*/ 114 w 180"/>
                      <a:gd name="T7" fmla="*/ 42 h 75"/>
                      <a:gd name="T8" fmla="*/ 159 w 180"/>
                      <a:gd name="T9" fmla="*/ 7 h 75"/>
                      <a:gd name="T10" fmla="*/ 152 w 180"/>
                      <a:gd name="T11" fmla="*/ 7 h 75"/>
                      <a:gd name="T12" fmla="*/ 152 w 180"/>
                      <a:gd name="T13" fmla="*/ 0 h 75"/>
                      <a:gd name="T14" fmla="*/ 180 w 180"/>
                      <a:gd name="T15" fmla="*/ 0 h 75"/>
                      <a:gd name="T16" fmla="*/ 112 w 180"/>
                      <a:gd name="T17" fmla="*/ 52 h 75"/>
                      <a:gd name="T18" fmla="*/ 95 w 180"/>
                      <a:gd name="T19" fmla="*/ 28 h 75"/>
                      <a:gd name="T20" fmla="*/ 2 w 180"/>
                      <a:gd name="T21" fmla="*/ 75 h 7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80" h="75">
                        <a:moveTo>
                          <a:pt x="2" y="75"/>
                        </a:moveTo>
                        <a:lnTo>
                          <a:pt x="0" y="68"/>
                        </a:lnTo>
                        <a:lnTo>
                          <a:pt x="97" y="19"/>
                        </a:lnTo>
                        <a:lnTo>
                          <a:pt x="114" y="42"/>
                        </a:lnTo>
                        <a:lnTo>
                          <a:pt x="159" y="7"/>
                        </a:lnTo>
                        <a:lnTo>
                          <a:pt x="152" y="7"/>
                        </a:lnTo>
                        <a:lnTo>
                          <a:pt x="152" y="0"/>
                        </a:lnTo>
                        <a:lnTo>
                          <a:pt x="180" y="0"/>
                        </a:lnTo>
                        <a:lnTo>
                          <a:pt x="112" y="52"/>
                        </a:lnTo>
                        <a:lnTo>
                          <a:pt x="95" y="28"/>
                        </a:lnTo>
                        <a:lnTo>
                          <a:pt x="2" y="7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76" name="îś1îḍè"/>
                  <p:cNvSpPr/>
                  <p:nvPr/>
                </p:nvSpPr>
                <p:spPr bwMode="auto">
                  <a:xfrm>
                    <a:off x="4906498" y="4362484"/>
                    <a:ext cx="23799" cy="30144"/>
                  </a:xfrm>
                  <a:custGeom>
                    <a:avLst/>
                    <a:gdLst>
                      <a:gd name="T0" fmla="*/ 8 w 15"/>
                      <a:gd name="T1" fmla="*/ 19 h 19"/>
                      <a:gd name="T2" fmla="*/ 0 w 15"/>
                      <a:gd name="T3" fmla="*/ 17 h 19"/>
                      <a:gd name="T4" fmla="*/ 8 w 15"/>
                      <a:gd name="T5" fmla="*/ 0 h 19"/>
                      <a:gd name="T6" fmla="*/ 15 w 15"/>
                      <a:gd name="T7" fmla="*/ 2 h 19"/>
                      <a:gd name="T8" fmla="*/ 8 w 15"/>
                      <a:gd name="T9" fmla="*/ 19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5" h="19">
                        <a:moveTo>
                          <a:pt x="8" y="19"/>
                        </a:moveTo>
                        <a:lnTo>
                          <a:pt x="0" y="17"/>
                        </a:lnTo>
                        <a:lnTo>
                          <a:pt x="8" y="0"/>
                        </a:lnTo>
                        <a:lnTo>
                          <a:pt x="15" y="2"/>
                        </a:lnTo>
                        <a:lnTo>
                          <a:pt x="8" y="19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</p:grpSp>
            <p:grpSp>
              <p:nvGrpSpPr>
                <p:cNvPr id="48" name="í$ľîḓe"/>
                <p:cNvGrpSpPr/>
                <p:nvPr/>
              </p:nvGrpSpPr>
              <p:grpSpPr>
                <a:xfrm>
                  <a:off x="3835973" y="2208213"/>
                  <a:ext cx="490243" cy="463271"/>
                  <a:chOff x="5607752" y="3426422"/>
                  <a:chExt cx="490243" cy="463271"/>
                </a:xfrm>
              </p:grpSpPr>
              <p:sp>
                <p:nvSpPr>
                  <p:cNvPr id="64" name="iṩḷíḓè"/>
                  <p:cNvSpPr/>
                  <p:nvPr/>
                </p:nvSpPr>
                <p:spPr bwMode="auto">
                  <a:xfrm>
                    <a:off x="5607752" y="3426422"/>
                    <a:ext cx="490243" cy="463271"/>
                  </a:xfrm>
                  <a:custGeom>
                    <a:avLst/>
                    <a:gdLst>
                      <a:gd name="T0" fmla="*/ 86 w 130"/>
                      <a:gd name="T1" fmla="*/ 123 h 123"/>
                      <a:gd name="T2" fmla="*/ 0 w 130"/>
                      <a:gd name="T3" fmla="*/ 102 h 123"/>
                      <a:gd name="T4" fmla="*/ 3 w 130"/>
                      <a:gd name="T5" fmla="*/ 100 h 123"/>
                      <a:gd name="T6" fmla="*/ 54 w 130"/>
                      <a:gd name="T7" fmla="*/ 1 h 123"/>
                      <a:gd name="T8" fmla="*/ 54 w 130"/>
                      <a:gd name="T9" fmla="*/ 0 h 123"/>
                      <a:gd name="T10" fmla="*/ 130 w 130"/>
                      <a:gd name="T11" fmla="*/ 18 h 123"/>
                      <a:gd name="T12" fmla="*/ 130 w 130"/>
                      <a:gd name="T13" fmla="*/ 20 h 123"/>
                      <a:gd name="T14" fmla="*/ 86 w 130"/>
                      <a:gd name="T15" fmla="*/ 123 h 123"/>
                      <a:gd name="T16" fmla="*/ 7 w 130"/>
                      <a:gd name="T17" fmla="*/ 101 h 123"/>
                      <a:gd name="T18" fmla="*/ 86 w 130"/>
                      <a:gd name="T19" fmla="*/ 120 h 123"/>
                      <a:gd name="T20" fmla="*/ 127 w 130"/>
                      <a:gd name="T21" fmla="*/ 20 h 123"/>
                      <a:gd name="T22" fmla="*/ 56 w 130"/>
                      <a:gd name="T23" fmla="*/ 4 h 123"/>
                      <a:gd name="T24" fmla="*/ 7 w 130"/>
                      <a:gd name="T25" fmla="*/ 101 h 1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30" h="123">
                        <a:moveTo>
                          <a:pt x="86" y="123"/>
                        </a:moveTo>
                        <a:cubicBezTo>
                          <a:pt x="0" y="102"/>
                          <a:pt x="0" y="102"/>
                          <a:pt x="0" y="102"/>
                        </a:cubicBezTo>
                        <a:cubicBezTo>
                          <a:pt x="3" y="100"/>
                          <a:pt x="3" y="100"/>
                          <a:pt x="3" y="100"/>
                        </a:cubicBezTo>
                        <a:cubicBezTo>
                          <a:pt x="28" y="85"/>
                          <a:pt x="53" y="2"/>
                          <a:pt x="54" y="1"/>
                        </a:cubicBezTo>
                        <a:cubicBezTo>
                          <a:pt x="54" y="0"/>
                          <a:pt x="54" y="0"/>
                          <a:pt x="54" y="0"/>
                        </a:cubicBezTo>
                        <a:cubicBezTo>
                          <a:pt x="130" y="18"/>
                          <a:pt x="130" y="18"/>
                          <a:pt x="130" y="18"/>
                        </a:cubicBezTo>
                        <a:cubicBezTo>
                          <a:pt x="130" y="20"/>
                          <a:pt x="130" y="20"/>
                          <a:pt x="130" y="20"/>
                        </a:cubicBezTo>
                        <a:cubicBezTo>
                          <a:pt x="117" y="108"/>
                          <a:pt x="88" y="122"/>
                          <a:pt x="86" y="123"/>
                        </a:cubicBezTo>
                        <a:close/>
                        <a:moveTo>
                          <a:pt x="7" y="101"/>
                        </a:moveTo>
                        <a:cubicBezTo>
                          <a:pt x="86" y="120"/>
                          <a:pt x="86" y="120"/>
                          <a:pt x="86" y="120"/>
                        </a:cubicBezTo>
                        <a:cubicBezTo>
                          <a:pt x="89" y="117"/>
                          <a:pt x="115" y="100"/>
                          <a:pt x="127" y="20"/>
                        </a:cubicBezTo>
                        <a:cubicBezTo>
                          <a:pt x="56" y="4"/>
                          <a:pt x="56" y="4"/>
                          <a:pt x="56" y="4"/>
                        </a:cubicBezTo>
                        <a:cubicBezTo>
                          <a:pt x="53" y="14"/>
                          <a:pt x="30" y="82"/>
                          <a:pt x="7" y="101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65" name="íṡliḍe"/>
                  <p:cNvSpPr/>
                  <p:nvPr/>
                </p:nvSpPr>
                <p:spPr bwMode="auto">
                  <a:xfrm>
                    <a:off x="5829869" y="3516854"/>
                    <a:ext cx="193559" cy="57115"/>
                  </a:xfrm>
                  <a:custGeom>
                    <a:avLst/>
                    <a:gdLst>
                      <a:gd name="T0" fmla="*/ 122 w 122"/>
                      <a:gd name="T1" fmla="*/ 36 h 36"/>
                      <a:gd name="T2" fmla="*/ 0 w 122"/>
                      <a:gd name="T3" fmla="*/ 7 h 36"/>
                      <a:gd name="T4" fmla="*/ 3 w 122"/>
                      <a:gd name="T5" fmla="*/ 0 h 36"/>
                      <a:gd name="T6" fmla="*/ 122 w 122"/>
                      <a:gd name="T7" fmla="*/ 29 h 36"/>
                      <a:gd name="T8" fmla="*/ 122 w 122"/>
                      <a:gd name="T9" fmla="*/ 36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2" h="36">
                        <a:moveTo>
                          <a:pt x="122" y="36"/>
                        </a:moveTo>
                        <a:lnTo>
                          <a:pt x="0" y="7"/>
                        </a:lnTo>
                        <a:lnTo>
                          <a:pt x="3" y="0"/>
                        </a:lnTo>
                        <a:lnTo>
                          <a:pt x="122" y="29"/>
                        </a:lnTo>
                        <a:lnTo>
                          <a:pt x="122" y="36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66" name="îŝľïdé"/>
                  <p:cNvSpPr/>
                  <p:nvPr/>
                </p:nvSpPr>
                <p:spPr bwMode="auto">
                  <a:xfrm>
                    <a:off x="5823523" y="3558104"/>
                    <a:ext cx="176108" cy="52355"/>
                  </a:xfrm>
                  <a:custGeom>
                    <a:avLst/>
                    <a:gdLst>
                      <a:gd name="T0" fmla="*/ 111 w 111"/>
                      <a:gd name="T1" fmla="*/ 33 h 33"/>
                      <a:gd name="T2" fmla="*/ 0 w 111"/>
                      <a:gd name="T3" fmla="*/ 7 h 33"/>
                      <a:gd name="T4" fmla="*/ 0 w 111"/>
                      <a:gd name="T5" fmla="*/ 0 h 33"/>
                      <a:gd name="T6" fmla="*/ 111 w 111"/>
                      <a:gd name="T7" fmla="*/ 26 h 33"/>
                      <a:gd name="T8" fmla="*/ 111 w 111"/>
                      <a:gd name="T9" fmla="*/ 33 h 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1" h="33">
                        <a:moveTo>
                          <a:pt x="111" y="33"/>
                        </a:moveTo>
                        <a:lnTo>
                          <a:pt x="0" y="7"/>
                        </a:lnTo>
                        <a:lnTo>
                          <a:pt x="0" y="0"/>
                        </a:lnTo>
                        <a:lnTo>
                          <a:pt x="111" y="26"/>
                        </a:lnTo>
                        <a:lnTo>
                          <a:pt x="111" y="33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67" name="îṩļide"/>
                  <p:cNvSpPr/>
                  <p:nvPr/>
                </p:nvSpPr>
                <p:spPr bwMode="auto">
                  <a:xfrm>
                    <a:off x="5812417" y="3604115"/>
                    <a:ext cx="176108" cy="52355"/>
                  </a:xfrm>
                  <a:custGeom>
                    <a:avLst/>
                    <a:gdLst>
                      <a:gd name="T0" fmla="*/ 111 w 111"/>
                      <a:gd name="T1" fmla="*/ 33 h 33"/>
                      <a:gd name="T2" fmla="*/ 0 w 111"/>
                      <a:gd name="T3" fmla="*/ 7 h 33"/>
                      <a:gd name="T4" fmla="*/ 0 w 111"/>
                      <a:gd name="T5" fmla="*/ 0 h 33"/>
                      <a:gd name="T6" fmla="*/ 111 w 111"/>
                      <a:gd name="T7" fmla="*/ 26 h 33"/>
                      <a:gd name="T8" fmla="*/ 111 w 111"/>
                      <a:gd name="T9" fmla="*/ 33 h 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1" h="33">
                        <a:moveTo>
                          <a:pt x="111" y="33"/>
                        </a:moveTo>
                        <a:lnTo>
                          <a:pt x="0" y="7"/>
                        </a:lnTo>
                        <a:lnTo>
                          <a:pt x="0" y="0"/>
                        </a:lnTo>
                        <a:lnTo>
                          <a:pt x="111" y="26"/>
                        </a:lnTo>
                        <a:lnTo>
                          <a:pt x="111" y="33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68" name="ïš1íḑe"/>
                  <p:cNvSpPr/>
                  <p:nvPr/>
                </p:nvSpPr>
                <p:spPr bwMode="auto">
                  <a:xfrm>
                    <a:off x="5788618" y="3634259"/>
                    <a:ext cx="177693" cy="52355"/>
                  </a:xfrm>
                  <a:custGeom>
                    <a:avLst/>
                    <a:gdLst>
                      <a:gd name="T0" fmla="*/ 112 w 112"/>
                      <a:gd name="T1" fmla="*/ 33 h 33"/>
                      <a:gd name="T2" fmla="*/ 0 w 112"/>
                      <a:gd name="T3" fmla="*/ 7 h 33"/>
                      <a:gd name="T4" fmla="*/ 0 w 112"/>
                      <a:gd name="T5" fmla="*/ 0 h 33"/>
                      <a:gd name="T6" fmla="*/ 112 w 112"/>
                      <a:gd name="T7" fmla="*/ 26 h 33"/>
                      <a:gd name="T8" fmla="*/ 112 w 112"/>
                      <a:gd name="T9" fmla="*/ 33 h 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2" h="33">
                        <a:moveTo>
                          <a:pt x="112" y="33"/>
                        </a:moveTo>
                        <a:lnTo>
                          <a:pt x="0" y="7"/>
                        </a:lnTo>
                        <a:lnTo>
                          <a:pt x="0" y="0"/>
                        </a:lnTo>
                        <a:lnTo>
                          <a:pt x="112" y="26"/>
                        </a:lnTo>
                        <a:lnTo>
                          <a:pt x="112" y="33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69" name="íṥḻïḓé"/>
                  <p:cNvSpPr/>
                  <p:nvPr/>
                </p:nvSpPr>
                <p:spPr bwMode="auto">
                  <a:xfrm>
                    <a:off x="5769579" y="3675509"/>
                    <a:ext cx="180866" cy="52355"/>
                  </a:xfrm>
                  <a:custGeom>
                    <a:avLst/>
                    <a:gdLst>
                      <a:gd name="T0" fmla="*/ 112 w 114"/>
                      <a:gd name="T1" fmla="*/ 33 h 33"/>
                      <a:gd name="T2" fmla="*/ 0 w 114"/>
                      <a:gd name="T3" fmla="*/ 7 h 33"/>
                      <a:gd name="T4" fmla="*/ 3 w 114"/>
                      <a:gd name="T5" fmla="*/ 0 h 33"/>
                      <a:gd name="T6" fmla="*/ 114 w 114"/>
                      <a:gd name="T7" fmla="*/ 28 h 33"/>
                      <a:gd name="T8" fmla="*/ 112 w 114"/>
                      <a:gd name="T9" fmla="*/ 33 h 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4" h="33">
                        <a:moveTo>
                          <a:pt x="112" y="33"/>
                        </a:moveTo>
                        <a:lnTo>
                          <a:pt x="0" y="7"/>
                        </a:lnTo>
                        <a:lnTo>
                          <a:pt x="3" y="0"/>
                        </a:lnTo>
                        <a:lnTo>
                          <a:pt x="114" y="28"/>
                        </a:lnTo>
                        <a:lnTo>
                          <a:pt x="112" y="33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70" name="îśliḍè"/>
                  <p:cNvSpPr/>
                  <p:nvPr/>
                </p:nvSpPr>
                <p:spPr bwMode="auto">
                  <a:xfrm>
                    <a:off x="5980591" y="3434354"/>
                    <a:ext cx="76154" cy="90433"/>
                  </a:xfrm>
                  <a:custGeom>
                    <a:avLst/>
                    <a:gdLst>
                      <a:gd name="T0" fmla="*/ 0 w 48"/>
                      <a:gd name="T1" fmla="*/ 38 h 57"/>
                      <a:gd name="T2" fmla="*/ 29 w 48"/>
                      <a:gd name="T3" fmla="*/ 0 h 57"/>
                      <a:gd name="T4" fmla="*/ 48 w 48"/>
                      <a:gd name="T5" fmla="*/ 12 h 57"/>
                      <a:gd name="T6" fmla="*/ 12 w 48"/>
                      <a:gd name="T7" fmla="*/ 57 h 57"/>
                      <a:gd name="T8" fmla="*/ 0 w 48"/>
                      <a:gd name="T9" fmla="*/ 38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8" h="57">
                        <a:moveTo>
                          <a:pt x="0" y="38"/>
                        </a:moveTo>
                        <a:lnTo>
                          <a:pt x="29" y="0"/>
                        </a:lnTo>
                        <a:lnTo>
                          <a:pt x="48" y="12"/>
                        </a:lnTo>
                        <a:lnTo>
                          <a:pt x="12" y="57"/>
                        </a:lnTo>
                        <a:lnTo>
                          <a:pt x="0" y="38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71" name="iṥḻiḓê"/>
                  <p:cNvSpPr/>
                  <p:nvPr/>
                </p:nvSpPr>
                <p:spPr bwMode="auto">
                  <a:xfrm>
                    <a:off x="5974244" y="3426422"/>
                    <a:ext cx="93606" cy="106298"/>
                  </a:xfrm>
                  <a:custGeom>
                    <a:avLst/>
                    <a:gdLst>
                      <a:gd name="T0" fmla="*/ 14 w 59"/>
                      <a:gd name="T1" fmla="*/ 67 h 67"/>
                      <a:gd name="T2" fmla="*/ 0 w 59"/>
                      <a:gd name="T3" fmla="*/ 43 h 67"/>
                      <a:gd name="T4" fmla="*/ 33 w 59"/>
                      <a:gd name="T5" fmla="*/ 0 h 67"/>
                      <a:gd name="T6" fmla="*/ 59 w 59"/>
                      <a:gd name="T7" fmla="*/ 15 h 67"/>
                      <a:gd name="T8" fmla="*/ 14 w 59"/>
                      <a:gd name="T9" fmla="*/ 67 h 67"/>
                      <a:gd name="T10" fmla="*/ 9 w 59"/>
                      <a:gd name="T11" fmla="*/ 45 h 67"/>
                      <a:gd name="T12" fmla="*/ 16 w 59"/>
                      <a:gd name="T13" fmla="*/ 55 h 67"/>
                      <a:gd name="T14" fmla="*/ 47 w 59"/>
                      <a:gd name="T15" fmla="*/ 17 h 67"/>
                      <a:gd name="T16" fmla="*/ 35 w 59"/>
                      <a:gd name="T17" fmla="*/ 10 h 67"/>
                      <a:gd name="T18" fmla="*/ 9 w 59"/>
                      <a:gd name="T19" fmla="*/ 45 h 6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59" h="67">
                        <a:moveTo>
                          <a:pt x="14" y="67"/>
                        </a:moveTo>
                        <a:lnTo>
                          <a:pt x="0" y="43"/>
                        </a:lnTo>
                        <a:lnTo>
                          <a:pt x="33" y="0"/>
                        </a:lnTo>
                        <a:lnTo>
                          <a:pt x="59" y="15"/>
                        </a:lnTo>
                        <a:lnTo>
                          <a:pt x="14" y="67"/>
                        </a:lnTo>
                        <a:close/>
                        <a:moveTo>
                          <a:pt x="9" y="45"/>
                        </a:moveTo>
                        <a:lnTo>
                          <a:pt x="16" y="55"/>
                        </a:lnTo>
                        <a:lnTo>
                          <a:pt x="47" y="17"/>
                        </a:lnTo>
                        <a:lnTo>
                          <a:pt x="35" y="10"/>
                        </a:lnTo>
                        <a:lnTo>
                          <a:pt x="9" y="4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</p:grpSp>
            <p:grpSp>
              <p:nvGrpSpPr>
                <p:cNvPr id="49" name="ïṡliḑè"/>
                <p:cNvGrpSpPr/>
                <p:nvPr/>
              </p:nvGrpSpPr>
              <p:grpSpPr>
                <a:xfrm>
                  <a:off x="4009701" y="3982239"/>
                  <a:ext cx="547357" cy="255434"/>
                  <a:chOff x="5057221" y="3151948"/>
                  <a:chExt cx="547357" cy="255434"/>
                </a:xfrm>
              </p:grpSpPr>
              <p:sp>
                <p:nvSpPr>
                  <p:cNvPr id="59" name="iŝ1íďê"/>
                  <p:cNvSpPr/>
                  <p:nvPr/>
                </p:nvSpPr>
                <p:spPr bwMode="auto">
                  <a:xfrm>
                    <a:off x="5220634" y="3151948"/>
                    <a:ext cx="383944" cy="255434"/>
                  </a:xfrm>
                  <a:custGeom>
                    <a:avLst/>
                    <a:gdLst>
                      <a:gd name="T0" fmla="*/ 53 w 102"/>
                      <a:gd name="T1" fmla="*/ 68 h 68"/>
                      <a:gd name="T2" fmla="*/ 53 w 102"/>
                      <a:gd name="T3" fmla="*/ 68 h 68"/>
                      <a:gd name="T4" fmla="*/ 19 w 102"/>
                      <a:gd name="T5" fmla="*/ 67 h 68"/>
                      <a:gd name="T6" fmla="*/ 6 w 102"/>
                      <a:gd name="T7" fmla="*/ 4 h 68"/>
                      <a:gd name="T8" fmla="*/ 6 w 102"/>
                      <a:gd name="T9" fmla="*/ 3 h 68"/>
                      <a:gd name="T10" fmla="*/ 11 w 102"/>
                      <a:gd name="T11" fmla="*/ 2 h 68"/>
                      <a:gd name="T12" fmla="*/ 62 w 102"/>
                      <a:gd name="T13" fmla="*/ 0 h 68"/>
                      <a:gd name="T14" fmla="*/ 89 w 102"/>
                      <a:gd name="T15" fmla="*/ 3 h 68"/>
                      <a:gd name="T16" fmla="*/ 94 w 102"/>
                      <a:gd name="T17" fmla="*/ 66 h 68"/>
                      <a:gd name="T18" fmla="*/ 94 w 102"/>
                      <a:gd name="T19" fmla="*/ 67 h 68"/>
                      <a:gd name="T20" fmla="*/ 93 w 102"/>
                      <a:gd name="T21" fmla="*/ 67 h 68"/>
                      <a:gd name="T22" fmla="*/ 53 w 102"/>
                      <a:gd name="T23" fmla="*/ 68 h 68"/>
                      <a:gd name="T24" fmla="*/ 9 w 102"/>
                      <a:gd name="T25" fmla="*/ 6 h 68"/>
                      <a:gd name="T26" fmla="*/ 19 w 102"/>
                      <a:gd name="T27" fmla="*/ 64 h 68"/>
                      <a:gd name="T28" fmla="*/ 53 w 102"/>
                      <a:gd name="T29" fmla="*/ 65 h 68"/>
                      <a:gd name="T30" fmla="*/ 91 w 102"/>
                      <a:gd name="T31" fmla="*/ 64 h 68"/>
                      <a:gd name="T32" fmla="*/ 88 w 102"/>
                      <a:gd name="T33" fmla="*/ 6 h 68"/>
                      <a:gd name="T34" fmla="*/ 62 w 102"/>
                      <a:gd name="T35" fmla="*/ 3 h 68"/>
                      <a:gd name="T36" fmla="*/ 12 w 102"/>
                      <a:gd name="T37" fmla="*/ 5 h 68"/>
                      <a:gd name="T38" fmla="*/ 9 w 102"/>
                      <a:gd name="T39" fmla="*/ 6 h 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102" h="68">
                        <a:moveTo>
                          <a:pt x="53" y="68"/>
                        </a:moveTo>
                        <a:cubicBezTo>
                          <a:pt x="53" y="68"/>
                          <a:pt x="53" y="68"/>
                          <a:pt x="53" y="68"/>
                        </a:cubicBezTo>
                        <a:cubicBezTo>
                          <a:pt x="36" y="68"/>
                          <a:pt x="25" y="67"/>
                          <a:pt x="19" y="67"/>
                        </a:cubicBezTo>
                        <a:cubicBezTo>
                          <a:pt x="0" y="64"/>
                          <a:pt x="5" y="10"/>
                          <a:pt x="6" y="4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11" y="2"/>
                          <a:pt x="11" y="2"/>
                          <a:pt x="11" y="2"/>
                        </a:cubicBezTo>
                        <a:cubicBezTo>
                          <a:pt x="20" y="2"/>
                          <a:pt x="43" y="0"/>
                          <a:pt x="62" y="0"/>
                        </a:cubicBezTo>
                        <a:cubicBezTo>
                          <a:pt x="76" y="0"/>
                          <a:pt x="85" y="1"/>
                          <a:pt x="89" y="3"/>
                        </a:cubicBezTo>
                        <a:cubicBezTo>
                          <a:pt x="102" y="10"/>
                          <a:pt x="95" y="60"/>
                          <a:pt x="94" y="66"/>
                        </a:cubicBezTo>
                        <a:cubicBezTo>
                          <a:pt x="94" y="67"/>
                          <a:pt x="94" y="67"/>
                          <a:pt x="94" y="67"/>
                        </a:cubicBezTo>
                        <a:cubicBezTo>
                          <a:pt x="93" y="67"/>
                          <a:pt x="93" y="67"/>
                          <a:pt x="93" y="67"/>
                        </a:cubicBezTo>
                        <a:cubicBezTo>
                          <a:pt x="93" y="67"/>
                          <a:pt x="72" y="68"/>
                          <a:pt x="53" y="68"/>
                        </a:cubicBezTo>
                        <a:close/>
                        <a:moveTo>
                          <a:pt x="9" y="6"/>
                        </a:moveTo>
                        <a:cubicBezTo>
                          <a:pt x="7" y="22"/>
                          <a:pt x="6" y="62"/>
                          <a:pt x="19" y="64"/>
                        </a:cubicBezTo>
                        <a:cubicBezTo>
                          <a:pt x="25" y="64"/>
                          <a:pt x="37" y="65"/>
                          <a:pt x="53" y="65"/>
                        </a:cubicBezTo>
                        <a:cubicBezTo>
                          <a:pt x="70" y="65"/>
                          <a:pt x="87" y="64"/>
                          <a:pt x="91" y="64"/>
                        </a:cubicBezTo>
                        <a:cubicBezTo>
                          <a:pt x="93" y="48"/>
                          <a:pt x="96" y="10"/>
                          <a:pt x="88" y="6"/>
                        </a:cubicBezTo>
                        <a:cubicBezTo>
                          <a:pt x="85" y="4"/>
                          <a:pt x="79" y="3"/>
                          <a:pt x="62" y="3"/>
                        </a:cubicBezTo>
                        <a:cubicBezTo>
                          <a:pt x="43" y="3"/>
                          <a:pt x="20" y="5"/>
                          <a:pt x="12" y="5"/>
                        </a:cubicBezTo>
                        <a:lnTo>
                          <a:pt x="9" y="6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60" name="îSľîḍê"/>
                  <p:cNvSpPr/>
                  <p:nvPr/>
                </p:nvSpPr>
                <p:spPr bwMode="auto">
                  <a:xfrm>
                    <a:off x="5242846" y="3164641"/>
                    <a:ext cx="312550" cy="123751"/>
                  </a:xfrm>
                  <a:custGeom>
                    <a:avLst/>
                    <a:gdLst>
                      <a:gd name="T0" fmla="*/ 46 w 83"/>
                      <a:gd name="T1" fmla="*/ 33 h 33"/>
                      <a:gd name="T2" fmla="*/ 44 w 83"/>
                      <a:gd name="T3" fmla="*/ 32 h 33"/>
                      <a:gd name="T4" fmla="*/ 0 w 83"/>
                      <a:gd name="T5" fmla="*/ 2 h 33"/>
                      <a:gd name="T6" fmla="*/ 2 w 83"/>
                      <a:gd name="T7" fmla="*/ 0 h 33"/>
                      <a:gd name="T8" fmla="*/ 45 w 83"/>
                      <a:gd name="T9" fmla="*/ 30 h 33"/>
                      <a:gd name="T10" fmla="*/ 81 w 83"/>
                      <a:gd name="T11" fmla="*/ 0 h 33"/>
                      <a:gd name="T12" fmla="*/ 83 w 83"/>
                      <a:gd name="T13" fmla="*/ 2 h 33"/>
                      <a:gd name="T14" fmla="*/ 46 w 83"/>
                      <a:gd name="T15" fmla="*/ 33 h 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83" h="33">
                        <a:moveTo>
                          <a:pt x="46" y="33"/>
                        </a:moveTo>
                        <a:cubicBezTo>
                          <a:pt x="45" y="33"/>
                          <a:pt x="45" y="33"/>
                          <a:pt x="44" y="32"/>
                        </a:cubicBezTo>
                        <a:cubicBezTo>
                          <a:pt x="36" y="29"/>
                          <a:pt x="2" y="3"/>
                          <a:pt x="0" y="2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37" y="26"/>
                          <a:pt x="45" y="30"/>
                        </a:cubicBezTo>
                        <a:cubicBezTo>
                          <a:pt x="50" y="32"/>
                          <a:pt x="69" y="14"/>
                          <a:pt x="81" y="0"/>
                        </a:cubicBezTo>
                        <a:cubicBezTo>
                          <a:pt x="83" y="2"/>
                          <a:pt x="83" y="2"/>
                          <a:pt x="83" y="2"/>
                        </a:cubicBezTo>
                        <a:cubicBezTo>
                          <a:pt x="79" y="8"/>
                          <a:pt x="56" y="33"/>
                          <a:pt x="46" y="33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61" name="isḷiḓê"/>
                  <p:cNvSpPr/>
                  <p:nvPr/>
                </p:nvSpPr>
                <p:spPr bwMode="auto">
                  <a:xfrm>
                    <a:off x="5100057" y="3220170"/>
                    <a:ext cx="93606" cy="11105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62" name="iṧ1ïḋê"/>
                  <p:cNvSpPr/>
                  <p:nvPr/>
                </p:nvSpPr>
                <p:spPr bwMode="auto">
                  <a:xfrm>
                    <a:off x="5111163" y="3332815"/>
                    <a:ext cx="98366" cy="11105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63" name="íṡ1ídé"/>
                  <p:cNvSpPr/>
                  <p:nvPr/>
                </p:nvSpPr>
                <p:spPr bwMode="auto">
                  <a:xfrm>
                    <a:off x="5057221" y="3277286"/>
                    <a:ext cx="136443" cy="11105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</p:grpSp>
            <p:grpSp>
              <p:nvGrpSpPr>
                <p:cNvPr id="50" name="ïṡ1ïḑè"/>
                <p:cNvGrpSpPr/>
                <p:nvPr/>
              </p:nvGrpSpPr>
              <p:grpSpPr>
                <a:xfrm>
                  <a:off x="3859160" y="4537310"/>
                  <a:ext cx="325243" cy="337935"/>
                  <a:chOff x="5125442" y="3615221"/>
                  <a:chExt cx="325243" cy="337935"/>
                </a:xfrm>
              </p:grpSpPr>
              <p:sp>
                <p:nvSpPr>
                  <p:cNvPr id="55" name="iš1iḋê"/>
                  <p:cNvSpPr/>
                  <p:nvPr/>
                </p:nvSpPr>
                <p:spPr bwMode="auto">
                  <a:xfrm>
                    <a:off x="5204769" y="3615221"/>
                    <a:ext cx="166588" cy="165001"/>
                  </a:xfrm>
                  <a:custGeom>
                    <a:avLst/>
                    <a:gdLst>
                      <a:gd name="T0" fmla="*/ 22 w 44"/>
                      <a:gd name="T1" fmla="*/ 44 h 44"/>
                      <a:gd name="T2" fmla="*/ 0 w 44"/>
                      <a:gd name="T3" fmla="*/ 22 h 44"/>
                      <a:gd name="T4" fmla="*/ 22 w 44"/>
                      <a:gd name="T5" fmla="*/ 0 h 44"/>
                      <a:gd name="T6" fmla="*/ 44 w 44"/>
                      <a:gd name="T7" fmla="*/ 22 h 44"/>
                      <a:gd name="T8" fmla="*/ 22 w 44"/>
                      <a:gd name="T9" fmla="*/ 44 h 44"/>
                      <a:gd name="T10" fmla="*/ 22 w 44"/>
                      <a:gd name="T11" fmla="*/ 3 h 44"/>
                      <a:gd name="T12" fmla="*/ 3 w 44"/>
                      <a:gd name="T13" fmla="*/ 22 h 44"/>
                      <a:gd name="T14" fmla="*/ 22 w 44"/>
                      <a:gd name="T15" fmla="*/ 41 h 44"/>
                      <a:gd name="T16" fmla="*/ 41 w 44"/>
                      <a:gd name="T17" fmla="*/ 22 h 44"/>
                      <a:gd name="T18" fmla="*/ 22 w 44"/>
                      <a:gd name="T19" fmla="*/ 3 h 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44" h="44">
                        <a:moveTo>
                          <a:pt x="22" y="44"/>
                        </a:moveTo>
                        <a:cubicBezTo>
                          <a:pt x="10" y="44"/>
                          <a:pt x="0" y="34"/>
                          <a:pt x="0" y="22"/>
                        </a:cubicBezTo>
                        <a:cubicBezTo>
                          <a:pt x="0" y="10"/>
                          <a:pt x="10" y="0"/>
                          <a:pt x="22" y="0"/>
                        </a:cubicBezTo>
                        <a:cubicBezTo>
                          <a:pt x="34" y="0"/>
                          <a:pt x="44" y="10"/>
                          <a:pt x="44" y="22"/>
                        </a:cubicBezTo>
                        <a:cubicBezTo>
                          <a:pt x="44" y="34"/>
                          <a:pt x="34" y="44"/>
                          <a:pt x="22" y="44"/>
                        </a:cubicBezTo>
                        <a:close/>
                        <a:moveTo>
                          <a:pt x="22" y="3"/>
                        </a:moveTo>
                        <a:cubicBezTo>
                          <a:pt x="11" y="3"/>
                          <a:pt x="3" y="12"/>
                          <a:pt x="3" y="22"/>
                        </a:cubicBezTo>
                        <a:cubicBezTo>
                          <a:pt x="3" y="33"/>
                          <a:pt x="11" y="41"/>
                          <a:pt x="22" y="41"/>
                        </a:cubicBezTo>
                        <a:cubicBezTo>
                          <a:pt x="32" y="41"/>
                          <a:pt x="41" y="33"/>
                          <a:pt x="41" y="22"/>
                        </a:cubicBezTo>
                        <a:cubicBezTo>
                          <a:pt x="41" y="12"/>
                          <a:pt x="32" y="3"/>
                          <a:pt x="22" y="3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56" name="işļiḋé"/>
                  <p:cNvSpPr/>
                  <p:nvPr/>
                </p:nvSpPr>
                <p:spPr bwMode="auto">
                  <a:xfrm>
                    <a:off x="5125442" y="3783394"/>
                    <a:ext cx="325243" cy="169760"/>
                  </a:xfrm>
                  <a:custGeom>
                    <a:avLst/>
                    <a:gdLst>
                      <a:gd name="T0" fmla="*/ 86 w 86"/>
                      <a:gd name="T1" fmla="*/ 45 h 45"/>
                      <a:gd name="T2" fmla="*/ 0 w 86"/>
                      <a:gd name="T3" fmla="*/ 45 h 45"/>
                      <a:gd name="T4" fmla="*/ 0 w 86"/>
                      <a:gd name="T5" fmla="*/ 44 h 45"/>
                      <a:gd name="T6" fmla="*/ 43 w 86"/>
                      <a:gd name="T7" fmla="*/ 0 h 45"/>
                      <a:gd name="T8" fmla="*/ 86 w 86"/>
                      <a:gd name="T9" fmla="*/ 44 h 45"/>
                      <a:gd name="T10" fmla="*/ 86 w 86"/>
                      <a:gd name="T11" fmla="*/ 45 h 45"/>
                      <a:gd name="T12" fmla="*/ 3 w 86"/>
                      <a:gd name="T13" fmla="*/ 42 h 45"/>
                      <a:gd name="T14" fmla="*/ 83 w 86"/>
                      <a:gd name="T15" fmla="*/ 42 h 45"/>
                      <a:gd name="T16" fmla="*/ 43 w 86"/>
                      <a:gd name="T17" fmla="*/ 3 h 45"/>
                      <a:gd name="T18" fmla="*/ 3 w 86"/>
                      <a:gd name="T19" fmla="*/ 42 h 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86" h="45">
                        <a:moveTo>
                          <a:pt x="86" y="45"/>
                        </a:moveTo>
                        <a:cubicBezTo>
                          <a:pt x="0" y="45"/>
                          <a:pt x="0" y="45"/>
                          <a:pt x="0" y="45"/>
                        </a:cubicBezTo>
                        <a:cubicBezTo>
                          <a:pt x="0" y="44"/>
                          <a:pt x="0" y="44"/>
                          <a:pt x="0" y="44"/>
                        </a:cubicBezTo>
                        <a:cubicBezTo>
                          <a:pt x="0" y="20"/>
                          <a:pt x="19" y="0"/>
                          <a:pt x="43" y="0"/>
                        </a:cubicBezTo>
                        <a:cubicBezTo>
                          <a:pt x="67" y="0"/>
                          <a:pt x="86" y="20"/>
                          <a:pt x="86" y="44"/>
                        </a:cubicBezTo>
                        <a:lnTo>
                          <a:pt x="86" y="45"/>
                        </a:lnTo>
                        <a:close/>
                        <a:moveTo>
                          <a:pt x="3" y="42"/>
                        </a:moveTo>
                        <a:cubicBezTo>
                          <a:pt x="83" y="42"/>
                          <a:pt x="83" y="42"/>
                          <a:pt x="83" y="42"/>
                        </a:cubicBezTo>
                        <a:cubicBezTo>
                          <a:pt x="82" y="21"/>
                          <a:pt x="64" y="3"/>
                          <a:pt x="43" y="3"/>
                        </a:cubicBezTo>
                        <a:cubicBezTo>
                          <a:pt x="21" y="3"/>
                          <a:pt x="4" y="21"/>
                          <a:pt x="3" y="42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57" name="işḻíďè"/>
                  <p:cNvSpPr/>
                  <p:nvPr/>
                </p:nvSpPr>
                <p:spPr bwMode="auto">
                  <a:xfrm>
                    <a:off x="5250779" y="3791327"/>
                    <a:ext cx="71395" cy="49182"/>
                  </a:xfrm>
                  <a:custGeom>
                    <a:avLst/>
                    <a:gdLst>
                      <a:gd name="T0" fmla="*/ 10 w 19"/>
                      <a:gd name="T1" fmla="*/ 13 h 13"/>
                      <a:gd name="T2" fmla="*/ 0 w 19"/>
                      <a:gd name="T3" fmla="*/ 1 h 13"/>
                      <a:gd name="T4" fmla="*/ 3 w 19"/>
                      <a:gd name="T5" fmla="*/ 0 h 13"/>
                      <a:gd name="T6" fmla="*/ 10 w 19"/>
                      <a:gd name="T7" fmla="*/ 10 h 13"/>
                      <a:gd name="T8" fmla="*/ 16 w 19"/>
                      <a:gd name="T9" fmla="*/ 0 h 13"/>
                      <a:gd name="T10" fmla="*/ 19 w 19"/>
                      <a:gd name="T11" fmla="*/ 1 h 13"/>
                      <a:gd name="T12" fmla="*/ 10 w 19"/>
                      <a:gd name="T13" fmla="*/ 13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9" h="13">
                        <a:moveTo>
                          <a:pt x="10" y="13"/>
                        </a:moveTo>
                        <a:cubicBezTo>
                          <a:pt x="4" y="13"/>
                          <a:pt x="1" y="3"/>
                          <a:pt x="0" y="1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4" y="4"/>
                          <a:pt x="7" y="10"/>
                          <a:pt x="10" y="10"/>
                        </a:cubicBezTo>
                        <a:cubicBezTo>
                          <a:pt x="12" y="10"/>
                          <a:pt x="15" y="4"/>
                          <a:pt x="16" y="0"/>
                        </a:cubicBezTo>
                        <a:cubicBezTo>
                          <a:pt x="19" y="1"/>
                          <a:pt x="19" y="1"/>
                          <a:pt x="19" y="1"/>
                        </a:cubicBezTo>
                        <a:cubicBezTo>
                          <a:pt x="19" y="3"/>
                          <a:pt x="15" y="13"/>
                          <a:pt x="10" y="13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58" name="íşḷidê"/>
                  <p:cNvSpPr/>
                  <p:nvPr/>
                </p:nvSpPr>
                <p:spPr bwMode="auto">
                  <a:xfrm>
                    <a:off x="5250779" y="3829405"/>
                    <a:ext cx="79327" cy="123751"/>
                  </a:xfrm>
                  <a:custGeom>
                    <a:avLst/>
                    <a:gdLst>
                      <a:gd name="T0" fmla="*/ 21 w 21"/>
                      <a:gd name="T1" fmla="*/ 33 h 33"/>
                      <a:gd name="T2" fmla="*/ 0 w 21"/>
                      <a:gd name="T3" fmla="*/ 33 h 33"/>
                      <a:gd name="T4" fmla="*/ 0 w 21"/>
                      <a:gd name="T5" fmla="*/ 32 h 33"/>
                      <a:gd name="T6" fmla="*/ 10 w 21"/>
                      <a:gd name="T7" fmla="*/ 0 h 33"/>
                      <a:gd name="T8" fmla="*/ 21 w 21"/>
                      <a:gd name="T9" fmla="*/ 32 h 33"/>
                      <a:gd name="T10" fmla="*/ 21 w 21"/>
                      <a:gd name="T11" fmla="*/ 33 h 33"/>
                      <a:gd name="T12" fmla="*/ 3 w 21"/>
                      <a:gd name="T13" fmla="*/ 30 h 33"/>
                      <a:gd name="T14" fmla="*/ 17 w 21"/>
                      <a:gd name="T15" fmla="*/ 30 h 33"/>
                      <a:gd name="T16" fmla="*/ 10 w 21"/>
                      <a:gd name="T17" fmla="*/ 3 h 33"/>
                      <a:gd name="T18" fmla="*/ 3 w 21"/>
                      <a:gd name="T19" fmla="*/ 30 h 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1" h="33">
                        <a:moveTo>
                          <a:pt x="21" y="33"/>
                        </a:moveTo>
                        <a:cubicBezTo>
                          <a:pt x="0" y="33"/>
                          <a:pt x="0" y="33"/>
                          <a:pt x="0" y="33"/>
                        </a:cubicBezTo>
                        <a:cubicBezTo>
                          <a:pt x="0" y="32"/>
                          <a:pt x="0" y="32"/>
                          <a:pt x="0" y="32"/>
                        </a:cubicBezTo>
                        <a:cubicBezTo>
                          <a:pt x="1" y="22"/>
                          <a:pt x="3" y="0"/>
                          <a:pt x="10" y="0"/>
                        </a:cubicBezTo>
                        <a:cubicBezTo>
                          <a:pt x="17" y="0"/>
                          <a:pt x="20" y="22"/>
                          <a:pt x="21" y="32"/>
                        </a:cubicBezTo>
                        <a:lnTo>
                          <a:pt x="21" y="33"/>
                        </a:lnTo>
                        <a:close/>
                        <a:moveTo>
                          <a:pt x="3" y="30"/>
                        </a:moveTo>
                        <a:cubicBezTo>
                          <a:pt x="17" y="30"/>
                          <a:pt x="17" y="30"/>
                          <a:pt x="17" y="30"/>
                        </a:cubicBezTo>
                        <a:cubicBezTo>
                          <a:pt x="16" y="15"/>
                          <a:pt x="12" y="3"/>
                          <a:pt x="10" y="3"/>
                        </a:cubicBezTo>
                        <a:cubicBezTo>
                          <a:pt x="7" y="3"/>
                          <a:pt x="4" y="15"/>
                          <a:pt x="3" y="3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</p:grpSp>
            <p:grpSp>
              <p:nvGrpSpPr>
                <p:cNvPr id="51" name="îṥ1ídê"/>
                <p:cNvGrpSpPr/>
                <p:nvPr/>
              </p:nvGrpSpPr>
              <p:grpSpPr>
                <a:xfrm>
                  <a:off x="1682532" y="3174341"/>
                  <a:ext cx="214184" cy="315721"/>
                  <a:chOff x="5303135" y="5279509"/>
                  <a:chExt cx="214184" cy="315721"/>
                </a:xfrm>
              </p:grpSpPr>
              <p:sp>
                <p:nvSpPr>
                  <p:cNvPr id="52" name="ïśľíḋé"/>
                  <p:cNvSpPr/>
                  <p:nvPr/>
                </p:nvSpPr>
                <p:spPr bwMode="auto">
                  <a:xfrm>
                    <a:off x="5303135" y="5323932"/>
                    <a:ext cx="214184" cy="236395"/>
                  </a:xfrm>
                  <a:custGeom>
                    <a:avLst/>
                    <a:gdLst>
                      <a:gd name="T0" fmla="*/ 34 w 57"/>
                      <a:gd name="T1" fmla="*/ 63 h 63"/>
                      <a:gd name="T2" fmla="*/ 5 w 57"/>
                      <a:gd name="T3" fmla="*/ 54 h 63"/>
                      <a:gd name="T4" fmla="*/ 5 w 57"/>
                      <a:gd name="T5" fmla="*/ 54 h 63"/>
                      <a:gd name="T6" fmla="*/ 7 w 57"/>
                      <a:gd name="T7" fmla="*/ 45 h 63"/>
                      <a:gd name="T8" fmla="*/ 9 w 57"/>
                      <a:gd name="T9" fmla="*/ 44 h 63"/>
                      <a:gd name="T10" fmla="*/ 12 w 57"/>
                      <a:gd name="T11" fmla="*/ 44 h 63"/>
                      <a:gd name="T12" fmla="*/ 22 w 57"/>
                      <a:gd name="T13" fmla="*/ 44 h 63"/>
                      <a:gd name="T14" fmla="*/ 32 w 57"/>
                      <a:gd name="T15" fmla="*/ 43 h 63"/>
                      <a:gd name="T16" fmla="*/ 24 w 57"/>
                      <a:gd name="T17" fmla="*/ 40 h 63"/>
                      <a:gd name="T18" fmla="*/ 16 w 57"/>
                      <a:gd name="T19" fmla="*/ 38 h 63"/>
                      <a:gd name="T20" fmla="*/ 0 w 57"/>
                      <a:gd name="T21" fmla="*/ 18 h 63"/>
                      <a:gd name="T22" fmla="*/ 22 w 57"/>
                      <a:gd name="T23" fmla="*/ 0 h 63"/>
                      <a:gd name="T24" fmla="*/ 50 w 57"/>
                      <a:gd name="T25" fmla="*/ 9 h 63"/>
                      <a:gd name="T26" fmla="*/ 50 w 57"/>
                      <a:gd name="T27" fmla="*/ 10 h 63"/>
                      <a:gd name="T28" fmla="*/ 50 w 57"/>
                      <a:gd name="T29" fmla="*/ 23 h 63"/>
                      <a:gd name="T30" fmla="*/ 47 w 57"/>
                      <a:gd name="T31" fmla="*/ 23 h 63"/>
                      <a:gd name="T32" fmla="*/ 47 w 57"/>
                      <a:gd name="T33" fmla="*/ 23 h 63"/>
                      <a:gd name="T34" fmla="*/ 27 w 57"/>
                      <a:gd name="T35" fmla="*/ 16 h 63"/>
                      <a:gd name="T36" fmla="*/ 24 w 57"/>
                      <a:gd name="T37" fmla="*/ 19 h 63"/>
                      <a:gd name="T38" fmla="*/ 33 w 57"/>
                      <a:gd name="T39" fmla="*/ 23 h 63"/>
                      <a:gd name="T40" fmla="*/ 38 w 57"/>
                      <a:gd name="T41" fmla="*/ 24 h 63"/>
                      <a:gd name="T42" fmla="*/ 57 w 57"/>
                      <a:gd name="T43" fmla="*/ 44 h 63"/>
                      <a:gd name="T44" fmla="*/ 34 w 57"/>
                      <a:gd name="T45" fmla="*/ 63 h 63"/>
                      <a:gd name="T46" fmla="*/ 8 w 57"/>
                      <a:gd name="T47" fmla="*/ 53 h 63"/>
                      <a:gd name="T48" fmla="*/ 34 w 57"/>
                      <a:gd name="T49" fmla="*/ 60 h 63"/>
                      <a:gd name="T50" fmla="*/ 54 w 57"/>
                      <a:gd name="T51" fmla="*/ 44 h 63"/>
                      <a:gd name="T52" fmla="*/ 37 w 57"/>
                      <a:gd name="T53" fmla="*/ 27 h 63"/>
                      <a:gd name="T54" fmla="*/ 32 w 57"/>
                      <a:gd name="T55" fmla="*/ 26 h 63"/>
                      <a:gd name="T56" fmla="*/ 21 w 57"/>
                      <a:gd name="T57" fmla="*/ 19 h 63"/>
                      <a:gd name="T58" fmla="*/ 27 w 57"/>
                      <a:gd name="T59" fmla="*/ 13 h 63"/>
                      <a:gd name="T60" fmla="*/ 47 w 57"/>
                      <a:gd name="T61" fmla="*/ 19 h 63"/>
                      <a:gd name="T62" fmla="*/ 47 w 57"/>
                      <a:gd name="T63" fmla="*/ 10 h 63"/>
                      <a:gd name="T64" fmla="*/ 22 w 57"/>
                      <a:gd name="T65" fmla="*/ 3 h 63"/>
                      <a:gd name="T66" fmla="*/ 3 w 57"/>
                      <a:gd name="T67" fmla="*/ 18 h 63"/>
                      <a:gd name="T68" fmla="*/ 17 w 57"/>
                      <a:gd name="T69" fmla="*/ 35 h 63"/>
                      <a:gd name="T70" fmla="*/ 25 w 57"/>
                      <a:gd name="T71" fmla="*/ 37 h 63"/>
                      <a:gd name="T72" fmla="*/ 35 w 57"/>
                      <a:gd name="T73" fmla="*/ 43 h 63"/>
                      <a:gd name="T74" fmla="*/ 22 w 57"/>
                      <a:gd name="T75" fmla="*/ 47 h 63"/>
                      <a:gd name="T76" fmla="*/ 11 w 57"/>
                      <a:gd name="T77" fmla="*/ 47 h 63"/>
                      <a:gd name="T78" fmla="*/ 9 w 57"/>
                      <a:gd name="T79" fmla="*/ 47 h 63"/>
                      <a:gd name="T80" fmla="*/ 8 w 57"/>
                      <a:gd name="T81" fmla="*/ 53 h 6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57" h="63">
                        <a:moveTo>
                          <a:pt x="34" y="63"/>
                        </a:moveTo>
                        <a:cubicBezTo>
                          <a:pt x="26" y="63"/>
                          <a:pt x="9" y="59"/>
                          <a:pt x="5" y="54"/>
                        </a:cubicBezTo>
                        <a:cubicBezTo>
                          <a:pt x="5" y="54"/>
                          <a:pt x="5" y="54"/>
                          <a:pt x="5" y="54"/>
                        </a:cubicBezTo>
                        <a:cubicBezTo>
                          <a:pt x="5" y="52"/>
                          <a:pt x="5" y="47"/>
                          <a:pt x="7" y="45"/>
                        </a:cubicBezTo>
                        <a:cubicBezTo>
                          <a:pt x="7" y="44"/>
                          <a:pt x="8" y="44"/>
                          <a:pt x="9" y="44"/>
                        </a:cubicBezTo>
                        <a:cubicBezTo>
                          <a:pt x="10" y="44"/>
                          <a:pt x="10" y="44"/>
                          <a:pt x="12" y="44"/>
                        </a:cubicBezTo>
                        <a:cubicBezTo>
                          <a:pt x="14" y="44"/>
                          <a:pt x="18" y="44"/>
                          <a:pt x="22" y="44"/>
                        </a:cubicBezTo>
                        <a:cubicBezTo>
                          <a:pt x="29" y="44"/>
                          <a:pt x="31" y="43"/>
                          <a:pt x="32" y="43"/>
                        </a:cubicBezTo>
                        <a:cubicBezTo>
                          <a:pt x="31" y="42"/>
                          <a:pt x="27" y="41"/>
                          <a:pt x="24" y="40"/>
                        </a:cubicBezTo>
                        <a:cubicBezTo>
                          <a:pt x="22" y="39"/>
                          <a:pt x="19" y="39"/>
                          <a:pt x="16" y="38"/>
                        </a:cubicBezTo>
                        <a:cubicBezTo>
                          <a:pt x="5" y="34"/>
                          <a:pt x="0" y="27"/>
                          <a:pt x="0" y="18"/>
                        </a:cubicBezTo>
                        <a:cubicBezTo>
                          <a:pt x="0" y="5"/>
                          <a:pt x="13" y="0"/>
                          <a:pt x="22" y="0"/>
                        </a:cubicBezTo>
                        <a:cubicBezTo>
                          <a:pt x="29" y="0"/>
                          <a:pt x="47" y="3"/>
                          <a:pt x="50" y="9"/>
                        </a:cubicBezTo>
                        <a:cubicBezTo>
                          <a:pt x="50" y="10"/>
                          <a:pt x="50" y="10"/>
                          <a:pt x="50" y="10"/>
                        </a:cubicBezTo>
                        <a:cubicBezTo>
                          <a:pt x="50" y="23"/>
                          <a:pt x="50" y="23"/>
                          <a:pt x="50" y="23"/>
                        </a:cubicBezTo>
                        <a:cubicBezTo>
                          <a:pt x="47" y="23"/>
                          <a:pt x="47" y="23"/>
                          <a:pt x="47" y="23"/>
                        </a:cubicBezTo>
                        <a:cubicBezTo>
                          <a:pt x="47" y="23"/>
                          <a:pt x="47" y="23"/>
                          <a:pt x="47" y="23"/>
                        </a:cubicBezTo>
                        <a:cubicBezTo>
                          <a:pt x="47" y="20"/>
                          <a:pt x="34" y="16"/>
                          <a:pt x="27" y="16"/>
                        </a:cubicBezTo>
                        <a:cubicBezTo>
                          <a:pt x="26" y="16"/>
                          <a:pt x="24" y="16"/>
                          <a:pt x="24" y="19"/>
                        </a:cubicBezTo>
                        <a:cubicBezTo>
                          <a:pt x="24" y="20"/>
                          <a:pt x="29" y="22"/>
                          <a:pt x="33" y="23"/>
                        </a:cubicBezTo>
                        <a:cubicBezTo>
                          <a:pt x="35" y="23"/>
                          <a:pt x="36" y="24"/>
                          <a:pt x="38" y="24"/>
                        </a:cubicBezTo>
                        <a:cubicBezTo>
                          <a:pt x="46" y="27"/>
                          <a:pt x="57" y="31"/>
                          <a:pt x="57" y="44"/>
                        </a:cubicBezTo>
                        <a:cubicBezTo>
                          <a:pt x="57" y="57"/>
                          <a:pt x="45" y="63"/>
                          <a:pt x="34" y="63"/>
                        </a:cubicBezTo>
                        <a:close/>
                        <a:moveTo>
                          <a:pt x="8" y="53"/>
                        </a:moveTo>
                        <a:cubicBezTo>
                          <a:pt x="11" y="56"/>
                          <a:pt x="26" y="60"/>
                          <a:pt x="34" y="60"/>
                        </a:cubicBezTo>
                        <a:cubicBezTo>
                          <a:pt x="44" y="60"/>
                          <a:pt x="54" y="55"/>
                          <a:pt x="54" y="44"/>
                        </a:cubicBezTo>
                        <a:cubicBezTo>
                          <a:pt x="54" y="33"/>
                          <a:pt x="45" y="30"/>
                          <a:pt x="37" y="27"/>
                        </a:cubicBezTo>
                        <a:cubicBezTo>
                          <a:pt x="35" y="27"/>
                          <a:pt x="34" y="26"/>
                          <a:pt x="32" y="26"/>
                        </a:cubicBezTo>
                        <a:cubicBezTo>
                          <a:pt x="26" y="24"/>
                          <a:pt x="21" y="22"/>
                          <a:pt x="21" y="19"/>
                        </a:cubicBezTo>
                        <a:cubicBezTo>
                          <a:pt x="21" y="15"/>
                          <a:pt x="24" y="13"/>
                          <a:pt x="27" y="13"/>
                        </a:cubicBezTo>
                        <a:cubicBezTo>
                          <a:pt x="31" y="13"/>
                          <a:pt x="42" y="15"/>
                          <a:pt x="47" y="19"/>
                        </a:cubicBezTo>
                        <a:cubicBezTo>
                          <a:pt x="47" y="10"/>
                          <a:pt x="47" y="10"/>
                          <a:pt x="47" y="10"/>
                        </a:cubicBezTo>
                        <a:cubicBezTo>
                          <a:pt x="45" y="7"/>
                          <a:pt x="30" y="3"/>
                          <a:pt x="22" y="3"/>
                        </a:cubicBezTo>
                        <a:cubicBezTo>
                          <a:pt x="14" y="3"/>
                          <a:pt x="3" y="7"/>
                          <a:pt x="3" y="18"/>
                        </a:cubicBezTo>
                        <a:cubicBezTo>
                          <a:pt x="3" y="26"/>
                          <a:pt x="7" y="32"/>
                          <a:pt x="17" y="35"/>
                        </a:cubicBezTo>
                        <a:cubicBezTo>
                          <a:pt x="20" y="36"/>
                          <a:pt x="23" y="37"/>
                          <a:pt x="25" y="37"/>
                        </a:cubicBezTo>
                        <a:cubicBezTo>
                          <a:pt x="31" y="39"/>
                          <a:pt x="35" y="40"/>
                          <a:pt x="35" y="43"/>
                        </a:cubicBezTo>
                        <a:cubicBezTo>
                          <a:pt x="35" y="46"/>
                          <a:pt x="32" y="47"/>
                          <a:pt x="22" y="47"/>
                        </a:cubicBezTo>
                        <a:cubicBezTo>
                          <a:pt x="18" y="47"/>
                          <a:pt x="14" y="47"/>
                          <a:pt x="11" y="47"/>
                        </a:cubicBezTo>
                        <a:cubicBezTo>
                          <a:pt x="10" y="47"/>
                          <a:pt x="10" y="47"/>
                          <a:pt x="9" y="47"/>
                        </a:cubicBezTo>
                        <a:cubicBezTo>
                          <a:pt x="8" y="48"/>
                          <a:pt x="8" y="51"/>
                          <a:pt x="8" y="53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53" name="ïṩḻïḑé"/>
                  <p:cNvSpPr/>
                  <p:nvPr/>
                </p:nvSpPr>
                <p:spPr bwMode="auto">
                  <a:xfrm>
                    <a:off x="5371357" y="5279509"/>
                    <a:ext cx="82500" cy="60288"/>
                  </a:xfrm>
                  <a:custGeom>
                    <a:avLst/>
                    <a:gdLst>
                      <a:gd name="T0" fmla="*/ 45 w 52"/>
                      <a:gd name="T1" fmla="*/ 38 h 38"/>
                      <a:gd name="T2" fmla="*/ 38 w 52"/>
                      <a:gd name="T3" fmla="*/ 35 h 38"/>
                      <a:gd name="T4" fmla="*/ 42 w 52"/>
                      <a:gd name="T5" fmla="*/ 14 h 38"/>
                      <a:gd name="T6" fmla="*/ 7 w 52"/>
                      <a:gd name="T7" fmla="*/ 9 h 38"/>
                      <a:gd name="T8" fmla="*/ 12 w 52"/>
                      <a:gd name="T9" fmla="*/ 31 h 38"/>
                      <a:gd name="T10" fmla="*/ 4 w 52"/>
                      <a:gd name="T11" fmla="*/ 31 h 38"/>
                      <a:gd name="T12" fmla="*/ 0 w 52"/>
                      <a:gd name="T13" fmla="*/ 0 h 38"/>
                      <a:gd name="T14" fmla="*/ 52 w 52"/>
                      <a:gd name="T15" fmla="*/ 9 h 38"/>
                      <a:gd name="T16" fmla="*/ 45 w 52"/>
                      <a:gd name="T17" fmla="*/ 38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2" h="38">
                        <a:moveTo>
                          <a:pt x="45" y="38"/>
                        </a:moveTo>
                        <a:lnTo>
                          <a:pt x="38" y="35"/>
                        </a:lnTo>
                        <a:lnTo>
                          <a:pt x="42" y="14"/>
                        </a:lnTo>
                        <a:lnTo>
                          <a:pt x="7" y="9"/>
                        </a:lnTo>
                        <a:lnTo>
                          <a:pt x="12" y="31"/>
                        </a:lnTo>
                        <a:lnTo>
                          <a:pt x="4" y="31"/>
                        </a:lnTo>
                        <a:lnTo>
                          <a:pt x="0" y="0"/>
                        </a:lnTo>
                        <a:lnTo>
                          <a:pt x="52" y="9"/>
                        </a:lnTo>
                        <a:lnTo>
                          <a:pt x="45" y="38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54" name="ïsḻïdê"/>
                  <p:cNvSpPr/>
                  <p:nvPr/>
                </p:nvSpPr>
                <p:spPr bwMode="auto">
                  <a:xfrm>
                    <a:off x="5377703" y="5549221"/>
                    <a:ext cx="84087" cy="46009"/>
                  </a:xfrm>
                  <a:custGeom>
                    <a:avLst/>
                    <a:gdLst>
                      <a:gd name="T0" fmla="*/ 53 w 53"/>
                      <a:gd name="T1" fmla="*/ 29 h 29"/>
                      <a:gd name="T2" fmla="*/ 0 w 53"/>
                      <a:gd name="T3" fmla="*/ 29 h 29"/>
                      <a:gd name="T4" fmla="*/ 0 w 53"/>
                      <a:gd name="T5" fmla="*/ 0 h 29"/>
                      <a:gd name="T6" fmla="*/ 8 w 53"/>
                      <a:gd name="T7" fmla="*/ 0 h 29"/>
                      <a:gd name="T8" fmla="*/ 8 w 53"/>
                      <a:gd name="T9" fmla="*/ 22 h 29"/>
                      <a:gd name="T10" fmla="*/ 43 w 53"/>
                      <a:gd name="T11" fmla="*/ 22 h 29"/>
                      <a:gd name="T12" fmla="*/ 38 w 53"/>
                      <a:gd name="T13" fmla="*/ 5 h 29"/>
                      <a:gd name="T14" fmla="*/ 46 w 53"/>
                      <a:gd name="T15" fmla="*/ 3 h 29"/>
                      <a:gd name="T16" fmla="*/ 53 w 53"/>
                      <a:gd name="T17" fmla="*/ 29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3" h="29">
                        <a:moveTo>
                          <a:pt x="53" y="29"/>
                        </a:moveTo>
                        <a:lnTo>
                          <a:pt x="0" y="29"/>
                        </a:lnTo>
                        <a:lnTo>
                          <a:pt x="0" y="0"/>
                        </a:lnTo>
                        <a:lnTo>
                          <a:pt x="8" y="0"/>
                        </a:lnTo>
                        <a:lnTo>
                          <a:pt x="8" y="22"/>
                        </a:lnTo>
                        <a:lnTo>
                          <a:pt x="43" y="22"/>
                        </a:lnTo>
                        <a:lnTo>
                          <a:pt x="38" y="5"/>
                        </a:lnTo>
                        <a:lnTo>
                          <a:pt x="46" y="3"/>
                        </a:lnTo>
                        <a:lnTo>
                          <a:pt x="53" y="29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</p:grpSp>
          </p:grpSp>
          <p:grpSp>
            <p:nvGrpSpPr>
              <p:cNvPr id="28" name="íṥļíďê"/>
              <p:cNvGrpSpPr/>
              <p:nvPr/>
            </p:nvGrpSpPr>
            <p:grpSpPr>
              <a:xfrm>
                <a:off x="1811797" y="1791124"/>
                <a:ext cx="2339288" cy="3761336"/>
                <a:chOff x="8253415" y="755650"/>
                <a:chExt cx="1125538" cy="1809750"/>
              </a:xfrm>
            </p:grpSpPr>
            <p:sp>
              <p:nvSpPr>
                <p:cNvPr id="29" name="íSļíḓè"/>
                <p:cNvSpPr/>
                <p:nvPr/>
              </p:nvSpPr>
              <p:spPr bwMode="auto">
                <a:xfrm>
                  <a:off x="8253415" y="755650"/>
                  <a:ext cx="1125538" cy="1350963"/>
                </a:xfrm>
                <a:custGeom>
                  <a:avLst/>
                  <a:gdLst>
                    <a:gd name="T0" fmla="*/ 212 w 423"/>
                    <a:gd name="T1" fmla="*/ 0 h 508"/>
                    <a:gd name="T2" fmla="*/ 0 w 423"/>
                    <a:gd name="T3" fmla="*/ 212 h 508"/>
                    <a:gd name="T4" fmla="*/ 58 w 423"/>
                    <a:gd name="T5" fmla="*/ 360 h 508"/>
                    <a:gd name="T6" fmla="*/ 122 w 423"/>
                    <a:gd name="T7" fmla="*/ 508 h 508"/>
                    <a:gd name="T8" fmla="*/ 212 w 423"/>
                    <a:gd name="T9" fmla="*/ 508 h 508"/>
                    <a:gd name="T10" fmla="*/ 302 w 423"/>
                    <a:gd name="T11" fmla="*/ 508 h 508"/>
                    <a:gd name="T12" fmla="*/ 366 w 423"/>
                    <a:gd name="T13" fmla="*/ 360 h 508"/>
                    <a:gd name="T14" fmla="*/ 423 w 423"/>
                    <a:gd name="T15" fmla="*/ 213 h 508"/>
                    <a:gd name="T16" fmla="*/ 212 w 423"/>
                    <a:gd name="T17" fmla="*/ 0 h 5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23" h="508">
                      <a:moveTo>
                        <a:pt x="212" y="0"/>
                      </a:moveTo>
                      <a:cubicBezTo>
                        <a:pt x="95" y="0"/>
                        <a:pt x="0" y="95"/>
                        <a:pt x="0" y="212"/>
                      </a:cubicBezTo>
                      <a:cubicBezTo>
                        <a:pt x="0" y="268"/>
                        <a:pt x="29" y="316"/>
                        <a:pt x="58" y="360"/>
                      </a:cubicBezTo>
                      <a:cubicBezTo>
                        <a:pt x="122" y="456"/>
                        <a:pt x="85" y="508"/>
                        <a:pt x="122" y="508"/>
                      </a:cubicBezTo>
                      <a:cubicBezTo>
                        <a:pt x="212" y="508"/>
                        <a:pt x="212" y="508"/>
                        <a:pt x="212" y="508"/>
                      </a:cubicBezTo>
                      <a:cubicBezTo>
                        <a:pt x="302" y="508"/>
                        <a:pt x="302" y="508"/>
                        <a:pt x="302" y="508"/>
                      </a:cubicBezTo>
                      <a:cubicBezTo>
                        <a:pt x="339" y="508"/>
                        <a:pt x="302" y="456"/>
                        <a:pt x="366" y="360"/>
                      </a:cubicBezTo>
                      <a:cubicBezTo>
                        <a:pt x="395" y="316"/>
                        <a:pt x="423" y="269"/>
                        <a:pt x="423" y="213"/>
                      </a:cubicBezTo>
                      <a:cubicBezTo>
                        <a:pt x="423" y="97"/>
                        <a:pt x="329" y="0"/>
                        <a:pt x="212" y="0"/>
                      </a:cubicBezTo>
                      <a:close/>
                    </a:path>
                  </a:pathLst>
                </a:custGeom>
                <a:solidFill>
                  <a:srgbClr val="FCC96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30" name="ïşļïḓe"/>
                <p:cNvSpPr/>
                <p:nvPr/>
              </p:nvSpPr>
              <p:spPr bwMode="auto">
                <a:xfrm>
                  <a:off x="8494715" y="949325"/>
                  <a:ext cx="884238" cy="1157288"/>
                </a:xfrm>
                <a:custGeom>
                  <a:avLst/>
                  <a:gdLst>
                    <a:gd name="T0" fmla="*/ 279 w 332"/>
                    <a:gd name="T1" fmla="*/ 0 h 435"/>
                    <a:gd name="T2" fmla="*/ 279 w 332"/>
                    <a:gd name="T3" fmla="*/ 9 h 435"/>
                    <a:gd name="T4" fmla="*/ 0 w 332"/>
                    <a:gd name="T5" fmla="*/ 355 h 435"/>
                    <a:gd name="T6" fmla="*/ 31 w 332"/>
                    <a:gd name="T7" fmla="*/ 435 h 435"/>
                    <a:gd name="T8" fmla="*/ 121 w 332"/>
                    <a:gd name="T9" fmla="*/ 435 h 435"/>
                    <a:gd name="T10" fmla="*/ 211 w 332"/>
                    <a:gd name="T11" fmla="*/ 435 h 435"/>
                    <a:gd name="T12" fmla="*/ 275 w 332"/>
                    <a:gd name="T13" fmla="*/ 287 h 435"/>
                    <a:gd name="T14" fmla="*/ 332 w 332"/>
                    <a:gd name="T15" fmla="*/ 140 h 435"/>
                    <a:gd name="T16" fmla="*/ 279 w 332"/>
                    <a:gd name="T17" fmla="*/ 0 h 4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32" h="435">
                      <a:moveTo>
                        <a:pt x="279" y="0"/>
                      </a:moveTo>
                      <a:cubicBezTo>
                        <a:pt x="279" y="3"/>
                        <a:pt x="279" y="6"/>
                        <a:pt x="279" y="9"/>
                      </a:cubicBezTo>
                      <a:cubicBezTo>
                        <a:pt x="279" y="179"/>
                        <a:pt x="160" y="321"/>
                        <a:pt x="0" y="355"/>
                      </a:cubicBezTo>
                      <a:cubicBezTo>
                        <a:pt x="16" y="407"/>
                        <a:pt x="5" y="435"/>
                        <a:pt x="31" y="435"/>
                      </a:cubicBezTo>
                      <a:cubicBezTo>
                        <a:pt x="121" y="435"/>
                        <a:pt x="121" y="435"/>
                        <a:pt x="121" y="435"/>
                      </a:cubicBezTo>
                      <a:cubicBezTo>
                        <a:pt x="211" y="435"/>
                        <a:pt x="211" y="435"/>
                        <a:pt x="211" y="435"/>
                      </a:cubicBezTo>
                      <a:cubicBezTo>
                        <a:pt x="248" y="435"/>
                        <a:pt x="211" y="383"/>
                        <a:pt x="275" y="287"/>
                      </a:cubicBezTo>
                      <a:cubicBezTo>
                        <a:pt x="304" y="243"/>
                        <a:pt x="332" y="196"/>
                        <a:pt x="332" y="140"/>
                      </a:cubicBezTo>
                      <a:cubicBezTo>
                        <a:pt x="332" y="87"/>
                        <a:pt x="312" y="37"/>
                        <a:pt x="279" y="0"/>
                      </a:cubicBezTo>
                      <a:close/>
                    </a:path>
                  </a:pathLst>
                </a:custGeom>
                <a:solidFill>
                  <a:srgbClr val="FBBC4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31" name="îsḷidê"/>
                <p:cNvSpPr/>
                <p:nvPr/>
              </p:nvSpPr>
              <p:spPr bwMode="auto">
                <a:xfrm>
                  <a:off x="8509003" y="1428750"/>
                  <a:ext cx="615950" cy="715963"/>
                </a:xfrm>
                <a:custGeom>
                  <a:avLst/>
                  <a:gdLst>
                    <a:gd name="T0" fmla="*/ 13 w 232"/>
                    <a:gd name="T1" fmla="*/ 38 h 269"/>
                    <a:gd name="T2" fmla="*/ 4 w 232"/>
                    <a:gd name="T3" fmla="*/ 37 h 269"/>
                    <a:gd name="T4" fmla="*/ 3 w 232"/>
                    <a:gd name="T5" fmla="*/ 46 h 269"/>
                    <a:gd name="T6" fmla="*/ 6 w 232"/>
                    <a:gd name="T7" fmla="*/ 51 h 269"/>
                    <a:gd name="T8" fmla="*/ 77 w 232"/>
                    <a:gd name="T9" fmla="*/ 265 h 269"/>
                    <a:gd name="T10" fmla="*/ 83 w 232"/>
                    <a:gd name="T11" fmla="*/ 269 h 269"/>
                    <a:gd name="T12" fmla="*/ 85 w 232"/>
                    <a:gd name="T13" fmla="*/ 269 h 269"/>
                    <a:gd name="T14" fmla="*/ 89 w 232"/>
                    <a:gd name="T15" fmla="*/ 260 h 269"/>
                    <a:gd name="T16" fmla="*/ 24 w 232"/>
                    <a:gd name="T17" fmla="*/ 63 h 269"/>
                    <a:gd name="T18" fmla="*/ 76 w 232"/>
                    <a:gd name="T19" fmla="*/ 69 h 269"/>
                    <a:gd name="T20" fmla="*/ 85 w 232"/>
                    <a:gd name="T21" fmla="*/ 64 h 269"/>
                    <a:gd name="T22" fmla="*/ 113 w 232"/>
                    <a:gd name="T23" fmla="*/ 73 h 269"/>
                    <a:gd name="T24" fmla="*/ 145 w 232"/>
                    <a:gd name="T25" fmla="*/ 62 h 269"/>
                    <a:gd name="T26" fmla="*/ 161 w 232"/>
                    <a:gd name="T27" fmla="*/ 68 h 269"/>
                    <a:gd name="T28" fmla="*/ 210 w 232"/>
                    <a:gd name="T29" fmla="*/ 65 h 269"/>
                    <a:gd name="T30" fmla="*/ 146 w 232"/>
                    <a:gd name="T31" fmla="*/ 260 h 269"/>
                    <a:gd name="T32" fmla="*/ 150 w 232"/>
                    <a:gd name="T33" fmla="*/ 269 h 269"/>
                    <a:gd name="T34" fmla="*/ 152 w 232"/>
                    <a:gd name="T35" fmla="*/ 269 h 269"/>
                    <a:gd name="T36" fmla="*/ 158 w 232"/>
                    <a:gd name="T37" fmla="*/ 265 h 269"/>
                    <a:gd name="T38" fmla="*/ 228 w 232"/>
                    <a:gd name="T39" fmla="*/ 50 h 269"/>
                    <a:gd name="T40" fmla="*/ 230 w 232"/>
                    <a:gd name="T41" fmla="*/ 48 h 269"/>
                    <a:gd name="T42" fmla="*/ 229 w 232"/>
                    <a:gd name="T43" fmla="*/ 39 h 269"/>
                    <a:gd name="T44" fmla="*/ 220 w 232"/>
                    <a:gd name="T45" fmla="*/ 40 h 269"/>
                    <a:gd name="T46" fmla="*/ 165 w 232"/>
                    <a:gd name="T47" fmla="*/ 55 h 269"/>
                    <a:gd name="T48" fmla="*/ 154 w 232"/>
                    <a:gd name="T49" fmla="*/ 52 h 269"/>
                    <a:gd name="T50" fmla="*/ 160 w 232"/>
                    <a:gd name="T51" fmla="*/ 31 h 269"/>
                    <a:gd name="T52" fmla="*/ 146 w 232"/>
                    <a:gd name="T53" fmla="*/ 3 h 269"/>
                    <a:gd name="T54" fmla="*/ 132 w 232"/>
                    <a:gd name="T55" fmla="*/ 3 h 269"/>
                    <a:gd name="T56" fmla="*/ 123 w 232"/>
                    <a:gd name="T57" fmla="*/ 32 h 269"/>
                    <a:gd name="T58" fmla="*/ 134 w 232"/>
                    <a:gd name="T59" fmla="*/ 54 h 269"/>
                    <a:gd name="T60" fmla="*/ 95 w 232"/>
                    <a:gd name="T61" fmla="*/ 55 h 269"/>
                    <a:gd name="T62" fmla="*/ 103 w 232"/>
                    <a:gd name="T63" fmla="*/ 32 h 269"/>
                    <a:gd name="T64" fmla="*/ 92 w 232"/>
                    <a:gd name="T65" fmla="*/ 4 h 269"/>
                    <a:gd name="T66" fmla="*/ 77 w 232"/>
                    <a:gd name="T67" fmla="*/ 4 h 269"/>
                    <a:gd name="T68" fmla="*/ 66 w 232"/>
                    <a:gd name="T69" fmla="*/ 32 h 269"/>
                    <a:gd name="T70" fmla="*/ 75 w 232"/>
                    <a:gd name="T71" fmla="*/ 55 h 269"/>
                    <a:gd name="T72" fmla="*/ 72 w 232"/>
                    <a:gd name="T73" fmla="*/ 56 h 269"/>
                    <a:gd name="T74" fmla="*/ 13 w 232"/>
                    <a:gd name="T75" fmla="*/ 38 h 269"/>
                    <a:gd name="T76" fmla="*/ 140 w 232"/>
                    <a:gd name="T77" fmla="*/ 14 h 269"/>
                    <a:gd name="T78" fmla="*/ 140 w 232"/>
                    <a:gd name="T79" fmla="*/ 14 h 269"/>
                    <a:gd name="T80" fmla="*/ 140 w 232"/>
                    <a:gd name="T81" fmla="*/ 14 h 269"/>
                    <a:gd name="T82" fmla="*/ 147 w 232"/>
                    <a:gd name="T83" fmla="*/ 32 h 269"/>
                    <a:gd name="T84" fmla="*/ 143 w 232"/>
                    <a:gd name="T85" fmla="*/ 45 h 269"/>
                    <a:gd name="T86" fmla="*/ 136 w 232"/>
                    <a:gd name="T87" fmla="*/ 31 h 269"/>
                    <a:gd name="T88" fmla="*/ 140 w 232"/>
                    <a:gd name="T89" fmla="*/ 14 h 269"/>
                    <a:gd name="T90" fmla="*/ 84 w 232"/>
                    <a:gd name="T91" fmla="*/ 15 h 269"/>
                    <a:gd name="T92" fmla="*/ 84 w 232"/>
                    <a:gd name="T93" fmla="*/ 15 h 269"/>
                    <a:gd name="T94" fmla="*/ 85 w 232"/>
                    <a:gd name="T95" fmla="*/ 16 h 269"/>
                    <a:gd name="T96" fmla="*/ 89 w 232"/>
                    <a:gd name="T97" fmla="*/ 31 h 269"/>
                    <a:gd name="T98" fmla="*/ 85 w 232"/>
                    <a:gd name="T99" fmla="*/ 47 h 269"/>
                    <a:gd name="T100" fmla="*/ 79 w 232"/>
                    <a:gd name="T101" fmla="*/ 31 h 269"/>
                    <a:gd name="T102" fmla="*/ 84 w 232"/>
                    <a:gd name="T103" fmla="*/ 15 h 2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32" h="269">
                      <a:moveTo>
                        <a:pt x="13" y="38"/>
                      </a:moveTo>
                      <a:cubicBezTo>
                        <a:pt x="11" y="35"/>
                        <a:pt x="6" y="35"/>
                        <a:pt x="4" y="37"/>
                      </a:cubicBezTo>
                      <a:cubicBezTo>
                        <a:pt x="1" y="39"/>
                        <a:pt x="0" y="44"/>
                        <a:pt x="3" y="46"/>
                      </a:cubicBezTo>
                      <a:cubicBezTo>
                        <a:pt x="4" y="48"/>
                        <a:pt x="5" y="49"/>
                        <a:pt x="6" y="51"/>
                      </a:cubicBezTo>
                      <a:cubicBezTo>
                        <a:pt x="77" y="265"/>
                        <a:pt x="77" y="265"/>
                        <a:pt x="77" y="265"/>
                      </a:cubicBezTo>
                      <a:cubicBezTo>
                        <a:pt x="77" y="267"/>
                        <a:pt x="80" y="269"/>
                        <a:pt x="83" y="269"/>
                      </a:cubicBezTo>
                      <a:cubicBezTo>
                        <a:pt x="83" y="269"/>
                        <a:pt x="84" y="269"/>
                        <a:pt x="85" y="269"/>
                      </a:cubicBezTo>
                      <a:cubicBezTo>
                        <a:pt x="88" y="268"/>
                        <a:pt x="90" y="264"/>
                        <a:pt x="89" y="260"/>
                      </a:cubicBezTo>
                      <a:cubicBezTo>
                        <a:pt x="24" y="63"/>
                        <a:pt x="24" y="63"/>
                        <a:pt x="24" y="63"/>
                      </a:cubicBezTo>
                      <a:cubicBezTo>
                        <a:pt x="40" y="70"/>
                        <a:pt x="60" y="74"/>
                        <a:pt x="76" y="69"/>
                      </a:cubicBezTo>
                      <a:cubicBezTo>
                        <a:pt x="79" y="68"/>
                        <a:pt x="82" y="66"/>
                        <a:pt x="85" y="64"/>
                      </a:cubicBezTo>
                      <a:cubicBezTo>
                        <a:pt x="93" y="70"/>
                        <a:pt x="103" y="73"/>
                        <a:pt x="113" y="73"/>
                      </a:cubicBezTo>
                      <a:cubicBezTo>
                        <a:pt x="125" y="73"/>
                        <a:pt x="136" y="69"/>
                        <a:pt x="145" y="62"/>
                      </a:cubicBezTo>
                      <a:cubicBezTo>
                        <a:pt x="150" y="64"/>
                        <a:pt x="155" y="67"/>
                        <a:pt x="161" y="68"/>
                      </a:cubicBezTo>
                      <a:cubicBezTo>
                        <a:pt x="180" y="73"/>
                        <a:pt x="196" y="72"/>
                        <a:pt x="210" y="65"/>
                      </a:cubicBezTo>
                      <a:cubicBezTo>
                        <a:pt x="146" y="260"/>
                        <a:pt x="146" y="260"/>
                        <a:pt x="146" y="260"/>
                      </a:cubicBezTo>
                      <a:cubicBezTo>
                        <a:pt x="144" y="264"/>
                        <a:pt x="146" y="268"/>
                        <a:pt x="150" y="269"/>
                      </a:cubicBezTo>
                      <a:cubicBezTo>
                        <a:pt x="150" y="269"/>
                        <a:pt x="151" y="269"/>
                        <a:pt x="152" y="269"/>
                      </a:cubicBezTo>
                      <a:cubicBezTo>
                        <a:pt x="155" y="269"/>
                        <a:pt x="157" y="267"/>
                        <a:pt x="158" y="265"/>
                      </a:cubicBezTo>
                      <a:cubicBezTo>
                        <a:pt x="228" y="50"/>
                        <a:pt x="228" y="50"/>
                        <a:pt x="228" y="50"/>
                      </a:cubicBezTo>
                      <a:cubicBezTo>
                        <a:pt x="229" y="50"/>
                        <a:pt x="230" y="49"/>
                        <a:pt x="230" y="48"/>
                      </a:cubicBezTo>
                      <a:cubicBezTo>
                        <a:pt x="232" y="45"/>
                        <a:pt x="232" y="41"/>
                        <a:pt x="229" y="39"/>
                      </a:cubicBezTo>
                      <a:cubicBezTo>
                        <a:pt x="226" y="37"/>
                        <a:pt x="222" y="37"/>
                        <a:pt x="220" y="40"/>
                      </a:cubicBezTo>
                      <a:cubicBezTo>
                        <a:pt x="207" y="56"/>
                        <a:pt x="189" y="62"/>
                        <a:pt x="165" y="55"/>
                      </a:cubicBezTo>
                      <a:cubicBezTo>
                        <a:pt x="162" y="55"/>
                        <a:pt x="158" y="54"/>
                        <a:pt x="154" y="52"/>
                      </a:cubicBezTo>
                      <a:cubicBezTo>
                        <a:pt x="158" y="46"/>
                        <a:pt x="160" y="38"/>
                        <a:pt x="160" y="31"/>
                      </a:cubicBezTo>
                      <a:cubicBezTo>
                        <a:pt x="159" y="17"/>
                        <a:pt x="154" y="7"/>
                        <a:pt x="146" y="3"/>
                      </a:cubicBezTo>
                      <a:cubicBezTo>
                        <a:pt x="142" y="0"/>
                        <a:pt x="137" y="0"/>
                        <a:pt x="132" y="3"/>
                      </a:cubicBezTo>
                      <a:cubicBezTo>
                        <a:pt x="125" y="8"/>
                        <a:pt x="122" y="18"/>
                        <a:pt x="123" y="32"/>
                      </a:cubicBezTo>
                      <a:cubicBezTo>
                        <a:pt x="124" y="40"/>
                        <a:pt x="127" y="48"/>
                        <a:pt x="134" y="54"/>
                      </a:cubicBezTo>
                      <a:cubicBezTo>
                        <a:pt x="123" y="61"/>
                        <a:pt x="107" y="61"/>
                        <a:pt x="95" y="55"/>
                      </a:cubicBezTo>
                      <a:cubicBezTo>
                        <a:pt x="99" y="49"/>
                        <a:pt x="102" y="41"/>
                        <a:pt x="103" y="32"/>
                      </a:cubicBezTo>
                      <a:cubicBezTo>
                        <a:pt x="103" y="19"/>
                        <a:pt x="99" y="9"/>
                        <a:pt x="92" y="4"/>
                      </a:cubicBezTo>
                      <a:cubicBezTo>
                        <a:pt x="87" y="1"/>
                        <a:pt x="82" y="1"/>
                        <a:pt x="77" y="4"/>
                      </a:cubicBezTo>
                      <a:cubicBezTo>
                        <a:pt x="70" y="8"/>
                        <a:pt x="65" y="18"/>
                        <a:pt x="66" y="32"/>
                      </a:cubicBezTo>
                      <a:cubicBezTo>
                        <a:pt x="66" y="40"/>
                        <a:pt x="69" y="48"/>
                        <a:pt x="75" y="55"/>
                      </a:cubicBezTo>
                      <a:cubicBezTo>
                        <a:pt x="74" y="56"/>
                        <a:pt x="73" y="56"/>
                        <a:pt x="72" y="56"/>
                      </a:cubicBezTo>
                      <a:cubicBezTo>
                        <a:pt x="52" y="63"/>
                        <a:pt x="23" y="52"/>
                        <a:pt x="13" y="38"/>
                      </a:cubicBezTo>
                      <a:close/>
                      <a:moveTo>
                        <a:pt x="140" y="14"/>
                      </a:moveTo>
                      <a:cubicBezTo>
                        <a:pt x="140" y="14"/>
                        <a:pt x="140" y="14"/>
                        <a:pt x="140" y="14"/>
                      </a:cubicBezTo>
                      <a:cubicBezTo>
                        <a:pt x="140" y="14"/>
                        <a:pt x="140" y="14"/>
                        <a:pt x="140" y="14"/>
                      </a:cubicBezTo>
                      <a:cubicBezTo>
                        <a:pt x="142" y="15"/>
                        <a:pt x="146" y="20"/>
                        <a:pt x="147" y="32"/>
                      </a:cubicBezTo>
                      <a:cubicBezTo>
                        <a:pt x="147" y="36"/>
                        <a:pt x="145" y="41"/>
                        <a:pt x="143" y="45"/>
                      </a:cubicBezTo>
                      <a:cubicBezTo>
                        <a:pt x="139" y="41"/>
                        <a:pt x="137" y="37"/>
                        <a:pt x="136" y="31"/>
                      </a:cubicBezTo>
                      <a:cubicBezTo>
                        <a:pt x="135" y="21"/>
                        <a:pt x="138" y="15"/>
                        <a:pt x="140" y="14"/>
                      </a:cubicBezTo>
                      <a:close/>
                      <a:moveTo>
                        <a:pt x="84" y="15"/>
                      </a:moveTo>
                      <a:cubicBezTo>
                        <a:pt x="84" y="15"/>
                        <a:pt x="84" y="15"/>
                        <a:pt x="84" y="15"/>
                      </a:cubicBezTo>
                      <a:cubicBezTo>
                        <a:pt x="84" y="15"/>
                        <a:pt x="85" y="15"/>
                        <a:pt x="85" y="16"/>
                      </a:cubicBezTo>
                      <a:cubicBezTo>
                        <a:pt x="87" y="17"/>
                        <a:pt x="90" y="21"/>
                        <a:pt x="89" y="31"/>
                      </a:cubicBezTo>
                      <a:cubicBezTo>
                        <a:pt x="89" y="37"/>
                        <a:pt x="88" y="43"/>
                        <a:pt x="85" y="47"/>
                      </a:cubicBezTo>
                      <a:cubicBezTo>
                        <a:pt x="81" y="42"/>
                        <a:pt x="79" y="37"/>
                        <a:pt x="79" y="31"/>
                      </a:cubicBezTo>
                      <a:cubicBezTo>
                        <a:pt x="79" y="21"/>
                        <a:pt x="82" y="16"/>
                        <a:pt x="84" y="15"/>
                      </a:cubicBezTo>
                      <a:close/>
                    </a:path>
                  </a:pathLst>
                </a:custGeom>
                <a:solidFill>
                  <a:srgbClr val="3B596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32" name="íṧḷïḋê"/>
                <p:cNvSpPr/>
                <p:nvPr/>
              </p:nvSpPr>
              <p:spPr bwMode="auto">
                <a:xfrm>
                  <a:off x="8902703" y="1527175"/>
                  <a:ext cx="222250" cy="579438"/>
                </a:xfrm>
                <a:custGeom>
                  <a:avLst/>
                  <a:gdLst>
                    <a:gd name="T0" fmla="*/ 62 w 84"/>
                    <a:gd name="T1" fmla="*/ 28 h 218"/>
                    <a:gd name="T2" fmla="*/ 0 w 84"/>
                    <a:gd name="T3" fmla="*/ 218 h 218"/>
                    <a:gd name="T4" fmla="*/ 13 w 84"/>
                    <a:gd name="T5" fmla="*/ 218 h 218"/>
                    <a:gd name="T6" fmla="*/ 80 w 84"/>
                    <a:gd name="T7" fmla="*/ 13 h 218"/>
                    <a:gd name="T8" fmla="*/ 82 w 84"/>
                    <a:gd name="T9" fmla="*/ 11 h 218"/>
                    <a:gd name="T10" fmla="*/ 81 w 84"/>
                    <a:gd name="T11" fmla="*/ 2 h 218"/>
                    <a:gd name="T12" fmla="*/ 72 w 84"/>
                    <a:gd name="T13" fmla="*/ 3 h 218"/>
                    <a:gd name="T14" fmla="*/ 43 w 84"/>
                    <a:gd name="T15" fmla="*/ 20 h 218"/>
                    <a:gd name="T16" fmla="*/ 31 w 84"/>
                    <a:gd name="T17" fmla="*/ 34 h 218"/>
                    <a:gd name="T18" fmla="*/ 62 w 84"/>
                    <a:gd name="T19" fmla="*/ 28 h 2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4" h="218">
                      <a:moveTo>
                        <a:pt x="62" y="28"/>
                      </a:moveTo>
                      <a:cubicBezTo>
                        <a:pt x="0" y="218"/>
                        <a:pt x="0" y="218"/>
                        <a:pt x="0" y="218"/>
                      </a:cubicBezTo>
                      <a:cubicBezTo>
                        <a:pt x="13" y="218"/>
                        <a:pt x="13" y="218"/>
                        <a:pt x="13" y="218"/>
                      </a:cubicBezTo>
                      <a:cubicBezTo>
                        <a:pt x="80" y="13"/>
                        <a:pt x="80" y="13"/>
                        <a:pt x="80" y="13"/>
                      </a:cubicBezTo>
                      <a:cubicBezTo>
                        <a:pt x="81" y="13"/>
                        <a:pt x="82" y="12"/>
                        <a:pt x="82" y="11"/>
                      </a:cubicBezTo>
                      <a:cubicBezTo>
                        <a:pt x="84" y="8"/>
                        <a:pt x="84" y="4"/>
                        <a:pt x="81" y="2"/>
                      </a:cubicBezTo>
                      <a:cubicBezTo>
                        <a:pt x="78" y="0"/>
                        <a:pt x="74" y="0"/>
                        <a:pt x="72" y="3"/>
                      </a:cubicBezTo>
                      <a:cubicBezTo>
                        <a:pt x="64" y="13"/>
                        <a:pt x="55" y="18"/>
                        <a:pt x="43" y="20"/>
                      </a:cubicBezTo>
                      <a:cubicBezTo>
                        <a:pt x="39" y="25"/>
                        <a:pt x="35" y="29"/>
                        <a:pt x="31" y="34"/>
                      </a:cubicBezTo>
                      <a:cubicBezTo>
                        <a:pt x="42" y="34"/>
                        <a:pt x="53" y="33"/>
                        <a:pt x="62" y="28"/>
                      </a:cubicBezTo>
                      <a:close/>
                    </a:path>
                  </a:pathLst>
                </a:custGeom>
                <a:solidFill>
                  <a:srgbClr val="25475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33" name="î$ľíḍê"/>
                <p:cNvSpPr/>
                <p:nvPr/>
              </p:nvSpPr>
              <p:spPr bwMode="auto">
                <a:xfrm>
                  <a:off x="8623303" y="1846263"/>
                  <a:ext cx="115888" cy="260350"/>
                </a:xfrm>
                <a:custGeom>
                  <a:avLst/>
                  <a:gdLst>
                    <a:gd name="T0" fmla="*/ 44 w 44"/>
                    <a:gd name="T1" fmla="*/ 98 h 98"/>
                    <a:gd name="T2" fmla="*/ 12 w 44"/>
                    <a:gd name="T3" fmla="*/ 0 h 98"/>
                    <a:gd name="T4" fmla="*/ 0 w 44"/>
                    <a:gd name="T5" fmla="*/ 5 h 98"/>
                    <a:gd name="T6" fmla="*/ 30 w 44"/>
                    <a:gd name="T7" fmla="*/ 98 h 98"/>
                    <a:gd name="T8" fmla="*/ 44 w 44"/>
                    <a:gd name="T9" fmla="*/ 98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" h="98">
                      <a:moveTo>
                        <a:pt x="44" y="98"/>
                      </a:move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8" y="1"/>
                        <a:pt x="4" y="3"/>
                        <a:pt x="0" y="5"/>
                      </a:cubicBezTo>
                      <a:cubicBezTo>
                        <a:pt x="30" y="98"/>
                        <a:pt x="30" y="98"/>
                        <a:pt x="30" y="98"/>
                      </a:cubicBezTo>
                      <a:lnTo>
                        <a:pt x="44" y="98"/>
                      </a:lnTo>
                      <a:close/>
                    </a:path>
                  </a:pathLst>
                </a:custGeom>
                <a:solidFill>
                  <a:srgbClr val="25475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34" name="íṥḻiḑê"/>
                <p:cNvSpPr/>
                <p:nvPr/>
              </p:nvSpPr>
              <p:spPr bwMode="auto">
                <a:xfrm>
                  <a:off x="8572503" y="2106613"/>
                  <a:ext cx="485775" cy="223838"/>
                </a:xfrm>
                <a:custGeom>
                  <a:avLst/>
                  <a:gdLst>
                    <a:gd name="T0" fmla="*/ 166 w 183"/>
                    <a:gd name="T1" fmla="*/ 0 h 84"/>
                    <a:gd name="T2" fmla="*/ 17 w 183"/>
                    <a:gd name="T3" fmla="*/ 0 h 84"/>
                    <a:gd name="T4" fmla="*/ 2 w 183"/>
                    <a:gd name="T5" fmla="*/ 24 h 84"/>
                    <a:gd name="T6" fmla="*/ 17 w 183"/>
                    <a:gd name="T7" fmla="*/ 49 h 84"/>
                    <a:gd name="T8" fmla="*/ 67 w 183"/>
                    <a:gd name="T9" fmla="*/ 49 h 84"/>
                    <a:gd name="T10" fmla="*/ 13 w 183"/>
                    <a:gd name="T11" fmla="*/ 59 h 84"/>
                    <a:gd name="T12" fmla="*/ 3 w 183"/>
                    <a:gd name="T13" fmla="*/ 75 h 84"/>
                    <a:gd name="T14" fmla="*/ 17 w 183"/>
                    <a:gd name="T15" fmla="*/ 84 h 84"/>
                    <a:gd name="T16" fmla="*/ 22 w 183"/>
                    <a:gd name="T17" fmla="*/ 82 h 84"/>
                    <a:gd name="T18" fmla="*/ 171 w 183"/>
                    <a:gd name="T19" fmla="*/ 33 h 84"/>
                    <a:gd name="T20" fmla="*/ 182 w 183"/>
                    <a:gd name="T21" fmla="*/ 14 h 84"/>
                    <a:gd name="T22" fmla="*/ 166 w 183"/>
                    <a:gd name="T23" fmla="*/ 0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83" h="84">
                      <a:moveTo>
                        <a:pt x="166" y="0"/>
                      </a:move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9" y="0"/>
                        <a:pt x="2" y="16"/>
                        <a:pt x="2" y="24"/>
                      </a:cubicBezTo>
                      <a:cubicBezTo>
                        <a:pt x="2" y="33"/>
                        <a:pt x="9" y="49"/>
                        <a:pt x="17" y="49"/>
                      </a:cubicBezTo>
                      <a:cubicBezTo>
                        <a:pt x="67" y="49"/>
                        <a:pt x="67" y="49"/>
                        <a:pt x="67" y="49"/>
                      </a:cubicBezTo>
                      <a:cubicBezTo>
                        <a:pt x="13" y="59"/>
                        <a:pt x="13" y="59"/>
                        <a:pt x="13" y="59"/>
                      </a:cubicBezTo>
                      <a:cubicBezTo>
                        <a:pt x="4" y="62"/>
                        <a:pt x="0" y="67"/>
                        <a:pt x="3" y="75"/>
                      </a:cubicBezTo>
                      <a:cubicBezTo>
                        <a:pt x="5" y="82"/>
                        <a:pt x="11" y="84"/>
                        <a:pt x="17" y="84"/>
                      </a:cubicBezTo>
                      <a:cubicBezTo>
                        <a:pt x="19" y="84"/>
                        <a:pt x="21" y="83"/>
                        <a:pt x="22" y="82"/>
                      </a:cubicBezTo>
                      <a:cubicBezTo>
                        <a:pt x="171" y="33"/>
                        <a:pt x="171" y="33"/>
                        <a:pt x="171" y="33"/>
                      </a:cubicBezTo>
                      <a:cubicBezTo>
                        <a:pt x="178" y="31"/>
                        <a:pt x="183" y="22"/>
                        <a:pt x="182" y="14"/>
                      </a:cubicBezTo>
                      <a:cubicBezTo>
                        <a:pt x="181" y="7"/>
                        <a:pt x="174" y="0"/>
                        <a:pt x="166" y="0"/>
                      </a:cubicBezTo>
                      <a:close/>
                    </a:path>
                  </a:pathLst>
                </a:custGeom>
                <a:solidFill>
                  <a:srgbClr val="25475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35" name="íṣļiḋe"/>
                <p:cNvSpPr/>
                <p:nvPr/>
              </p:nvSpPr>
              <p:spPr bwMode="auto">
                <a:xfrm>
                  <a:off x="8575678" y="2235200"/>
                  <a:ext cx="485775" cy="330200"/>
                </a:xfrm>
                <a:custGeom>
                  <a:avLst/>
                  <a:gdLst>
                    <a:gd name="T0" fmla="*/ 165 w 183"/>
                    <a:gd name="T1" fmla="*/ 62 h 124"/>
                    <a:gd name="T2" fmla="*/ 115 w 183"/>
                    <a:gd name="T3" fmla="*/ 62 h 124"/>
                    <a:gd name="T4" fmla="*/ 170 w 183"/>
                    <a:gd name="T5" fmla="*/ 38 h 124"/>
                    <a:gd name="T6" fmla="*/ 180 w 183"/>
                    <a:gd name="T7" fmla="*/ 14 h 124"/>
                    <a:gd name="T8" fmla="*/ 160 w 183"/>
                    <a:gd name="T9" fmla="*/ 3 h 124"/>
                    <a:gd name="T10" fmla="*/ 12 w 183"/>
                    <a:gd name="T11" fmla="*/ 50 h 124"/>
                    <a:gd name="T12" fmla="*/ 1 w 183"/>
                    <a:gd name="T13" fmla="*/ 70 h 124"/>
                    <a:gd name="T14" fmla="*/ 16 w 183"/>
                    <a:gd name="T15" fmla="*/ 87 h 124"/>
                    <a:gd name="T16" fmla="*/ 30 w 183"/>
                    <a:gd name="T17" fmla="*/ 87 h 124"/>
                    <a:gd name="T18" fmla="*/ 54 w 183"/>
                    <a:gd name="T19" fmla="*/ 124 h 124"/>
                    <a:gd name="T20" fmla="*/ 127 w 183"/>
                    <a:gd name="T21" fmla="*/ 124 h 124"/>
                    <a:gd name="T22" fmla="*/ 151 w 183"/>
                    <a:gd name="T23" fmla="*/ 87 h 124"/>
                    <a:gd name="T24" fmla="*/ 165 w 183"/>
                    <a:gd name="T25" fmla="*/ 87 h 124"/>
                    <a:gd name="T26" fmla="*/ 181 w 183"/>
                    <a:gd name="T27" fmla="*/ 75 h 124"/>
                    <a:gd name="T28" fmla="*/ 165 w 183"/>
                    <a:gd name="T29" fmla="*/ 62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83" h="124">
                      <a:moveTo>
                        <a:pt x="165" y="62"/>
                      </a:moveTo>
                      <a:cubicBezTo>
                        <a:pt x="115" y="62"/>
                        <a:pt x="115" y="62"/>
                        <a:pt x="115" y="62"/>
                      </a:cubicBezTo>
                      <a:cubicBezTo>
                        <a:pt x="170" y="38"/>
                        <a:pt x="170" y="38"/>
                        <a:pt x="170" y="38"/>
                      </a:cubicBezTo>
                      <a:cubicBezTo>
                        <a:pt x="178" y="35"/>
                        <a:pt x="183" y="23"/>
                        <a:pt x="180" y="14"/>
                      </a:cubicBezTo>
                      <a:cubicBezTo>
                        <a:pt x="177" y="6"/>
                        <a:pt x="169" y="0"/>
                        <a:pt x="160" y="3"/>
                      </a:cubicBezTo>
                      <a:cubicBezTo>
                        <a:pt x="12" y="50"/>
                        <a:pt x="12" y="50"/>
                        <a:pt x="12" y="50"/>
                      </a:cubicBezTo>
                      <a:cubicBezTo>
                        <a:pt x="4" y="52"/>
                        <a:pt x="0" y="63"/>
                        <a:pt x="1" y="70"/>
                      </a:cubicBezTo>
                      <a:cubicBezTo>
                        <a:pt x="2" y="78"/>
                        <a:pt x="9" y="87"/>
                        <a:pt x="16" y="87"/>
                      </a:cubicBezTo>
                      <a:cubicBezTo>
                        <a:pt x="30" y="87"/>
                        <a:pt x="30" y="87"/>
                        <a:pt x="30" y="87"/>
                      </a:cubicBezTo>
                      <a:cubicBezTo>
                        <a:pt x="54" y="124"/>
                        <a:pt x="54" y="124"/>
                        <a:pt x="54" y="124"/>
                      </a:cubicBezTo>
                      <a:cubicBezTo>
                        <a:pt x="127" y="124"/>
                        <a:pt x="127" y="124"/>
                        <a:pt x="127" y="124"/>
                      </a:cubicBezTo>
                      <a:cubicBezTo>
                        <a:pt x="151" y="87"/>
                        <a:pt x="151" y="87"/>
                        <a:pt x="151" y="87"/>
                      </a:cubicBezTo>
                      <a:cubicBezTo>
                        <a:pt x="165" y="87"/>
                        <a:pt x="165" y="87"/>
                        <a:pt x="165" y="87"/>
                      </a:cubicBezTo>
                      <a:cubicBezTo>
                        <a:pt x="174" y="87"/>
                        <a:pt x="181" y="83"/>
                        <a:pt x="181" y="75"/>
                      </a:cubicBezTo>
                      <a:cubicBezTo>
                        <a:pt x="181" y="66"/>
                        <a:pt x="174" y="62"/>
                        <a:pt x="165" y="62"/>
                      </a:cubicBezTo>
                      <a:close/>
                    </a:path>
                  </a:pathLst>
                </a:custGeom>
                <a:solidFill>
                  <a:srgbClr val="25475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</p:grpSp>
        </p:grpSp>
        <p:sp>
          <p:nvSpPr>
            <p:cNvPr id="7" name="işļïḋè"/>
            <p:cNvSpPr/>
            <p:nvPr/>
          </p:nvSpPr>
          <p:spPr>
            <a:xfrm rot="5400000">
              <a:off x="980408" y="1391756"/>
              <a:ext cx="4464496" cy="4464496"/>
            </a:xfrm>
            <a:prstGeom prst="blockArc">
              <a:avLst>
                <a:gd name="adj1" fmla="val 10800000"/>
                <a:gd name="adj2" fmla="val 523590"/>
                <a:gd name="adj3" fmla="val 23000"/>
              </a:avLst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77000">
                  <a:schemeClr val="accent1">
                    <a:alpha val="23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grpSp>
          <p:nvGrpSpPr>
            <p:cNvPr id="8" name="ïṥļíḑe"/>
            <p:cNvGrpSpPr/>
            <p:nvPr/>
          </p:nvGrpSpPr>
          <p:grpSpPr>
            <a:xfrm>
              <a:off x="5280552" y="1818943"/>
              <a:ext cx="2963331" cy="3498215"/>
              <a:chOff x="8179619" y="2164514"/>
              <a:chExt cx="2963331" cy="3498215"/>
            </a:xfrm>
          </p:grpSpPr>
          <p:sp>
            <p:nvSpPr>
              <p:cNvPr id="21" name="ïṣḻïḑè"/>
              <p:cNvSpPr txBox="1"/>
              <p:nvPr/>
            </p:nvSpPr>
            <p:spPr>
              <a:xfrm>
                <a:off x="8179619" y="2164514"/>
                <a:ext cx="2963331" cy="36401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90000" tIns="46800" rIns="90000" bIns="46800" anchor="t" anchorCtr="0">
                <a:norm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300"/>
                  </a:spcAft>
                  <a:buSzPct val="25000"/>
                  <a:buNone/>
                </a:pPr>
                <a:r>
                  <a:rPr lang="en-US" altLang="zh-CN" sz="1400" b="1" i="0" u="none" strike="noStrike" cap="none" baseline="0" dirty="0"/>
                  <a:t>Text here</a:t>
                </a:r>
                <a:endParaRPr lang="zh-CN" altLang="en-US" sz="1400" b="1" i="0" u="none" strike="noStrike" cap="none" baseline="0" dirty="0"/>
              </a:p>
            </p:txBody>
          </p:sp>
          <p:sp>
            <p:nvSpPr>
              <p:cNvPr id="22" name="ïṩḷîḑè"/>
              <p:cNvSpPr txBox="1"/>
              <p:nvPr/>
            </p:nvSpPr>
            <p:spPr>
              <a:xfrm>
                <a:off x="8179619" y="2590226"/>
                <a:ext cx="2963331" cy="4553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6800" rIns="90000" bIns="46800" anchor="t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000" dirty="0"/>
                  <a:t>Copy paste fonts. Choose the only option to retain text.</a:t>
                </a:r>
                <a:endParaRPr lang="en-US" altLang="zh-CN" sz="1000" dirty="0"/>
              </a:p>
            </p:txBody>
          </p:sp>
          <p:sp>
            <p:nvSpPr>
              <p:cNvPr id="23" name="ïŝľïḍè"/>
              <p:cNvSpPr txBox="1"/>
              <p:nvPr/>
            </p:nvSpPr>
            <p:spPr>
              <a:xfrm>
                <a:off x="8179619" y="4781616"/>
                <a:ext cx="2963331" cy="36401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90000" tIns="46800" rIns="90000" bIns="46800" anchor="t" anchorCtr="0">
                <a:norm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300"/>
                  </a:spcAft>
                  <a:buSzPct val="25000"/>
                  <a:buNone/>
                </a:pPr>
                <a:r>
                  <a:rPr lang="en-US" altLang="zh-CN" sz="1400" b="1" i="0" u="none" strike="noStrike" cap="none" baseline="0" dirty="0"/>
                  <a:t>Text here</a:t>
                </a:r>
                <a:endParaRPr lang="zh-CN" altLang="en-US" sz="1400" b="1" i="0" u="none" strike="noStrike" cap="none" baseline="0" dirty="0"/>
              </a:p>
            </p:txBody>
          </p:sp>
          <p:sp>
            <p:nvSpPr>
              <p:cNvPr id="24" name="iŝļïḓé"/>
              <p:cNvSpPr txBox="1"/>
              <p:nvPr/>
            </p:nvSpPr>
            <p:spPr>
              <a:xfrm>
                <a:off x="8179619" y="5207330"/>
                <a:ext cx="2963331" cy="4553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6800" rIns="90000" bIns="46800" anchor="t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000" dirty="0"/>
                  <a:t>Copy paste fonts. Choose the only option to retain text.</a:t>
                </a:r>
                <a:endParaRPr lang="en-US" altLang="zh-CN" sz="1000" dirty="0"/>
              </a:p>
            </p:txBody>
          </p:sp>
          <p:sp>
            <p:nvSpPr>
              <p:cNvPr id="25" name="i$ľîďè"/>
              <p:cNvSpPr txBox="1"/>
              <p:nvPr/>
            </p:nvSpPr>
            <p:spPr>
              <a:xfrm>
                <a:off x="8789585" y="3467023"/>
                <a:ext cx="2353362" cy="36401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90000" tIns="46800" rIns="90000" bIns="46800" anchor="t" anchorCtr="0">
                <a:norm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300"/>
                  </a:spcAft>
                  <a:buSzPct val="25000"/>
                  <a:buNone/>
                </a:pPr>
                <a:r>
                  <a:rPr lang="en-US" altLang="zh-CN" sz="1400" b="1" i="0" u="none" strike="noStrike" cap="none" baseline="0" dirty="0"/>
                  <a:t>Text here</a:t>
                </a:r>
                <a:endParaRPr lang="zh-CN" altLang="en-US" sz="1400" b="1" i="0" u="none" strike="noStrike" cap="none" baseline="0" dirty="0"/>
              </a:p>
            </p:txBody>
          </p:sp>
          <p:sp>
            <p:nvSpPr>
              <p:cNvPr id="26" name="iš1iḍê"/>
              <p:cNvSpPr txBox="1"/>
              <p:nvPr/>
            </p:nvSpPr>
            <p:spPr>
              <a:xfrm>
                <a:off x="8789585" y="3892735"/>
                <a:ext cx="2353362" cy="4553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6800" rIns="90000" bIns="46800" anchor="t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000" dirty="0"/>
                  <a:t>Copy paste fonts. Choose the only option to retain text.</a:t>
                </a:r>
                <a:endParaRPr lang="en-US" altLang="zh-CN" sz="1000" dirty="0"/>
              </a:p>
            </p:txBody>
          </p:sp>
        </p:grpSp>
        <p:grpSp>
          <p:nvGrpSpPr>
            <p:cNvPr id="9" name="íšḷiḑe"/>
            <p:cNvGrpSpPr/>
            <p:nvPr/>
          </p:nvGrpSpPr>
          <p:grpSpPr>
            <a:xfrm>
              <a:off x="8539306" y="1818943"/>
              <a:ext cx="2963331" cy="3498215"/>
              <a:chOff x="8179619" y="2164514"/>
              <a:chExt cx="2963331" cy="3498215"/>
            </a:xfrm>
          </p:grpSpPr>
          <p:sp>
            <p:nvSpPr>
              <p:cNvPr id="15" name="ïṡ1îde"/>
              <p:cNvSpPr txBox="1"/>
              <p:nvPr/>
            </p:nvSpPr>
            <p:spPr>
              <a:xfrm>
                <a:off x="8179619" y="2164514"/>
                <a:ext cx="2963331" cy="36401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90000" tIns="46800" rIns="90000" bIns="46800" anchor="t" anchorCtr="0">
                <a:norm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300"/>
                  </a:spcAft>
                  <a:buSzPct val="25000"/>
                  <a:buNone/>
                </a:pPr>
                <a:r>
                  <a:rPr lang="en-US" altLang="zh-CN" sz="1400" b="1" i="0" u="none" strike="noStrike" cap="none" baseline="0" dirty="0"/>
                  <a:t>Text here</a:t>
                </a:r>
                <a:endParaRPr lang="zh-CN" altLang="en-US" sz="1400" b="1" i="0" u="none" strike="noStrike" cap="none" baseline="0" dirty="0"/>
              </a:p>
            </p:txBody>
          </p:sp>
          <p:sp>
            <p:nvSpPr>
              <p:cNvPr id="16" name="iŝḻiḍé"/>
              <p:cNvSpPr txBox="1"/>
              <p:nvPr/>
            </p:nvSpPr>
            <p:spPr>
              <a:xfrm>
                <a:off x="8179619" y="2590226"/>
                <a:ext cx="2963331" cy="4553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6800" rIns="90000" bIns="46800" anchor="t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000" dirty="0"/>
                  <a:t>Copy paste fonts. Choose the only option to retain text.</a:t>
                </a:r>
                <a:endParaRPr lang="en-US" altLang="zh-CN" sz="1000" dirty="0"/>
              </a:p>
            </p:txBody>
          </p:sp>
          <p:sp>
            <p:nvSpPr>
              <p:cNvPr id="17" name="îśľíḑè"/>
              <p:cNvSpPr txBox="1"/>
              <p:nvPr/>
            </p:nvSpPr>
            <p:spPr>
              <a:xfrm>
                <a:off x="8179619" y="4781616"/>
                <a:ext cx="2963331" cy="36401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90000" tIns="46800" rIns="90000" bIns="46800" anchor="t" anchorCtr="0">
                <a:norm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300"/>
                  </a:spcAft>
                  <a:buSzPct val="25000"/>
                  <a:buNone/>
                </a:pPr>
                <a:r>
                  <a:rPr lang="en-US" altLang="zh-CN" sz="1400" b="1" i="0" u="none" strike="noStrike" cap="none" baseline="0" dirty="0"/>
                  <a:t>Text here</a:t>
                </a:r>
                <a:endParaRPr lang="zh-CN" altLang="en-US" sz="1400" b="1" i="0" u="none" strike="noStrike" cap="none" baseline="0" dirty="0"/>
              </a:p>
            </p:txBody>
          </p:sp>
          <p:sp>
            <p:nvSpPr>
              <p:cNvPr id="18" name="ïşḻíḓè"/>
              <p:cNvSpPr txBox="1"/>
              <p:nvPr/>
            </p:nvSpPr>
            <p:spPr>
              <a:xfrm>
                <a:off x="8179619" y="5207330"/>
                <a:ext cx="2963331" cy="4553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6800" rIns="90000" bIns="46800" anchor="t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000" dirty="0"/>
                  <a:t>Copy paste fonts. Choose the only option to retain text.</a:t>
                </a:r>
                <a:endParaRPr lang="en-US" altLang="zh-CN" sz="1000" dirty="0"/>
              </a:p>
            </p:txBody>
          </p:sp>
          <p:sp>
            <p:nvSpPr>
              <p:cNvPr id="19" name="ïśļíḑê"/>
              <p:cNvSpPr txBox="1"/>
              <p:nvPr/>
            </p:nvSpPr>
            <p:spPr>
              <a:xfrm>
                <a:off x="8789585" y="3467023"/>
                <a:ext cx="2353362" cy="36401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90000" tIns="46800" rIns="90000" bIns="46800" anchor="t" anchorCtr="0">
                <a:norm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300"/>
                  </a:spcAft>
                  <a:buSzPct val="25000"/>
                  <a:buNone/>
                </a:pPr>
                <a:r>
                  <a:rPr lang="en-US" altLang="zh-CN" sz="1400" b="1" i="0" u="none" strike="noStrike" cap="none" baseline="0" dirty="0"/>
                  <a:t>Text here</a:t>
                </a:r>
                <a:endParaRPr lang="zh-CN" altLang="en-US" sz="1400" b="1" i="0" u="none" strike="noStrike" cap="none" baseline="0" dirty="0"/>
              </a:p>
            </p:txBody>
          </p:sp>
          <p:sp>
            <p:nvSpPr>
              <p:cNvPr id="20" name="íŝlîďe"/>
              <p:cNvSpPr txBox="1"/>
              <p:nvPr/>
            </p:nvSpPr>
            <p:spPr>
              <a:xfrm>
                <a:off x="8789585" y="3892735"/>
                <a:ext cx="2353362" cy="4553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6800" rIns="90000" bIns="46800" anchor="t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000" dirty="0"/>
                  <a:t>Copy paste fonts. Choose the only option to retain text.</a:t>
                </a:r>
                <a:endParaRPr lang="en-US" altLang="zh-CN" sz="1000" dirty="0"/>
              </a:p>
            </p:txBody>
          </p:sp>
        </p:grpSp>
        <p:sp>
          <p:nvSpPr>
            <p:cNvPr id="10" name="íṣļíḑe"/>
            <p:cNvSpPr/>
            <p:nvPr/>
          </p:nvSpPr>
          <p:spPr>
            <a:xfrm>
              <a:off x="4683105" y="1926131"/>
              <a:ext cx="171610" cy="171610"/>
            </a:xfrm>
            <a:prstGeom prst="ellipse">
              <a:avLst/>
            </a:prstGeom>
            <a:solidFill>
              <a:schemeClr val="accent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11" name="îSḻïďé"/>
            <p:cNvSpPr/>
            <p:nvPr/>
          </p:nvSpPr>
          <p:spPr>
            <a:xfrm>
              <a:off x="5359657" y="3292328"/>
              <a:ext cx="171610" cy="171610"/>
            </a:xfrm>
            <a:prstGeom prst="ellipse">
              <a:avLst/>
            </a:prstGeom>
            <a:solidFill>
              <a:schemeClr val="accent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12" name="ïšlîdè"/>
            <p:cNvSpPr/>
            <p:nvPr/>
          </p:nvSpPr>
          <p:spPr>
            <a:xfrm>
              <a:off x="5027656" y="4625899"/>
              <a:ext cx="171610" cy="171610"/>
            </a:xfrm>
            <a:prstGeom prst="ellipse">
              <a:avLst/>
            </a:prstGeom>
            <a:solidFill>
              <a:schemeClr val="accent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5531267" y="2924949"/>
              <a:ext cx="5569289" cy="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5531267" y="4248140"/>
              <a:ext cx="5569289" cy="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4972051" y="2374276"/>
            <a:ext cx="5419185" cy="895350"/>
          </a:xfrm>
        </p:spPr>
        <p:txBody>
          <a:bodyPr/>
          <a:lstStyle/>
          <a:p>
            <a:r>
              <a:rPr lang="en-US" altLang="zh-CN" dirty="0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altLang="zh-CN"/>
              <a:t>Supporting text here.</a:t>
            </a:r>
            <a:endParaRPr lang="en-US" altLang="zh-CN"/>
          </a:p>
          <a:p>
            <a:pPr lvl="0"/>
            <a:r>
              <a:rPr lang="en-US" altLang="zh-CN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3787722" y="2882087"/>
            <a:ext cx="1029773" cy="895350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/03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c6cc492e-2c81-451a-bf48-e033249c56d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4" y="1131861"/>
            <a:ext cx="10850564" cy="5114888"/>
            <a:chOff x="669924" y="1131861"/>
            <a:chExt cx="10850564" cy="5114888"/>
          </a:xfrm>
        </p:grpSpPr>
        <p:sp>
          <p:nvSpPr>
            <p:cNvPr id="6" name="íṡļíḑè"/>
            <p:cNvSpPr/>
            <p:nvPr/>
          </p:nvSpPr>
          <p:spPr bwMode="auto">
            <a:xfrm>
              <a:off x="3658007" y="4826530"/>
              <a:ext cx="4875986" cy="1420219"/>
            </a:xfrm>
            <a:custGeom>
              <a:avLst/>
              <a:gdLst/>
              <a:ahLst/>
              <a:cxnLst>
                <a:cxn ang="0">
                  <a:pos x="4433" y="59"/>
                </a:cxn>
                <a:cxn ang="0">
                  <a:pos x="4812" y="166"/>
                </a:cxn>
                <a:cxn ang="0">
                  <a:pos x="5122" y="292"/>
                </a:cxn>
                <a:cxn ang="0">
                  <a:pos x="5357" y="435"/>
                </a:cxn>
                <a:cxn ang="0">
                  <a:pos x="5503" y="592"/>
                </a:cxn>
                <a:cxn ang="0">
                  <a:pos x="5556" y="759"/>
                </a:cxn>
                <a:cxn ang="0">
                  <a:pos x="5502" y="931"/>
                </a:cxn>
                <a:cxn ang="0">
                  <a:pos x="5346" y="1090"/>
                </a:cxn>
                <a:cxn ang="0">
                  <a:pos x="5102" y="1236"/>
                </a:cxn>
                <a:cxn ang="0">
                  <a:pos x="4777" y="1363"/>
                </a:cxn>
                <a:cxn ang="0">
                  <a:pos x="4384" y="1471"/>
                </a:cxn>
                <a:cxn ang="0">
                  <a:pos x="3930" y="1553"/>
                </a:cxn>
                <a:cxn ang="0">
                  <a:pos x="3429" y="1607"/>
                </a:cxn>
                <a:cxn ang="0">
                  <a:pos x="3278" y="1607"/>
                </a:cxn>
                <a:cxn ang="0">
                  <a:pos x="3708" y="1546"/>
                </a:cxn>
                <a:cxn ang="0">
                  <a:pos x="4090" y="1450"/>
                </a:cxn>
                <a:cxn ang="0">
                  <a:pos x="4416" y="1327"/>
                </a:cxn>
                <a:cxn ang="0">
                  <a:pos x="4672" y="1177"/>
                </a:cxn>
                <a:cxn ang="0">
                  <a:pos x="4847" y="1009"/>
                </a:cxn>
                <a:cxn ang="0">
                  <a:pos x="4932" y="823"/>
                </a:cxn>
                <a:cxn ang="0">
                  <a:pos x="4915" y="636"/>
                </a:cxn>
                <a:cxn ang="0">
                  <a:pos x="4809" y="462"/>
                </a:cxn>
                <a:cxn ang="0">
                  <a:pos x="4620" y="304"/>
                </a:cxn>
                <a:cxn ang="0">
                  <a:pos x="4360" y="166"/>
                </a:cxn>
                <a:cxn ang="0">
                  <a:pos x="4151" y="37"/>
                </a:cxn>
                <a:cxn ang="0">
                  <a:pos x="1404" y="37"/>
                </a:cxn>
                <a:cxn ang="0">
                  <a:pos x="1195" y="166"/>
                </a:cxn>
                <a:cxn ang="0">
                  <a:pos x="934" y="304"/>
                </a:cxn>
                <a:cxn ang="0">
                  <a:pos x="745" y="462"/>
                </a:cxn>
                <a:cxn ang="0">
                  <a:pos x="639" y="636"/>
                </a:cxn>
                <a:cxn ang="0">
                  <a:pos x="622" y="823"/>
                </a:cxn>
                <a:cxn ang="0">
                  <a:pos x="706" y="1009"/>
                </a:cxn>
                <a:cxn ang="0">
                  <a:pos x="883" y="1177"/>
                </a:cxn>
                <a:cxn ang="0">
                  <a:pos x="1138" y="1327"/>
                </a:cxn>
                <a:cxn ang="0">
                  <a:pos x="1464" y="1450"/>
                </a:cxn>
                <a:cxn ang="0">
                  <a:pos x="1848" y="1546"/>
                </a:cxn>
                <a:cxn ang="0">
                  <a:pos x="2278" y="1607"/>
                </a:cxn>
                <a:cxn ang="0">
                  <a:pos x="2301" y="1619"/>
                </a:cxn>
                <a:cxn ang="0">
                  <a:pos x="1787" y="1573"/>
                </a:cxn>
                <a:cxn ang="0">
                  <a:pos x="1317" y="1501"/>
                </a:cxn>
                <a:cxn ang="0">
                  <a:pos x="902" y="1401"/>
                </a:cxn>
                <a:cxn ang="0">
                  <a:pos x="553" y="1280"/>
                </a:cxn>
                <a:cxn ang="0">
                  <a:pos x="280" y="1140"/>
                </a:cxn>
                <a:cxn ang="0">
                  <a:pos x="94" y="985"/>
                </a:cxn>
                <a:cxn ang="0">
                  <a:pos x="7" y="816"/>
                </a:cxn>
                <a:cxn ang="0">
                  <a:pos x="24" y="646"/>
                </a:cxn>
                <a:cxn ang="0">
                  <a:pos x="140" y="486"/>
                </a:cxn>
                <a:cxn ang="0">
                  <a:pos x="346" y="339"/>
                </a:cxn>
                <a:cxn ang="0">
                  <a:pos x="632" y="206"/>
                </a:cxn>
                <a:cxn ang="0">
                  <a:pos x="988" y="93"/>
                </a:cxn>
                <a:cxn ang="0">
                  <a:pos x="1406" y="0"/>
                </a:cxn>
              </a:cxnLst>
              <a:rect l="0" t="0" r="r" b="b"/>
              <a:pathLst>
                <a:path w="5556" h="1619">
                  <a:moveTo>
                    <a:pt x="4149" y="0"/>
                  </a:moveTo>
                  <a:lnTo>
                    <a:pt x="4294" y="29"/>
                  </a:lnTo>
                  <a:lnTo>
                    <a:pt x="4433" y="59"/>
                  </a:lnTo>
                  <a:lnTo>
                    <a:pt x="4566" y="93"/>
                  </a:lnTo>
                  <a:lnTo>
                    <a:pt x="4692" y="128"/>
                  </a:lnTo>
                  <a:lnTo>
                    <a:pt x="4812" y="166"/>
                  </a:lnTo>
                  <a:lnTo>
                    <a:pt x="4923" y="206"/>
                  </a:lnTo>
                  <a:lnTo>
                    <a:pt x="5026" y="248"/>
                  </a:lnTo>
                  <a:lnTo>
                    <a:pt x="5122" y="292"/>
                  </a:lnTo>
                  <a:lnTo>
                    <a:pt x="5210" y="339"/>
                  </a:lnTo>
                  <a:lnTo>
                    <a:pt x="5287" y="386"/>
                  </a:lnTo>
                  <a:lnTo>
                    <a:pt x="5357" y="435"/>
                  </a:lnTo>
                  <a:lnTo>
                    <a:pt x="5416" y="486"/>
                  </a:lnTo>
                  <a:lnTo>
                    <a:pt x="5465" y="538"/>
                  </a:lnTo>
                  <a:lnTo>
                    <a:pt x="5503" y="592"/>
                  </a:lnTo>
                  <a:lnTo>
                    <a:pt x="5532" y="646"/>
                  </a:lnTo>
                  <a:lnTo>
                    <a:pt x="5551" y="702"/>
                  </a:lnTo>
                  <a:lnTo>
                    <a:pt x="5556" y="759"/>
                  </a:lnTo>
                  <a:lnTo>
                    <a:pt x="5549" y="816"/>
                  </a:lnTo>
                  <a:lnTo>
                    <a:pt x="5532" y="874"/>
                  </a:lnTo>
                  <a:lnTo>
                    <a:pt x="5502" y="931"/>
                  </a:lnTo>
                  <a:lnTo>
                    <a:pt x="5461" y="985"/>
                  </a:lnTo>
                  <a:lnTo>
                    <a:pt x="5409" y="1039"/>
                  </a:lnTo>
                  <a:lnTo>
                    <a:pt x="5346" y="1090"/>
                  </a:lnTo>
                  <a:lnTo>
                    <a:pt x="5274" y="1140"/>
                  </a:lnTo>
                  <a:lnTo>
                    <a:pt x="5193" y="1189"/>
                  </a:lnTo>
                  <a:lnTo>
                    <a:pt x="5102" y="1236"/>
                  </a:lnTo>
                  <a:lnTo>
                    <a:pt x="5003" y="1280"/>
                  </a:lnTo>
                  <a:lnTo>
                    <a:pt x="4893" y="1324"/>
                  </a:lnTo>
                  <a:lnTo>
                    <a:pt x="4777" y="1363"/>
                  </a:lnTo>
                  <a:lnTo>
                    <a:pt x="4654" y="1401"/>
                  </a:lnTo>
                  <a:lnTo>
                    <a:pt x="4522" y="1437"/>
                  </a:lnTo>
                  <a:lnTo>
                    <a:pt x="4384" y="1471"/>
                  </a:lnTo>
                  <a:lnTo>
                    <a:pt x="4239" y="1501"/>
                  </a:lnTo>
                  <a:lnTo>
                    <a:pt x="4087" y="1528"/>
                  </a:lnTo>
                  <a:lnTo>
                    <a:pt x="3930" y="1553"/>
                  </a:lnTo>
                  <a:lnTo>
                    <a:pt x="3768" y="1573"/>
                  </a:lnTo>
                  <a:lnTo>
                    <a:pt x="3601" y="1592"/>
                  </a:lnTo>
                  <a:lnTo>
                    <a:pt x="3429" y="1607"/>
                  </a:lnTo>
                  <a:lnTo>
                    <a:pt x="3254" y="1619"/>
                  </a:lnTo>
                  <a:lnTo>
                    <a:pt x="3261" y="1614"/>
                  </a:lnTo>
                  <a:lnTo>
                    <a:pt x="3278" y="1607"/>
                  </a:lnTo>
                  <a:lnTo>
                    <a:pt x="3426" y="1590"/>
                  </a:lnTo>
                  <a:lnTo>
                    <a:pt x="3569" y="1570"/>
                  </a:lnTo>
                  <a:lnTo>
                    <a:pt x="3708" y="1546"/>
                  </a:lnTo>
                  <a:lnTo>
                    <a:pt x="3841" y="1518"/>
                  </a:lnTo>
                  <a:lnTo>
                    <a:pt x="3969" y="1486"/>
                  </a:lnTo>
                  <a:lnTo>
                    <a:pt x="4090" y="1450"/>
                  </a:lnTo>
                  <a:lnTo>
                    <a:pt x="4205" y="1412"/>
                  </a:lnTo>
                  <a:lnTo>
                    <a:pt x="4315" y="1371"/>
                  </a:lnTo>
                  <a:lnTo>
                    <a:pt x="4416" y="1327"/>
                  </a:lnTo>
                  <a:lnTo>
                    <a:pt x="4509" y="1280"/>
                  </a:lnTo>
                  <a:lnTo>
                    <a:pt x="4595" y="1229"/>
                  </a:lnTo>
                  <a:lnTo>
                    <a:pt x="4672" y="1177"/>
                  </a:lnTo>
                  <a:lnTo>
                    <a:pt x="4740" y="1123"/>
                  </a:lnTo>
                  <a:lnTo>
                    <a:pt x="4799" y="1066"/>
                  </a:lnTo>
                  <a:lnTo>
                    <a:pt x="4847" y="1009"/>
                  </a:lnTo>
                  <a:lnTo>
                    <a:pt x="4886" y="948"/>
                  </a:lnTo>
                  <a:lnTo>
                    <a:pt x="4913" y="887"/>
                  </a:lnTo>
                  <a:lnTo>
                    <a:pt x="4932" y="823"/>
                  </a:lnTo>
                  <a:lnTo>
                    <a:pt x="4937" y="759"/>
                  </a:lnTo>
                  <a:lnTo>
                    <a:pt x="4932" y="697"/>
                  </a:lnTo>
                  <a:lnTo>
                    <a:pt x="4915" y="636"/>
                  </a:lnTo>
                  <a:lnTo>
                    <a:pt x="4890" y="577"/>
                  </a:lnTo>
                  <a:lnTo>
                    <a:pt x="4854" y="520"/>
                  </a:lnTo>
                  <a:lnTo>
                    <a:pt x="4809" y="462"/>
                  </a:lnTo>
                  <a:lnTo>
                    <a:pt x="4755" y="408"/>
                  </a:lnTo>
                  <a:lnTo>
                    <a:pt x="4691" y="356"/>
                  </a:lnTo>
                  <a:lnTo>
                    <a:pt x="4620" y="304"/>
                  </a:lnTo>
                  <a:lnTo>
                    <a:pt x="4541" y="257"/>
                  </a:lnTo>
                  <a:lnTo>
                    <a:pt x="4453" y="209"/>
                  </a:lnTo>
                  <a:lnTo>
                    <a:pt x="4360" y="166"/>
                  </a:lnTo>
                  <a:lnTo>
                    <a:pt x="4259" y="125"/>
                  </a:lnTo>
                  <a:lnTo>
                    <a:pt x="4151" y="86"/>
                  </a:lnTo>
                  <a:lnTo>
                    <a:pt x="4151" y="37"/>
                  </a:lnTo>
                  <a:lnTo>
                    <a:pt x="4149" y="0"/>
                  </a:lnTo>
                  <a:close/>
                  <a:moveTo>
                    <a:pt x="1406" y="0"/>
                  </a:moveTo>
                  <a:lnTo>
                    <a:pt x="1404" y="37"/>
                  </a:lnTo>
                  <a:lnTo>
                    <a:pt x="1404" y="86"/>
                  </a:lnTo>
                  <a:lnTo>
                    <a:pt x="1297" y="125"/>
                  </a:lnTo>
                  <a:lnTo>
                    <a:pt x="1195" y="166"/>
                  </a:lnTo>
                  <a:lnTo>
                    <a:pt x="1101" y="209"/>
                  </a:lnTo>
                  <a:lnTo>
                    <a:pt x="1013" y="257"/>
                  </a:lnTo>
                  <a:lnTo>
                    <a:pt x="934" y="304"/>
                  </a:lnTo>
                  <a:lnTo>
                    <a:pt x="863" y="356"/>
                  </a:lnTo>
                  <a:lnTo>
                    <a:pt x="801" y="408"/>
                  </a:lnTo>
                  <a:lnTo>
                    <a:pt x="745" y="462"/>
                  </a:lnTo>
                  <a:lnTo>
                    <a:pt x="700" y="520"/>
                  </a:lnTo>
                  <a:lnTo>
                    <a:pt x="664" y="577"/>
                  </a:lnTo>
                  <a:lnTo>
                    <a:pt x="639" y="636"/>
                  </a:lnTo>
                  <a:lnTo>
                    <a:pt x="622" y="697"/>
                  </a:lnTo>
                  <a:lnTo>
                    <a:pt x="617" y="759"/>
                  </a:lnTo>
                  <a:lnTo>
                    <a:pt x="622" y="823"/>
                  </a:lnTo>
                  <a:lnTo>
                    <a:pt x="641" y="887"/>
                  </a:lnTo>
                  <a:lnTo>
                    <a:pt x="668" y="948"/>
                  </a:lnTo>
                  <a:lnTo>
                    <a:pt x="706" y="1009"/>
                  </a:lnTo>
                  <a:lnTo>
                    <a:pt x="755" y="1066"/>
                  </a:lnTo>
                  <a:lnTo>
                    <a:pt x="814" y="1123"/>
                  </a:lnTo>
                  <a:lnTo>
                    <a:pt x="883" y="1177"/>
                  </a:lnTo>
                  <a:lnTo>
                    <a:pt x="959" y="1229"/>
                  </a:lnTo>
                  <a:lnTo>
                    <a:pt x="1045" y="1280"/>
                  </a:lnTo>
                  <a:lnTo>
                    <a:pt x="1138" y="1327"/>
                  </a:lnTo>
                  <a:lnTo>
                    <a:pt x="1239" y="1371"/>
                  </a:lnTo>
                  <a:lnTo>
                    <a:pt x="1349" y="1412"/>
                  </a:lnTo>
                  <a:lnTo>
                    <a:pt x="1464" y="1450"/>
                  </a:lnTo>
                  <a:lnTo>
                    <a:pt x="1587" y="1486"/>
                  </a:lnTo>
                  <a:lnTo>
                    <a:pt x="1713" y="1518"/>
                  </a:lnTo>
                  <a:lnTo>
                    <a:pt x="1848" y="1546"/>
                  </a:lnTo>
                  <a:lnTo>
                    <a:pt x="1986" y="1570"/>
                  </a:lnTo>
                  <a:lnTo>
                    <a:pt x="2129" y="1590"/>
                  </a:lnTo>
                  <a:lnTo>
                    <a:pt x="2278" y="1607"/>
                  </a:lnTo>
                  <a:lnTo>
                    <a:pt x="2286" y="1611"/>
                  </a:lnTo>
                  <a:lnTo>
                    <a:pt x="2293" y="1614"/>
                  </a:lnTo>
                  <a:lnTo>
                    <a:pt x="2301" y="1619"/>
                  </a:lnTo>
                  <a:lnTo>
                    <a:pt x="2126" y="1607"/>
                  </a:lnTo>
                  <a:lnTo>
                    <a:pt x="1954" y="1592"/>
                  </a:lnTo>
                  <a:lnTo>
                    <a:pt x="1787" y="1573"/>
                  </a:lnTo>
                  <a:lnTo>
                    <a:pt x="1624" y="1553"/>
                  </a:lnTo>
                  <a:lnTo>
                    <a:pt x="1467" y="1528"/>
                  </a:lnTo>
                  <a:lnTo>
                    <a:pt x="1317" y="1501"/>
                  </a:lnTo>
                  <a:lnTo>
                    <a:pt x="1172" y="1471"/>
                  </a:lnTo>
                  <a:lnTo>
                    <a:pt x="1034" y="1437"/>
                  </a:lnTo>
                  <a:lnTo>
                    <a:pt x="902" y="1401"/>
                  </a:lnTo>
                  <a:lnTo>
                    <a:pt x="777" y="1363"/>
                  </a:lnTo>
                  <a:lnTo>
                    <a:pt x="661" y="1324"/>
                  </a:lnTo>
                  <a:lnTo>
                    <a:pt x="553" y="1280"/>
                  </a:lnTo>
                  <a:lnTo>
                    <a:pt x="454" y="1236"/>
                  </a:lnTo>
                  <a:lnTo>
                    <a:pt x="363" y="1189"/>
                  </a:lnTo>
                  <a:lnTo>
                    <a:pt x="280" y="1140"/>
                  </a:lnTo>
                  <a:lnTo>
                    <a:pt x="209" y="1090"/>
                  </a:lnTo>
                  <a:lnTo>
                    <a:pt x="147" y="1039"/>
                  </a:lnTo>
                  <a:lnTo>
                    <a:pt x="94" y="985"/>
                  </a:lnTo>
                  <a:lnTo>
                    <a:pt x="54" y="931"/>
                  </a:lnTo>
                  <a:lnTo>
                    <a:pt x="24" y="874"/>
                  </a:lnTo>
                  <a:lnTo>
                    <a:pt x="7" y="816"/>
                  </a:lnTo>
                  <a:lnTo>
                    <a:pt x="0" y="759"/>
                  </a:lnTo>
                  <a:lnTo>
                    <a:pt x="5" y="702"/>
                  </a:lnTo>
                  <a:lnTo>
                    <a:pt x="24" y="646"/>
                  </a:lnTo>
                  <a:lnTo>
                    <a:pt x="51" y="592"/>
                  </a:lnTo>
                  <a:lnTo>
                    <a:pt x="91" y="538"/>
                  </a:lnTo>
                  <a:lnTo>
                    <a:pt x="140" y="486"/>
                  </a:lnTo>
                  <a:lnTo>
                    <a:pt x="199" y="435"/>
                  </a:lnTo>
                  <a:lnTo>
                    <a:pt x="268" y="386"/>
                  </a:lnTo>
                  <a:lnTo>
                    <a:pt x="346" y="339"/>
                  </a:lnTo>
                  <a:lnTo>
                    <a:pt x="433" y="292"/>
                  </a:lnTo>
                  <a:lnTo>
                    <a:pt x="528" y="248"/>
                  </a:lnTo>
                  <a:lnTo>
                    <a:pt x="632" y="206"/>
                  </a:lnTo>
                  <a:lnTo>
                    <a:pt x="744" y="166"/>
                  </a:lnTo>
                  <a:lnTo>
                    <a:pt x="863" y="128"/>
                  </a:lnTo>
                  <a:lnTo>
                    <a:pt x="988" y="93"/>
                  </a:lnTo>
                  <a:lnTo>
                    <a:pt x="1121" y="59"/>
                  </a:lnTo>
                  <a:lnTo>
                    <a:pt x="1261" y="29"/>
                  </a:lnTo>
                  <a:lnTo>
                    <a:pt x="1406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4" tIns="45713" rIns="91424" bIns="45713" rtlCol="0" anchor="ctr"/>
            <a:lstStyle/>
            <a:p>
              <a:pPr algn="ctr"/>
              <a:endParaRPr lang="en-US" sz="2400"/>
            </a:p>
          </p:txBody>
        </p:sp>
        <p:sp>
          <p:nvSpPr>
            <p:cNvPr id="7" name="îṩļíďê"/>
            <p:cNvSpPr/>
            <p:nvPr/>
          </p:nvSpPr>
          <p:spPr bwMode="auto">
            <a:xfrm>
              <a:off x="4718367" y="3655313"/>
              <a:ext cx="2728730" cy="2458297"/>
            </a:xfrm>
            <a:custGeom>
              <a:avLst/>
              <a:gdLst/>
              <a:ahLst/>
              <a:cxnLst>
                <a:cxn ang="0">
                  <a:pos x="1388" y="2855"/>
                </a:cxn>
                <a:cxn ang="0">
                  <a:pos x="1318" y="2752"/>
                </a:cxn>
                <a:cxn ang="0">
                  <a:pos x="1900" y="2632"/>
                </a:cxn>
                <a:cxn ang="0">
                  <a:pos x="1428" y="2867"/>
                </a:cxn>
                <a:cxn ang="0">
                  <a:pos x="1760" y="2788"/>
                </a:cxn>
                <a:cxn ang="0">
                  <a:pos x="622" y="2607"/>
                </a:cxn>
                <a:cxn ang="0">
                  <a:pos x="1135" y="2880"/>
                </a:cxn>
                <a:cxn ang="0">
                  <a:pos x="1049" y="2799"/>
                </a:cxn>
                <a:cxn ang="0">
                  <a:pos x="551" y="2533"/>
                </a:cxn>
                <a:cxn ang="0">
                  <a:pos x="855" y="2518"/>
                </a:cxn>
                <a:cxn ang="0">
                  <a:pos x="1423" y="2643"/>
                </a:cxn>
                <a:cxn ang="0">
                  <a:pos x="1863" y="2363"/>
                </a:cxn>
                <a:cxn ang="0">
                  <a:pos x="1662" y="2169"/>
                </a:cxn>
                <a:cxn ang="0">
                  <a:pos x="971" y="2169"/>
                </a:cxn>
                <a:cxn ang="0">
                  <a:pos x="2315" y="1906"/>
                </a:cxn>
                <a:cxn ang="0">
                  <a:pos x="2001" y="2310"/>
                </a:cxn>
                <a:cxn ang="0">
                  <a:pos x="2153" y="2379"/>
                </a:cxn>
                <a:cxn ang="0">
                  <a:pos x="2424" y="1806"/>
                </a:cxn>
                <a:cxn ang="0">
                  <a:pos x="384" y="2295"/>
                </a:cxn>
                <a:cxn ang="0">
                  <a:pos x="716" y="2465"/>
                </a:cxn>
                <a:cxn ang="0">
                  <a:pos x="447" y="1988"/>
                </a:cxn>
                <a:cxn ang="0">
                  <a:pos x="1241" y="41"/>
                </a:cxn>
                <a:cxn ang="0">
                  <a:pos x="858" y="375"/>
                </a:cxn>
                <a:cxn ang="0">
                  <a:pos x="619" y="963"/>
                </a:cxn>
                <a:cxn ang="0">
                  <a:pos x="583" y="1722"/>
                </a:cxn>
                <a:cxn ang="0">
                  <a:pos x="1071" y="2086"/>
                </a:cxn>
                <a:cxn ang="0">
                  <a:pos x="1792" y="2046"/>
                </a:cxn>
                <a:cxn ang="0">
                  <a:pos x="2062" y="1449"/>
                </a:cxn>
                <a:cxn ang="0">
                  <a:pos x="1951" y="744"/>
                </a:cxn>
                <a:cxn ang="0">
                  <a:pos x="1656" y="230"/>
                </a:cxn>
                <a:cxn ang="0">
                  <a:pos x="1399" y="4"/>
                </a:cxn>
                <a:cxn ang="0">
                  <a:pos x="1730" y="209"/>
                </a:cxn>
                <a:cxn ang="0">
                  <a:pos x="2060" y="727"/>
                </a:cxn>
                <a:cxn ang="0">
                  <a:pos x="2187" y="1449"/>
                </a:cxn>
                <a:cxn ang="0">
                  <a:pos x="2278" y="1837"/>
                </a:cxn>
                <a:cxn ang="0">
                  <a:pos x="2455" y="1322"/>
                </a:cxn>
                <a:cxn ang="0">
                  <a:pos x="2266" y="639"/>
                </a:cxn>
                <a:cxn ang="0">
                  <a:pos x="1855" y="166"/>
                </a:cxn>
                <a:cxn ang="0">
                  <a:pos x="1231" y="4"/>
                </a:cxn>
                <a:cxn ang="0">
                  <a:pos x="695" y="225"/>
                </a:cxn>
                <a:cxn ang="0">
                  <a:pos x="315" y="741"/>
                </a:cxn>
                <a:cxn ang="0">
                  <a:pos x="170" y="1449"/>
                </a:cxn>
                <a:cxn ang="0">
                  <a:pos x="420" y="1874"/>
                </a:cxn>
                <a:cxn ang="0">
                  <a:pos x="447" y="1319"/>
                </a:cxn>
                <a:cxn ang="0">
                  <a:pos x="612" y="624"/>
                </a:cxn>
                <a:cxn ang="0">
                  <a:pos x="969" y="150"/>
                </a:cxn>
                <a:cxn ang="0">
                  <a:pos x="1231" y="4"/>
                </a:cxn>
                <a:cxn ang="0">
                  <a:pos x="1280" y="2"/>
                </a:cxn>
                <a:cxn ang="0">
                  <a:pos x="1408" y="0"/>
                </a:cxn>
                <a:cxn ang="0">
                  <a:pos x="1915" y="127"/>
                </a:cxn>
                <a:cxn ang="0">
                  <a:pos x="2372" y="557"/>
                </a:cxn>
                <a:cxn ang="0">
                  <a:pos x="2613" y="1203"/>
                </a:cxn>
                <a:cxn ang="0">
                  <a:pos x="2563" y="1928"/>
                </a:cxn>
                <a:cxn ang="0">
                  <a:pos x="2241" y="2511"/>
                </a:cxn>
                <a:cxn ang="0">
                  <a:pos x="1726" y="2848"/>
                </a:cxn>
                <a:cxn ang="0">
                  <a:pos x="1313" y="2890"/>
                </a:cxn>
                <a:cxn ang="0">
                  <a:pos x="904" y="2848"/>
                </a:cxn>
                <a:cxn ang="0">
                  <a:pos x="389" y="2511"/>
                </a:cxn>
                <a:cxn ang="0">
                  <a:pos x="67" y="1928"/>
                </a:cxn>
                <a:cxn ang="0">
                  <a:pos x="17" y="1203"/>
                </a:cxn>
                <a:cxn ang="0">
                  <a:pos x="258" y="557"/>
                </a:cxn>
                <a:cxn ang="0">
                  <a:pos x="715" y="127"/>
                </a:cxn>
              </a:cxnLst>
              <a:rect l="0" t="0" r="r" b="b"/>
              <a:pathLst>
                <a:path w="2630" h="2895">
                  <a:moveTo>
                    <a:pt x="1035" y="2725"/>
                  </a:moveTo>
                  <a:lnTo>
                    <a:pt x="1101" y="2777"/>
                  </a:lnTo>
                  <a:lnTo>
                    <a:pt x="1170" y="2821"/>
                  </a:lnTo>
                  <a:lnTo>
                    <a:pt x="1241" y="2855"/>
                  </a:lnTo>
                  <a:lnTo>
                    <a:pt x="1313" y="2879"/>
                  </a:lnTo>
                  <a:lnTo>
                    <a:pt x="1388" y="2855"/>
                  </a:lnTo>
                  <a:lnTo>
                    <a:pt x="1458" y="2821"/>
                  </a:lnTo>
                  <a:lnTo>
                    <a:pt x="1526" y="2779"/>
                  </a:lnTo>
                  <a:lnTo>
                    <a:pt x="1592" y="2727"/>
                  </a:lnTo>
                  <a:lnTo>
                    <a:pt x="1502" y="2740"/>
                  </a:lnTo>
                  <a:lnTo>
                    <a:pt x="1411" y="2749"/>
                  </a:lnTo>
                  <a:lnTo>
                    <a:pt x="1318" y="2752"/>
                  </a:lnTo>
                  <a:lnTo>
                    <a:pt x="1222" y="2749"/>
                  </a:lnTo>
                  <a:lnTo>
                    <a:pt x="1128" y="2740"/>
                  </a:lnTo>
                  <a:lnTo>
                    <a:pt x="1035" y="2725"/>
                  </a:lnTo>
                  <a:close/>
                  <a:moveTo>
                    <a:pt x="2067" y="2546"/>
                  </a:moveTo>
                  <a:lnTo>
                    <a:pt x="1986" y="2592"/>
                  </a:lnTo>
                  <a:lnTo>
                    <a:pt x="1900" y="2632"/>
                  </a:lnTo>
                  <a:lnTo>
                    <a:pt x="1811" y="2668"/>
                  </a:lnTo>
                  <a:lnTo>
                    <a:pt x="1718" y="2698"/>
                  </a:lnTo>
                  <a:lnTo>
                    <a:pt x="1649" y="2754"/>
                  </a:lnTo>
                  <a:lnTo>
                    <a:pt x="1578" y="2801"/>
                  </a:lnTo>
                  <a:lnTo>
                    <a:pt x="1504" y="2838"/>
                  </a:lnTo>
                  <a:lnTo>
                    <a:pt x="1428" y="2867"/>
                  </a:lnTo>
                  <a:lnTo>
                    <a:pt x="1349" y="2885"/>
                  </a:lnTo>
                  <a:lnTo>
                    <a:pt x="1399" y="2892"/>
                  </a:lnTo>
                  <a:lnTo>
                    <a:pt x="1494" y="2880"/>
                  </a:lnTo>
                  <a:lnTo>
                    <a:pt x="1585" y="2858"/>
                  </a:lnTo>
                  <a:lnTo>
                    <a:pt x="1674" y="2828"/>
                  </a:lnTo>
                  <a:lnTo>
                    <a:pt x="1760" y="2788"/>
                  </a:lnTo>
                  <a:lnTo>
                    <a:pt x="1843" y="2740"/>
                  </a:lnTo>
                  <a:lnTo>
                    <a:pt x="1922" y="2683"/>
                  </a:lnTo>
                  <a:lnTo>
                    <a:pt x="1996" y="2619"/>
                  </a:lnTo>
                  <a:lnTo>
                    <a:pt x="2067" y="2546"/>
                  </a:lnTo>
                  <a:close/>
                  <a:moveTo>
                    <a:pt x="551" y="2533"/>
                  </a:moveTo>
                  <a:lnTo>
                    <a:pt x="622" y="2607"/>
                  </a:lnTo>
                  <a:lnTo>
                    <a:pt x="698" y="2675"/>
                  </a:lnTo>
                  <a:lnTo>
                    <a:pt x="779" y="2734"/>
                  </a:lnTo>
                  <a:lnTo>
                    <a:pt x="863" y="2784"/>
                  </a:lnTo>
                  <a:lnTo>
                    <a:pt x="951" y="2826"/>
                  </a:lnTo>
                  <a:lnTo>
                    <a:pt x="1040" y="2858"/>
                  </a:lnTo>
                  <a:lnTo>
                    <a:pt x="1135" y="2880"/>
                  </a:lnTo>
                  <a:lnTo>
                    <a:pt x="1231" y="2892"/>
                  </a:lnTo>
                  <a:lnTo>
                    <a:pt x="1256" y="2889"/>
                  </a:lnTo>
                  <a:lnTo>
                    <a:pt x="1280" y="2885"/>
                  </a:lnTo>
                  <a:lnTo>
                    <a:pt x="1200" y="2867"/>
                  </a:lnTo>
                  <a:lnTo>
                    <a:pt x="1123" y="2838"/>
                  </a:lnTo>
                  <a:lnTo>
                    <a:pt x="1049" y="2799"/>
                  </a:lnTo>
                  <a:lnTo>
                    <a:pt x="978" y="2752"/>
                  </a:lnTo>
                  <a:lnTo>
                    <a:pt x="909" y="2695"/>
                  </a:lnTo>
                  <a:lnTo>
                    <a:pt x="813" y="2663"/>
                  </a:lnTo>
                  <a:lnTo>
                    <a:pt x="722" y="2626"/>
                  </a:lnTo>
                  <a:lnTo>
                    <a:pt x="634" y="2582"/>
                  </a:lnTo>
                  <a:lnTo>
                    <a:pt x="551" y="2533"/>
                  </a:lnTo>
                  <a:close/>
                  <a:moveTo>
                    <a:pt x="659" y="2086"/>
                  </a:moveTo>
                  <a:lnTo>
                    <a:pt x="691" y="2182"/>
                  </a:lnTo>
                  <a:lnTo>
                    <a:pt x="727" y="2273"/>
                  </a:lnTo>
                  <a:lnTo>
                    <a:pt x="765" y="2359"/>
                  </a:lnTo>
                  <a:lnTo>
                    <a:pt x="809" y="2442"/>
                  </a:lnTo>
                  <a:lnTo>
                    <a:pt x="855" y="2518"/>
                  </a:lnTo>
                  <a:lnTo>
                    <a:pt x="905" y="2587"/>
                  </a:lnTo>
                  <a:lnTo>
                    <a:pt x="1005" y="2612"/>
                  </a:lnTo>
                  <a:lnTo>
                    <a:pt x="1106" y="2631"/>
                  </a:lnTo>
                  <a:lnTo>
                    <a:pt x="1212" y="2643"/>
                  </a:lnTo>
                  <a:lnTo>
                    <a:pt x="1318" y="2646"/>
                  </a:lnTo>
                  <a:lnTo>
                    <a:pt x="1423" y="2643"/>
                  </a:lnTo>
                  <a:lnTo>
                    <a:pt x="1526" y="2631"/>
                  </a:lnTo>
                  <a:lnTo>
                    <a:pt x="1625" y="2614"/>
                  </a:lnTo>
                  <a:lnTo>
                    <a:pt x="1721" y="2590"/>
                  </a:lnTo>
                  <a:lnTo>
                    <a:pt x="1772" y="2521"/>
                  </a:lnTo>
                  <a:lnTo>
                    <a:pt x="1819" y="2445"/>
                  </a:lnTo>
                  <a:lnTo>
                    <a:pt x="1863" y="2363"/>
                  </a:lnTo>
                  <a:lnTo>
                    <a:pt x="1902" y="2277"/>
                  </a:lnTo>
                  <a:lnTo>
                    <a:pt x="1939" y="2186"/>
                  </a:lnTo>
                  <a:lnTo>
                    <a:pt x="1971" y="2089"/>
                  </a:lnTo>
                  <a:lnTo>
                    <a:pt x="1873" y="2121"/>
                  </a:lnTo>
                  <a:lnTo>
                    <a:pt x="1770" y="2148"/>
                  </a:lnTo>
                  <a:lnTo>
                    <a:pt x="1662" y="2169"/>
                  </a:lnTo>
                  <a:lnTo>
                    <a:pt x="1551" y="2186"/>
                  </a:lnTo>
                  <a:lnTo>
                    <a:pt x="1436" y="2194"/>
                  </a:lnTo>
                  <a:lnTo>
                    <a:pt x="1318" y="2197"/>
                  </a:lnTo>
                  <a:lnTo>
                    <a:pt x="1199" y="2194"/>
                  </a:lnTo>
                  <a:lnTo>
                    <a:pt x="1082" y="2184"/>
                  </a:lnTo>
                  <a:lnTo>
                    <a:pt x="971" y="2169"/>
                  </a:lnTo>
                  <a:lnTo>
                    <a:pt x="861" y="2147"/>
                  </a:lnTo>
                  <a:lnTo>
                    <a:pt x="759" y="2118"/>
                  </a:lnTo>
                  <a:lnTo>
                    <a:pt x="659" y="2086"/>
                  </a:lnTo>
                  <a:close/>
                  <a:moveTo>
                    <a:pt x="2424" y="1806"/>
                  </a:moveTo>
                  <a:lnTo>
                    <a:pt x="2374" y="1857"/>
                  </a:lnTo>
                  <a:lnTo>
                    <a:pt x="2315" y="1906"/>
                  </a:lnTo>
                  <a:lnTo>
                    <a:pt x="2251" y="1951"/>
                  </a:lnTo>
                  <a:lnTo>
                    <a:pt x="2182" y="1995"/>
                  </a:lnTo>
                  <a:lnTo>
                    <a:pt x="2106" y="2034"/>
                  </a:lnTo>
                  <a:lnTo>
                    <a:pt x="2075" y="2130"/>
                  </a:lnTo>
                  <a:lnTo>
                    <a:pt x="2040" y="2223"/>
                  </a:lnTo>
                  <a:lnTo>
                    <a:pt x="2001" y="2310"/>
                  </a:lnTo>
                  <a:lnTo>
                    <a:pt x="1957" y="2393"/>
                  </a:lnTo>
                  <a:lnTo>
                    <a:pt x="1910" y="2471"/>
                  </a:lnTo>
                  <a:lnTo>
                    <a:pt x="1860" y="2543"/>
                  </a:lnTo>
                  <a:lnTo>
                    <a:pt x="1962" y="2496"/>
                  </a:lnTo>
                  <a:lnTo>
                    <a:pt x="2062" y="2442"/>
                  </a:lnTo>
                  <a:lnTo>
                    <a:pt x="2153" y="2379"/>
                  </a:lnTo>
                  <a:lnTo>
                    <a:pt x="2237" y="2312"/>
                  </a:lnTo>
                  <a:lnTo>
                    <a:pt x="2286" y="2219"/>
                  </a:lnTo>
                  <a:lnTo>
                    <a:pt x="2330" y="2123"/>
                  </a:lnTo>
                  <a:lnTo>
                    <a:pt x="2367" y="2020"/>
                  </a:lnTo>
                  <a:lnTo>
                    <a:pt x="2399" y="1916"/>
                  </a:lnTo>
                  <a:lnTo>
                    <a:pt x="2424" y="1806"/>
                  </a:lnTo>
                  <a:close/>
                  <a:moveTo>
                    <a:pt x="204" y="1794"/>
                  </a:moveTo>
                  <a:lnTo>
                    <a:pt x="227" y="1902"/>
                  </a:lnTo>
                  <a:lnTo>
                    <a:pt x="258" y="2007"/>
                  </a:lnTo>
                  <a:lnTo>
                    <a:pt x="293" y="2108"/>
                  </a:lnTo>
                  <a:lnTo>
                    <a:pt x="337" y="2204"/>
                  </a:lnTo>
                  <a:lnTo>
                    <a:pt x="384" y="2295"/>
                  </a:lnTo>
                  <a:lnTo>
                    <a:pt x="452" y="2353"/>
                  </a:lnTo>
                  <a:lnTo>
                    <a:pt x="523" y="2406"/>
                  </a:lnTo>
                  <a:lnTo>
                    <a:pt x="600" y="2455"/>
                  </a:lnTo>
                  <a:lnTo>
                    <a:pt x="681" y="2499"/>
                  </a:lnTo>
                  <a:lnTo>
                    <a:pt x="767" y="2538"/>
                  </a:lnTo>
                  <a:lnTo>
                    <a:pt x="716" y="2465"/>
                  </a:lnTo>
                  <a:lnTo>
                    <a:pt x="669" y="2388"/>
                  </a:lnTo>
                  <a:lnTo>
                    <a:pt x="627" y="2305"/>
                  </a:lnTo>
                  <a:lnTo>
                    <a:pt x="588" y="2218"/>
                  </a:lnTo>
                  <a:lnTo>
                    <a:pt x="553" y="2125"/>
                  </a:lnTo>
                  <a:lnTo>
                    <a:pt x="523" y="2029"/>
                  </a:lnTo>
                  <a:lnTo>
                    <a:pt x="447" y="1988"/>
                  </a:lnTo>
                  <a:lnTo>
                    <a:pt x="376" y="1944"/>
                  </a:lnTo>
                  <a:lnTo>
                    <a:pt x="312" y="1897"/>
                  </a:lnTo>
                  <a:lnTo>
                    <a:pt x="254" y="1847"/>
                  </a:lnTo>
                  <a:lnTo>
                    <a:pt x="204" y="1794"/>
                  </a:lnTo>
                  <a:close/>
                  <a:moveTo>
                    <a:pt x="1313" y="17"/>
                  </a:moveTo>
                  <a:lnTo>
                    <a:pt x="1241" y="41"/>
                  </a:lnTo>
                  <a:lnTo>
                    <a:pt x="1170" y="74"/>
                  </a:lnTo>
                  <a:lnTo>
                    <a:pt x="1101" y="118"/>
                  </a:lnTo>
                  <a:lnTo>
                    <a:pt x="1035" y="169"/>
                  </a:lnTo>
                  <a:lnTo>
                    <a:pt x="973" y="230"/>
                  </a:lnTo>
                  <a:lnTo>
                    <a:pt x="914" y="299"/>
                  </a:lnTo>
                  <a:lnTo>
                    <a:pt x="858" y="375"/>
                  </a:lnTo>
                  <a:lnTo>
                    <a:pt x="807" y="457"/>
                  </a:lnTo>
                  <a:lnTo>
                    <a:pt x="760" y="547"/>
                  </a:lnTo>
                  <a:lnTo>
                    <a:pt x="718" y="643"/>
                  </a:lnTo>
                  <a:lnTo>
                    <a:pt x="679" y="744"/>
                  </a:lnTo>
                  <a:lnTo>
                    <a:pt x="647" y="852"/>
                  </a:lnTo>
                  <a:lnTo>
                    <a:pt x="619" y="963"/>
                  </a:lnTo>
                  <a:lnTo>
                    <a:pt x="597" y="1079"/>
                  </a:lnTo>
                  <a:lnTo>
                    <a:pt x="582" y="1199"/>
                  </a:lnTo>
                  <a:lnTo>
                    <a:pt x="571" y="1322"/>
                  </a:lnTo>
                  <a:lnTo>
                    <a:pt x="568" y="1449"/>
                  </a:lnTo>
                  <a:lnTo>
                    <a:pt x="571" y="1587"/>
                  </a:lnTo>
                  <a:lnTo>
                    <a:pt x="583" y="1722"/>
                  </a:lnTo>
                  <a:lnTo>
                    <a:pt x="603" y="1852"/>
                  </a:lnTo>
                  <a:lnTo>
                    <a:pt x="629" y="1978"/>
                  </a:lnTo>
                  <a:lnTo>
                    <a:pt x="732" y="2014"/>
                  </a:lnTo>
                  <a:lnTo>
                    <a:pt x="840" y="2044"/>
                  </a:lnTo>
                  <a:lnTo>
                    <a:pt x="952" y="2069"/>
                  </a:lnTo>
                  <a:lnTo>
                    <a:pt x="1071" y="2086"/>
                  </a:lnTo>
                  <a:lnTo>
                    <a:pt x="1192" y="2098"/>
                  </a:lnTo>
                  <a:lnTo>
                    <a:pt x="1318" y="2101"/>
                  </a:lnTo>
                  <a:lnTo>
                    <a:pt x="1443" y="2098"/>
                  </a:lnTo>
                  <a:lnTo>
                    <a:pt x="1563" y="2086"/>
                  </a:lnTo>
                  <a:lnTo>
                    <a:pt x="1679" y="2069"/>
                  </a:lnTo>
                  <a:lnTo>
                    <a:pt x="1792" y="2046"/>
                  </a:lnTo>
                  <a:lnTo>
                    <a:pt x="1898" y="2017"/>
                  </a:lnTo>
                  <a:lnTo>
                    <a:pt x="2000" y="1982"/>
                  </a:lnTo>
                  <a:lnTo>
                    <a:pt x="2027" y="1855"/>
                  </a:lnTo>
                  <a:lnTo>
                    <a:pt x="2047" y="1724"/>
                  </a:lnTo>
                  <a:lnTo>
                    <a:pt x="2059" y="1587"/>
                  </a:lnTo>
                  <a:lnTo>
                    <a:pt x="2062" y="1449"/>
                  </a:lnTo>
                  <a:lnTo>
                    <a:pt x="2059" y="1322"/>
                  </a:lnTo>
                  <a:lnTo>
                    <a:pt x="2048" y="1199"/>
                  </a:lnTo>
                  <a:lnTo>
                    <a:pt x="2033" y="1079"/>
                  </a:lnTo>
                  <a:lnTo>
                    <a:pt x="2011" y="963"/>
                  </a:lnTo>
                  <a:lnTo>
                    <a:pt x="1983" y="852"/>
                  </a:lnTo>
                  <a:lnTo>
                    <a:pt x="1951" y="744"/>
                  </a:lnTo>
                  <a:lnTo>
                    <a:pt x="1912" y="643"/>
                  </a:lnTo>
                  <a:lnTo>
                    <a:pt x="1870" y="547"/>
                  </a:lnTo>
                  <a:lnTo>
                    <a:pt x="1823" y="457"/>
                  </a:lnTo>
                  <a:lnTo>
                    <a:pt x="1770" y="375"/>
                  </a:lnTo>
                  <a:lnTo>
                    <a:pt x="1715" y="299"/>
                  </a:lnTo>
                  <a:lnTo>
                    <a:pt x="1656" y="230"/>
                  </a:lnTo>
                  <a:lnTo>
                    <a:pt x="1593" y="169"/>
                  </a:lnTo>
                  <a:lnTo>
                    <a:pt x="1527" y="118"/>
                  </a:lnTo>
                  <a:lnTo>
                    <a:pt x="1458" y="74"/>
                  </a:lnTo>
                  <a:lnTo>
                    <a:pt x="1388" y="41"/>
                  </a:lnTo>
                  <a:lnTo>
                    <a:pt x="1313" y="17"/>
                  </a:lnTo>
                  <a:close/>
                  <a:moveTo>
                    <a:pt x="1399" y="4"/>
                  </a:moveTo>
                  <a:lnTo>
                    <a:pt x="1349" y="10"/>
                  </a:lnTo>
                  <a:lnTo>
                    <a:pt x="1431" y="31"/>
                  </a:lnTo>
                  <a:lnTo>
                    <a:pt x="1511" y="61"/>
                  </a:lnTo>
                  <a:lnTo>
                    <a:pt x="1586" y="101"/>
                  </a:lnTo>
                  <a:lnTo>
                    <a:pt x="1661" y="150"/>
                  </a:lnTo>
                  <a:lnTo>
                    <a:pt x="1730" y="209"/>
                  </a:lnTo>
                  <a:lnTo>
                    <a:pt x="1797" y="277"/>
                  </a:lnTo>
                  <a:lnTo>
                    <a:pt x="1860" y="353"/>
                  </a:lnTo>
                  <a:lnTo>
                    <a:pt x="1917" y="437"/>
                  </a:lnTo>
                  <a:lnTo>
                    <a:pt x="1971" y="526"/>
                  </a:lnTo>
                  <a:lnTo>
                    <a:pt x="2018" y="624"/>
                  </a:lnTo>
                  <a:lnTo>
                    <a:pt x="2060" y="727"/>
                  </a:lnTo>
                  <a:lnTo>
                    <a:pt x="2097" y="837"/>
                  </a:lnTo>
                  <a:lnTo>
                    <a:pt x="2129" y="951"/>
                  </a:lnTo>
                  <a:lnTo>
                    <a:pt x="2153" y="1069"/>
                  </a:lnTo>
                  <a:lnTo>
                    <a:pt x="2172" y="1192"/>
                  </a:lnTo>
                  <a:lnTo>
                    <a:pt x="2183" y="1319"/>
                  </a:lnTo>
                  <a:lnTo>
                    <a:pt x="2187" y="1449"/>
                  </a:lnTo>
                  <a:lnTo>
                    <a:pt x="2183" y="1572"/>
                  </a:lnTo>
                  <a:lnTo>
                    <a:pt x="2173" y="1692"/>
                  </a:lnTo>
                  <a:lnTo>
                    <a:pt x="2156" y="1808"/>
                  </a:lnTo>
                  <a:lnTo>
                    <a:pt x="2134" y="1921"/>
                  </a:lnTo>
                  <a:lnTo>
                    <a:pt x="2209" y="1880"/>
                  </a:lnTo>
                  <a:lnTo>
                    <a:pt x="2278" y="1837"/>
                  </a:lnTo>
                  <a:lnTo>
                    <a:pt x="2340" y="1789"/>
                  </a:lnTo>
                  <a:lnTo>
                    <a:pt x="2396" y="1739"/>
                  </a:lnTo>
                  <a:lnTo>
                    <a:pt x="2445" y="1686"/>
                  </a:lnTo>
                  <a:lnTo>
                    <a:pt x="2456" y="1568"/>
                  </a:lnTo>
                  <a:lnTo>
                    <a:pt x="2460" y="1449"/>
                  </a:lnTo>
                  <a:lnTo>
                    <a:pt x="2455" y="1322"/>
                  </a:lnTo>
                  <a:lnTo>
                    <a:pt x="2443" y="1197"/>
                  </a:lnTo>
                  <a:lnTo>
                    <a:pt x="2423" y="1078"/>
                  </a:lnTo>
                  <a:lnTo>
                    <a:pt x="2394" y="960"/>
                  </a:lnTo>
                  <a:lnTo>
                    <a:pt x="2359" y="848"/>
                  </a:lnTo>
                  <a:lnTo>
                    <a:pt x="2315" y="741"/>
                  </a:lnTo>
                  <a:lnTo>
                    <a:pt x="2266" y="639"/>
                  </a:lnTo>
                  <a:lnTo>
                    <a:pt x="2212" y="542"/>
                  </a:lnTo>
                  <a:lnTo>
                    <a:pt x="2150" y="452"/>
                  </a:lnTo>
                  <a:lnTo>
                    <a:pt x="2084" y="370"/>
                  </a:lnTo>
                  <a:lnTo>
                    <a:pt x="2011" y="294"/>
                  </a:lnTo>
                  <a:lnTo>
                    <a:pt x="1935" y="225"/>
                  </a:lnTo>
                  <a:lnTo>
                    <a:pt x="1855" y="166"/>
                  </a:lnTo>
                  <a:lnTo>
                    <a:pt x="1770" y="113"/>
                  </a:lnTo>
                  <a:lnTo>
                    <a:pt x="1683" y="71"/>
                  </a:lnTo>
                  <a:lnTo>
                    <a:pt x="1590" y="39"/>
                  </a:lnTo>
                  <a:lnTo>
                    <a:pt x="1495" y="15"/>
                  </a:lnTo>
                  <a:lnTo>
                    <a:pt x="1399" y="4"/>
                  </a:lnTo>
                  <a:close/>
                  <a:moveTo>
                    <a:pt x="1231" y="4"/>
                  </a:moveTo>
                  <a:lnTo>
                    <a:pt x="1135" y="15"/>
                  </a:lnTo>
                  <a:lnTo>
                    <a:pt x="1040" y="39"/>
                  </a:lnTo>
                  <a:lnTo>
                    <a:pt x="947" y="71"/>
                  </a:lnTo>
                  <a:lnTo>
                    <a:pt x="860" y="113"/>
                  </a:lnTo>
                  <a:lnTo>
                    <a:pt x="775" y="166"/>
                  </a:lnTo>
                  <a:lnTo>
                    <a:pt x="695" y="225"/>
                  </a:lnTo>
                  <a:lnTo>
                    <a:pt x="619" y="294"/>
                  </a:lnTo>
                  <a:lnTo>
                    <a:pt x="546" y="370"/>
                  </a:lnTo>
                  <a:lnTo>
                    <a:pt x="480" y="452"/>
                  </a:lnTo>
                  <a:lnTo>
                    <a:pt x="418" y="542"/>
                  </a:lnTo>
                  <a:lnTo>
                    <a:pt x="364" y="639"/>
                  </a:lnTo>
                  <a:lnTo>
                    <a:pt x="315" y="741"/>
                  </a:lnTo>
                  <a:lnTo>
                    <a:pt x="271" y="848"/>
                  </a:lnTo>
                  <a:lnTo>
                    <a:pt x="236" y="960"/>
                  </a:lnTo>
                  <a:lnTo>
                    <a:pt x="207" y="1078"/>
                  </a:lnTo>
                  <a:lnTo>
                    <a:pt x="187" y="1197"/>
                  </a:lnTo>
                  <a:lnTo>
                    <a:pt x="175" y="1322"/>
                  </a:lnTo>
                  <a:lnTo>
                    <a:pt x="170" y="1449"/>
                  </a:lnTo>
                  <a:lnTo>
                    <a:pt x="174" y="1562"/>
                  </a:lnTo>
                  <a:lnTo>
                    <a:pt x="184" y="1673"/>
                  </a:lnTo>
                  <a:lnTo>
                    <a:pt x="233" y="1729"/>
                  </a:lnTo>
                  <a:lnTo>
                    <a:pt x="288" y="1781"/>
                  </a:lnTo>
                  <a:lnTo>
                    <a:pt x="351" y="1830"/>
                  </a:lnTo>
                  <a:lnTo>
                    <a:pt x="420" y="1874"/>
                  </a:lnTo>
                  <a:lnTo>
                    <a:pt x="494" y="1916"/>
                  </a:lnTo>
                  <a:lnTo>
                    <a:pt x="472" y="1804"/>
                  </a:lnTo>
                  <a:lnTo>
                    <a:pt x="457" y="1688"/>
                  </a:lnTo>
                  <a:lnTo>
                    <a:pt x="447" y="1570"/>
                  </a:lnTo>
                  <a:lnTo>
                    <a:pt x="443" y="1449"/>
                  </a:lnTo>
                  <a:lnTo>
                    <a:pt x="447" y="1319"/>
                  </a:lnTo>
                  <a:lnTo>
                    <a:pt x="458" y="1192"/>
                  </a:lnTo>
                  <a:lnTo>
                    <a:pt x="475" y="1069"/>
                  </a:lnTo>
                  <a:lnTo>
                    <a:pt x="501" y="951"/>
                  </a:lnTo>
                  <a:lnTo>
                    <a:pt x="533" y="837"/>
                  </a:lnTo>
                  <a:lnTo>
                    <a:pt x="570" y="727"/>
                  </a:lnTo>
                  <a:lnTo>
                    <a:pt x="612" y="624"/>
                  </a:lnTo>
                  <a:lnTo>
                    <a:pt x="659" y="526"/>
                  </a:lnTo>
                  <a:lnTo>
                    <a:pt x="713" y="437"/>
                  </a:lnTo>
                  <a:lnTo>
                    <a:pt x="770" y="353"/>
                  </a:lnTo>
                  <a:lnTo>
                    <a:pt x="833" y="277"/>
                  </a:lnTo>
                  <a:lnTo>
                    <a:pt x="899" y="209"/>
                  </a:lnTo>
                  <a:lnTo>
                    <a:pt x="969" y="150"/>
                  </a:lnTo>
                  <a:lnTo>
                    <a:pt x="1042" y="101"/>
                  </a:lnTo>
                  <a:lnTo>
                    <a:pt x="1119" y="61"/>
                  </a:lnTo>
                  <a:lnTo>
                    <a:pt x="1199" y="31"/>
                  </a:lnTo>
                  <a:lnTo>
                    <a:pt x="1280" y="10"/>
                  </a:lnTo>
                  <a:lnTo>
                    <a:pt x="1256" y="7"/>
                  </a:lnTo>
                  <a:lnTo>
                    <a:pt x="1231" y="4"/>
                  </a:lnTo>
                  <a:close/>
                  <a:moveTo>
                    <a:pt x="1207" y="0"/>
                  </a:moveTo>
                  <a:lnTo>
                    <a:pt x="1221" y="0"/>
                  </a:lnTo>
                  <a:lnTo>
                    <a:pt x="1229" y="2"/>
                  </a:lnTo>
                  <a:lnTo>
                    <a:pt x="1236" y="0"/>
                  </a:lnTo>
                  <a:lnTo>
                    <a:pt x="1244" y="0"/>
                  </a:lnTo>
                  <a:lnTo>
                    <a:pt x="1280" y="2"/>
                  </a:lnTo>
                  <a:lnTo>
                    <a:pt x="1313" y="5"/>
                  </a:lnTo>
                  <a:lnTo>
                    <a:pt x="1350" y="2"/>
                  </a:lnTo>
                  <a:lnTo>
                    <a:pt x="1386" y="0"/>
                  </a:lnTo>
                  <a:lnTo>
                    <a:pt x="1394" y="0"/>
                  </a:lnTo>
                  <a:lnTo>
                    <a:pt x="1401" y="2"/>
                  </a:lnTo>
                  <a:lnTo>
                    <a:pt x="1408" y="0"/>
                  </a:lnTo>
                  <a:lnTo>
                    <a:pt x="1423" y="0"/>
                  </a:lnTo>
                  <a:lnTo>
                    <a:pt x="1527" y="5"/>
                  </a:lnTo>
                  <a:lnTo>
                    <a:pt x="1629" y="21"/>
                  </a:lnTo>
                  <a:lnTo>
                    <a:pt x="1726" y="47"/>
                  </a:lnTo>
                  <a:lnTo>
                    <a:pt x="1823" y="83"/>
                  </a:lnTo>
                  <a:lnTo>
                    <a:pt x="1915" y="127"/>
                  </a:lnTo>
                  <a:lnTo>
                    <a:pt x="2003" y="179"/>
                  </a:lnTo>
                  <a:lnTo>
                    <a:pt x="2087" y="240"/>
                  </a:lnTo>
                  <a:lnTo>
                    <a:pt x="2166" y="309"/>
                  </a:lnTo>
                  <a:lnTo>
                    <a:pt x="2241" y="385"/>
                  </a:lnTo>
                  <a:lnTo>
                    <a:pt x="2310" y="467"/>
                  </a:lnTo>
                  <a:lnTo>
                    <a:pt x="2372" y="557"/>
                  </a:lnTo>
                  <a:lnTo>
                    <a:pt x="2429" y="653"/>
                  </a:lnTo>
                  <a:lnTo>
                    <a:pt x="2482" y="752"/>
                  </a:lnTo>
                  <a:lnTo>
                    <a:pt x="2526" y="859"/>
                  </a:lnTo>
                  <a:lnTo>
                    <a:pt x="2563" y="970"/>
                  </a:lnTo>
                  <a:lnTo>
                    <a:pt x="2591" y="1084"/>
                  </a:lnTo>
                  <a:lnTo>
                    <a:pt x="2613" y="1203"/>
                  </a:lnTo>
                  <a:lnTo>
                    <a:pt x="2625" y="1324"/>
                  </a:lnTo>
                  <a:lnTo>
                    <a:pt x="2630" y="1449"/>
                  </a:lnTo>
                  <a:lnTo>
                    <a:pt x="2625" y="1573"/>
                  </a:lnTo>
                  <a:lnTo>
                    <a:pt x="2613" y="1695"/>
                  </a:lnTo>
                  <a:lnTo>
                    <a:pt x="2591" y="1813"/>
                  </a:lnTo>
                  <a:lnTo>
                    <a:pt x="2563" y="1928"/>
                  </a:lnTo>
                  <a:lnTo>
                    <a:pt x="2526" y="2037"/>
                  </a:lnTo>
                  <a:lnTo>
                    <a:pt x="2482" y="2143"/>
                  </a:lnTo>
                  <a:lnTo>
                    <a:pt x="2429" y="2245"/>
                  </a:lnTo>
                  <a:lnTo>
                    <a:pt x="2372" y="2339"/>
                  </a:lnTo>
                  <a:lnTo>
                    <a:pt x="2310" y="2428"/>
                  </a:lnTo>
                  <a:lnTo>
                    <a:pt x="2241" y="2511"/>
                  </a:lnTo>
                  <a:lnTo>
                    <a:pt x="2166" y="2587"/>
                  </a:lnTo>
                  <a:lnTo>
                    <a:pt x="2087" y="2656"/>
                  </a:lnTo>
                  <a:lnTo>
                    <a:pt x="2003" y="2717"/>
                  </a:lnTo>
                  <a:lnTo>
                    <a:pt x="1915" y="2769"/>
                  </a:lnTo>
                  <a:lnTo>
                    <a:pt x="1823" y="2813"/>
                  </a:lnTo>
                  <a:lnTo>
                    <a:pt x="1726" y="2848"/>
                  </a:lnTo>
                  <a:lnTo>
                    <a:pt x="1629" y="2875"/>
                  </a:lnTo>
                  <a:lnTo>
                    <a:pt x="1527" y="2890"/>
                  </a:lnTo>
                  <a:lnTo>
                    <a:pt x="1423" y="2895"/>
                  </a:lnTo>
                  <a:lnTo>
                    <a:pt x="1386" y="2895"/>
                  </a:lnTo>
                  <a:lnTo>
                    <a:pt x="1350" y="2894"/>
                  </a:lnTo>
                  <a:lnTo>
                    <a:pt x="1313" y="2890"/>
                  </a:lnTo>
                  <a:lnTo>
                    <a:pt x="1280" y="2894"/>
                  </a:lnTo>
                  <a:lnTo>
                    <a:pt x="1244" y="2895"/>
                  </a:lnTo>
                  <a:lnTo>
                    <a:pt x="1207" y="2895"/>
                  </a:lnTo>
                  <a:lnTo>
                    <a:pt x="1103" y="2890"/>
                  </a:lnTo>
                  <a:lnTo>
                    <a:pt x="1001" y="2875"/>
                  </a:lnTo>
                  <a:lnTo>
                    <a:pt x="904" y="2848"/>
                  </a:lnTo>
                  <a:lnTo>
                    <a:pt x="807" y="2813"/>
                  </a:lnTo>
                  <a:lnTo>
                    <a:pt x="715" y="2769"/>
                  </a:lnTo>
                  <a:lnTo>
                    <a:pt x="627" y="2717"/>
                  </a:lnTo>
                  <a:lnTo>
                    <a:pt x="543" y="2656"/>
                  </a:lnTo>
                  <a:lnTo>
                    <a:pt x="464" y="2587"/>
                  </a:lnTo>
                  <a:lnTo>
                    <a:pt x="389" y="2511"/>
                  </a:lnTo>
                  <a:lnTo>
                    <a:pt x="320" y="2428"/>
                  </a:lnTo>
                  <a:lnTo>
                    <a:pt x="258" y="2339"/>
                  </a:lnTo>
                  <a:lnTo>
                    <a:pt x="201" y="2245"/>
                  </a:lnTo>
                  <a:lnTo>
                    <a:pt x="148" y="2143"/>
                  </a:lnTo>
                  <a:lnTo>
                    <a:pt x="104" y="2037"/>
                  </a:lnTo>
                  <a:lnTo>
                    <a:pt x="67" y="1928"/>
                  </a:lnTo>
                  <a:lnTo>
                    <a:pt x="39" y="1813"/>
                  </a:lnTo>
                  <a:lnTo>
                    <a:pt x="17" y="1695"/>
                  </a:lnTo>
                  <a:lnTo>
                    <a:pt x="5" y="1573"/>
                  </a:lnTo>
                  <a:lnTo>
                    <a:pt x="0" y="1449"/>
                  </a:lnTo>
                  <a:lnTo>
                    <a:pt x="5" y="1324"/>
                  </a:lnTo>
                  <a:lnTo>
                    <a:pt x="17" y="1203"/>
                  </a:lnTo>
                  <a:lnTo>
                    <a:pt x="39" y="1084"/>
                  </a:lnTo>
                  <a:lnTo>
                    <a:pt x="67" y="970"/>
                  </a:lnTo>
                  <a:lnTo>
                    <a:pt x="104" y="859"/>
                  </a:lnTo>
                  <a:lnTo>
                    <a:pt x="148" y="752"/>
                  </a:lnTo>
                  <a:lnTo>
                    <a:pt x="201" y="653"/>
                  </a:lnTo>
                  <a:lnTo>
                    <a:pt x="258" y="557"/>
                  </a:lnTo>
                  <a:lnTo>
                    <a:pt x="320" y="467"/>
                  </a:lnTo>
                  <a:lnTo>
                    <a:pt x="389" y="385"/>
                  </a:lnTo>
                  <a:lnTo>
                    <a:pt x="464" y="309"/>
                  </a:lnTo>
                  <a:lnTo>
                    <a:pt x="543" y="240"/>
                  </a:lnTo>
                  <a:lnTo>
                    <a:pt x="627" y="179"/>
                  </a:lnTo>
                  <a:lnTo>
                    <a:pt x="715" y="127"/>
                  </a:lnTo>
                  <a:lnTo>
                    <a:pt x="807" y="83"/>
                  </a:lnTo>
                  <a:lnTo>
                    <a:pt x="904" y="47"/>
                  </a:lnTo>
                  <a:lnTo>
                    <a:pt x="1001" y="21"/>
                  </a:lnTo>
                  <a:lnTo>
                    <a:pt x="1103" y="5"/>
                  </a:lnTo>
                  <a:lnTo>
                    <a:pt x="1207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4" tIns="45713" rIns="91424" bIns="45713"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8" name="直接连接符 7"/>
            <p:cNvCxnSpPr/>
            <p:nvPr/>
          </p:nvCxnSpPr>
          <p:spPr>
            <a:xfrm flipH="1">
              <a:off x="669925" y="3639932"/>
              <a:ext cx="378000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H="1">
              <a:off x="7740488" y="3639932"/>
              <a:ext cx="378000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îšľîḍé"/>
            <p:cNvSpPr txBox="1"/>
            <p:nvPr/>
          </p:nvSpPr>
          <p:spPr bwMode="auto">
            <a:xfrm>
              <a:off x="669924" y="1963765"/>
              <a:ext cx="2861075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2018 Q1</a:t>
              </a:r>
              <a:endParaRPr lang="en-US" altLang="zh-CN" sz="2000" b="1" dirty="0"/>
            </a:p>
          </p:txBody>
        </p:sp>
        <p:sp>
          <p:nvSpPr>
            <p:cNvPr id="11" name="îşḻïḍè"/>
            <p:cNvSpPr/>
            <p:nvPr/>
          </p:nvSpPr>
          <p:spPr bwMode="auto">
            <a:xfrm>
              <a:off x="669924" y="2405571"/>
              <a:ext cx="2861075" cy="866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  <a:p>
              <a:pPr>
                <a:lnSpc>
                  <a:spcPct val="150000"/>
                </a:lnSpc>
              </a:pPr>
              <a:r>
                <a:rPr lang="en-US" altLang="zh-CN" sz="1100" dirty="0"/>
                <a:t>……</a:t>
              </a:r>
              <a:endParaRPr lang="en-US" altLang="zh-CN" sz="1100" dirty="0"/>
            </a:p>
          </p:txBody>
        </p:sp>
        <p:sp>
          <p:nvSpPr>
            <p:cNvPr id="12" name="iSḷidê"/>
            <p:cNvSpPr txBox="1"/>
            <p:nvPr/>
          </p:nvSpPr>
          <p:spPr bwMode="auto">
            <a:xfrm>
              <a:off x="8659413" y="1963765"/>
              <a:ext cx="2861075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2018 Q2</a:t>
              </a:r>
              <a:endParaRPr lang="en-US" altLang="zh-CN" sz="2000" b="1" dirty="0"/>
            </a:p>
          </p:txBody>
        </p:sp>
        <p:sp>
          <p:nvSpPr>
            <p:cNvPr id="13" name="ïŝ1idé"/>
            <p:cNvSpPr/>
            <p:nvPr/>
          </p:nvSpPr>
          <p:spPr bwMode="auto">
            <a:xfrm>
              <a:off x="8659413" y="2405571"/>
              <a:ext cx="2861075" cy="866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  <a:p>
              <a:pPr algn="r">
                <a:lnSpc>
                  <a:spcPct val="150000"/>
                </a:lnSpc>
              </a:pPr>
              <a:r>
                <a:rPr lang="en-US" altLang="zh-CN" sz="1100" dirty="0"/>
                <a:t>……</a:t>
              </a:r>
              <a:endParaRPr lang="en-US" altLang="zh-CN" sz="1100" dirty="0"/>
            </a:p>
          </p:txBody>
        </p:sp>
        <p:sp>
          <p:nvSpPr>
            <p:cNvPr id="14" name="îṧlïḑè"/>
            <p:cNvSpPr txBox="1"/>
            <p:nvPr/>
          </p:nvSpPr>
          <p:spPr bwMode="auto">
            <a:xfrm>
              <a:off x="669924" y="4007339"/>
              <a:ext cx="2861075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2018 Q3</a:t>
              </a:r>
              <a:endParaRPr lang="en-US" altLang="zh-CN" sz="2000" b="1" dirty="0"/>
            </a:p>
          </p:txBody>
        </p:sp>
        <p:sp>
          <p:nvSpPr>
            <p:cNvPr id="15" name="íṡliḓê"/>
            <p:cNvSpPr/>
            <p:nvPr/>
          </p:nvSpPr>
          <p:spPr bwMode="auto">
            <a:xfrm>
              <a:off x="669924" y="4449145"/>
              <a:ext cx="2861075" cy="866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  <a:p>
              <a:pPr>
                <a:lnSpc>
                  <a:spcPct val="150000"/>
                </a:lnSpc>
              </a:pPr>
              <a:r>
                <a:rPr lang="en-US" altLang="zh-CN" sz="1100" dirty="0"/>
                <a:t>……</a:t>
              </a:r>
              <a:endParaRPr lang="en-US" altLang="zh-CN" sz="1100" dirty="0"/>
            </a:p>
          </p:txBody>
        </p:sp>
        <p:sp>
          <p:nvSpPr>
            <p:cNvPr id="16" name="íṩlïde"/>
            <p:cNvSpPr txBox="1"/>
            <p:nvPr/>
          </p:nvSpPr>
          <p:spPr bwMode="auto">
            <a:xfrm>
              <a:off x="8659413" y="4007339"/>
              <a:ext cx="2861075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2018 Q4</a:t>
              </a:r>
              <a:endParaRPr lang="en-US" altLang="zh-CN" sz="2000" b="1" dirty="0"/>
            </a:p>
          </p:txBody>
        </p:sp>
        <p:sp>
          <p:nvSpPr>
            <p:cNvPr id="17" name="îṡ1iḋé"/>
            <p:cNvSpPr/>
            <p:nvPr/>
          </p:nvSpPr>
          <p:spPr bwMode="auto">
            <a:xfrm>
              <a:off x="8659413" y="4449145"/>
              <a:ext cx="2861075" cy="866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  <a:p>
              <a:pPr algn="r">
                <a:lnSpc>
                  <a:spcPct val="150000"/>
                </a:lnSpc>
              </a:pPr>
              <a:r>
                <a:rPr lang="en-US" altLang="zh-CN" sz="1100" dirty="0"/>
                <a:t>……</a:t>
              </a:r>
              <a:endParaRPr lang="en-US" altLang="zh-CN" sz="1100" dirty="0"/>
            </a:p>
          </p:txBody>
        </p:sp>
        <p:grpSp>
          <p:nvGrpSpPr>
            <p:cNvPr id="18" name="ïṣ1iḋe"/>
            <p:cNvGrpSpPr/>
            <p:nvPr/>
          </p:nvGrpSpPr>
          <p:grpSpPr>
            <a:xfrm>
              <a:off x="4347217" y="1131861"/>
              <a:ext cx="3304657" cy="4991393"/>
              <a:chOff x="4347217" y="1131861"/>
              <a:chExt cx="3304657" cy="4991393"/>
            </a:xfrm>
          </p:grpSpPr>
          <p:sp>
            <p:nvSpPr>
              <p:cNvPr id="19" name="îṩľïḍe"/>
              <p:cNvSpPr/>
              <p:nvPr/>
            </p:nvSpPr>
            <p:spPr bwMode="auto">
              <a:xfrm>
                <a:off x="4347217" y="1990044"/>
                <a:ext cx="3146336" cy="4133210"/>
              </a:xfrm>
              <a:custGeom>
                <a:avLst/>
                <a:gdLst/>
                <a:ahLst/>
                <a:cxnLst>
                  <a:cxn ang="0">
                    <a:pos x="3551" y="145"/>
                  </a:cxn>
                  <a:cxn ang="0">
                    <a:pos x="3622" y="118"/>
                  </a:cxn>
                  <a:cxn ang="0">
                    <a:pos x="3702" y="112"/>
                  </a:cxn>
                  <a:cxn ang="0">
                    <a:pos x="3613" y="195"/>
                  </a:cxn>
                  <a:cxn ang="0">
                    <a:pos x="3780" y="173"/>
                  </a:cxn>
                  <a:cxn ang="0">
                    <a:pos x="3583" y="244"/>
                  </a:cxn>
                  <a:cxn ang="0">
                    <a:pos x="3697" y="255"/>
                  </a:cxn>
                  <a:cxn ang="0">
                    <a:pos x="3428" y="388"/>
                  </a:cxn>
                  <a:cxn ang="0">
                    <a:pos x="3099" y="587"/>
                  </a:cxn>
                  <a:cxn ang="0">
                    <a:pos x="2651" y="875"/>
                  </a:cxn>
                  <a:cxn ang="0">
                    <a:pos x="2509" y="1017"/>
                  </a:cxn>
                  <a:cxn ang="0">
                    <a:pos x="2530" y="2376"/>
                  </a:cxn>
                  <a:cxn ang="0">
                    <a:pos x="2577" y="2908"/>
                  </a:cxn>
                  <a:cxn ang="0">
                    <a:pos x="2680" y="3418"/>
                  </a:cxn>
                  <a:cxn ang="0">
                    <a:pos x="2674" y="3822"/>
                  </a:cxn>
                  <a:cxn ang="0">
                    <a:pos x="2671" y="4261"/>
                  </a:cxn>
                  <a:cxn ang="0">
                    <a:pos x="2803" y="4441"/>
                  </a:cxn>
                  <a:cxn ang="0">
                    <a:pos x="2779" y="4567"/>
                  </a:cxn>
                  <a:cxn ang="0">
                    <a:pos x="2752" y="4676"/>
                  </a:cxn>
                  <a:cxn ang="0">
                    <a:pos x="2799" y="4705"/>
                  </a:cxn>
                  <a:cxn ang="0">
                    <a:pos x="3014" y="4786"/>
                  </a:cxn>
                  <a:cxn ang="0">
                    <a:pos x="2785" y="4967"/>
                  </a:cxn>
                  <a:cxn ang="0">
                    <a:pos x="2461" y="4929"/>
                  </a:cxn>
                  <a:cxn ang="0">
                    <a:pos x="2365" y="4783"/>
                  </a:cxn>
                  <a:cxn ang="0">
                    <a:pos x="2416" y="4667"/>
                  </a:cxn>
                  <a:cxn ang="0">
                    <a:pos x="2351" y="4510"/>
                  </a:cxn>
                  <a:cxn ang="0">
                    <a:pos x="2297" y="4136"/>
                  </a:cxn>
                  <a:cxn ang="0">
                    <a:pos x="2141" y="2760"/>
                  </a:cxn>
                  <a:cxn ang="0">
                    <a:pos x="2009" y="3107"/>
                  </a:cxn>
                  <a:cxn ang="0">
                    <a:pos x="1559" y="4825"/>
                  </a:cxn>
                  <a:cxn ang="0">
                    <a:pos x="1095" y="4959"/>
                  </a:cxn>
                  <a:cxn ang="0">
                    <a:pos x="1125" y="4786"/>
                  </a:cxn>
                  <a:cxn ang="0">
                    <a:pos x="1244" y="4418"/>
                  </a:cxn>
                  <a:cxn ang="0">
                    <a:pos x="1348" y="3780"/>
                  </a:cxn>
                  <a:cxn ang="0">
                    <a:pos x="1474" y="3006"/>
                  </a:cxn>
                  <a:cxn ang="0">
                    <a:pos x="1528" y="2309"/>
                  </a:cxn>
                  <a:cxn ang="0">
                    <a:pos x="1145" y="1397"/>
                  </a:cxn>
                  <a:cxn ang="0">
                    <a:pos x="421" y="1471"/>
                  </a:cxn>
                  <a:cxn ang="0">
                    <a:pos x="251" y="1542"/>
                  </a:cxn>
                  <a:cxn ang="0">
                    <a:pos x="160" y="1534"/>
                  </a:cxn>
                  <a:cxn ang="0">
                    <a:pos x="70" y="1534"/>
                  </a:cxn>
                  <a:cxn ang="0">
                    <a:pos x="0" y="1486"/>
                  </a:cxn>
                  <a:cxn ang="0">
                    <a:pos x="17" y="1397"/>
                  </a:cxn>
                  <a:cxn ang="0">
                    <a:pos x="183" y="1371"/>
                  </a:cxn>
                  <a:cxn ang="0">
                    <a:pos x="213" y="1213"/>
                  </a:cxn>
                  <a:cxn ang="0">
                    <a:pos x="302" y="1342"/>
                  </a:cxn>
                  <a:cxn ang="0">
                    <a:pos x="676" y="1312"/>
                  </a:cxn>
                  <a:cxn ang="0">
                    <a:pos x="976" y="1232"/>
                  </a:cxn>
                  <a:cxn ang="0">
                    <a:pos x="1279" y="1103"/>
                  </a:cxn>
                  <a:cxn ang="0">
                    <a:pos x="1661" y="842"/>
                  </a:cxn>
                  <a:cxn ang="0">
                    <a:pos x="1888" y="751"/>
                  </a:cxn>
                  <a:cxn ang="0">
                    <a:pos x="1816" y="510"/>
                  </a:cxn>
                  <a:cxn ang="0">
                    <a:pos x="1762" y="192"/>
                  </a:cxn>
                  <a:cxn ang="0">
                    <a:pos x="2114" y="71"/>
                  </a:cxn>
                  <a:cxn ang="0">
                    <a:pos x="2255" y="303"/>
                  </a:cxn>
                  <a:cxn ang="0">
                    <a:pos x="2217" y="620"/>
                  </a:cxn>
                  <a:cxn ang="0">
                    <a:pos x="2137" y="707"/>
                  </a:cxn>
                  <a:cxn ang="0">
                    <a:pos x="2918" y="471"/>
                  </a:cxn>
                  <a:cxn ang="0">
                    <a:pos x="3274" y="300"/>
                  </a:cxn>
                  <a:cxn ang="0">
                    <a:pos x="3334" y="39"/>
                  </a:cxn>
                  <a:cxn ang="0">
                    <a:pos x="3382" y="124"/>
                  </a:cxn>
                  <a:cxn ang="0">
                    <a:pos x="3489" y="109"/>
                  </a:cxn>
                </a:cxnLst>
                <a:rect l="0" t="0" r="r" b="b"/>
                <a:pathLst>
                  <a:path w="3783" h="4970">
                    <a:moveTo>
                      <a:pt x="3590" y="0"/>
                    </a:moveTo>
                    <a:lnTo>
                      <a:pt x="3596" y="0"/>
                    </a:lnTo>
                    <a:lnTo>
                      <a:pt x="3599" y="3"/>
                    </a:lnTo>
                    <a:lnTo>
                      <a:pt x="3599" y="12"/>
                    </a:lnTo>
                    <a:lnTo>
                      <a:pt x="3598" y="26"/>
                    </a:lnTo>
                    <a:lnTo>
                      <a:pt x="3592" y="44"/>
                    </a:lnTo>
                    <a:lnTo>
                      <a:pt x="3581" y="69"/>
                    </a:lnTo>
                    <a:lnTo>
                      <a:pt x="3568" y="101"/>
                    </a:lnTo>
                    <a:lnTo>
                      <a:pt x="3559" y="125"/>
                    </a:lnTo>
                    <a:lnTo>
                      <a:pt x="3551" y="145"/>
                    </a:lnTo>
                    <a:lnTo>
                      <a:pt x="3548" y="157"/>
                    </a:lnTo>
                    <a:lnTo>
                      <a:pt x="3547" y="164"/>
                    </a:lnTo>
                    <a:lnTo>
                      <a:pt x="3550" y="169"/>
                    </a:lnTo>
                    <a:lnTo>
                      <a:pt x="3553" y="169"/>
                    </a:lnTo>
                    <a:lnTo>
                      <a:pt x="3560" y="164"/>
                    </a:lnTo>
                    <a:lnTo>
                      <a:pt x="3569" y="158"/>
                    </a:lnTo>
                    <a:lnTo>
                      <a:pt x="3580" y="149"/>
                    </a:lnTo>
                    <a:lnTo>
                      <a:pt x="3592" y="140"/>
                    </a:lnTo>
                    <a:lnTo>
                      <a:pt x="3607" y="128"/>
                    </a:lnTo>
                    <a:lnTo>
                      <a:pt x="3622" y="118"/>
                    </a:lnTo>
                    <a:lnTo>
                      <a:pt x="3639" y="106"/>
                    </a:lnTo>
                    <a:lnTo>
                      <a:pt x="3657" y="95"/>
                    </a:lnTo>
                    <a:lnTo>
                      <a:pt x="3676" y="86"/>
                    </a:lnTo>
                    <a:lnTo>
                      <a:pt x="3696" y="78"/>
                    </a:lnTo>
                    <a:lnTo>
                      <a:pt x="3716" y="72"/>
                    </a:lnTo>
                    <a:lnTo>
                      <a:pt x="3737" y="71"/>
                    </a:lnTo>
                    <a:lnTo>
                      <a:pt x="3735" y="78"/>
                    </a:lnTo>
                    <a:lnTo>
                      <a:pt x="3729" y="88"/>
                    </a:lnTo>
                    <a:lnTo>
                      <a:pt x="3717" y="98"/>
                    </a:lnTo>
                    <a:lnTo>
                      <a:pt x="3702" y="112"/>
                    </a:lnTo>
                    <a:lnTo>
                      <a:pt x="3685" y="124"/>
                    </a:lnTo>
                    <a:lnTo>
                      <a:pt x="3667" y="137"/>
                    </a:lnTo>
                    <a:lnTo>
                      <a:pt x="3651" y="149"/>
                    </a:lnTo>
                    <a:lnTo>
                      <a:pt x="3636" y="161"/>
                    </a:lnTo>
                    <a:lnTo>
                      <a:pt x="3622" y="173"/>
                    </a:lnTo>
                    <a:lnTo>
                      <a:pt x="3610" y="183"/>
                    </a:lnTo>
                    <a:lnTo>
                      <a:pt x="3604" y="189"/>
                    </a:lnTo>
                    <a:lnTo>
                      <a:pt x="3601" y="193"/>
                    </a:lnTo>
                    <a:lnTo>
                      <a:pt x="3604" y="196"/>
                    </a:lnTo>
                    <a:lnTo>
                      <a:pt x="3613" y="195"/>
                    </a:lnTo>
                    <a:lnTo>
                      <a:pt x="3630" y="193"/>
                    </a:lnTo>
                    <a:lnTo>
                      <a:pt x="3652" y="187"/>
                    </a:lnTo>
                    <a:lnTo>
                      <a:pt x="3682" y="180"/>
                    </a:lnTo>
                    <a:lnTo>
                      <a:pt x="3716" y="170"/>
                    </a:lnTo>
                    <a:lnTo>
                      <a:pt x="3741" y="166"/>
                    </a:lnTo>
                    <a:lnTo>
                      <a:pt x="3761" y="163"/>
                    </a:lnTo>
                    <a:lnTo>
                      <a:pt x="3774" y="163"/>
                    </a:lnTo>
                    <a:lnTo>
                      <a:pt x="3782" y="164"/>
                    </a:lnTo>
                    <a:lnTo>
                      <a:pt x="3783" y="167"/>
                    </a:lnTo>
                    <a:lnTo>
                      <a:pt x="3780" y="173"/>
                    </a:lnTo>
                    <a:lnTo>
                      <a:pt x="3771" y="180"/>
                    </a:lnTo>
                    <a:lnTo>
                      <a:pt x="3744" y="193"/>
                    </a:lnTo>
                    <a:lnTo>
                      <a:pt x="3725" y="201"/>
                    </a:lnTo>
                    <a:lnTo>
                      <a:pt x="3703" y="208"/>
                    </a:lnTo>
                    <a:lnTo>
                      <a:pt x="3679" y="214"/>
                    </a:lnTo>
                    <a:lnTo>
                      <a:pt x="3652" y="222"/>
                    </a:lnTo>
                    <a:lnTo>
                      <a:pt x="3625" y="226"/>
                    </a:lnTo>
                    <a:lnTo>
                      <a:pt x="3608" y="231"/>
                    </a:lnTo>
                    <a:lnTo>
                      <a:pt x="3595" y="237"/>
                    </a:lnTo>
                    <a:lnTo>
                      <a:pt x="3583" y="244"/>
                    </a:lnTo>
                    <a:lnTo>
                      <a:pt x="3577" y="252"/>
                    </a:lnTo>
                    <a:lnTo>
                      <a:pt x="3574" y="259"/>
                    </a:lnTo>
                    <a:lnTo>
                      <a:pt x="3575" y="266"/>
                    </a:lnTo>
                    <a:lnTo>
                      <a:pt x="3583" y="269"/>
                    </a:lnTo>
                    <a:lnTo>
                      <a:pt x="3596" y="269"/>
                    </a:lnTo>
                    <a:lnTo>
                      <a:pt x="3621" y="266"/>
                    </a:lnTo>
                    <a:lnTo>
                      <a:pt x="3643" y="262"/>
                    </a:lnTo>
                    <a:lnTo>
                      <a:pt x="3664" y="259"/>
                    </a:lnTo>
                    <a:lnTo>
                      <a:pt x="3682" y="258"/>
                    </a:lnTo>
                    <a:lnTo>
                      <a:pt x="3697" y="255"/>
                    </a:lnTo>
                    <a:lnTo>
                      <a:pt x="3714" y="255"/>
                    </a:lnTo>
                    <a:lnTo>
                      <a:pt x="3717" y="256"/>
                    </a:lnTo>
                    <a:lnTo>
                      <a:pt x="3713" y="259"/>
                    </a:lnTo>
                    <a:lnTo>
                      <a:pt x="3702" y="266"/>
                    </a:lnTo>
                    <a:lnTo>
                      <a:pt x="3685" y="273"/>
                    </a:lnTo>
                    <a:lnTo>
                      <a:pt x="3661" y="284"/>
                    </a:lnTo>
                    <a:lnTo>
                      <a:pt x="3630" y="297"/>
                    </a:lnTo>
                    <a:lnTo>
                      <a:pt x="3562" y="326"/>
                    </a:lnTo>
                    <a:lnTo>
                      <a:pt x="3492" y="356"/>
                    </a:lnTo>
                    <a:lnTo>
                      <a:pt x="3428" y="388"/>
                    </a:lnTo>
                    <a:lnTo>
                      <a:pt x="3369" y="422"/>
                    </a:lnTo>
                    <a:lnTo>
                      <a:pt x="3334" y="447"/>
                    </a:lnTo>
                    <a:lnTo>
                      <a:pt x="3304" y="472"/>
                    </a:lnTo>
                    <a:lnTo>
                      <a:pt x="3275" y="495"/>
                    </a:lnTo>
                    <a:lnTo>
                      <a:pt x="3248" y="517"/>
                    </a:lnTo>
                    <a:lnTo>
                      <a:pt x="3218" y="535"/>
                    </a:lnTo>
                    <a:lnTo>
                      <a:pt x="3186" y="549"/>
                    </a:lnTo>
                    <a:lnTo>
                      <a:pt x="3162" y="558"/>
                    </a:lnTo>
                    <a:lnTo>
                      <a:pt x="3134" y="570"/>
                    </a:lnTo>
                    <a:lnTo>
                      <a:pt x="3099" y="587"/>
                    </a:lnTo>
                    <a:lnTo>
                      <a:pt x="3061" y="603"/>
                    </a:lnTo>
                    <a:lnTo>
                      <a:pt x="2977" y="646"/>
                    </a:lnTo>
                    <a:lnTo>
                      <a:pt x="2846" y="718"/>
                    </a:lnTo>
                    <a:lnTo>
                      <a:pt x="2805" y="744"/>
                    </a:lnTo>
                    <a:lnTo>
                      <a:pt x="2766" y="768"/>
                    </a:lnTo>
                    <a:lnTo>
                      <a:pt x="2732" y="792"/>
                    </a:lnTo>
                    <a:lnTo>
                      <a:pt x="2702" y="815"/>
                    </a:lnTo>
                    <a:lnTo>
                      <a:pt x="2678" y="837"/>
                    </a:lnTo>
                    <a:lnTo>
                      <a:pt x="2660" y="857"/>
                    </a:lnTo>
                    <a:lnTo>
                      <a:pt x="2651" y="875"/>
                    </a:lnTo>
                    <a:lnTo>
                      <a:pt x="2651" y="897"/>
                    </a:lnTo>
                    <a:lnTo>
                      <a:pt x="2657" y="920"/>
                    </a:lnTo>
                    <a:lnTo>
                      <a:pt x="2666" y="943"/>
                    </a:lnTo>
                    <a:lnTo>
                      <a:pt x="2675" y="967"/>
                    </a:lnTo>
                    <a:lnTo>
                      <a:pt x="2668" y="970"/>
                    </a:lnTo>
                    <a:lnTo>
                      <a:pt x="2654" y="973"/>
                    </a:lnTo>
                    <a:lnTo>
                      <a:pt x="2634" y="979"/>
                    </a:lnTo>
                    <a:lnTo>
                      <a:pt x="2610" y="986"/>
                    </a:lnTo>
                    <a:lnTo>
                      <a:pt x="2533" y="1009"/>
                    </a:lnTo>
                    <a:lnTo>
                      <a:pt x="2509" y="1017"/>
                    </a:lnTo>
                    <a:lnTo>
                      <a:pt x="2490" y="1023"/>
                    </a:lnTo>
                    <a:lnTo>
                      <a:pt x="2476" y="1027"/>
                    </a:lnTo>
                    <a:lnTo>
                      <a:pt x="2469" y="1030"/>
                    </a:lnTo>
                    <a:lnTo>
                      <a:pt x="2641" y="2326"/>
                    </a:lnTo>
                    <a:lnTo>
                      <a:pt x="2618" y="2327"/>
                    </a:lnTo>
                    <a:lnTo>
                      <a:pt x="2600" y="2332"/>
                    </a:lnTo>
                    <a:lnTo>
                      <a:pt x="2583" y="2336"/>
                    </a:lnTo>
                    <a:lnTo>
                      <a:pt x="2565" y="2341"/>
                    </a:lnTo>
                    <a:lnTo>
                      <a:pt x="2543" y="2342"/>
                    </a:lnTo>
                    <a:lnTo>
                      <a:pt x="2530" y="2376"/>
                    </a:lnTo>
                    <a:lnTo>
                      <a:pt x="2523" y="2416"/>
                    </a:lnTo>
                    <a:lnTo>
                      <a:pt x="2518" y="2460"/>
                    </a:lnTo>
                    <a:lnTo>
                      <a:pt x="2517" y="2510"/>
                    </a:lnTo>
                    <a:lnTo>
                      <a:pt x="2520" y="2563"/>
                    </a:lnTo>
                    <a:lnTo>
                      <a:pt x="2524" y="2617"/>
                    </a:lnTo>
                    <a:lnTo>
                      <a:pt x="2532" y="2676"/>
                    </a:lnTo>
                    <a:lnTo>
                      <a:pt x="2541" y="2733"/>
                    </a:lnTo>
                    <a:lnTo>
                      <a:pt x="2552" y="2792"/>
                    </a:lnTo>
                    <a:lnTo>
                      <a:pt x="2564" y="2851"/>
                    </a:lnTo>
                    <a:lnTo>
                      <a:pt x="2577" y="2908"/>
                    </a:lnTo>
                    <a:lnTo>
                      <a:pt x="2589" y="2962"/>
                    </a:lnTo>
                    <a:lnTo>
                      <a:pt x="2603" y="3015"/>
                    </a:lnTo>
                    <a:lnTo>
                      <a:pt x="2616" y="3063"/>
                    </a:lnTo>
                    <a:lnTo>
                      <a:pt x="2628" y="3107"/>
                    </a:lnTo>
                    <a:lnTo>
                      <a:pt x="2639" y="3146"/>
                    </a:lnTo>
                    <a:lnTo>
                      <a:pt x="2648" y="3178"/>
                    </a:lnTo>
                    <a:lnTo>
                      <a:pt x="2665" y="3243"/>
                    </a:lnTo>
                    <a:lnTo>
                      <a:pt x="2675" y="3305"/>
                    </a:lnTo>
                    <a:lnTo>
                      <a:pt x="2680" y="3362"/>
                    </a:lnTo>
                    <a:lnTo>
                      <a:pt x="2680" y="3418"/>
                    </a:lnTo>
                    <a:lnTo>
                      <a:pt x="2675" y="3471"/>
                    </a:lnTo>
                    <a:lnTo>
                      <a:pt x="2669" y="3520"/>
                    </a:lnTo>
                    <a:lnTo>
                      <a:pt x="2663" y="3567"/>
                    </a:lnTo>
                    <a:lnTo>
                      <a:pt x="2656" y="3612"/>
                    </a:lnTo>
                    <a:lnTo>
                      <a:pt x="2650" y="3655"/>
                    </a:lnTo>
                    <a:lnTo>
                      <a:pt x="2647" y="3694"/>
                    </a:lnTo>
                    <a:lnTo>
                      <a:pt x="2648" y="3732"/>
                    </a:lnTo>
                    <a:lnTo>
                      <a:pt x="2653" y="3766"/>
                    </a:lnTo>
                    <a:lnTo>
                      <a:pt x="2665" y="3800"/>
                    </a:lnTo>
                    <a:lnTo>
                      <a:pt x="2674" y="3822"/>
                    </a:lnTo>
                    <a:lnTo>
                      <a:pt x="2680" y="3852"/>
                    </a:lnTo>
                    <a:lnTo>
                      <a:pt x="2684" y="3889"/>
                    </a:lnTo>
                    <a:lnTo>
                      <a:pt x="2687" y="3929"/>
                    </a:lnTo>
                    <a:lnTo>
                      <a:pt x="2689" y="3974"/>
                    </a:lnTo>
                    <a:lnTo>
                      <a:pt x="2689" y="4067"/>
                    </a:lnTo>
                    <a:lnTo>
                      <a:pt x="2686" y="4113"/>
                    </a:lnTo>
                    <a:lnTo>
                      <a:pt x="2683" y="4157"/>
                    </a:lnTo>
                    <a:lnTo>
                      <a:pt x="2680" y="4196"/>
                    </a:lnTo>
                    <a:lnTo>
                      <a:pt x="2675" y="4232"/>
                    </a:lnTo>
                    <a:lnTo>
                      <a:pt x="2671" y="4261"/>
                    </a:lnTo>
                    <a:lnTo>
                      <a:pt x="2665" y="4282"/>
                    </a:lnTo>
                    <a:lnTo>
                      <a:pt x="2675" y="4297"/>
                    </a:lnTo>
                    <a:lnTo>
                      <a:pt x="2689" y="4311"/>
                    </a:lnTo>
                    <a:lnTo>
                      <a:pt x="2705" y="4324"/>
                    </a:lnTo>
                    <a:lnTo>
                      <a:pt x="2760" y="4365"/>
                    </a:lnTo>
                    <a:lnTo>
                      <a:pt x="2776" y="4379"/>
                    </a:lnTo>
                    <a:lnTo>
                      <a:pt x="2790" y="4394"/>
                    </a:lnTo>
                    <a:lnTo>
                      <a:pt x="2800" y="4409"/>
                    </a:lnTo>
                    <a:lnTo>
                      <a:pt x="2805" y="4424"/>
                    </a:lnTo>
                    <a:lnTo>
                      <a:pt x="2803" y="4441"/>
                    </a:lnTo>
                    <a:lnTo>
                      <a:pt x="2796" y="4460"/>
                    </a:lnTo>
                    <a:lnTo>
                      <a:pt x="2779" y="4480"/>
                    </a:lnTo>
                    <a:lnTo>
                      <a:pt x="2761" y="4499"/>
                    </a:lnTo>
                    <a:lnTo>
                      <a:pt x="2751" y="4516"/>
                    </a:lnTo>
                    <a:lnTo>
                      <a:pt x="2746" y="4530"/>
                    </a:lnTo>
                    <a:lnTo>
                      <a:pt x="2746" y="4540"/>
                    </a:lnTo>
                    <a:lnTo>
                      <a:pt x="2751" y="4549"/>
                    </a:lnTo>
                    <a:lnTo>
                      <a:pt x="2758" y="4557"/>
                    </a:lnTo>
                    <a:lnTo>
                      <a:pt x="2767" y="4563"/>
                    </a:lnTo>
                    <a:lnTo>
                      <a:pt x="2779" y="4567"/>
                    </a:lnTo>
                    <a:lnTo>
                      <a:pt x="2791" y="4573"/>
                    </a:lnTo>
                    <a:lnTo>
                      <a:pt x="2812" y="4585"/>
                    </a:lnTo>
                    <a:lnTo>
                      <a:pt x="2820" y="4593"/>
                    </a:lnTo>
                    <a:lnTo>
                      <a:pt x="2826" y="4602"/>
                    </a:lnTo>
                    <a:lnTo>
                      <a:pt x="2826" y="4614"/>
                    </a:lnTo>
                    <a:lnTo>
                      <a:pt x="2821" y="4629"/>
                    </a:lnTo>
                    <a:lnTo>
                      <a:pt x="2812" y="4646"/>
                    </a:lnTo>
                    <a:lnTo>
                      <a:pt x="2796" y="4667"/>
                    </a:lnTo>
                    <a:lnTo>
                      <a:pt x="2773" y="4668"/>
                    </a:lnTo>
                    <a:lnTo>
                      <a:pt x="2752" y="4676"/>
                    </a:lnTo>
                    <a:lnTo>
                      <a:pt x="2737" y="4686"/>
                    </a:lnTo>
                    <a:lnTo>
                      <a:pt x="2725" y="4703"/>
                    </a:lnTo>
                    <a:lnTo>
                      <a:pt x="2717" y="4724"/>
                    </a:lnTo>
                    <a:lnTo>
                      <a:pt x="2714" y="4750"/>
                    </a:lnTo>
                    <a:lnTo>
                      <a:pt x="2717" y="4735"/>
                    </a:lnTo>
                    <a:lnTo>
                      <a:pt x="2726" y="4724"/>
                    </a:lnTo>
                    <a:lnTo>
                      <a:pt x="2740" y="4715"/>
                    </a:lnTo>
                    <a:lnTo>
                      <a:pt x="2757" y="4709"/>
                    </a:lnTo>
                    <a:lnTo>
                      <a:pt x="2776" y="4706"/>
                    </a:lnTo>
                    <a:lnTo>
                      <a:pt x="2799" y="4705"/>
                    </a:lnTo>
                    <a:lnTo>
                      <a:pt x="2844" y="4705"/>
                    </a:lnTo>
                    <a:lnTo>
                      <a:pt x="2886" y="4708"/>
                    </a:lnTo>
                    <a:lnTo>
                      <a:pt x="2904" y="4709"/>
                    </a:lnTo>
                    <a:lnTo>
                      <a:pt x="2918" y="4709"/>
                    </a:lnTo>
                    <a:lnTo>
                      <a:pt x="2944" y="4712"/>
                    </a:lnTo>
                    <a:lnTo>
                      <a:pt x="2966" y="4720"/>
                    </a:lnTo>
                    <a:lnTo>
                      <a:pt x="2983" y="4732"/>
                    </a:lnTo>
                    <a:lnTo>
                      <a:pt x="2996" y="4747"/>
                    </a:lnTo>
                    <a:lnTo>
                      <a:pt x="3007" y="4765"/>
                    </a:lnTo>
                    <a:lnTo>
                      <a:pt x="3014" y="4786"/>
                    </a:lnTo>
                    <a:lnTo>
                      <a:pt x="3020" y="4810"/>
                    </a:lnTo>
                    <a:lnTo>
                      <a:pt x="3023" y="4834"/>
                    </a:lnTo>
                    <a:lnTo>
                      <a:pt x="3025" y="4858"/>
                    </a:lnTo>
                    <a:lnTo>
                      <a:pt x="3025" y="4953"/>
                    </a:lnTo>
                    <a:lnTo>
                      <a:pt x="2998" y="4953"/>
                    </a:lnTo>
                    <a:lnTo>
                      <a:pt x="2969" y="4955"/>
                    </a:lnTo>
                    <a:lnTo>
                      <a:pt x="2936" y="4956"/>
                    </a:lnTo>
                    <a:lnTo>
                      <a:pt x="2864" y="4962"/>
                    </a:lnTo>
                    <a:lnTo>
                      <a:pt x="2824" y="4964"/>
                    </a:lnTo>
                    <a:lnTo>
                      <a:pt x="2785" y="4967"/>
                    </a:lnTo>
                    <a:lnTo>
                      <a:pt x="2746" y="4968"/>
                    </a:lnTo>
                    <a:lnTo>
                      <a:pt x="2705" y="4970"/>
                    </a:lnTo>
                    <a:lnTo>
                      <a:pt x="2668" y="4970"/>
                    </a:lnTo>
                    <a:lnTo>
                      <a:pt x="2630" y="4968"/>
                    </a:lnTo>
                    <a:lnTo>
                      <a:pt x="2594" y="4967"/>
                    </a:lnTo>
                    <a:lnTo>
                      <a:pt x="2561" y="4962"/>
                    </a:lnTo>
                    <a:lnTo>
                      <a:pt x="2530" y="4958"/>
                    </a:lnTo>
                    <a:lnTo>
                      <a:pt x="2503" y="4950"/>
                    </a:lnTo>
                    <a:lnTo>
                      <a:pt x="2479" y="4941"/>
                    </a:lnTo>
                    <a:lnTo>
                      <a:pt x="2461" y="4929"/>
                    </a:lnTo>
                    <a:lnTo>
                      <a:pt x="2446" y="4916"/>
                    </a:lnTo>
                    <a:lnTo>
                      <a:pt x="2438" y="4898"/>
                    </a:lnTo>
                    <a:lnTo>
                      <a:pt x="2435" y="4878"/>
                    </a:lnTo>
                    <a:lnTo>
                      <a:pt x="2440" y="4855"/>
                    </a:lnTo>
                    <a:lnTo>
                      <a:pt x="2451" y="4828"/>
                    </a:lnTo>
                    <a:lnTo>
                      <a:pt x="2469" y="4798"/>
                    </a:lnTo>
                    <a:lnTo>
                      <a:pt x="2431" y="4797"/>
                    </a:lnTo>
                    <a:lnTo>
                      <a:pt x="2402" y="4794"/>
                    </a:lnTo>
                    <a:lnTo>
                      <a:pt x="2380" y="4789"/>
                    </a:lnTo>
                    <a:lnTo>
                      <a:pt x="2365" y="4783"/>
                    </a:lnTo>
                    <a:lnTo>
                      <a:pt x="2356" y="4775"/>
                    </a:lnTo>
                    <a:lnTo>
                      <a:pt x="2351" y="4766"/>
                    </a:lnTo>
                    <a:lnTo>
                      <a:pt x="2351" y="4757"/>
                    </a:lnTo>
                    <a:lnTo>
                      <a:pt x="2354" y="4747"/>
                    </a:lnTo>
                    <a:lnTo>
                      <a:pt x="2369" y="4726"/>
                    </a:lnTo>
                    <a:lnTo>
                      <a:pt x="2378" y="4714"/>
                    </a:lnTo>
                    <a:lnTo>
                      <a:pt x="2389" y="4703"/>
                    </a:lnTo>
                    <a:lnTo>
                      <a:pt x="2398" y="4692"/>
                    </a:lnTo>
                    <a:lnTo>
                      <a:pt x="2413" y="4674"/>
                    </a:lnTo>
                    <a:lnTo>
                      <a:pt x="2416" y="4667"/>
                    </a:lnTo>
                    <a:lnTo>
                      <a:pt x="2416" y="4661"/>
                    </a:lnTo>
                    <a:lnTo>
                      <a:pt x="2411" y="4656"/>
                    </a:lnTo>
                    <a:lnTo>
                      <a:pt x="2402" y="4653"/>
                    </a:lnTo>
                    <a:lnTo>
                      <a:pt x="2387" y="4652"/>
                    </a:lnTo>
                    <a:lnTo>
                      <a:pt x="2383" y="4647"/>
                    </a:lnTo>
                    <a:lnTo>
                      <a:pt x="2377" y="4634"/>
                    </a:lnTo>
                    <a:lnTo>
                      <a:pt x="2371" y="4611"/>
                    </a:lnTo>
                    <a:lnTo>
                      <a:pt x="2365" y="4582"/>
                    </a:lnTo>
                    <a:lnTo>
                      <a:pt x="2359" y="4549"/>
                    </a:lnTo>
                    <a:lnTo>
                      <a:pt x="2351" y="4510"/>
                    </a:lnTo>
                    <a:lnTo>
                      <a:pt x="2345" y="4468"/>
                    </a:lnTo>
                    <a:lnTo>
                      <a:pt x="2339" y="4424"/>
                    </a:lnTo>
                    <a:lnTo>
                      <a:pt x="2331" y="4380"/>
                    </a:lnTo>
                    <a:lnTo>
                      <a:pt x="2325" y="4335"/>
                    </a:lnTo>
                    <a:lnTo>
                      <a:pt x="2319" y="4291"/>
                    </a:lnTo>
                    <a:lnTo>
                      <a:pt x="2315" y="4251"/>
                    </a:lnTo>
                    <a:lnTo>
                      <a:pt x="2309" y="4214"/>
                    </a:lnTo>
                    <a:lnTo>
                      <a:pt x="2304" y="4181"/>
                    </a:lnTo>
                    <a:lnTo>
                      <a:pt x="2300" y="4155"/>
                    </a:lnTo>
                    <a:lnTo>
                      <a:pt x="2297" y="4136"/>
                    </a:lnTo>
                    <a:lnTo>
                      <a:pt x="2092" y="2916"/>
                    </a:lnTo>
                    <a:lnTo>
                      <a:pt x="2105" y="2913"/>
                    </a:lnTo>
                    <a:lnTo>
                      <a:pt x="2116" y="2904"/>
                    </a:lnTo>
                    <a:lnTo>
                      <a:pt x="2125" y="2890"/>
                    </a:lnTo>
                    <a:lnTo>
                      <a:pt x="2131" y="2873"/>
                    </a:lnTo>
                    <a:lnTo>
                      <a:pt x="2135" y="2854"/>
                    </a:lnTo>
                    <a:lnTo>
                      <a:pt x="2138" y="2833"/>
                    </a:lnTo>
                    <a:lnTo>
                      <a:pt x="2140" y="2812"/>
                    </a:lnTo>
                    <a:lnTo>
                      <a:pt x="2141" y="2792"/>
                    </a:lnTo>
                    <a:lnTo>
                      <a:pt x="2141" y="2760"/>
                    </a:lnTo>
                    <a:lnTo>
                      <a:pt x="2138" y="2777"/>
                    </a:lnTo>
                    <a:lnTo>
                      <a:pt x="2129" y="2796"/>
                    </a:lnTo>
                    <a:lnTo>
                      <a:pt x="2116" y="2818"/>
                    </a:lnTo>
                    <a:lnTo>
                      <a:pt x="2099" y="2837"/>
                    </a:lnTo>
                    <a:lnTo>
                      <a:pt x="2081" y="2855"/>
                    </a:lnTo>
                    <a:lnTo>
                      <a:pt x="2062" y="2867"/>
                    </a:lnTo>
                    <a:lnTo>
                      <a:pt x="2043" y="2875"/>
                    </a:lnTo>
                    <a:lnTo>
                      <a:pt x="2039" y="2953"/>
                    </a:lnTo>
                    <a:lnTo>
                      <a:pt x="2027" y="3030"/>
                    </a:lnTo>
                    <a:lnTo>
                      <a:pt x="2009" y="3107"/>
                    </a:lnTo>
                    <a:lnTo>
                      <a:pt x="1985" y="3183"/>
                    </a:lnTo>
                    <a:lnTo>
                      <a:pt x="1958" y="3258"/>
                    </a:lnTo>
                    <a:lnTo>
                      <a:pt x="1863" y="3480"/>
                    </a:lnTo>
                    <a:lnTo>
                      <a:pt x="1831" y="3555"/>
                    </a:lnTo>
                    <a:lnTo>
                      <a:pt x="1802" y="3629"/>
                    </a:lnTo>
                    <a:lnTo>
                      <a:pt x="1777" y="3705"/>
                    </a:lnTo>
                    <a:lnTo>
                      <a:pt x="1755" y="3780"/>
                    </a:lnTo>
                    <a:lnTo>
                      <a:pt x="1740" y="3857"/>
                    </a:lnTo>
                    <a:lnTo>
                      <a:pt x="1576" y="4822"/>
                    </a:lnTo>
                    <a:lnTo>
                      <a:pt x="1559" y="4825"/>
                    </a:lnTo>
                    <a:lnTo>
                      <a:pt x="1541" y="4831"/>
                    </a:lnTo>
                    <a:lnTo>
                      <a:pt x="1523" y="4840"/>
                    </a:lnTo>
                    <a:lnTo>
                      <a:pt x="1507" y="4849"/>
                    </a:lnTo>
                    <a:lnTo>
                      <a:pt x="1495" y="4855"/>
                    </a:lnTo>
                    <a:lnTo>
                      <a:pt x="1484" y="4881"/>
                    </a:lnTo>
                    <a:lnTo>
                      <a:pt x="1478" y="4907"/>
                    </a:lnTo>
                    <a:lnTo>
                      <a:pt x="1472" y="4934"/>
                    </a:lnTo>
                    <a:lnTo>
                      <a:pt x="1461" y="4962"/>
                    </a:lnTo>
                    <a:lnTo>
                      <a:pt x="1119" y="4962"/>
                    </a:lnTo>
                    <a:lnTo>
                      <a:pt x="1095" y="4959"/>
                    </a:lnTo>
                    <a:lnTo>
                      <a:pt x="1079" y="4952"/>
                    </a:lnTo>
                    <a:lnTo>
                      <a:pt x="1066" y="4941"/>
                    </a:lnTo>
                    <a:lnTo>
                      <a:pt x="1059" y="4926"/>
                    </a:lnTo>
                    <a:lnTo>
                      <a:pt x="1056" y="4910"/>
                    </a:lnTo>
                    <a:lnTo>
                      <a:pt x="1057" y="4890"/>
                    </a:lnTo>
                    <a:lnTo>
                      <a:pt x="1062" y="4870"/>
                    </a:lnTo>
                    <a:lnTo>
                      <a:pt x="1069" y="4851"/>
                    </a:lnTo>
                    <a:lnTo>
                      <a:pt x="1094" y="4815"/>
                    </a:lnTo>
                    <a:lnTo>
                      <a:pt x="1109" y="4800"/>
                    </a:lnTo>
                    <a:lnTo>
                      <a:pt x="1125" y="4786"/>
                    </a:lnTo>
                    <a:lnTo>
                      <a:pt x="1142" y="4778"/>
                    </a:lnTo>
                    <a:lnTo>
                      <a:pt x="1160" y="4774"/>
                    </a:lnTo>
                    <a:lnTo>
                      <a:pt x="1164" y="4670"/>
                    </a:lnTo>
                    <a:lnTo>
                      <a:pt x="1175" y="4566"/>
                    </a:lnTo>
                    <a:lnTo>
                      <a:pt x="1193" y="4459"/>
                    </a:lnTo>
                    <a:lnTo>
                      <a:pt x="1199" y="4445"/>
                    </a:lnTo>
                    <a:lnTo>
                      <a:pt x="1208" y="4435"/>
                    </a:lnTo>
                    <a:lnTo>
                      <a:pt x="1219" y="4429"/>
                    </a:lnTo>
                    <a:lnTo>
                      <a:pt x="1232" y="4422"/>
                    </a:lnTo>
                    <a:lnTo>
                      <a:pt x="1244" y="4418"/>
                    </a:lnTo>
                    <a:lnTo>
                      <a:pt x="1256" y="4410"/>
                    </a:lnTo>
                    <a:lnTo>
                      <a:pt x="1265" y="4401"/>
                    </a:lnTo>
                    <a:lnTo>
                      <a:pt x="1272" y="4386"/>
                    </a:lnTo>
                    <a:lnTo>
                      <a:pt x="1288" y="4305"/>
                    </a:lnTo>
                    <a:lnTo>
                      <a:pt x="1300" y="4220"/>
                    </a:lnTo>
                    <a:lnTo>
                      <a:pt x="1308" y="4134"/>
                    </a:lnTo>
                    <a:lnTo>
                      <a:pt x="1315" y="4047"/>
                    </a:lnTo>
                    <a:lnTo>
                      <a:pt x="1324" y="3959"/>
                    </a:lnTo>
                    <a:lnTo>
                      <a:pt x="1335" y="3869"/>
                    </a:lnTo>
                    <a:lnTo>
                      <a:pt x="1348" y="3780"/>
                    </a:lnTo>
                    <a:lnTo>
                      <a:pt x="1365" y="3701"/>
                    </a:lnTo>
                    <a:lnTo>
                      <a:pt x="1383" y="3623"/>
                    </a:lnTo>
                    <a:lnTo>
                      <a:pt x="1404" y="3546"/>
                    </a:lnTo>
                    <a:lnTo>
                      <a:pt x="1424" y="3468"/>
                    </a:lnTo>
                    <a:lnTo>
                      <a:pt x="1442" y="3392"/>
                    </a:lnTo>
                    <a:lnTo>
                      <a:pt x="1457" y="3315"/>
                    </a:lnTo>
                    <a:lnTo>
                      <a:pt x="1468" y="3241"/>
                    </a:lnTo>
                    <a:lnTo>
                      <a:pt x="1471" y="3169"/>
                    </a:lnTo>
                    <a:lnTo>
                      <a:pt x="1471" y="3088"/>
                    </a:lnTo>
                    <a:lnTo>
                      <a:pt x="1474" y="3006"/>
                    </a:lnTo>
                    <a:lnTo>
                      <a:pt x="1478" y="2925"/>
                    </a:lnTo>
                    <a:lnTo>
                      <a:pt x="1486" y="2843"/>
                    </a:lnTo>
                    <a:lnTo>
                      <a:pt x="1496" y="2762"/>
                    </a:lnTo>
                    <a:lnTo>
                      <a:pt x="1511" y="2680"/>
                    </a:lnTo>
                    <a:lnTo>
                      <a:pt x="1529" y="2602"/>
                    </a:lnTo>
                    <a:lnTo>
                      <a:pt x="1553" y="2525"/>
                    </a:lnTo>
                    <a:lnTo>
                      <a:pt x="1582" y="2450"/>
                    </a:lnTo>
                    <a:lnTo>
                      <a:pt x="1618" y="2379"/>
                    </a:lnTo>
                    <a:lnTo>
                      <a:pt x="1659" y="2309"/>
                    </a:lnTo>
                    <a:lnTo>
                      <a:pt x="1528" y="2309"/>
                    </a:lnTo>
                    <a:lnTo>
                      <a:pt x="1569" y="1631"/>
                    </a:lnTo>
                    <a:lnTo>
                      <a:pt x="1540" y="1311"/>
                    </a:lnTo>
                    <a:lnTo>
                      <a:pt x="1501" y="1306"/>
                    </a:lnTo>
                    <a:lnTo>
                      <a:pt x="1458" y="1309"/>
                    </a:lnTo>
                    <a:lnTo>
                      <a:pt x="1413" y="1318"/>
                    </a:lnTo>
                    <a:lnTo>
                      <a:pt x="1368" y="1330"/>
                    </a:lnTo>
                    <a:lnTo>
                      <a:pt x="1323" y="1344"/>
                    </a:lnTo>
                    <a:lnTo>
                      <a:pt x="1232" y="1374"/>
                    </a:lnTo>
                    <a:lnTo>
                      <a:pt x="1187" y="1388"/>
                    </a:lnTo>
                    <a:lnTo>
                      <a:pt x="1145" y="1397"/>
                    </a:lnTo>
                    <a:lnTo>
                      <a:pt x="1106" y="1401"/>
                    </a:lnTo>
                    <a:lnTo>
                      <a:pt x="756" y="1484"/>
                    </a:lnTo>
                    <a:lnTo>
                      <a:pt x="720" y="1493"/>
                    </a:lnTo>
                    <a:lnTo>
                      <a:pt x="680" y="1498"/>
                    </a:lnTo>
                    <a:lnTo>
                      <a:pt x="638" y="1498"/>
                    </a:lnTo>
                    <a:lnTo>
                      <a:pt x="595" y="1495"/>
                    </a:lnTo>
                    <a:lnTo>
                      <a:pt x="551" y="1490"/>
                    </a:lnTo>
                    <a:lnTo>
                      <a:pt x="507" y="1483"/>
                    </a:lnTo>
                    <a:lnTo>
                      <a:pt x="463" y="1477"/>
                    </a:lnTo>
                    <a:lnTo>
                      <a:pt x="421" y="1471"/>
                    </a:lnTo>
                    <a:lnTo>
                      <a:pt x="382" y="1466"/>
                    </a:lnTo>
                    <a:lnTo>
                      <a:pt x="346" y="1465"/>
                    </a:lnTo>
                    <a:lnTo>
                      <a:pt x="340" y="1471"/>
                    </a:lnTo>
                    <a:lnTo>
                      <a:pt x="337" y="1480"/>
                    </a:lnTo>
                    <a:lnTo>
                      <a:pt x="334" y="1492"/>
                    </a:lnTo>
                    <a:lnTo>
                      <a:pt x="332" y="1504"/>
                    </a:lnTo>
                    <a:lnTo>
                      <a:pt x="329" y="1513"/>
                    </a:lnTo>
                    <a:lnTo>
                      <a:pt x="323" y="1519"/>
                    </a:lnTo>
                    <a:lnTo>
                      <a:pt x="285" y="1531"/>
                    </a:lnTo>
                    <a:lnTo>
                      <a:pt x="251" y="1542"/>
                    </a:lnTo>
                    <a:lnTo>
                      <a:pt x="222" y="1551"/>
                    </a:lnTo>
                    <a:lnTo>
                      <a:pt x="198" y="1557"/>
                    </a:lnTo>
                    <a:lnTo>
                      <a:pt x="175" y="1563"/>
                    </a:lnTo>
                    <a:lnTo>
                      <a:pt x="157" y="1566"/>
                    </a:lnTo>
                    <a:lnTo>
                      <a:pt x="144" y="1567"/>
                    </a:lnTo>
                    <a:lnTo>
                      <a:pt x="135" y="1566"/>
                    </a:lnTo>
                    <a:lnTo>
                      <a:pt x="132" y="1563"/>
                    </a:lnTo>
                    <a:lnTo>
                      <a:pt x="135" y="1557"/>
                    </a:lnTo>
                    <a:lnTo>
                      <a:pt x="144" y="1546"/>
                    </a:lnTo>
                    <a:lnTo>
                      <a:pt x="160" y="1534"/>
                    </a:lnTo>
                    <a:lnTo>
                      <a:pt x="184" y="1517"/>
                    </a:lnTo>
                    <a:lnTo>
                      <a:pt x="159" y="1526"/>
                    </a:lnTo>
                    <a:lnTo>
                      <a:pt x="136" y="1534"/>
                    </a:lnTo>
                    <a:lnTo>
                      <a:pt x="115" y="1542"/>
                    </a:lnTo>
                    <a:lnTo>
                      <a:pt x="98" y="1546"/>
                    </a:lnTo>
                    <a:lnTo>
                      <a:pt x="85" y="1549"/>
                    </a:lnTo>
                    <a:lnTo>
                      <a:pt x="74" y="1549"/>
                    </a:lnTo>
                    <a:lnTo>
                      <a:pt x="68" y="1548"/>
                    </a:lnTo>
                    <a:lnTo>
                      <a:pt x="67" y="1542"/>
                    </a:lnTo>
                    <a:lnTo>
                      <a:pt x="70" y="1534"/>
                    </a:lnTo>
                    <a:lnTo>
                      <a:pt x="77" y="1522"/>
                    </a:lnTo>
                    <a:lnTo>
                      <a:pt x="89" y="1505"/>
                    </a:lnTo>
                    <a:lnTo>
                      <a:pt x="108" y="1486"/>
                    </a:lnTo>
                    <a:lnTo>
                      <a:pt x="132" y="1462"/>
                    </a:lnTo>
                    <a:lnTo>
                      <a:pt x="92" y="1475"/>
                    </a:lnTo>
                    <a:lnTo>
                      <a:pt x="61" y="1484"/>
                    </a:lnTo>
                    <a:lnTo>
                      <a:pt x="35" y="1489"/>
                    </a:lnTo>
                    <a:lnTo>
                      <a:pt x="17" y="1492"/>
                    </a:lnTo>
                    <a:lnTo>
                      <a:pt x="5" y="1490"/>
                    </a:lnTo>
                    <a:lnTo>
                      <a:pt x="0" y="1486"/>
                    </a:lnTo>
                    <a:lnTo>
                      <a:pt x="4" y="1480"/>
                    </a:lnTo>
                    <a:lnTo>
                      <a:pt x="13" y="1471"/>
                    </a:lnTo>
                    <a:lnTo>
                      <a:pt x="29" y="1459"/>
                    </a:lnTo>
                    <a:lnTo>
                      <a:pt x="50" y="1445"/>
                    </a:lnTo>
                    <a:lnTo>
                      <a:pt x="80" y="1430"/>
                    </a:lnTo>
                    <a:lnTo>
                      <a:pt x="115" y="1413"/>
                    </a:lnTo>
                    <a:lnTo>
                      <a:pt x="77" y="1407"/>
                    </a:lnTo>
                    <a:lnTo>
                      <a:pt x="49" y="1403"/>
                    </a:lnTo>
                    <a:lnTo>
                      <a:pt x="28" y="1400"/>
                    </a:lnTo>
                    <a:lnTo>
                      <a:pt x="17" y="1397"/>
                    </a:lnTo>
                    <a:lnTo>
                      <a:pt x="13" y="1394"/>
                    </a:lnTo>
                    <a:lnTo>
                      <a:pt x="14" y="1391"/>
                    </a:lnTo>
                    <a:lnTo>
                      <a:pt x="22" y="1389"/>
                    </a:lnTo>
                    <a:lnTo>
                      <a:pt x="34" y="1388"/>
                    </a:lnTo>
                    <a:lnTo>
                      <a:pt x="49" y="1386"/>
                    </a:lnTo>
                    <a:lnTo>
                      <a:pt x="68" y="1383"/>
                    </a:lnTo>
                    <a:lnTo>
                      <a:pt x="89" y="1382"/>
                    </a:lnTo>
                    <a:lnTo>
                      <a:pt x="112" y="1380"/>
                    </a:lnTo>
                    <a:lnTo>
                      <a:pt x="160" y="1374"/>
                    </a:lnTo>
                    <a:lnTo>
                      <a:pt x="183" y="1371"/>
                    </a:lnTo>
                    <a:lnTo>
                      <a:pt x="204" y="1368"/>
                    </a:lnTo>
                    <a:lnTo>
                      <a:pt x="222" y="1364"/>
                    </a:lnTo>
                    <a:lnTo>
                      <a:pt x="237" y="1358"/>
                    </a:lnTo>
                    <a:lnTo>
                      <a:pt x="248" y="1352"/>
                    </a:lnTo>
                    <a:lnTo>
                      <a:pt x="234" y="1314"/>
                    </a:lnTo>
                    <a:lnTo>
                      <a:pt x="224" y="1281"/>
                    </a:lnTo>
                    <a:lnTo>
                      <a:pt x="218" y="1256"/>
                    </a:lnTo>
                    <a:lnTo>
                      <a:pt x="213" y="1237"/>
                    </a:lnTo>
                    <a:lnTo>
                      <a:pt x="212" y="1222"/>
                    </a:lnTo>
                    <a:lnTo>
                      <a:pt x="213" y="1213"/>
                    </a:lnTo>
                    <a:lnTo>
                      <a:pt x="216" y="1210"/>
                    </a:lnTo>
                    <a:lnTo>
                      <a:pt x="221" y="1210"/>
                    </a:lnTo>
                    <a:lnTo>
                      <a:pt x="228" y="1214"/>
                    </a:lnTo>
                    <a:lnTo>
                      <a:pt x="236" y="1223"/>
                    </a:lnTo>
                    <a:lnTo>
                      <a:pt x="245" y="1235"/>
                    </a:lnTo>
                    <a:lnTo>
                      <a:pt x="254" y="1250"/>
                    </a:lnTo>
                    <a:lnTo>
                      <a:pt x="264" y="1267"/>
                    </a:lnTo>
                    <a:lnTo>
                      <a:pt x="285" y="1309"/>
                    </a:lnTo>
                    <a:lnTo>
                      <a:pt x="294" y="1333"/>
                    </a:lnTo>
                    <a:lnTo>
                      <a:pt x="302" y="1342"/>
                    </a:lnTo>
                    <a:lnTo>
                      <a:pt x="319" y="1347"/>
                    </a:lnTo>
                    <a:lnTo>
                      <a:pt x="341" y="1350"/>
                    </a:lnTo>
                    <a:lnTo>
                      <a:pt x="370" y="1352"/>
                    </a:lnTo>
                    <a:lnTo>
                      <a:pt x="405" y="1350"/>
                    </a:lnTo>
                    <a:lnTo>
                      <a:pt x="444" y="1347"/>
                    </a:lnTo>
                    <a:lnTo>
                      <a:pt x="486" y="1342"/>
                    </a:lnTo>
                    <a:lnTo>
                      <a:pt x="533" y="1336"/>
                    </a:lnTo>
                    <a:lnTo>
                      <a:pt x="579" y="1329"/>
                    </a:lnTo>
                    <a:lnTo>
                      <a:pt x="628" y="1320"/>
                    </a:lnTo>
                    <a:lnTo>
                      <a:pt x="676" y="1312"/>
                    </a:lnTo>
                    <a:lnTo>
                      <a:pt x="724" y="1302"/>
                    </a:lnTo>
                    <a:lnTo>
                      <a:pt x="771" y="1293"/>
                    </a:lnTo>
                    <a:lnTo>
                      <a:pt x="813" y="1282"/>
                    </a:lnTo>
                    <a:lnTo>
                      <a:pt x="854" y="1273"/>
                    </a:lnTo>
                    <a:lnTo>
                      <a:pt x="890" y="1264"/>
                    </a:lnTo>
                    <a:lnTo>
                      <a:pt x="920" y="1255"/>
                    </a:lnTo>
                    <a:lnTo>
                      <a:pt x="944" y="1247"/>
                    </a:lnTo>
                    <a:lnTo>
                      <a:pt x="962" y="1241"/>
                    </a:lnTo>
                    <a:lnTo>
                      <a:pt x="965" y="1237"/>
                    </a:lnTo>
                    <a:lnTo>
                      <a:pt x="976" y="1232"/>
                    </a:lnTo>
                    <a:lnTo>
                      <a:pt x="993" y="1228"/>
                    </a:lnTo>
                    <a:lnTo>
                      <a:pt x="1014" y="1225"/>
                    </a:lnTo>
                    <a:lnTo>
                      <a:pt x="1038" y="1220"/>
                    </a:lnTo>
                    <a:lnTo>
                      <a:pt x="1089" y="1208"/>
                    </a:lnTo>
                    <a:lnTo>
                      <a:pt x="1112" y="1201"/>
                    </a:lnTo>
                    <a:lnTo>
                      <a:pt x="1130" y="1192"/>
                    </a:lnTo>
                    <a:lnTo>
                      <a:pt x="1172" y="1166"/>
                    </a:lnTo>
                    <a:lnTo>
                      <a:pt x="1210" y="1143"/>
                    </a:lnTo>
                    <a:lnTo>
                      <a:pt x="1244" y="1122"/>
                    </a:lnTo>
                    <a:lnTo>
                      <a:pt x="1279" y="1103"/>
                    </a:lnTo>
                    <a:lnTo>
                      <a:pt x="1315" y="1085"/>
                    </a:lnTo>
                    <a:lnTo>
                      <a:pt x="1353" y="1065"/>
                    </a:lnTo>
                    <a:lnTo>
                      <a:pt x="1395" y="1045"/>
                    </a:lnTo>
                    <a:lnTo>
                      <a:pt x="1442" y="1024"/>
                    </a:lnTo>
                    <a:lnTo>
                      <a:pt x="1480" y="977"/>
                    </a:lnTo>
                    <a:lnTo>
                      <a:pt x="1517" y="938"/>
                    </a:lnTo>
                    <a:lnTo>
                      <a:pt x="1555" y="907"/>
                    </a:lnTo>
                    <a:lnTo>
                      <a:pt x="1591" y="879"/>
                    </a:lnTo>
                    <a:lnTo>
                      <a:pt x="1626" y="858"/>
                    </a:lnTo>
                    <a:lnTo>
                      <a:pt x="1661" y="842"/>
                    </a:lnTo>
                    <a:lnTo>
                      <a:pt x="1694" y="828"/>
                    </a:lnTo>
                    <a:lnTo>
                      <a:pt x="1725" y="818"/>
                    </a:lnTo>
                    <a:lnTo>
                      <a:pt x="1754" y="810"/>
                    </a:lnTo>
                    <a:lnTo>
                      <a:pt x="1781" y="804"/>
                    </a:lnTo>
                    <a:lnTo>
                      <a:pt x="1807" y="798"/>
                    </a:lnTo>
                    <a:lnTo>
                      <a:pt x="1829" y="792"/>
                    </a:lnTo>
                    <a:lnTo>
                      <a:pt x="1849" y="784"/>
                    </a:lnTo>
                    <a:lnTo>
                      <a:pt x="1866" y="777"/>
                    </a:lnTo>
                    <a:lnTo>
                      <a:pt x="1879" y="765"/>
                    </a:lnTo>
                    <a:lnTo>
                      <a:pt x="1888" y="751"/>
                    </a:lnTo>
                    <a:lnTo>
                      <a:pt x="1894" y="733"/>
                    </a:lnTo>
                    <a:lnTo>
                      <a:pt x="1897" y="710"/>
                    </a:lnTo>
                    <a:lnTo>
                      <a:pt x="1894" y="683"/>
                    </a:lnTo>
                    <a:lnTo>
                      <a:pt x="1888" y="649"/>
                    </a:lnTo>
                    <a:lnTo>
                      <a:pt x="1885" y="634"/>
                    </a:lnTo>
                    <a:lnTo>
                      <a:pt x="1876" y="617"/>
                    </a:lnTo>
                    <a:lnTo>
                      <a:pt x="1863" y="597"/>
                    </a:lnTo>
                    <a:lnTo>
                      <a:pt x="1847" y="575"/>
                    </a:lnTo>
                    <a:lnTo>
                      <a:pt x="1831" y="545"/>
                    </a:lnTo>
                    <a:lnTo>
                      <a:pt x="1816" y="510"/>
                    </a:lnTo>
                    <a:lnTo>
                      <a:pt x="1807" y="487"/>
                    </a:lnTo>
                    <a:lnTo>
                      <a:pt x="1798" y="459"/>
                    </a:lnTo>
                    <a:lnTo>
                      <a:pt x="1786" y="427"/>
                    </a:lnTo>
                    <a:lnTo>
                      <a:pt x="1765" y="361"/>
                    </a:lnTo>
                    <a:lnTo>
                      <a:pt x="1755" y="327"/>
                    </a:lnTo>
                    <a:lnTo>
                      <a:pt x="1748" y="299"/>
                    </a:lnTo>
                    <a:lnTo>
                      <a:pt x="1742" y="273"/>
                    </a:lnTo>
                    <a:lnTo>
                      <a:pt x="1740" y="255"/>
                    </a:lnTo>
                    <a:lnTo>
                      <a:pt x="1746" y="223"/>
                    </a:lnTo>
                    <a:lnTo>
                      <a:pt x="1762" y="192"/>
                    </a:lnTo>
                    <a:lnTo>
                      <a:pt x="1784" y="161"/>
                    </a:lnTo>
                    <a:lnTo>
                      <a:pt x="1814" y="133"/>
                    </a:lnTo>
                    <a:lnTo>
                      <a:pt x="1850" y="106"/>
                    </a:lnTo>
                    <a:lnTo>
                      <a:pt x="1890" y="85"/>
                    </a:lnTo>
                    <a:lnTo>
                      <a:pt x="1932" y="66"/>
                    </a:lnTo>
                    <a:lnTo>
                      <a:pt x="1976" y="54"/>
                    </a:lnTo>
                    <a:lnTo>
                      <a:pt x="2018" y="48"/>
                    </a:lnTo>
                    <a:lnTo>
                      <a:pt x="2053" y="50"/>
                    </a:lnTo>
                    <a:lnTo>
                      <a:pt x="2086" y="59"/>
                    </a:lnTo>
                    <a:lnTo>
                      <a:pt x="2114" y="71"/>
                    </a:lnTo>
                    <a:lnTo>
                      <a:pt x="2141" y="88"/>
                    </a:lnTo>
                    <a:lnTo>
                      <a:pt x="2163" y="104"/>
                    </a:lnTo>
                    <a:lnTo>
                      <a:pt x="2181" y="121"/>
                    </a:lnTo>
                    <a:lnTo>
                      <a:pt x="2193" y="134"/>
                    </a:lnTo>
                    <a:lnTo>
                      <a:pt x="2200" y="145"/>
                    </a:lnTo>
                    <a:lnTo>
                      <a:pt x="2214" y="170"/>
                    </a:lnTo>
                    <a:lnTo>
                      <a:pt x="2226" y="201"/>
                    </a:lnTo>
                    <a:lnTo>
                      <a:pt x="2236" y="232"/>
                    </a:lnTo>
                    <a:lnTo>
                      <a:pt x="2247" y="267"/>
                    </a:lnTo>
                    <a:lnTo>
                      <a:pt x="2255" y="303"/>
                    </a:lnTo>
                    <a:lnTo>
                      <a:pt x="2261" y="341"/>
                    </a:lnTo>
                    <a:lnTo>
                      <a:pt x="2265" y="380"/>
                    </a:lnTo>
                    <a:lnTo>
                      <a:pt x="2268" y="416"/>
                    </a:lnTo>
                    <a:lnTo>
                      <a:pt x="2268" y="454"/>
                    </a:lnTo>
                    <a:lnTo>
                      <a:pt x="2267" y="489"/>
                    </a:lnTo>
                    <a:lnTo>
                      <a:pt x="2262" y="522"/>
                    </a:lnTo>
                    <a:lnTo>
                      <a:pt x="2255" y="552"/>
                    </a:lnTo>
                    <a:lnTo>
                      <a:pt x="2244" y="579"/>
                    </a:lnTo>
                    <a:lnTo>
                      <a:pt x="2232" y="602"/>
                    </a:lnTo>
                    <a:lnTo>
                      <a:pt x="2217" y="620"/>
                    </a:lnTo>
                    <a:lnTo>
                      <a:pt x="2197" y="634"/>
                    </a:lnTo>
                    <a:lnTo>
                      <a:pt x="2175" y="640"/>
                    </a:lnTo>
                    <a:lnTo>
                      <a:pt x="2149" y="640"/>
                    </a:lnTo>
                    <a:lnTo>
                      <a:pt x="2132" y="641"/>
                    </a:lnTo>
                    <a:lnTo>
                      <a:pt x="2122" y="647"/>
                    </a:lnTo>
                    <a:lnTo>
                      <a:pt x="2117" y="655"/>
                    </a:lnTo>
                    <a:lnTo>
                      <a:pt x="2116" y="665"/>
                    </a:lnTo>
                    <a:lnTo>
                      <a:pt x="2120" y="679"/>
                    </a:lnTo>
                    <a:lnTo>
                      <a:pt x="2126" y="692"/>
                    </a:lnTo>
                    <a:lnTo>
                      <a:pt x="2137" y="707"/>
                    </a:lnTo>
                    <a:lnTo>
                      <a:pt x="2151" y="723"/>
                    </a:lnTo>
                    <a:lnTo>
                      <a:pt x="2167" y="738"/>
                    </a:lnTo>
                    <a:lnTo>
                      <a:pt x="2185" y="753"/>
                    </a:lnTo>
                    <a:lnTo>
                      <a:pt x="2276" y="727"/>
                    </a:lnTo>
                    <a:lnTo>
                      <a:pt x="2711" y="603"/>
                    </a:lnTo>
                    <a:lnTo>
                      <a:pt x="2812" y="517"/>
                    </a:lnTo>
                    <a:lnTo>
                      <a:pt x="2827" y="507"/>
                    </a:lnTo>
                    <a:lnTo>
                      <a:pt x="2852" y="496"/>
                    </a:lnTo>
                    <a:lnTo>
                      <a:pt x="2882" y="484"/>
                    </a:lnTo>
                    <a:lnTo>
                      <a:pt x="2918" y="471"/>
                    </a:lnTo>
                    <a:lnTo>
                      <a:pt x="2959" y="456"/>
                    </a:lnTo>
                    <a:lnTo>
                      <a:pt x="3002" y="440"/>
                    </a:lnTo>
                    <a:lnTo>
                      <a:pt x="3090" y="407"/>
                    </a:lnTo>
                    <a:lnTo>
                      <a:pt x="3132" y="392"/>
                    </a:lnTo>
                    <a:lnTo>
                      <a:pt x="3171" y="376"/>
                    </a:lnTo>
                    <a:lnTo>
                      <a:pt x="3206" y="359"/>
                    </a:lnTo>
                    <a:lnTo>
                      <a:pt x="3233" y="344"/>
                    </a:lnTo>
                    <a:lnTo>
                      <a:pt x="3254" y="329"/>
                    </a:lnTo>
                    <a:lnTo>
                      <a:pt x="3266" y="314"/>
                    </a:lnTo>
                    <a:lnTo>
                      <a:pt x="3274" y="300"/>
                    </a:lnTo>
                    <a:lnTo>
                      <a:pt x="3284" y="281"/>
                    </a:lnTo>
                    <a:lnTo>
                      <a:pt x="3295" y="255"/>
                    </a:lnTo>
                    <a:lnTo>
                      <a:pt x="3305" y="222"/>
                    </a:lnTo>
                    <a:lnTo>
                      <a:pt x="3311" y="193"/>
                    </a:lnTo>
                    <a:lnTo>
                      <a:pt x="3317" y="163"/>
                    </a:lnTo>
                    <a:lnTo>
                      <a:pt x="3322" y="133"/>
                    </a:lnTo>
                    <a:lnTo>
                      <a:pt x="3325" y="106"/>
                    </a:lnTo>
                    <a:lnTo>
                      <a:pt x="3328" y="80"/>
                    </a:lnTo>
                    <a:lnTo>
                      <a:pt x="3331" y="57"/>
                    </a:lnTo>
                    <a:lnTo>
                      <a:pt x="3334" y="39"/>
                    </a:lnTo>
                    <a:lnTo>
                      <a:pt x="3337" y="27"/>
                    </a:lnTo>
                    <a:lnTo>
                      <a:pt x="3342" y="21"/>
                    </a:lnTo>
                    <a:lnTo>
                      <a:pt x="3346" y="21"/>
                    </a:lnTo>
                    <a:lnTo>
                      <a:pt x="3352" y="32"/>
                    </a:lnTo>
                    <a:lnTo>
                      <a:pt x="3360" y="50"/>
                    </a:lnTo>
                    <a:lnTo>
                      <a:pt x="3361" y="54"/>
                    </a:lnTo>
                    <a:lnTo>
                      <a:pt x="3363" y="62"/>
                    </a:lnTo>
                    <a:lnTo>
                      <a:pt x="3366" y="75"/>
                    </a:lnTo>
                    <a:lnTo>
                      <a:pt x="3370" y="91"/>
                    </a:lnTo>
                    <a:lnTo>
                      <a:pt x="3382" y="124"/>
                    </a:lnTo>
                    <a:lnTo>
                      <a:pt x="3390" y="140"/>
                    </a:lnTo>
                    <a:lnTo>
                      <a:pt x="3397" y="155"/>
                    </a:lnTo>
                    <a:lnTo>
                      <a:pt x="3406" y="167"/>
                    </a:lnTo>
                    <a:lnTo>
                      <a:pt x="3417" y="175"/>
                    </a:lnTo>
                    <a:lnTo>
                      <a:pt x="3429" y="178"/>
                    </a:lnTo>
                    <a:lnTo>
                      <a:pt x="3441" y="175"/>
                    </a:lnTo>
                    <a:lnTo>
                      <a:pt x="3455" y="164"/>
                    </a:lnTo>
                    <a:lnTo>
                      <a:pt x="3470" y="146"/>
                    </a:lnTo>
                    <a:lnTo>
                      <a:pt x="3485" y="118"/>
                    </a:lnTo>
                    <a:lnTo>
                      <a:pt x="3489" y="109"/>
                    </a:lnTo>
                    <a:lnTo>
                      <a:pt x="3497" y="97"/>
                    </a:lnTo>
                    <a:lnTo>
                      <a:pt x="3506" y="85"/>
                    </a:lnTo>
                    <a:lnTo>
                      <a:pt x="3527" y="57"/>
                    </a:lnTo>
                    <a:lnTo>
                      <a:pt x="3539" y="44"/>
                    </a:lnTo>
                    <a:lnTo>
                      <a:pt x="3572" y="11"/>
                    </a:lnTo>
                    <a:lnTo>
                      <a:pt x="3583" y="5"/>
                    </a:lnTo>
                    <a:lnTo>
                      <a:pt x="3590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24" tIns="45713" rIns="91424" bIns="45713"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20" name="ïṥḷîḓé"/>
              <p:cNvSpPr/>
              <p:nvPr/>
            </p:nvSpPr>
            <p:spPr bwMode="auto">
              <a:xfrm>
                <a:off x="7042611" y="1131861"/>
                <a:ext cx="609263" cy="1014163"/>
              </a:xfrm>
              <a:custGeom>
                <a:avLst/>
                <a:gdLst>
                  <a:gd name="T0" fmla="*/ 150 w 255"/>
                  <a:gd name="T1" fmla="*/ 243 h 425"/>
                  <a:gd name="T2" fmla="*/ 161 w 255"/>
                  <a:gd name="T3" fmla="*/ 243 h 425"/>
                  <a:gd name="T4" fmla="*/ 161 w 255"/>
                  <a:gd name="T5" fmla="*/ 229 h 425"/>
                  <a:gd name="T6" fmla="*/ 149 w 255"/>
                  <a:gd name="T7" fmla="*/ 229 h 425"/>
                  <a:gd name="T8" fmla="*/ 149 w 255"/>
                  <a:gd name="T9" fmla="*/ 212 h 425"/>
                  <a:gd name="T10" fmla="*/ 206 w 255"/>
                  <a:gd name="T11" fmla="*/ 243 h 425"/>
                  <a:gd name="T12" fmla="*/ 195 w 255"/>
                  <a:gd name="T13" fmla="*/ 154 h 425"/>
                  <a:gd name="T14" fmla="*/ 255 w 255"/>
                  <a:gd name="T15" fmla="*/ 93 h 425"/>
                  <a:gd name="T16" fmla="*/ 169 w 255"/>
                  <a:gd name="T17" fmla="*/ 81 h 425"/>
                  <a:gd name="T18" fmla="*/ 128 w 255"/>
                  <a:gd name="T19" fmla="*/ 1 h 425"/>
                  <a:gd name="T20" fmla="*/ 127 w 255"/>
                  <a:gd name="T21" fmla="*/ 0 h 425"/>
                  <a:gd name="T22" fmla="*/ 127 w 255"/>
                  <a:gd name="T23" fmla="*/ 0 h 425"/>
                  <a:gd name="T24" fmla="*/ 85 w 255"/>
                  <a:gd name="T25" fmla="*/ 81 h 425"/>
                  <a:gd name="T26" fmla="*/ 0 w 255"/>
                  <a:gd name="T27" fmla="*/ 93 h 425"/>
                  <a:gd name="T28" fmla="*/ 59 w 255"/>
                  <a:gd name="T29" fmla="*/ 154 h 425"/>
                  <a:gd name="T30" fmla="*/ 48 w 255"/>
                  <a:gd name="T31" fmla="*/ 243 h 425"/>
                  <a:gd name="T32" fmla="*/ 106 w 255"/>
                  <a:gd name="T33" fmla="*/ 212 h 425"/>
                  <a:gd name="T34" fmla="*/ 105 w 255"/>
                  <a:gd name="T35" fmla="*/ 229 h 425"/>
                  <a:gd name="T36" fmla="*/ 94 w 255"/>
                  <a:gd name="T37" fmla="*/ 229 h 425"/>
                  <a:gd name="T38" fmla="*/ 94 w 255"/>
                  <a:gd name="T39" fmla="*/ 243 h 425"/>
                  <a:gd name="T40" fmla="*/ 105 w 255"/>
                  <a:gd name="T41" fmla="*/ 243 h 425"/>
                  <a:gd name="T42" fmla="*/ 73 w 255"/>
                  <a:gd name="T43" fmla="*/ 326 h 425"/>
                  <a:gd name="T44" fmla="*/ 40 w 255"/>
                  <a:gd name="T45" fmla="*/ 326 h 425"/>
                  <a:gd name="T46" fmla="*/ 40 w 255"/>
                  <a:gd name="T47" fmla="*/ 425 h 425"/>
                  <a:gd name="T48" fmla="*/ 127 w 255"/>
                  <a:gd name="T49" fmla="*/ 425 h 425"/>
                  <a:gd name="T50" fmla="*/ 127 w 255"/>
                  <a:gd name="T51" fmla="*/ 425 h 425"/>
                  <a:gd name="T52" fmla="*/ 215 w 255"/>
                  <a:gd name="T53" fmla="*/ 425 h 425"/>
                  <a:gd name="T54" fmla="*/ 215 w 255"/>
                  <a:gd name="T55" fmla="*/ 326 h 425"/>
                  <a:gd name="T56" fmla="*/ 182 w 255"/>
                  <a:gd name="T57" fmla="*/ 326 h 425"/>
                  <a:gd name="T58" fmla="*/ 150 w 255"/>
                  <a:gd name="T59" fmla="*/ 243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55" h="425">
                    <a:moveTo>
                      <a:pt x="150" y="243"/>
                    </a:moveTo>
                    <a:lnTo>
                      <a:pt x="161" y="243"/>
                    </a:lnTo>
                    <a:lnTo>
                      <a:pt x="161" y="229"/>
                    </a:lnTo>
                    <a:lnTo>
                      <a:pt x="149" y="229"/>
                    </a:lnTo>
                    <a:cubicBezTo>
                      <a:pt x="149" y="222"/>
                      <a:pt x="149" y="216"/>
                      <a:pt x="149" y="212"/>
                    </a:cubicBezTo>
                    <a:lnTo>
                      <a:pt x="206" y="243"/>
                    </a:lnTo>
                    <a:lnTo>
                      <a:pt x="195" y="154"/>
                    </a:lnTo>
                    <a:lnTo>
                      <a:pt x="255" y="93"/>
                    </a:lnTo>
                    <a:lnTo>
                      <a:pt x="169" y="81"/>
                    </a:lnTo>
                    <a:lnTo>
                      <a:pt x="128" y="1"/>
                    </a:lnTo>
                    <a:lnTo>
                      <a:pt x="127" y="0"/>
                    </a:lnTo>
                    <a:lnTo>
                      <a:pt x="127" y="0"/>
                    </a:lnTo>
                    <a:lnTo>
                      <a:pt x="85" y="81"/>
                    </a:lnTo>
                    <a:lnTo>
                      <a:pt x="0" y="93"/>
                    </a:lnTo>
                    <a:lnTo>
                      <a:pt x="59" y="154"/>
                    </a:lnTo>
                    <a:lnTo>
                      <a:pt x="48" y="243"/>
                    </a:lnTo>
                    <a:lnTo>
                      <a:pt x="106" y="212"/>
                    </a:lnTo>
                    <a:cubicBezTo>
                      <a:pt x="106" y="216"/>
                      <a:pt x="106" y="222"/>
                      <a:pt x="105" y="229"/>
                    </a:cubicBezTo>
                    <a:lnTo>
                      <a:pt x="94" y="229"/>
                    </a:lnTo>
                    <a:lnTo>
                      <a:pt x="94" y="243"/>
                    </a:lnTo>
                    <a:lnTo>
                      <a:pt x="105" y="243"/>
                    </a:lnTo>
                    <a:cubicBezTo>
                      <a:pt x="102" y="279"/>
                      <a:pt x="94" y="326"/>
                      <a:pt x="73" y="326"/>
                    </a:cubicBezTo>
                    <a:lnTo>
                      <a:pt x="40" y="326"/>
                    </a:lnTo>
                    <a:lnTo>
                      <a:pt x="40" y="425"/>
                    </a:lnTo>
                    <a:lnTo>
                      <a:pt x="127" y="425"/>
                    </a:lnTo>
                    <a:lnTo>
                      <a:pt x="127" y="425"/>
                    </a:lnTo>
                    <a:lnTo>
                      <a:pt x="215" y="425"/>
                    </a:lnTo>
                    <a:lnTo>
                      <a:pt x="215" y="326"/>
                    </a:lnTo>
                    <a:lnTo>
                      <a:pt x="182" y="326"/>
                    </a:lnTo>
                    <a:cubicBezTo>
                      <a:pt x="161" y="326"/>
                      <a:pt x="153" y="279"/>
                      <a:pt x="150" y="24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21" name="iṣḷîḍè"/>
              <p:cNvGrpSpPr/>
              <p:nvPr/>
            </p:nvGrpSpPr>
            <p:grpSpPr>
              <a:xfrm>
                <a:off x="7197608" y="1382446"/>
                <a:ext cx="299267" cy="109804"/>
                <a:chOff x="5378073" y="3888298"/>
                <a:chExt cx="1537564" cy="564148"/>
              </a:xfrm>
            </p:grpSpPr>
            <p:sp>
              <p:nvSpPr>
                <p:cNvPr id="22" name="îṧľîḑe"/>
                <p:cNvSpPr txBox="1"/>
                <p:nvPr/>
              </p:nvSpPr>
              <p:spPr>
                <a:xfrm>
                  <a:off x="5378073" y="3888298"/>
                  <a:ext cx="470317" cy="56414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en-US" altLang="zh-CN" sz="9600" dirty="0">
                      <a:solidFill>
                        <a:schemeClr val="bg1">
                          <a:alpha val="31000"/>
                        </a:schemeClr>
                      </a:solidFill>
                      <a:latin typeface="Impact" panose="020B0806030902050204" pitchFamily="34" charset="0"/>
                    </a:rPr>
                    <a:t>2</a:t>
                  </a:r>
                  <a:endParaRPr lang="zh-CN" altLang="en-US" sz="9600" dirty="0">
                    <a:solidFill>
                      <a:schemeClr val="bg1">
                        <a:alpha val="31000"/>
                      </a:schemeClr>
                    </a:solidFill>
                    <a:latin typeface="Impact" panose="020B0806030902050204" pitchFamily="34" charset="0"/>
                  </a:endParaRPr>
                </a:p>
              </p:txBody>
            </p:sp>
            <p:sp>
              <p:nvSpPr>
                <p:cNvPr id="23" name="isľïďé"/>
                <p:cNvSpPr txBox="1"/>
                <p:nvPr/>
              </p:nvSpPr>
              <p:spPr>
                <a:xfrm>
                  <a:off x="5733822" y="3888298"/>
                  <a:ext cx="470317" cy="56414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en-US" altLang="zh-CN" sz="9600" dirty="0">
                      <a:solidFill>
                        <a:schemeClr val="bg1">
                          <a:alpha val="31000"/>
                        </a:schemeClr>
                      </a:solidFill>
                      <a:latin typeface="Impact" panose="020B0806030902050204" pitchFamily="34" charset="0"/>
                    </a:rPr>
                    <a:t>0</a:t>
                  </a:r>
                  <a:endParaRPr lang="zh-CN" altLang="en-US" sz="9600" dirty="0">
                    <a:solidFill>
                      <a:schemeClr val="bg1">
                        <a:alpha val="31000"/>
                      </a:schemeClr>
                    </a:solidFill>
                    <a:latin typeface="Impact" panose="020B0806030902050204" pitchFamily="34" charset="0"/>
                  </a:endParaRPr>
                </a:p>
              </p:txBody>
            </p:sp>
            <p:sp>
              <p:nvSpPr>
                <p:cNvPr id="24" name="íşļïḍê"/>
                <p:cNvSpPr txBox="1"/>
                <p:nvPr/>
              </p:nvSpPr>
              <p:spPr>
                <a:xfrm>
                  <a:off x="6089571" y="3888298"/>
                  <a:ext cx="470317" cy="56414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en-US" altLang="zh-CN" sz="9600" dirty="0">
                      <a:solidFill>
                        <a:schemeClr val="bg1">
                          <a:alpha val="31000"/>
                        </a:schemeClr>
                      </a:solidFill>
                      <a:latin typeface="Impact" panose="020B0806030902050204" pitchFamily="34" charset="0"/>
                    </a:rPr>
                    <a:t>1</a:t>
                  </a:r>
                  <a:endParaRPr lang="zh-CN" altLang="en-US" sz="9600" dirty="0">
                    <a:solidFill>
                      <a:schemeClr val="bg1">
                        <a:alpha val="31000"/>
                      </a:schemeClr>
                    </a:solidFill>
                    <a:latin typeface="Impact" panose="020B0806030902050204" pitchFamily="34" charset="0"/>
                  </a:endParaRPr>
                </a:p>
              </p:txBody>
            </p:sp>
            <p:sp>
              <p:nvSpPr>
                <p:cNvPr id="25" name="îṥļîḍe"/>
                <p:cNvSpPr txBox="1"/>
                <p:nvPr/>
              </p:nvSpPr>
              <p:spPr>
                <a:xfrm>
                  <a:off x="6445320" y="3888298"/>
                  <a:ext cx="470317" cy="56414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en-US" altLang="zh-CN" sz="9600" dirty="0">
                      <a:solidFill>
                        <a:schemeClr val="bg1">
                          <a:alpha val="31000"/>
                        </a:schemeClr>
                      </a:solidFill>
                      <a:latin typeface="Impact" panose="020B0806030902050204" pitchFamily="34" charset="0"/>
                    </a:rPr>
                    <a:t>8</a:t>
                  </a:r>
                  <a:endParaRPr lang="zh-CN" altLang="en-US" sz="9600" dirty="0">
                    <a:solidFill>
                      <a:schemeClr val="bg1">
                        <a:alpha val="31000"/>
                      </a:schemeClr>
                    </a:solidFill>
                    <a:latin typeface="Impact" panose="020B0806030902050204" pitchFamily="34" charset="0"/>
                  </a:endParaRPr>
                </a:p>
              </p:txBody>
            </p:sp>
          </p:grpSp>
        </p:grp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3d38886e-2382-4dbe-abe1-b9c3aaa0a329" descr="OQAAAB+LCAAAAAAABACrVlIpqSxIVbJSCs5NLCpxyUxML0rM9SxJzVXSUfJMUbLKK83J0VFyysxLycxLdy/KLy0oVrKKjq0FALpUkis5AAAA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73532" y="1237871"/>
            <a:ext cx="10651906" cy="4702601"/>
            <a:chOff x="773531" y="1237871"/>
            <a:chExt cx="10651908" cy="4702602"/>
          </a:xfrm>
        </p:grpSpPr>
        <p:grpSp>
          <p:nvGrpSpPr>
            <p:cNvPr id="6" name="iṡľïḓê"/>
            <p:cNvGrpSpPr>
              <a:grpSpLocks noChangeAspect="1"/>
            </p:cNvGrpSpPr>
            <p:nvPr/>
          </p:nvGrpSpPr>
          <p:grpSpPr bwMode="auto">
            <a:xfrm>
              <a:off x="3251589" y="1237871"/>
              <a:ext cx="5688821" cy="4702602"/>
              <a:chOff x="949" y="564"/>
              <a:chExt cx="3859" cy="3190"/>
            </a:xfrm>
            <a:solidFill>
              <a:srgbClr val="F2F2F2"/>
            </a:solidFill>
          </p:grpSpPr>
          <p:sp>
            <p:nvSpPr>
              <p:cNvPr id="42" name="iŝľîḓê"/>
              <p:cNvSpPr/>
              <p:nvPr/>
            </p:nvSpPr>
            <p:spPr bwMode="auto">
              <a:xfrm>
                <a:off x="2569" y="604"/>
                <a:ext cx="1690" cy="1441"/>
              </a:xfrm>
              <a:custGeom>
                <a:avLst/>
                <a:gdLst>
                  <a:gd name="T0" fmla="*/ 673 w 714"/>
                  <a:gd name="T1" fmla="*/ 51 h 609"/>
                  <a:gd name="T2" fmla="*/ 632 w 714"/>
                  <a:gd name="T3" fmla="*/ 59 h 609"/>
                  <a:gd name="T4" fmla="*/ 609 w 714"/>
                  <a:gd name="T5" fmla="*/ 28 h 609"/>
                  <a:gd name="T6" fmla="*/ 584 w 714"/>
                  <a:gd name="T7" fmla="*/ 30 h 609"/>
                  <a:gd name="T8" fmla="*/ 564 w 714"/>
                  <a:gd name="T9" fmla="*/ 11 h 609"/>
                  <a:gd name="T10" fmla="*/ 570 w 714"/>
                  <a:gd name="T11" fmla="*/ 22 h 609"/>
                  <a:gd name="T12" fmla="*/ 575 w 714"/>
                  <a:gd name="T13" fmla="*/ 42 h 609"/>
                  <a:gd name="T14" fmla="*/ 553 w 714"/>
                  <a:gd name="T15" fmla="*/ 122 h 609"/>
                  <a:gd name="T16" fmla="*/ 491 w 714"/>
                  <a:gd name="T17" fmla="*/ 157 h 609"/>
                  <a:gd name="T18" fmla="*/ 522 w 714"/>
                  <a:gd name="T19" fmla="*/ 214 h 609"/>
                  <a:gd name="T20" fmla="*/ 568 w 714"/>
                  <a:gd name="T21" fmla="*/ 214 h 609"/>
                  <a:gd name="T22" fmla="*/ 509 w 714"/>
                  <a:gd name="T23" fmla="*/ 270 h 609"/>
                  <a:gd name="T24" fmla="*/ 455 w 714"/>
                  <a:gd name="T25" fmla="*/ 332 h 609"/>
                  <a:gd name="T26" fmla="*/ 393 w 714"/>
                  <a:gd name="T27" fmla="*/ 364 h 609"/>
                  <a:gd name="T28" fmla="*/ 353 w 714"/>
                  <a:gd name="T29" fmla="*/ 422 h 609"/>
                  <a:gd name="T30" fmla="*/ 215 w 714"/>
                  <a:gd name="T31" fmla="*/ 465 h 609"/>
                  <a:gd name="T32" fmla="*/ 101 w 714"/>
                  <a:gd name="T33" fmla="*/ 427 h 609"/>
                  <a:gd name="T34" fmla="*/ 1 w 714"/>
                  <a:gd name="T35" fmla="*/ 422 h 609"/>
                  <a:gd name="T36" fmla="*/ 12 w 714"/>
                  <a:gd name="T37" fmla="*/ 454 h 609"/>
                  <a:gd name="T38" fmla="*/ 23 w 714"/>
                  <a:gd name="T39" fmla="*/ 494 h 609"/>
                  <a:gd name="T40" fmla="*/ 69 w 714"/>
                  <a:gd name="T41" fmla="*/ 483 h 609"/>
                  <a:gd name="T42" fmla="*/ 69 w 714"/>
                  <a:gd name="T43" fmla="*/ 522 h 609"/>
                  <a:gd name="T44" fmla="*/ 95 w 714"/>
                  <a:gd name="T45" fmla="*/ 541 h 609"/>
                  <a:gd name="T46" fmla="*/ 109 w 714"/>
                  <a:gd name="T47" fmla="*/ 559 h 609"/>
                  <a:gd name="T48" fmla="*/ 121 w 714"/>
                  <a:gd name="T49" fmla="*/ 556 h 609"/>
                  <a:gd name="T50" fmla="*/ 180 w 714"/>
                  <a:gd name="T51" fmla="*/ 535 h 609"/>
                  <a:gd name="T52" fmla="*/ 191 w 714"/>
                  <a:gd name="T53" fmla="*/ 562 h 609"/>
                  <a:gd name="T54" fmla="*/ 167 w 714"/>
                  <a:gd name="T55" fmla="*/ 581 h 609"/>
                  <a:gd name="T56" fmla="*/ 209 w 714"/>
                  <a:gd name="T57" fmla="*/ 605 h 609"/>
                  <a:gd name="T58" fmla="*/ 237 w 714"/>
                  <a:gd name="T59" fmla="*/ 553 h 609"/>
                  <a:gd name="T60" fmla="*/ 261 w 714"/>
                  <a:gd name="T61" fmla="*/ 546 h 609"/>
                  <a:gd name="T62" fmla="*/ 270 w 714"/>
                  <a:gd name="T63" fmla="*/ 590 h 609"/>
                  <a:gd name="T64" fmla="*/ 307 w 714"/>
                  <a:gd name="T65" fmla="*/ 608 h 609"/>
                  <a:gd name="T66" fmla="*/ 333 w 714"/>
                  <a:gd name="T67" fmla="*/ 564 h 609"/>
                  <a:gd name="T68" fmla="*/ 367 w 714"/>
                  <a:gd name="T69" fmla="*/ 538 h 609"/>
                  <a:gd name="T70" fmla="*/ 377 w 714"/>
                  <a:gd name="T71" fmla="*/ 533 h 609"/>
                  <a:gd name="T72" fmla="*/ 403 w 714"/>
                  <a:gd name="T73" fmla="*/ 526 h 609"/>
                  <a:gd name="T74" fmla="*/ 425 w 714"/>
                  <a:gd name="T75" fmla="*/ 503 h 609"/>
                  <a:gd name="T76" fmla="*/ 457 w 714"/>
                  <a:gd name="T77" fmla="*/ 492 h 609"/>
                  <a:gd name="T78" fmla="*/ 456 w 714"/>
                  <a:gd name="T79" fmla="*/ 462 h 609"/>
                  <a:gd name="T80" fmla="*/ 479 w 714"/>
                  <a:gd name="T81" fmla="*/ 420 h 609"/>
                  <a:gd name="T82" fmla="*/ 494 w 714"/>
                  <a:gd name="T83" fmla="*/ 448 h 609"/>
                  <a:gd name="T84" fmla="*/ 506 w 714"/>
                  <a:gd name="T85" fmla="*/ 432 h 609"/>
                  <a:gd name="T86" fmla="*/ 537 w 714"/>
                  <a:gd name="T87" fmla="*/ 403 h 609"/>
                  <a:gd name="T88" fmla="*/ 562 w 714"/>
                  <a:gd name="T89" fmla="*/ 398 h 609"/>
                  <a:gd name="T90" fmla="*/ 572 w 714"/>
                  <a:gd name="T91" fmla="*/ 417 h 609"/>
                  <a:gd name="T92" fmla="*/ 601 w 714"/>
                  <a:gd name="T93" fmla="*/ 444 h 609"/>
                  <a:gd name="T94" fmla="*/ 613 w 714"/>
                  <a:gd name="T95" fmla="*/ 436 h 609"/>
                  <a:gd name="T96" fmla="*/ 633 w 714"/>
                  <a:gd name="T97" fmla="*/ 416 h 609"/>
                  <a:gd name="T98" fmla="*/ 677 w 714"/>
                  <a:gd name="T99" fmla="*/ 385 h 609"/>
                  <a:gd name="T100" fmla="*/ 712 w 714"/>
                  <a:gd name="T101" fmla="*/ 354 h 609"/>
                  <a:gd name="T102" fmla="*/ 699 w 714"/>
                  <a:gd name="T103" fmla="*/ 324 h 609"/>
                  <a:gd name="T104" fmla="*/ 674 w 714"/>
                  <a:gd name="T105" fmla="*/ 322 h 609"/>
                  <a:gd name="T106" fmla="*/ 657 w 714"/>
                  <a:gd name="T107" fmla="*/ 295 h 609"/>
                  <a:gd name="T108" fmla="*/ 637 w 714"/>
                  <a:gd name="T109" fmla="*/ 263 h 609"/>
                  <a:gd name="T110" fmla="*/ 652 w 714"/>
                  <a:gd name="T111" fmla="*/ 254 h 609"/>
                  <a:gd name="T112" fmla="*/ 662 w 714"/>
                  <a:gd name="T113" fmla="*/ 226 h 609"/>
                  <a:gd name="T114" fmla="*/ 657 w 714"/>
                  <a:gd name="T115" fmla="*/ 190 h 609"/>
                  <a:gd name="T116" fmla="*/ 672 w 714"/>
                  <a:gd name="T117" fmla="*/ 168 h 609"/>
                  <a:gd name="T118" fmla="*/ 691 w 714"/>
                  <a:gd name="T119" fmla="*/ 163 h 609"/>
                  <a:gd name="T120" fmla="*/ 699 w 714"/>
                  <a:gd name="T121" fmla="*/ 125 h 609"/>
                  <a:gd name="T122" fmla="*/ 701 w 714"/>
                  <a:gd name="T123" fmla="*/ 84 h 6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714" h="609">
                    <a:moveTo>
                      <a:pt x="699" y="64"/>
                    </a:moveTo>
                    <a:cubicBezTo>
                      <a:pt x="697" y="56"/>
                      <a:pt x="697" y="56"/>
                      <a:pt x="697" y="56"/>
                    </a:cubicBezTo>
                    <a:cubicBezTo>
                      <a:pt x="689" y="43"/>
                      <a:pt x="689" y="43"/>
                      <a:pt x="689" y="43"/>
                    </a:cubicBezTo>
                    <a:cubicBezTo>
                      <a:pt x="683" y="40"/>
                      <a:pt x="683" y="40"/>
                      <a:pt x="683" y="40"/>
                    </a:cubicBezTo>
                    <a:cubicBezTo>
                      <a:pt x="677" y="43"/>
                      <a:pt x="677" y="43"/>
                      <a:pt x="677" y="43"/>
                    </a:cubicBezTo>
                    <a:cubicBezTo>
                      <a:pt x="674" y="50"/>
                      <a:pt x="674" y="50"/>
                      <a:pt x="674" y="50"/>
                    </a:cubicBezTo>
                    <a:cubicBezTo>
                      <a:pt x="673" y="51"/>
                      <a:pt x="673" y="51"/>
                      <a:pt x="673" y="51"/>
                    </a:cubicBezTo>
                    <a:cubicBezTo>
                      <a:pt x="673" y="51"/>
                      <a:pt x="673" y="51"/>
                      <a:pt x="673" y="51"/>
                    </a:cubicBezTo>
                    <a:cubicBezTo>
                      <a:pt x="672" y="51"/>
                      <a:pt x="672" y="51"/>
                      <a:pt x="672" y="51"/>
                    </a:cubicBezTo>
                    <a:cubicBezTo>
                      <a:pt x="661" y="53"/>
                      <a:pt x="661" y="53"/>
                      <a:pt x="661" y="53"/>
                    </a:cubicBezTo>
                    <a:cubicBezTo>
                      <a:pt x="660" y="54"/>
                      <a:pt x="659" y="54"/>
                      <a:pt x="658" y="56"/>
                    </a:cubicBezTo>
                    <a:cubicBezTo>
                      <a:pt x="655" y="58"/>
                      <a:pt x="655" y="58"/>
                      <a:pt x="655" y="58"/>
                    </a:cubicBezTo>
                    <a:cubicBezTo>
                      <a:pt x="649" y="63"/>
                      <a:pt x="649" y="63"/>
                      <a:pt x="649" y="63"/>
                    </a:cubicBezTo>
                    <a:cubicBezTo>
                      <a:pt x="648" y="64"/>
                      <a:pt x="648" y="64"/>
                      <a:pt x="648" y="64"/>
                    </a:cubicBezTo>
                    <a:cubicBezTo>
                      <a:pt x="643" y="65"/>
                      <a:pt x="643" y="65"/>
                      <a:pt x="643" y="65"/>
                    </a:cubicBezTo>
                    <a:cubicBezTo>
                      <a:pt x="640" y="64"/>
                      <a:pt x="637" y="62"/>
                      <a:pt x="632" y="59"/>
                    </a:cubicBezTo>
                    <a:cubicBezTo>
                      <a:pt x="631" y="58"/>
                      <a:pt x="631" y="58"/>
                      <a:pt x="631" y="58"/>
                    </a:cubicBezTo>
                    <a:cubicBezTo>
                      <a:pt x="623" y="50"/>
                      <a:pt x="619" y="45"/>
                      <a:pt x="619" y="42"/>
                    </a:cubicBezTo>
                    <a:cubicBezTo>
                      <a:pt x="619" y="31"/>
                      <a:pt x="619" y="31"/>
                      <a:pt x="619" y="31"/>
                    </a:cubicBezTo>
                    <a:cubicBezTo>
                      <a:pt x="619" y="31"/>
                      <a:pt x="619" y="31"/>
                      <a:pt x="619" y="31"/>
                    </a:cubicBezTo>
                    <a:cubicBezTo>
                      <a:pt x="619" y="30"/>
                      <a:pt x="619" y="30"/>
                      <a:pt x="619" y="30"/>
                    </a:cubicBezTo>
                    <a:cubicBezTo>
                      <a:pt x="621" y="28"/>
                      <a:pt x="621" y="28"/>
                      <a:pt x="621" y="28"/>
                    </a:cubicBezTo>
                    <a:cubicBezTo>
                      <a:pt x="609" y="24"/>
                      <a:pt x="609" y="24"/>
                      <a:pt x="609" y="24"/>
                    </a:cubicBezTo>
                    <a:cubicBezTo>
                      <a:pt x="609" y="28"/>
                      <a:pt x="609" y="28"/>
                      <a:pt x="609" y="28"/>
                    </a:cubicBezTo>
                    <a:cubicBezTo>
                      <a:pt x="609" y="30"/>
                      <a:pt x="607" y="31"/>
                      <a:pt x="605" y="32"/>
                    </a:cubicBezTo>
                    <a:cubicBezTo>
                      <a:pt x="601" y="34"/>
                      <a:pt x="601" y="34"/>
                      <a:pt x="601" y="34"/>
                    </a:cubicBezTo>
                    <a:cubicBezTo>
                      <a:pt x="600" y="34"/>
                      <a:pt x="600" y="34"/>
                      <a:pt x="600" y="34"/>
                    </a:cubicBezTo>
                    <a:cubicBezTo>
                      <a:pt x="600" y="33"/>
                      <a:pt x="600" y="33"/>
                      <a:pt x="600" y="33"/>
                    </a:cubicBezTo>
                    <a:cubicBezTo>
                      <a:pt x="594" y="32"/>
                      <a:pt x="594" y="32"/>
                      <a:pt x="594" y="32"/>
                    </a:cubicBezTo>
                    <a:cubicBezTo>
                      <a:pt x="595" y="36"/>
                      <a:pt x="595" y="36"/>
                      <a:pt x="595" y="36"/>
                    </a:cubicBezTo>
                    <a:cubicBezTo>
                      <a:pt x="585" y="30"/>
                      <a:pt x="585" y="30"/>
                      <a:pt x="585" y="30"/>
                    </a:cubicBezTo>
                    <a:cubicBezTo>
                      <a:pt x="584" y="30"/>
                      <a:pt x="584" y="30"/>
                      <a:pt x="584" y="30"/>
                    </a:cubicBezTo>
                    <a:cubicBezTo>
                      <a:pt x="584" y="29"/>
                      <a:pt x="584" y="29"/>
                      <a:pt x="584" y="29"/>
                    </a:cubicBezTo>
                    <a:cubicBezTo>
                      <a:pt x="584" y="29"/>
                      <a:pt x="584" y="29"/>
                      <a:pt x="584" y="29"/>
                    </a:cubicBezTo>
                    <a:cubicBezTo>
                      <a:pt x="582" y="25"/>
                      <a:pt x="581" y="20"/>
                      <a:pt x="581" y="16"/>
                    </a:cubicBezTo>
                    <a:cubicBezTo>
                      <a:pt x="581" y="12"/>
                      <a:pt x="582" y="9"/>
                      <a:pt x="583" y="8"/>
                    </a:cubicBezTo>
                    <a:cubicBezTo>
                      <a:pt x="586" y="3"/>
                      <a:pt x="586" y="3"/>
                      <a:pt x="586" y="3"/>
                    </a:cubicBezTo>
                    <a:cubicBezTo>
                      <a:pt x="585" y="0"/>
                      <a:pt x="585" y="0"/>
                      <a:pt x="585" y="0"/>
                    </a:cubicBezTo>
                    <a:cubicBezTo>
                      <a:pt x="575" y="1"/>
                      <a:pt x="575" y="1"/>
                      <a:pt x="575" y="1"/>
                    </a:cubicBezTo>
                    <a:cubicBezTo>
                      <a:pt x="569" y="2"/>
                      <a:pt x="566" y="5"/>
                      <a:pt x="564" y="11"/>
                    </a:cubicBezTo>
                    <a:cubicBezTo>
                      <a:pt x="564" y="11"/>
                      <a:pt x="564" y="11"/>
                      <a:pt x="564" y="11"/>
                    </a:cubicBezTo>
                    <a:cubicBezTo>
                      <a:pt x="564" y="11"/>
                      <a:pt x="564" y="11"/>
                      <a:pt x="564" y="11"/>
                    </a:cubicBezTo>
                    <a:cubicBezTo>
                      <a:pt x="558" y="20"/>
                      <a:pt x="558" y="20"/>
                      <a:pt x="558" y="20"/>
                    </a:cubicBezTo>
                    <a:cubicBezTo>
                      <a:pt x="564" y="20"/>
                      <a:pt x="564" y="20"/>
                      <a:pt x="564" y="20"/>
                    </a:cubicBezTo>
                    <a:cubicBezTo>
                      <a:pt x="564" y="20"/>
                      <a:pt x="564" y="20"/>
                      <a:pt x="564" y="20"/>
                    </a:cubicBezTo>
                    <a:cubicBezTo>
                      <a:pt x="565" y="20"/>
                      <a:pt x="565" y="20"/>
                      <a:pt x="565" y="20"/>
                    </a:cubicBezTo>
                    <a:cubicBezTo>
                      <a:pt x="565" y="20"/>
                      <a:pt x="565" y="20"/>
                      <a:pt x="565" y="20"/>
                    </a:cubicBezTo>
                    <a:cubicBezTo>
                      <a:pt x="570" y="22"/>
                      <a:pt x="570" y="22"/>
                      <a:pt x="570" y="22"/>
                    </a:cubicBezTo>
                    <a:cubicBezTo>
                      <a:pt x="571" y="22"/>
                      <a:pt x="571" y="22"/>
                      <a:pt x="571" y="22"/>
                    </a:cubicBezTo>
                    <a:cubicBezTo>
                      <a:pt x="571" y="23"/>
                      <a:pt x="571" y="23"/>
                      <a:pt x="571" y="23"/>
                    </a:cubicBezTo>
                    <a:cubicBezTo>
                      <a:pt x="571" y="24"/>
                      <a:pt x="571" y="24"/>
                      <a:pt x="571" y="24"/>
                    </a:cubicBezTo>
                    <a:cubicBezTo>
                      <a:pt x="572" y="32"/>
                      <a:pt x="572" y="32"/>
                      <a:pt x="572" y="32"/>
                    </a:cubicBezTo>
                    <a:cubicBezTo>
                      <a:pt x="575" y="40"/>
                      <a:pt x="575" y="40"/>
                      <a:pt x="575" y="40"/>
                    </a:cubicBezTo>
                    <a:cubicBezTo>
                      <a:pt x="575" y="41"/>
                      <a:pt x="575" y="41"/>
                      <a:pt x="575" y="41"/>
                    </a:cubicBezTo>
                    <a:cubicBezTo>
                      <a:pt x="575" y="41"/>
                      <a:pt x="575" y="41"/>
                      <a:pt x="575" y="41"/>
                    </a:cubicBezTo>
                    <a:cubicBezTo>
                      <a:pt x="575" y="42"/>
                      <a:pt x="575" y="42"/>
                      <a:pt x="575" y="42"/>
                    </a:cubicBezTo>
                    <a:cubicBezTo>
                      <a:pt x="561" y="68"/>
                      <a:pt x="561" y="68"/>
                      <a:pt x="561" y="68"/>
                    </a:cubicBezTo>
                    <a:cubicBezTo>
                      <a:pt x="559" y="71"/>
                      <a:pt x="558" y="81"/>
                      <a:pt x="557" y="95"/>
                    </a:cubicBezTo>
                    <a:cubicBezTo>
                      <a:pt x="557" y="96"/>
                      <a:pt x="557" y="96"/>
                      <a:pt x="557" y="96"/>
                    </a:cubicBezTo>
                    <a:cubicBezTo>
                      <a:pt x="552" y="106"/>
                      <a:pt x="552" y="106"/>
                      <a:pt x="552" y="106"/>
                    </a:cubicBezTo>
                    <a:cubicBezTo>
                      <a:pt x="555" y="110"/>
                      <a:pt x="555" y="110"/>
                      <a:pt x="555" y="110"/>
                    </a:cubicBezTo>
                    <a:cubicBezTo>
                      <a:pt x="555" y="111"/>
                      <a:pt x="555" y="111"/>
                      <a:pt x="555" y="111"/>
                    </a:cubicBezTo>
                    <a:cubicBezTo>
                      <a:pt x="556" y="117"/>
                      <a:pt x="555" y="121"/>
                      <a:pt x="554" y="122"/>
                    </a:cubicBezTo>
                    <a:cubicBezTo>
                      <a:pt x="553" y="122"/>
                      <a:pt x="553" y="122"/>
                      <a:pt x="553" y="122"/>
                    </a:cubicBezTo>
                    <a:cubicBezTo>
                      <a:pt x="550" y="124"/>
                      <a:pt x="541" y="133"/>
                      <a:pt x="526" y="151"/>
                    </a:cubicBezTo>
                    <a:cubicBezTo>
                      <a:pt x="525" y="152"/>
                      <a:pt x="525" y="152"/>
                      <a:pt x="525" y="152"/>
                    </a:cubicBezTo>
                    <a:cubicBezTo>
                      <a:pt x="524" y="152"/>
                      <a:pt x="524" y="152"/>
                      <a:pt x="524" y="152"/>
                    </a:cubicBezTo>
                    <a:cubicBezTo>
                      <a:pt x="523" y="151"/>
                      <a:pt x="523" y="151"/>
                      <a:pt x="523" y="151"/>
                    </a:cubicBezTo>
                    <a:cubicBezTo>
                      <a:pt x="517" y="148"/>
                      <a:pt x="513" y="144"/>
                      <a:pt x="510" y="141"/>
                    </a:cubicBezTo>
                    <a:cubicBezTo>
                      <a:pt x="507" y="140"/>
                      <a:pt x="501" y="138"/>
                      <a:pt x="491" y="138"/>
                    </a:cubicBezTo>
                    <a:cubicBezTo>
                      <a:pt x="491" y="157"/>
                      <a:pt x="491" y="157"/>
                      <a:pt x="491" y="157"/>
                    </a:cubicBezTo>
                    <a:cubicBezTo>
                      <a:pt x="491" y="157"/>
                      <a:pt x="491" y="157"/>
                      <a:pt x="491" y="157"/>
                    </a:cubicBezTo>
                    <a:cubicBezTo>
                      <a:pt x="483" y="192"/>
                      <a:pt x="483" y="192"/>
                      <a:pt x="483" y="192"/>
                    </a:cubicBezTo>
                    <a:cubicBezTo>
                      <a:pt x="482" y="196"/>
                      <a:pt x="481" y="204"/>
                      <a:pt x="481" y="216"/>
                    </a:cubicBezTo>
                    <a:cubicBezTo>
                      <a:pt x="484" y="220"/>
                      <a:pt x="484" y="220"/>
                      <a:pt x="484" y="220"/>
                    </a:cubicBezTo>
                    <a:cubicBezTo>
                      <a:pt x="487" y="215"/>
                      <a:pt x="487" y="215"/>
                      <a:pt x="487" y="215"/>
                    </a:cubicBezTo>
                    <a:cubicBezTo>
                      <a:pt x="487" y="215"/>
                      <a:pt x="487" y="215"/>
                      <a:pt x="487" y="215"/>
                    </a:cubicBezTo>
                    <a:cubicBezTo>
                      <a:pt x="487" y="214"/>
                      <a:pt x="487" y="214"/>
                      <a:pt x="487" y="214"/>
                    </a:cubicBezTo>
                    <a:cubicBezTo>
                      <a:pt x="497" y="210"/>
                      <a:pt x="497" y="210"/>
                      <a:pt x="497" y="210"/>
                    </a:cubicBezTo>
                    <a:cubicBezTo>
                      <a:pt x="522" y="214"/>
                      <a:pt x="522" y="214"/>
                      <a:pt x="522" y="214"/>
                    </a:cubicBezTo>
                    <a:cubicBezTo>
                      <a:pt x="525" y="210"/>
                      <a:pt x="525" y="210"/>
                      <a:pt x="525" y="210"/>
                    </a:cubicBezTo>
                    <a:cubicBezTo>
                      <a:pt x="529" y="204"/>
                      <a:pt x="529" y="204"/>
                      <a:pt x="529" y="204"/>
                    </a:cubicBezTo>
                    <a:cubicBezTo>
                      <a:pt x="529" y="204"/>
                      <a:pt x="529" y="204"/>
                      <a:pt x="529" y="204"/>
                    </a:cubicBezTo>
                    <a:cubicBezTo>
                      <a:pt x="529" y="204"/>
                      <a:pt x="529" y="204"/>
                      <a:pt x="529" y="204"/>
                    </a:cubicBezTo>
                    <a:cubicBezTo>
                      <a:pt x="530" y="203"/>
                      <a:pt x="530" y="203"/>
                      <a:pt x="530" y="203"/>
                    </a:cubicBezTo>
                    <a:cubicBezTo>
                      <a:pt x="540" y="201"/>
                      <a:pt x="540" y="201"/>
                      <a:pt x="540" y="201"/>
                    </a:cubicBezTo>
                    <a:cubicBezTo>
                      <a:pt x="553" y="200"/>
                      <a:pt x="553" y="200"/>
                      <a:pt x="553" y="200"/>
                    </a:cubicBezTo>
                    <a:cubicBezTo>
                      <a:pt x="557" y="201"/>
                      <a:pt x="562" y="206"/>
                      <a:pt x="568" y="214"/>
                    </a:cubicBezTo>
                    <a:cubicBezTo>
                      <a:pt x="584" y="222"/>
                      <a:pt x="593" y="230"/>
                      <a:pt x="595" y="236"/>
                    </a:cubicBezTo>
                    <a:cubicBezTo>
                      <a:pt x="596" y="239"/>
                      <a:pt x="596" y="242"/>
                      <a:pt x="595" y="244"/>
                    </a:cubicBezTo>
                    <a:cubicBezTo>
                      <a:pt x="593" y="247"/>
                      <a:pt x="591" y="249"/>
                      <a:pt x="587" y="249"/>
                    </a:cubicBezTo>
                    <a:cubicBezTo>
                      <a:pt x="586" y="249"/>
                      <a:pt x="586" y="249"/>
                      <a:pt x="586" y="249"/>
                    </a:cubicBezTo>
                    <a:cubicBezTo>
                      <a:pt x="567" y="248"/>
                      <a:pt x="555" y="248"/>
                      <a:pt x="551" y="250"/>
                    </a:cubicBezTo>
                    <a:cubicBezTo>
                      <a:pt x="542" y="256"/>
                      <a:pt x="542" y="256"/>
                      <a:pt x="542" y="256"/>
                    </a:cubicBezTo>
                    <a:cubicBezTo>
                      <a:pt x="530" y="265"/>
                      <a:pt x="522" y="269"/>
                      <a:pt x="517" y="269"/>
                    </a:cubicBezTo>
                    <a:cubicBezTo>
                      <a:pt x="509" y="270"/>
                      <a:pt x="509" y="270"/>
                      <a:pt x="509" y="270"/>
                    </a:cubicBezTo>
                    <a:cubicBezTo>
                      <a:pt x="505" y="290"/>
                      <a:pt x="505" y="290"/>
                      <a:pt x="505" y="290"/>
                    </a:cubicBezTo>
                    <a:cubicBezTo>
                      <a:pt x="503" y="296"/>
                      <a:pt x="501" y="300"/>
                      <a:pt x="498" y="303"/>
                    </a:cubicBezTo>
                    <a:cubicBezTo>
                      <a:pt x="495" y="306"/>
                      <a:pt x="490" y="308"/>
                      <a:pt x="483" y="310"/>
                    </a:cubicBezTo>
                    <a:cubicBezTo>
                      <a:pt x="476" y="311"/>
                      <a:pt x="469" y="314"/>
                      <a:pt x="463" y="317"/>
                    </a:cubicBezTo>
                    <a:cubicBezTo>
                      <a:pt x="457" y="332"/>
                      <a:pt x="457" y="332"/>
                      <a:pt x="457" y="332"/>
                    </a:cubicBezTo>
                    <a:cubicBezTo>
                      <a:pt x="456" y="332"/>
                      <a:pt x="456" y="332"/>
                      <a:pt x="456" y="332"/>
                    </a:cubicBezTo>
                    <a:cubicBezTo>
                      <a:pt x="456" y="332"/>
                      <a:pt x="456" y="332"/>
                      <a:pt x="456" y="332"/>
                    </a:cubicBezTo>
                    <a:cubicBezTo>
                      <a:pt x="455" y="332"/>
                      <a:pt x="455" y="332"/>
                      <a:pt x="455" y="332"/>
                    </a:cubicBezTo>
                    <a:cubicBezTo>
                      <a:pt x="437" y="340"/>
                      <a:pt x="437" y="340"/>
                      <a:pt x="437" y="340"/>
                    </a:cubicBezTo>
                    <a:cubicBezTo>
                      <a:pt x="436" y="340"/>
                      <a:pt x="436" y="340"/>
                      <a:pt x="436" y="340"/>
                    </a:cubicBezTo>
                    <a:cubicBezTo>
                      <a:pt x="427" y="338"/>
                      <a:pt x="427" y="338"/>
                      <a:pt x="427" y="338"/>
                    </a:cubicBezTo>
                    <a:cubicBezTo>
                      <a:pt x="419" y="336"/>
                      <a:pt x="414" y="334"/>
                      <a:pt x="410" y="332"/>
                    </a:cubicBezTo>
                    <a:cubicBezTo>
                      <a:pt x="405" y="330"/>
                      <a:pt x="400" y="329"/>
                      <a:pt x="395" y="331"/>
                    </a:cubicBezTo>
                    <a:cubicBezTo>
                      <a:pt x="390" y="338"/>
                      <a:pt x="387" y="346"/>
                      <a:pt x="388" y="355"/>
                    </a:cubicBezTo>
                    <a:cubicBezTo>
                      <a:pt x="388" y="360"/>
                      <a:pt x="389" y="363"/>
                      <a:pt x="391" y="364"/>
                    </a:cubicBezTo>
                    <a:cubicBezTo>
                      <a:pt x="393" y="364"/>
                      <a:pt x="393" y="364"/>
                      <a:pt x="393" y="364"/>
                    </a:cubicBezTo>
                    <a:cubicBezTo>
                      <a:pt x="397" y="362"/>
                      <a:pt x="397" y="362"/>
                      <a:pt x="397" y="362"/>
                    </a:cubicBezTo>
                    <a:cubicBezTo>
                      <a:pt x="397" y="374"/>
                      <a:pt x="397" y="374"/>
                      <a:pt x="397" y="374"/>
                    </a:cubicBezTo>
                    <a:cubicBezTo>
                      <a:pt x="397" y="379"/>
                      <a:pt x="396" y="382"/>
                      <a:pt x="393" y="384"/>
                    </a:cubicBezTo>
                    <a:cubicBezTo>
                      <a:pt x="391" y="386"/>
                      <a:pt x="387" y="388"/>
                      <a:pt x="382" y="389"/>
                    </a:cubicBezTo>
                    <a:cubicBezTo>
                      <a:pt x="379" y="390"/>
                      <a:pt x="379" y="390"/>
                      <a:pt x="379" y="390"/>
                    </a:cubicBezTo>
                    <a:cubicBezTo>
                      <a:pt x="375" y="392"/>
                      <a:pt x="366" y="402"/>
                      <a:pt x="354" y="422"/>
                    </a:cubicBezTo>
                    <a:cubicBezTo>
                      <a:pt x="354" y="422"/>
                      <a:pt x="354" y="422"/>
                      <a:pt x="354" y="422"/>
                    </a:cubicBezTo>
                    <a:cubicBezTo>
                      <a:pt x="353" y="422"/>
                      <a:pt x="353" y="422"/>
                      <a:pt x="353" y="422"/>
                    </a:cubicBezTo>
                    <a:cubicBezTo>
                      <a:pt x="341" y="430"/>
                      <a:pt x="341" y="430"/>
                      <a:pt x="341" y="430"/>
                    </a:cubicBezTo>
                    <a:cubicBezTo>
                      <a:pt x="343" y="430"/>
                      <a:pt x="345" y="430"/>
                      <a:pt x="344" y="432"/>
                    </a:cubicBezTo>
                    <a:cubicBezTo>
                      <a:pt x="344" y="434"/>
                      <a:pt x="343" y="434"/>
                      <a:pt x="339" y="434"/>
                    </a:cubicBezTo>
                    <a:cubicBezTo>
                      <a:pt x="305" y="434"/>
                      <a:pt x="305" y="434"/>
                      <a:pt x="305" y="434"/>
                    </a:cubicBezTo>
                    <a:cubicBezTo>
                      <a:pt x="267" y="432"/>
                      <a:pt x="238" y="443"/>
                      <a:pt x="217" y="464"/>
                    </a:cubicBezTo>
                    <a:cubicBezTo>
                      <a:pt x="216" y="465"/>
                      <a:pt x="216" y="465"/>
                      <a:pt x="216" y="465"/>
                    </a:cubicBezTo>
                    <a:cubicBezTo>
                      <a:pt x="215" y="465"/>
                      <a:pt x="215" y="465"/>
                      <a:pt x="215" y="465"/>
                    </a:cubicBezTo>
                    <a:cubicBezTo>
                      <a:pt x="215" y="465"/>
                      <a:pt x="215" y="465"/>
                      <a:pt x="215" y="465"/>
                    </a:cubicBezTo>
                    <a:cubicBezTo>
                      <a:pt x="201" y="467"/>
                      <a:pt x="201" y="467"/>
                      <a:pt x="201" y="467"/>
                    </a:cubicBezTo>
                    <a:cubicBezTo>
                      <a:pt x="200" y="467"/>
                      <a:pt x="200" y="467"/>
                      <a:pt x="200" y="467"/>
                    </a:cubicBezTo>
                    <a:cubicBezTo>
                      <a:pt x="199" y="467"/>
                      <a:pt x="199" y="467"/>
                      <a:pt x="199" y="467"/>
                    </a:cubicBezTo>
                    <a:cubicBezTo>
                      <a:pt x="195" y="458"/>
                      <a:pt x="195" y="458"/>
                      <a:pt x="195" y="458"/>
                    </a:cubicBezTo>
                    <a:cubicBezTo>
                      <a:pt x="181" y="461"/>
                      <a:pt x="181" y="461"/>
                      <a:pt x="181" y="461"/>
                    </a:cubicBezTo>
                    <a:cubicBezTo>
                      <a:pt x="173" y="462"/>
                      <a:pt x="163" y="460"/>
                      <a:pt x="152" y="454"/>
                    </a:cubicBezTo>
                    <a:cubicBezTo>
                      <a:pt x="142" y="450"/>
                      <a:pt x="133" y="444"/>
                      <a:pt x="123" y="436"/>
                    </a:cubicBezTo>
                    <a:cubicBezTo>
                      <a:pt x="117" y="432"/>
                      <a:pt x="110" y="428"/>
                      <a:pt x="101" y="427"/>
                    </a:cubicBezTo>
                    <a:cubicBezTo>
                      <a:pt x="88" y="426"/>
                      <a:pt x="88" y="426"/>
                      <a:pt x="88" y="426"/>
                    </a:cubicBezTo>
                    <a:cubicBezTo>
                      <a:pt x="74" y="428"/>
                      <a:pt x="74" y="428"/>
                      <a:pt x="74" y="428"/>
                    </a:cubicBezTo>
                    <a:cubicBezTo>
                      <a:pt x="63" y="429"/>
                      <a:pt x="53" y="429"/>
                      <a:pt x="43" y="428"/>
                    </a:cubicBezTo>
                    <a:cubicBezTo>
                      <a:pt x="32" y="428"/>
                      <a:pt x="18" y="424"/>
                      <a:pt x="1" y="419"/>
                    </a:cubicBezTo>
                    <a:cubicBezTo>
                      <a:pt x="0" y="422"/>
                      <a:pt x="0" y="422"/>
                      <a:pt x="0" y="422"/>
                    </a:cubicBezTo>
                    <a:cubicBezTo>
                      <a:pt x="0" y="422"/>
                      <a:pt x="0" y="422"/>
                      <a:pt x="0" y="422"/>
                    </a:cubicBezTo>
                    <a:cubicBezTo>
                      <a:pt x="1" y="422"/>
                      <a:pt x="1" y="422"/>
                      <a:pt x="1" y="422"/>
                    </a:cubicBezTo>
                    <a:cubicBezTo>
                      <a:pt x="1" y="422"/>
                      <a:pt x="1" y="422"/>
                      <a:pt x="1" y="422"/>
                    </a:cubicBezTo>
                    <a:cubicBezTo>
                      <a:pt x="1" y="422"/>
                      <a:pt x="1" y="422"/>
                      <a:pt x="1" y="422"/>
                    </a:cubicBezTo>
                    <a:cubicBezTo>
                      <a:pt x="1" y="426"/>
                      <a:pt x="1" y="426"/>
                      <a:pt x="1" y="426"/>
                    </a:cubicBezTo>
                    <a:cubicBezTo>
                      <a:pt x="5" y="434"/>
                      <a:pt x="5" y="434"/>
                      <a:pt x="5" y="434"/>
                    </a:cubicBezTo>
                    <a:cubicBezTo>
                      <a:pt x="13" y="444"/>
                      <a:pt x="13" y="444"/>
                      <a:pt x="13" y="444"/>
                    </a:cubicBezTo>
                    <a:cubicBezTo>
                      <a:pt x="14" y="446"/>
                      <a:pt x="14" y="446"/>
                      <a:pt x="14" y="446"/>
                    </a:cubicBezTo>
                    <a:cubicBezTo>
                      <a:pt x="12" y="453"/>
                      <a:pt x="12" y="453"/>
                      <a:pt x="12" y="453"/>
                    </a:cubicBezTo>
                    <a:cubicBezTo>
                      <a:pt x="12" y="454"/>
                      <a:pt x="12" y="454"/>
                      <a:pt x="12" y="454"/>
                    </a:cubicBezTo>
                    <a:cubicBezTo>
                      <a:pt x="12" y="454"/>
                      <a:pt x="12" y="454"/>
                      <a:pt x="12" y="454"/>
                    </a:cubicBezTo>
                    <a:cubicBezTo>
                      <a:pt x="7" y="460"/>
                      <a:pt x="7" y="460"/>
                      <a:pt x="7" y="460"/>
                    </a:cubicBezTo>
                    <a:cubicBezTo>
                      <a:pt x="12" y="465"/>
                      <a:pt x="12" y="465"/>
                      <a:pt x="12" y="465"/>
                    </a:cubicBezTo>
                    <a:cubicBezTo>
                      <a:pt x="14" y="467"/>
                      <a:pt x="15" y="469"/>
                      <a:pt x="15" y="470"/>
                    </a:cubicBezTo>
                    <a:cubicBezTo>
                      <a:pt x="17" y="478"/>
                      <a:pt x="17" y="478"/>
                      <a:pt x="17" y="478"/>
                    </a:cubicBezTo>
                    <a:cubicBezTo>
                      <a:pt x="23" y="484"/>
                      <a:pt x="23" y="484"/>
                      <a:pt x="23" y="484"/>
                    </a:cubicBezTo>
                    <a:cubicBezTo>
                      <a:pt x="23" y="485"/>
                      <a:pt x="23" y="485"/>
                      <a:pt x="23" y="485"/>
                    </a:cubicBezTo>
                    <a:cubicBezTo>
                      <a:pt x="23" y="490"/>
                      <a:pt x="23" y="490"/>
                      <a:pt x="23" y="490"/>
                    </a:cubicBezTo>
                    <a:cubicBezTo>
                      <a:pt x="23" y="494"/>
                      <a:pt x="23" y="494"/>
                      <a:pt x="23" y="494"/>
                    </a:cubicBezTo>
                    <a:cubicBezTo>
                      <a:pt x="27" y="497"/>
                      <a:pt x="27" y="497"/>
                      <a:pt x="27" y="497"/>
                    </a:cubicBezTo>
                    <a:cubicBezTo>
                      <a:pt x="29" y="496"/>
                      <a:pt x="29" y="496"/>
                      <a:pt x="29" y="496"/>
                    </a:cubicBezTo>
                    <a:cubicBezTo>
                      <a:pt x="30" y="495"/>
                      <a:pt x="30" y="495"/>
                      <a:pt x="30" y="495"/>
                    </a:cubicBezTo>
                    <a:cubicBezTo>
                      <a:pt x="31" y="492"/>
                      <a:pt x="33" y="490"/>
                      <a:pt x="36" y="490"/>
                    </a:cubicBezTo>
                    <a:cubicBezTo>
                      <a:pt x="39" y="488"/>
                      <a:pt x="39" y="488"/>
                      <a:pt x="39" y="488"/>
                    </a:cubicBezTo>
                    <a:cubicBezTo>
                      <a:pt x="60" y="486"/>
                      <a:pt x="60" y="486"/>
                      <a:pt x="60" y="486"/>
                    </a:cubicBezTo>
                    <a:cubicBezTo>
                      <a:pt x="69" y="483"/>
                      <a:pt x="69" y="483"/>
                      <a:pt x="69" y="483"/>
                    </a:cubicBezTo>
                    <a:cubicBezTo>
                      <a:pt x="69" y="483"/>
                      <a:pt x="69" y="483"/>
                      <a:pt x="69" y="483"/>
                    </a:cubicBezTo>
                    <a:cubicBezTo>
                      <a:pt x="71" y="482"/>
                      <a:pt x="71" y="482"/>
                      <a:pt x="71" y="482"/>
                    </a:cubicBezTo>
                    <a:cubicBezTo>
                      <a:pt x="75" y="492"/>
                      <a:pt x="75" y="492"/>
                      <a:pt x="75" y="492"/>
                    </a:cubicBezTo>
                    <a:cubicBezTo>
                      <a:pt x="75" y="492"/>
                      <a:pt x="75" y="492"/>
                      <a:pt x="75" y="492"/>
                    </a:cubicBezTo>
                    <a:cubicBezTo>
                      <a:pt x="75" y="492"/>
                      <a:pt x="75" y="492"/>
                      <a:pt x="75" y="492"/>
                    </a:cubicBezTo>
                    <a:cubicBezTo>
                      <a:pt x="76" y="494"/>
                      <a:pt x="75" y="496"/>
                      <a:pt x="74" y="498"/>
                    </a:cubicBezTo>
                    <a:cubicBezTo>
                      <a:pt x="63" y="514"/>
                      <a:pt x="63" y="514"/>
                      <a:pt x="63" y="514"/>
                    </a:cubicBezTo>
                    <a:cubicBezTo>
                      <a:pt x="63" y="517"/>
                      <a:pt x="63" y="517"/>
                      <a:pt x="63" y="517"/>
                    </a:cubicBezTo>
                    <a:cubicBezTo>
                      <a:pt x="69" y="522"/>
                      <a:pt x="69" y="522"/>
                      <a:pt x="69" y="522"/>
                    </a:cubicBezTo>
                    <a:cubicBezTo>
                      <a:pt x="74" y="526"/>
                      <a:pt x="74" y="526"/>
                      <a:pt x="74" y="526"/>
                    </a:cubicBezTo>
                    <a:cubicBezTo>
                      <a:pt x="74" y="526"/>
                      <a:pt x="74" y="526"/>
                      <a:pt x="74" y="526"/>
                    </a:cubicBezTo>
                    <a:cubicBezTo>
                      <a:pt x="77" y="529"/>
                      <a:pt x="79" y="531"/>
                      <a:pt x="81" y="532"/>
                    </a:cubicBezTo>
                    <a:cubicBezTo>
                      <a:pt x="84" y="532"/>
                      <a:pt x="87" y="535"/>
                      <a:pt x="89" y="538"/>
                    </a:cubicBezTo>
                    <a:cubicBezTo>
                      <a:pt x="89" y="539"/>
                      <a:pt x="89" y="539"/>
                      <a:pt x="89" y="539"/>
                    </a:cubicBezTo>
                    <a:cubicBezTo>
                      <a:pt x="93" y="541"/>
                      <a:pt x="93" y="541"/>
                      <a:pt x="93" y="541"/>
                    </a:cubicBezTo>
                    <a:cubicBezTo>
                      <a:pt x="95" y="541"/>
                      <a:pt x="95" y="541"/>
                      <a:pt x="95" y="541"/>
                    </a:cubicBezTo>
                    <a:cubicBezTo>
                      <a:pt x="95" y="541"/>
                      <a:pt x="95" y="541"/>
                      <a:pt x="95" y="541"/>
                    </a:cubicBezTo>
                    <a:cubicBezTo>
                      <a:pt x="96" y="546"/>
                      <a:pt x="96" y="546"/>
                      <a:pt x="96" y="546"/>
                    </a:cubicBezTo>
                    <a:cubicBezTo>
                      <a:pt x="96" y="546"/>
                      <a:pt x="96" y="546"/>
                      <a:pt x="96" y="546"/>
                    </a:cubicBezTo>
                    <a:cubicBezTo>
                      <a:pt x="97" y="550"/>
                      <a:pt x="97" y="550"/>
                      <a:pt x="97" y="550"/>
                    </a:cubicBezTo>
                    <a:cubicBezTo>
                      <a:pt x="98" y="556"/>
                      <a:pt x="98" y="556"/>
                      <a:pt x="98" y="556"/>
                    </a:cubicBezTo>
                    <a:cubicBezTo>
                      <a:pt x="108" y="558"/>
                      <a:pt x="108" y="558"/>
                      <a:pt x="108" y="558"/>
                    </a:cubicBezTo>
                    <a:cubicBezTo>
                      <a:pt x="109" y="558"/>
                      <a:pt x="109" y="558"/>
                      <a:pt x="109" y="558"/>
                    </a:cubicBezTo>
                    <a:cubicBezTo>
                      <a:pt x="109" y="558"/>
                      <a:pt x="109" y="558"/>
                      <a:pt x="109" y="558"/>
                    </a:cubicBezTo>
                    <a:cubicBezTo>
                      <a:pt x="109" y="559"/>
                      <a:pt x="109" y="559"/>
                      <a:pt x="109" y="559"/>
                    </a:cubicBezTo>
                    <a:cubicBezTo>
                      <a:pt x="110" y="560"/>
                      <a:pt x="110" y="560"/>
                      <a:pt x="110" y="560"/>
                    </a:cubicBezTo>
                    <a:cubicBezTo>
                      <a:pt x="113" y="565"/>
                      <a:pt x="113" y="565"/>
                      <a:pt x="113" y="565"/>
                    </a:cubicBezTo>
                    <a:cubicBezTo>
                      <a:pt x="121" y="568"/>
                      <a:pt x="121" y="568"/>
                      <a:pt x="121" y="568"/>
                    </a:cubicBezTo>
                    <a:cubicBezTo>
                      <a:pt x="126" y="565"/>
                      <a:pt x="126" y="565"/>
                      <a:pt x="126" y="565"/>
                    </a:cubicBezTo>
                    <a:cubicBezTo>
                      <a:pt x="125" y="562"/>
                      <a:pt x="125" y="562"/>
                      <a:pt x="125" y="562"/>
                    </a:cubicBezTo>
                    <a:cubicBezTo>
                      <a:pt x="120" y="557"/>
                      <a:pt x="120" y="557"/>
                      <a:pt x="120" y="557"/>
                    </a:cubicBezTo>
                    <a:cubicBezTo>
                      <a:pt x="121" y="556"/>
                      <a:pt x="121" y="556"/>
                      <a:pt x="121" y="556"/>
                    </a:cubicBezTo>
                    <a:cubicBezTo>
                      <a:pt x="121" y="556"/>
                      <a:pt x="121" y="556"/>
                      <a:pt x="121" y="556"/>
                    </a:cubicBezTo>
                    <a:cubicBezTo>
                      <a:pt x="125" y="547"/>
                      <a:pt x="125" y="547"/>
                      <a:pt x="125" y="547"/>
                    </a:cubicBezTo>
                    <a:cubicBezTo>
                      <a:pt x="135" y="547"/>
                      <a:pt x="135" y="547"/>
                      <a:pt x="135" y="547"/>
                    </a:cubicBezTo>
                    <a:cubicBezTo>
                      <a:pt x="135" y="548"/>
                      <a:pt x="135" y="548"/>
                      <a:pt x="135" y="548"/>
                    </a:cubicBezTo>
                    <a:cubicBezTo>
                      <a:pt x="149" y="552"/>
                      <a:pt x="149" y="552"/>
                      <a:pt x="149" y="552"/>
                    </a:cubicBezTo>
                    <a:cubicBezTo>
                      <a:pt x="157" y="551"/>
                      <a:pt x="157" y="551"/>
                      <a:pt x="157" y="551"/>
                    </a:cubicBezTo>
                    <a:cubicBezTo>
                      <a:pt x="163" y="546"/>
                      <a:pt x="163" y="546"/>
                      <a:pt x="163" y="546"/>
                    </a:cubicBezTo>
                    <a:cubicBezTo>
                      <a:pt x="169" y="537"/>
                      <a:pt x="174" y="534"/>
                      <a:pt x="177" y="536"/>
                    </a:cubicBezTo>
                    <a:cubicBezTo>
                      <a:pt x="180" y="535"/>
                      <a:pt x="180" y="535"/>
                      <a:pt x="180" y="535"/>
                    </a:cubicBezTo>
                    <a:cubicBezTo>
                      <a:pt x="183" y="535"/>
                      <a:pt x="185" y="536"/>
                      <a:pt x="187" y="536"/>
                    </a:cubicBezTo>
                    <a:cubicBezTo>
                      <a:pt x="187" y="537"/>
                      <a:pt x="187" y="538"/>
                      <a:pt x="187" y="538"/>
                    </a:cubicBezTo>
                    <a:cubicBezTo>
                      <a:pt x="187" y="540"/>
                      <a:pt x="189" y="543"/>
                      <a:pt x="191" y="548"/>
                    </a:cubicBezTo>
                    <a:cubicBezTo>
                      <a:pt x="191" y="548"/>
                      <a:pt x="191" y="548"/>
                      <a:pt x="191" y="548"/>
                    </a:cubicBezTo>
                    <a:cubicBezTo>
                      <a:pt x="191" y="548"/>
                      <a:pt x="191" y="548"/>
                      <a:pt x="191" y="548"/>
                    </a:cubicBezTo>
                    <a:cubicBezTo>
                      <a:pt x="193" y="554"/>
                      <a:pt x="193" y="554"/>
                      <a:pt x="193" y="554"/>
                    </a:cubicBezTo>
                    <a:cubicBezTo>
                      <a:pt x="193" y="555"/>
                      <a:pt x="193" y="555"/>
                      <a:pt x="193" y="555"/>
                    </a:cubicBezTo>
                    <a:cubicBezTo>
                      <a:pt x="191" y="562"/>
                      <a:pt x="191" y="562"/>
                      <a:pt x="191" y="562"/>
                    </a:cubicBezTo>
                    <a:cubicBezTo>
                      <a:pt x="191" y="562"/>
                      <a:pt x="191" y="562"/>
                      <a:pt x="191" y="562"/>
                    </a:cubicBezTo>
                    <a:cubicBezTo>
                      <a:pt x="191" y="562"/>
                      <a:pt x="191" y="562"/>
                      <a:pt x="191" y="562"/>
                    </a:cubicBezTo>
                    <a:cubicBezTo>
                      <a:pt x="191" y="562"/>
                      <a:pt x="191" y="562"/>
                      <a:pt x="191" y="562"/>
                    </a:cubicBezTo>
                    <a:cubicBezTo>
                      <a:pt x="184" y="570"/>
                      <a:pt x="184" y="570"/>
                      <a:pt x="184" y="570"/>
                    </a:cubicBezTo>
                    <a:cubicBezTo>
                      <a:pt x="183" y="571"/>
                      <a:pt x="183" y="571"/>
                      <a:pt x="183" y="571"/>
                    </a:cubicBezTo>
                    <a:cubicBezTo>
                      <a:pt x="183" y="571"/>
                      <a:pt x="183" y="571"/>
                      <a:pt x="183" y="571"/>
                    </a:cubicBezTo>
                    <a:cubicBezTo>
                      <a:pt x="169" y="577"/>
                      <a:pt x="169" y="577"/>
                      <a:pt x="169" y="577"/>
                    </a:cubicBezTo>
                    <a:cubicBezTo>
                      <a:pt x="167" y="581"/>
                      <a:pt x="167" y="581"/>
                      <a:pt x="167" y="581"/>
                    </a:cubicBezTo>
                    <a:cubicBezTo>
                      <a:pt x="165" y="593"/>
                      <a:pt x="165" y="593"/>
                      <a:pt x="165" y="593"/>
                    </a:cubicBezTo>
                    <a:cubicBezTo>
                      <a:pt x="166" y="598"/>
                      <a:pt x="166" y="598"/>
                      <a:pt x="166" y="598"/>
                    </a:cubicBezTo>
                    <a:cubicBezTo>
                      <a:pt x="170" y="604"/>
                      <a:pt x="170" y="604"/>
                      <a:pt x="170" y="604"/>
                    </a:cubicBezTo>
                    <a:cubicBezTo>
                      <a:pt x="171" y="606"/>
                      <a:pt x="171" y="606"/>
                      <a:pt x="171" y="606"/>
                    </a:cubicBezTo>
                    <a:cubicBezTo>
                      <a:pt x="176" y="609"/>
                      <a:pt x="176" y="609"/>
                      <a:pt x="176" y="609"/>
                    </a:cubicBezTo>
                    <a:cubicBezTo>
                      <a:pt x="193" y="609"/>
                      <a:pt x="193" y="609"/>
                      <a:pt x="193" y="609"/>
                    </a:cubicBezTo>
                    <a:cubicBezTo>
                      <a:pt x="207" y="607"/>
                      <a:pt x="207" y="607"/>
                      <a:pt x="207" y="607"/>
                    </a:cubicBezTo>
                    <a:cubicBezTo>
                      <a:pt x="209" y="605"/>
                      <a:pt x="209" y="605"/>
                      <a:pt x="209" y="605"/>
                    </a:cubicBezTo>
                    <a:cubicBezTo>
                      <a:pt x="211" y="602"/>
                      <a:pt x="213" y="602"/>
                      <a:pt x="214" y="602"/>
                    </a:cubicBezTo>
                    <a:cubicBezTo>
                      <a:pt x="224" y="603"/>
                      <a:pt x="224" y="603"/>
                      <a:pt x="224" y="603"/>
                    </a:cubicBezTo>
                    <a:cubicBezTo>
                      <a:pt x="225" y="602"/>
                      <a:pt x="225" y="602"/>
                      <a:pt x="225" y="602"/>
                    </a:cubicBezTo>
                    <a:cubicBezTo>
                      <a:pt x="224" y="599"/>
                      <a:pt x="224" y="596"/>
                      <a:pt x="225" y="594"/>
                    </a:cubicBezTo>
                    <a:cubicBezTo>
                      <a:pt x="229" y="587"/>
                      <a:pt x="229" y="587"/>
                      <a:pt x="229" y="587"/>
                    </a:cubicBezTo>
                    <a:cubicBezTo>
                      <a:pt x="229" y="574"/>
                      <a:pt x="229" y="574"/>
                      <a:pt x="229" y="574"/>
                    </a:cubicBezTo>
                    <a:cubicBezTo>
                      <a:pt x="229" y="574"/>
                      <a:pt x="229" y="574"/>
                      <a:pt x="229" y="574"/>
                    </a:cubicBezTo>
                    <a:cubicBezTo>
                      <a:pt x="237" y="553"/>
                      <a:pt x="237" y="553"/>
                      <a:pt x="237" y="553"/>
                    </a:cubicBezTo>
                    <a:cubicBezTo>
                      <a:pt x="237" y="553"/>
                      <a:pt x="237" y="553"/>
                      <a:pt x="237" y="553"/>
                    </a:cubicBezTo>
                    <a:cubicBezTo>
                      <a:pt x="237" y="552"/>
                      <a:pt x="237" y="552"/>
                      <a:pt x="237" y="552"/>
                    </a:cubicBezTo>
                    <a:cubicBezTo>
                      <a:pt x="237" y="552"/>
                      <a:pt x="237" y="552"/>
                      <a:pt x="237" y="552"/>
                    </a:cubicBezTo>
                    <a:cubicBezTo>
                      <a:pt x="237" y="552"/>
                      <a:pt x="237" y="552"/>
                      <a:pt x="237" y="552"/>
                    </a:cubicBezTo>
                    <a:cubicBezTo>
                      <a:pt x="250" y="542"/>
                      <a:pt x="250" y="542"/>
                      <a:pt x="250" y="542"/>
                    </a:cubicBezTo>
                    <a:cubicBezTo>
                      <a:pt x="251" y="541"/>
                      <a:pt x="251" y="541"/>
                      <a:pt x="251" y="541"/>
                    </a:cubicBezTo>
                    <a:cubicBezTo>
                      <a:pt x="261" y="546"/>
                      <a:pt x="261" y="546"/>
                      <a:pt x="261" y="546"/>
                    </a:cubicBezTo>
                    <a:cubicBezTo>
                      <a:pt x="261" y="546"/>
                      <a:pt x="261" y="546"/>
                      <a:pt x="261" y="546"/>
                    </a:cubicBezTo>
                    <a:cubicBezTo>
                      <a:pt x="267" y="550"/>
                      <a:pt x="270" y="553"/>
                      <a:pt x="270" y="555"/>
                    </a:cubicBezTo>
                    <a:cubicBezTo>
                      <a:pt x="269" y="564"/>
                      <a:pt x="269" y="564"/>
                      <a:pt x="269" y="564"/>
                    </a:cubicBezTo>
                    <a:cubicBezTo>
                      <a:pt x="265" y="570"/>
                      <a:pt x="265" y="570"/>
                      <a:pt x="265" y="570"/>
                    </a:cubicBezTo>
                    <a:cubicBezTo>
                      <a:pt x="263" y="578"/>
                      <a:pt x="263" y="578"/>
                      <a:pt x="263" y="578"/>
                    </a:cubicBezTo>
                    <a:cubicBezTo>
                      <a:pt x="263" y="586"/>
                      <a:pt x="263" y="586"/>
                      <a:pt x="263" y="586"/>
                    </a:cubicBezTo>
                    <a:cubicBezTo>
                      <a:pt x="265" y="590"/>
                      <a:pt x="265" y="590"/>
                      <a:pt x="265" y="590"/>
                    </a:cubicBezTo>
                    <a:cubicBezTo>
                      <a:pt x="269" y="590"/>
                      <a:pt x="269" y="590"/>
                      <a:pt x="269" y="590"/>
                    </a:cubicBezTo>
                    <a:cubicBezTo>
                      <a:pt x="270" y="590"/>
                      <a:pt x="270" y="590"/>
                      <a:pt x="270" y="590"/>
                    </a:cubicBezTo>
                    <a:cubicBezTo>
                      <a:pt x="276" y="590"/>
                      <a:pt x="276" y="590"/>
                      <a:pt x="276" y="590"/>
                    </a:cubicBezTo>
                    <a:cubicBezTo>
                      <a:pt x="279" y="592"/>
                      <a:pt x="281" y="594"/>
                      <a:pt x="283" y="598"/>
                    </a:cubicBezTo>
                    <a:cubicBezTo>
                      <a:pt x="286" y="600"/>
                      <a:pt x="286" y="600"/>
                      <a:pt x="286" y="600"/>
                    </a:cubicBezTo>
                    <a:cubicBezTo>
                      <a:pt x="287" y="600"/>
                      <a:pt x="287" y="600"/>
                      <a:pt x="287" y="600"/>
                    </a:cubicBezTo>
                    <a:cubicBezTo>
                      <a:pt x="287" y="600"/>
                      <a:pt x="287" y="600"/>
                      <a:pt x="287" y="600"/>
                    </a:cubicBezTo>
                    <a:cubicBezTo>
                      <a:pt x="287" y="600"/>
                      <a:pt x="287" y="600"/>
                      <a:pt x="287" y="600"/>
                    </a:cubicBezTo>
                    <a:cubicBezTo>
                      <a:pt x="301" y="606"/>
                      <a:pt x="301" y="606"/>
                      <a:pt x="301" y="606"/>
                    </a:cubicBezTo>
                    <a:cubicBezTo>
                      <a:pt x="307" y="608"/>
                      <a:pt x="307" y="608"/>
                      <a:pt x="307" y="608"/>
                    </a:cubicBezTo>
                    <a:cubicBezTo>
                      <a:pt x="315" y="607"/>
                      <a:pt x="315" y="607"/>
                      <a:pt x="315" y="607"/>
                    </a:cubicBezTo>
                    <a:cubicBezTo>
                      <a:pt x="319" y="602"/>
                      <a:pt x="319" y="602"/>
                      <a:pt x="319" y="602"/>
                    </a:cubicBezTo>
                    <a:cubicBezTo>
                      <a:pt x="323" y="582"/>
                      <a:pt x="323" y="582"/>
                      <a:pt x="323" y="582"/>
                    </a:cubicBezTo>
                    <a:cubicBezTo>
                      <a:pt x="324" y="572"/>
                      <a:pt x="324" y="572"/>
                      <a:pt x="324" y="572"/>
                    </a:cubicBezTo>
                    <a:cubicBezTo>
                      <a:pt x="324" y="571"/>
                      <a:pt x="324" y="571"/>
                      <a:pt x="324" y="571"/>
                    </a:cubicBezTo>
                    <a:cubicBezTo>
                      <a:pt x="325" y="570"/>
                      <a:pt x="325" y="570"/>
                      <a:pt x="325" y="570"/>
                    </a:cubicBezTo>
                    <a:cubicBezTo>
                      <a:pt x="325" y="570"/>
                      <a:pt x="325" y="570"/>
                      <a:pt x="325" y="570"/>
                    </a:cubicBezTo>
                    <a:cubicBezTo>
                      <a:pt x="333" y="564"/>
                      <a:pt x="333" y="564"/>
                      <a:pt x="333" y="564"/>
                    </a:cubicBezTo>
                    <a:cubicBezTo>
                      <a:pt x="337" y="558"/>
                      <a:pt x="337" y="558"/>
                      <a:pt x="337" y="558"/>
                    </a:cubicBezTo>
                    <a:cubicBezTo>
                      <a:pt x="337" y="558"/>
                      <a:pt x="337" y="558"/>
                      <a:pt x="337" y="558"/>
                    </a:cubicBezTo>
                    <a:cubicBezTo>
                      <a:pt x="345" y="554"/>
                      <a:pt x="345" y="554"/>
                      <a:pt x="345" y="554"/>
                    </a:cubicBezTo>
                    <a:cubicBezTo>
                      <a:pt x="350" y="551"/>
                      <a:pt x="350" y="551"/>
                      <a:pt x="350" y="551"/>
                    </a:cubicBezTo>
                    <a:cubicBezTo>
                      <a:pt x="356" y="549"/>
                      <a:pt x="356" y="549"/>
                      <a:pt x="356" y="549"/>
                    </a:cubicBezTo>
                    <a:cubicBezTo>
                      <a:pt x="353" y="537"/>
                      <a:pt x="353" y="537"/>
                      <a:pt x="353" y="537"/>
                    </a:cubicBezTo>
                    <a:cubicBezTo>
                      <a:pt x="367" y="538"/>
                      <a:pt x="367" y="538"/>
                      <a:pt x="367" y="538"/>
                    </a:cubicBezTo>
                    <a:cubicBezTo>
                      <a:pt x="367" y="538"/>
                      <a:pt x="367" y="538"/>
                      <a:pt x="367" y="538"/>
                    </a:cubicBezTo>
                    <a:cubicBezTo>
                      <a:pt x="367" y="539"/>
                      <a:pt x="367" y="539"/>
                      <a:pt x="367" y="539"/>
                    </a:cubicBezTo>
                    <a:cubicBezTo>
                      <a:pt x="367" y="539"/>
                      <a:pt x="367" y="539"/>
                      <a:pt x="367" y="539"/>
                    </a:cubicBezTo>
                    <a:cubicBezTo>
                      <a:pt x="374" y="542"/>
                      <a:pt x="374" y="542"/>
                      <a:pt x="374" y="542"/>
                    </a:cubicBezTo>
                    <a:cubicBezTo>
                      <a:pt x="374" y="542"/>
                      <a:pt x="374" y="542"/>
                      <a:pt x="374" y="542"/>
                    </a:cubicBezTo>
                    <a:cubicBezTo>
                      <a:pt x="374" y="541"/>
                      <a:pt x="374" y="541"/>
                      <a:pt x="374" y="541"/>
                    </a:cubicBezTo>
                    <a:cubicBezTo>
                      <a:pt x="376" y="534"/>
                      <a:pt x="376" y="534"/>
                      <a:pt x="376" y="534"/>
                    </a:cubicBezTo>
                    <a:cubicBezTo>
                      <a:pt x="376" y="532"/>
                      <a:pt x="376" y="532"/>
                      <a:pt x="376" y="532"/>
                    </a:cubicBezTo>
                    <a:cubicBezTo>
                      <a:pt x="377" y="533"/>
                      <a:pt x="377" y="533"/>
                      <a:pt x="377" y="533"/>
                    </a:cubicBezTo>
                    <a:cubicBezTo>
                      <a:pt x="378" y="533"/>
                      <a:pt x="378" y="533"/>
                      <a:pt x="378" y="533"/>
                    </a:cubicBezTo>
                    <a:cubicBezTo>
                      <a:pt x="384" y="534"/>
                      <a:pt x="384" y="534"/>
                      <a:pt x="384" y="534"/>
                    </a:cubicBezTo>
                    <a:cubicBezTo>
                      <a:pt x="387" y="534"/>
                      <a:pt x="387" y="534"/>
                      <a:pt x="387" y="534"/>
                    </a:cubicBezTo>
                    <a:cubicBezTo>
                      <a:pt x="393" y="528"/>
                      <a:pt x="393" y="528"/>
                      <a:pt x="393" y="528"/>
                    </a:cubicBezTo>
                    <a:cubicBezTo>
                      <a:pt x="394" y="528"/>
                      <a:pt x="394" y="528"/>
                      <a:pt x="394" y="528"/>
                    </a:cubicBezTo>
                    <a:cubicBezTo>
                      <a:pt x="394" y="527"/>
                      <a:pt x="394" y="527"/>
                      <a:pt x="394" y="527"/>
                    </a:cubicBezTo>
                    <a:cubicBezTo>
                      <a:pt x="395" y="527"/>
                      <a:pt x="395" y="527"/>
                      <a:pt x="395" y="527"/>
                    </a:cubicBezTo>
                    <a:cubicBezTo>
                      <a:pt x="403" y="526"/>
                      <a:pt x="403" y="526"/>
                      <a:pt x="403" y="526"/>
                    </a:cubicBezTo>
                    <a:cubicBezTo>
                      <a:pt x="409" y="519"/>
                      <a:pt x="409" y="519"/>
                      <a:pt x="409" y="519"/>
                    </a:cubicBezTo>
                    <a:cubicBezTo>
                      <a:pt x="413" y="514"/>
                      <a:pt x="413" y="514"/>
                      <a:pt x="413" y="514"/>
                    </a:cubicBezTo>
                    <a:cubicBezTo>
                      <a:pt x="413" y="508"/>
                      <a:pt x="413" y="508"/>
                      <a:pt x="413" y="508"/>
                    </a:cubicBezTo>
                    <a:cubicBezTo>
                      <a:pt x="413" y="505"/>
                      <a:pt x="414" y="504"/>
                      <a:pt x="417" y="502"/>
                    </a:cubicBezTo>
                    <a:cubicBezTo>
                      <a:pt x="417" y="502"/>
                      <a:pt x="417" y="502"/>
                      <a:pt x="417" y="502"/>
                    </a:cubicBezTo>
                    <a:cubicBezTo>
                      <a:pt x="417" y="502"/>
                      <a:pt x="417" y="502"/>
                      <a:pt x="417" y="502"/>
                    </a:cubicBezTo>
                    <a:cubicBezTo>
                      <a:pt x="418" y="502"/>
                      <a:pt x="418" y="502"/>
                      <a:pt x="418" y="502"/>
                    </a:cubicBezTo>
                    <a:cubicBezTo>
                      <a:pt x="425" y="503"/>
                      <a:pt x="425" y="503"/>
                      <a:pt x="425" y="503"/>
                    </a:cubicBezTo>
                    <a:cubicBezTo>
                      <a:pt x="429" y="501"/>
                      <a:pt x="429" y="501"/>
                      <a:pt x="429" y="501"/>
                    </a:cubicBezTo>
                    <a:cubicBezTo>
                      <a:pt x="430" y="496"/>
                      <a:pt x="430" y="496"/>
                      <a:pt x="430" y="496"/>
                    </a:cubicBezTo>
                    <a:cubicBezTo>
                      <a:pt x="438" y="493"/>
                      <a:pt x="438" y="493"/>
                      <a:pt x="438" y="493"/>
                    </a:cubicBezTo>
                    <a:cubicBezTo>
                      <a:pt x="438" y="493"/>
                      <a:pt x="438" y="493"/>
                      <a:pt x="438" y="493"/>
                    </a:cubicBezTo>
                    <a:cubicBezTo>
                      <a:pt x="439" y="493"/>
                      <a:pt x="439" y="493"/>
                      <a:pt x="439" y="493"/>
                    </a:cubicBezTo>
                    <a:cubicBezTo>
                      <a:pt x="439" y="493"/>
                      <a:pt x="439" y="493"/>
                      <a:pt x="439" y="493"/>
                    </a:cubicBezTo>
                    <a:cubicBezTo>
                      <a:pt x="449" y="494"/>
                      <a:pt x="449" y="494"/>
                      <a:pt x="449" y="494"/>
                    </a:cubicBezTo>
                    <a:cubicBezTo>
                      <a:pt x="457" y="492"/>
                      <a:pt x="457" y="492"/>
                      <a:pt x="457" y="492"/>
                    </a:cubicBezTo>
                    <a:cubicBezTo>
                      <a:pt x="461" y="488"/>
                      <a:pt x="461" y="488"/>
                      <a:pt x="461" y="488"/>
                    </a:cubicBezTo>
                    <a:cubicBezTo>
                      <a:pt x="465" y="481"/>
                      <a:pt x="465" y="481"/>
                      <a:pt x="465" y="481"/>
                    </a:cubicBezTo>
                    <a:cubicBezTo>
                      <a:pt x="459" y="475"/>
                      <a:pt x="459" y="475"/>
                      <a:pt x="459" y="475"/>
                    </a:cubicBezTo>
                    <a:cubicBezTo>
                      <a:pt x="459" y="474"/>
                      <a:pt x="459" y="474"/>
                      <a:pt x="459" y="474"/>
                    </a:cubicBezTo>
                    <a:cubicBezTo>
                      <a:pt x="459" y="474"/>
                      <a:pt x="459" y="474"/>
                      <a:pt x="459" y="474"/>
                    </a:cubicBezTo>
                    <a:cubicBezTo>
                      <a:pt x="457" y="470"/>
                      <a:pt x="457" y="470"/>
                      <a:pt x="457" y="470"/>
                    </a:cubicBezTo>
                    <a:cubicBezTo>
                      <a:pt x="457" y="470"/>
                      <a:pt x="457" y="470"/>
                      <a:pt x="457" y="470"/>
                    </a:cubicBezTo>
                    <a:cubicBezTo>
                      <a:pt x="456" y="462"/>
                      <a:pt x="456" y="462"/>
                      <a:pt x="456" y="462"/>
                    </a:cubicBezTo>
                    <a:cubicBezTo>
                      <a:pt x="456" y="462"/>
                      <a:pt x="456" y="462"/>
                      <a:pt x="456" y="462"/>
                    </a:cubicBezTo>
                    <a:cubicBezTo>
                      <a:pt x="459" y="456"/>
                      <a:pt x="459" y="456"/>
                      <a:pt x="459" y="456"/>
                    </a:cubicBezTo>
                    <a:cubicBezTo>
                      <a:pt x="459" y="454"/>
                      <a:pt x="461" y="451"/>
                      <a:pt x="464" y="448"/>
                    </a:cubicBezTo>
                    <a:cubicBezTo>
                      <a:pt x="468" y="439"/>
                      <a:pt x="468" y="439"/>
                      <a:pt x="468" y="439"/>
                    </a:cubicBezTo>
                    <a:cubicBezTo>
                      <a:pt x="468" y="438"/>
                      <a:pt x="468" y="438"/>
                      <a:pt x="468" y="438"/>
                    </a:cubicBezTo>
                    <a:cubicBezTo>
                      <a:pt x="469" y="438"/>
                      <a:pt x="469" y="438"/>
                      <a:pt x="469" y="438"/>
                    </a:cubicBezTo>
                    <a:cubicBezTo>
                      <a:pt x="473" y="432"/>
                      <a:pt x="473" y="432"/>
                      <a:pt x="473" y="432"/>
                    </a:cubicBezTo>
                    <a:cubicBezTo>
                      <a:pt x="479" y="420"/>
                      <a:pt x="479" y="420"/>
                      <a:pt x="479" y="420"/>
                    </a:cubicBezTo>
                    <a:cubicBezTo>
                      <a:pt x="484" y="428"/>
                      <a:pt x="484" y="428"/>
                      <a:pt x="484" y="428"/>
                    </a:cubicBezTo>
                    <a:cubicBezTo>
                      <a:pt x="485" y="428"/>
                      <a:pt x="485" y="428"/>
                      <a:pt x="485" y="428"/>
                    </a:cubicBezTo>
                    <a:cubicBezTo>
                      <a:pt x="485" y="429"/>
                      <a:pt x="485" y="429"/>
                      <a:pt x="485" y="429"/>
                    </a:cubicBezTo>
                    <a:cubicBezTo>
                      <a:pt x="487" y="437"/>
                      <a:pt x="487" y="437"/>
                      <a:pt x="487" y="437"/>
                    </a:cubicBezTo>
                    <a:cubicBezTo>
                      <a:pt x="487" y="437"/>
                      <a:pt x="487" y="437"/>
                      <a:pt x="487" y="437"/>
                    </a:cubicBezTo>
                    <a:cubicBezTo>
                      <a:pt x="488" y="445"/>
                      <a:pt x="488" y="445"/>
                      <a:pt x="488" y="445"/>
                    </a:cubicBezTo>
                    <a:cubicBezTo>
                      <a:pt x="493" y="448"/>
                      <a:pt x="493" y="448"/>
                      <a:pt x="493" y="448"/>
                    </a:cubicBezTo>
                    <a:cubicBezTo>
                      <a:pt x="494" y="448"/>
                      <a:pt x="494" y="448"/>
                      <a:pt x="494" y="448"/>
                    </a:cubicBezTo>
                    <a:cubicBezTo>
                      <a:pt x="494" y="448"/>
                      <a:pt x="494" y="448"/>
                      <a:pt x="494" y="448"/>
                    </a:cubicBezTo>
                    <a:cubicBezTo>
                      <a:pt x="494" y="448"/>
                      <a:pt x="494" y="448"/>
                      <a:pt x="494" y="448"/>
                    </a:cubicBezTo>
                    <a:cubicBezTo>
                      <a:pt x="495" y="448"/>
                      <a:pt x="495" y="448"/>
                      <a:pt x="495" y="448"/>
                    </a:cubicBezTo>
                    <a:cubicBezTo>
                      <a:pt x="496" y="448"/>
                      <a:pt x="496" y="448"/>
                      <a:pt x="496" y="448"/>
                    </a:cubicBezTo>
                    <a:cubicBezTo>
                      <a:pt x="501" y="440"/>
                      <a:pt x="501" y="440"/>
                      <a:pt x="501" y="440"/>
                    </a:cubicBezTo>
                    <a:cubicBezTo>
                      <a:pt x="503" y="432"/>
                      <a:pt x="503" y="432"/>
                      <a:pt x="503" y="432"/>
                    </a:cubicBezTo>
                    <a:cubicBezTo>
                      <a:pt x="505" y="432"/>
                      <a:pt x="505" y="432"/>
                      <a:pt x="505" y="432"/>
                    </a:cubicBezTo>
                    <a:cubicBezTo>
                      <a:pt x="506" y="432"/>
                      <a:pt x="506" y="432"/>
                      <a:pt x="506" y="432"/>
                    </a:cubicBezTo>
                    <a:cubicBezTo>
                      <a:pt x="517" y="436"/>
                      <a:pt x="517" y="436"/>
                      <a:pt x="517" y="436"/>
                    </a:cubicBezTo>
                    <a:cubicBezTo>
                      <a:pt x="523" y="432"/>
                      <a:pt x="523" y="432"/>
                      <a:pt x="523" y="432"/>
                    </a:cubicBezTo>
                    <a:cubicBezTo>
                      <a:pt x="523" y="432"/>
                      <a:pt x="523" y="432"/>
                      <a:pt x="523" y="432"/>
                    </a:cubicBezTo>
                    <a:cubicBezTo>
                      <a:pt x="524" y="432"/>
                      <a:pt x="524" y="432"/>
                      <a:pt x="524" y="432"/>
                    </a:cubicBezTo>
                    <a:cubicBezTo>
                      <a:pt x="530" y="431"/>
                      <a:pt x="530" y="431"/>
                      <a:pt x="530" y="431"/>
                    </a:cubicBezTo>
                    <a:cubicBezTo>
                      <a:pt x="534" y="424"/>
                      <a:pt x="534" y="424"/>
                      <a:pt x="534" y="424"/>
                    </a:cubicBezTo>
                    <a:cubicBezTo>
                      <a:pt x="534" y="416"/>
                      <a:pt x="534" y="416"/>
                      <a:pt x="534" y="416"/>
                    </a:cubicBezTo>
                    <a:cubicBezTo>
                      <a:pt x="537" y="403"/>
                      <a:pt x="537" y="403"/>
                      <a:pt x="537" y="403"/>
                    </a:cubicBezTo>
                    <a:cubicBezTo>
                      <a:pt x="537" y="404"/>
                      <a:pt x="537" y="404"/>
                      <a:pt x="537" y="404"/>
                    </a:cubicBezTo>
                    <a:cubicBezTo>
                      <a:pt x="539" y="404"/>
                      <a:pt x="539" y="404"/>
                      <a:pt x="539" y="404"/>
                    </a:cubicBezTo>
                    <a:cubicBezTo>
                      <a:pt x="547" y="406"/>
                      <a:pt x="547" y="406"/>
                      <a:pt x="547" y="406"/>
                    </a:cubicBezTo>
                    <a:cubicBezTo>
                      <a:pt x="551" y="398"/>
                      <a:pt x="551" y="398"/>
                      <a:pt x="551" y="398"/>
                    </a:cubicBezTo>
                    <a:cubicBezTo>
                      <a:pt x="552" y="398"/>
                      <a:pt x="552" y="398"/>
                      <a:pt x="552" y="398"/>
                    </a:cubicBezTo>
                    <a:cubicBezTo>
                      <a:pt x="553" y="398"/>
                      <a:pt x="553" y="398"/>
                      <a:pt x="553" y="398"/>
                    </a:cubicBezTo>
                    <a:cubicBezTo>
                      <a:pt x="561" y="398"/>
                      <a:pt x="561" y="398"/>
                      <a:pt x="561" y="398"/>
                    </a:cubicBezTo>
                    <a:cubicBezTo>
                      <a:pt x="562" y="398"/>
                      <a:pt x="562" y="398"/>
                      <a:pt x="562" y="398"/>
                    </a:cubicBezTo>
                    <a:cubicBezTo>
                      <a:pt x="562" y="398"/>
                      <a:pt x="562" y="398"/>
                      <a:pt x="562" y="398"/>
                    </a:cubicBezTo>
                    <a:cubicBezTo>
                      <a:pt x="563" y="398"/>
                      <a:pt x="563" y="398"/>
                      <a:pt x="563" y="398"/>
                    </a:cubicBezTo>
                    <a:cubicBezTo>
                      <a:pt x="567" y="404"/>
                      <a:pt x="567" y="404"/>
                      <a:pt x="567" y="404"/>
                    </a:cubicBezTo>
                    <a:cubicBezTo>
                      <a:pt x="567" y="404"/>
                      <a:pt x="567" y="404"/>
                      <a:pt x="567" y="404"/>
                    </a:cubicBezTo>
                    <a:cubicBezTo>
                      <a:pt x="567" y="405"/>
                      <a:pt x="567" y="405"/>
                      <a:pt x="567" y="405"/>
                    </a:cubicBezTo>
                    <a:cubicBezTo>
                      <a:pt x="567" y="406"/>
                      <a:pt x="567" y="406"/>
                      <a:pt x="567" y="406"/>
                    </a:cubicBezTo>
                    <a:cubicBezTo>
                      <a:pt x="568" y="414"/>
                      <a:pt x="568" y="414"/>
                      <a:pt x="568" y="414"/>
                    </a:cubicBezTo>
                    <a:cubicBezTo>
                      <a:pt x="572" y="417"/>
                      <a:pt x="572" y="417"/>
                      <a:pt x="572" y="417"/>
                    </a:cubicBezTo>
                    <a:cubicBezTo>
                      <a:pt x="577" y="412"/>
                      <a:pt x="577" y="412"/>
                      <a:pt x="577" y="412"/>
                    </a:cubicBezTo>
                    <a:cubicBezTo>
                      <a:pt x="579" y="414"/>
                      <a:pt x="579" y="414"/>
                      <a:pt x="579" y="414"/>
                    </a:cubicBezTo>
                    <a:cubicBezTo>
                      <a:pt x="581" y="416"/>
                      <a:pt x="581" y="418"/>
                      <a:pt x="581" y="420"/>
                    </a:cubicBezTo>
                    <a:cubicBezTo>
                      <a:pt x="581" y="427"/>
                      <a:pt x="581" y="427"/>
                      <a:pt x="581" y="427"/>
                    </a:cubicBezTo>
                    <a:cubicBezTo>
                      <a:pt x="579" y="434"/>
                      <a:pt x="579" y="434"/>
                      <a:pt x="579" y="434"/>
                    </a:cubicBezTo>
                    <a:cubicBezTo>
                      <a:pt x="581" y="438"/>
                      <a:pt x="581" y="438"/>
                      <a:pt x="581" y="438"/>
                    </a:cubicBezTo>
                    <a:cubicBezTo>
                      <a:pt x="585" y="442"/>
                      <a:pt x="585" y="442"/>
                      <a:pt x="585" y="442"/>
                    </a:cubicBezTo>
                    <a:cubicBezTo>
                      <a:pt x="601" y="444"/>
                      <a:pt x="601" y="444"/>
                      <a:pt x="601" y="444"/>
                    </a:cubicBezTo>
                    <a:cubicBezTo>
                      <a:pt x="602" y="445"/>
                      <a:pt x="602" y="445"/>
                      <a:pt x="602" y="445"/>
                    </a:cubicBezTo>
                    <a:cubicBezTo>
                      <a:pt x="602" y="445"/>
                      <a:pt x="602" y="445"/>
                      <a:pt x="602" y="445"/>
                    </a:cubicBezTo>
                    <a:cubicBezTo>
                      <a:pt x="603" y="445"/>
                      <a:pt x="603" y="445"/>
                      <a:pt x="603" y="445"/>
                    </a:cubicBezTo>
                    <a:cubicBezTo>
                      <a:pt x="603" y="445"/>
                      <a:pt x="603" y="445"/>
                      <a:pt x="603" y="445"/>
                    </a:cubicBezTo>
                    <a:cubicBezTo>
                      <a:pt x="604" y="446"/>
                      <a:pt x="604" y="446"/>
                      <a:pt x="604" y="446"/>
                    </a:cubicBezTo>
                    <a:cubicBezTo>
                      <a:pt x="609" y="440"/>
                      <a:pt x="609" y="440"/>
                      <a:pt x="609" y="440"/>
                    </a:cubicBezTo>
                    <a:cubicBezTo>
                      <a:pt x="609" y="440"/>
                      <a:pt x="609" y="440"/>
                      <a:pt x="609" y="440"/>
                    </a:cubicBezTo>
                    <a:cubicBezTo>
                      <a:pt x="613" y="436"/>
                      <a:pt x="613" y="436"/>
                      <a:pt x="613" y="436"/>
                    </a:cubicBezTo>
                    <a:cubicBezTo>
                      <a:pt x="611" y="430"/>
                      <a:pt x="611" y="430"/>
                      <a:pt x="611" y="430"/>
                    </a:cubicBezTo>
                    <a:cubicBezTo>
                      <a:pt x="607" y="404"/>
                      <a:pt x="607" y="404"/>
                      <a:pt x="607" y="404"/>
                    </a:cubicBezTo>
                    <a:cubicBezTo>
                      <a:pt x="619" y="410"/>
                      <a:pt x="619" y="410"/>
                      <a:pt x="619" y="410"/>
                    </a:cubicBezTo>
                    <a:cubicBezTo>
                      <a:pt x="619" y="410"/>
                      <a:pt x="619" y="410"/>
                      <a:pt x="619" y="410"/>
                    </a:cubicBezTo>
                    <a:cubicBezTo>
                      <a:pt x="619" y="410"/>
                      <a:pt x="619" y="410"/>
                      <a:pt x="619" y="410"/>
                    </a:cubicBezTo>
                    <a:cubicBezTo>
                      <a:pt x="625" y="416"/>
                      <a:pt x="625" y="416"/>
                      <a:pt x="625" y="416"/>
                    </a:cubicBezTo>
                    <a:cubicBezTo>
                      <a:pt x="628" y="419"/>
                      <a:pt x="628" y="419"/>
                      <a:pt x="628" y="419"/>
                    </a:cubicBezTo>
                    <a:cubicBezTo>
                      <a:pt x="633" y="416"/>
                      <a:pt x="633" y="416"/>
                      <a:pt x="633" y="416"/>
                    </a:cubicBezTo>
                    <a:cubicBezTo>
                      <a:pt x="649" y="398"/>
                      <a:pt x="649" y="398"/>
                      <a:pt x="649" y="398"/>
                    </a:cubicBezTo>
                    <a:cubicBezTo>
                      <a:pt x="649" y="398"/>
                      <a:pt x="649" y="398"/>
                      <a:pt x="649" y="398"/>
                    </a:cubicBezTo>
                    <a:cubicBezTo>
                      <a:pt x="650" y="398"/>
                      <a:pt x="650" y="398"/>
                      <a:pt x="650" y="398"/>
                    </a:cubicBezTo>
                    <a:cubicBezTo>
                      <a:pt x="656" y="393"/>
                      <a:pt x="656" y="393"/>
                      <a:pt x="656" y="393"/>
                    </a:cubicBezTo>
                    <a:cubicBezTo>
                      <a:pt x="663" y="384"/>
                      <a:pt x="663" y="384"/>
                      <a:pt x="663" y="384"/>
                    </a:cubicBezTo>
                    <a:cubicBezTo>
                      <a:pt x="663" y="383"/>
                      <a:pt x="663" y="383"/>
                      <a:pt x="663" y="383"/>
                    </a:cubicBezTo>
                    <a:cubicBezTo>
                      <a:pt x="672" y="385"/>
                      <a:pt x="672" y="385"/>
                      <a:pt x="672" y="385"/>
                    </a:cubicBezTo>
                    <a:cubicBezTo>
                      <a:pt x="677" y="385"/>
                      <a:pt x="677" y="385"/>
                      <a:pt x="677" y="385"/>
                    </a:cubicBezTo>
                    <a:cubicBezTo>
                      <a:pt x="677" y="382"/>
                      <a:pt x="677" y="379"/>
                      <a:pt x="678" y="378"/>
                    </a:cubicBezTo>
                    <a:cubicBezTo>
                      <a:pt x="685" y="370"/>
                      <a:pt x="685" y="370"/>
                      <a:pt x="685" y="370"/>
                    </a:cubicBezTo>
                    <a:cubicBezTo>
                      <a:pt x="687" y="368"/>
                      <a:pt x="687" y="368"/>
                      <a:pt x="687" y="368"/>
                    </a:cubicBezTo>
                    <a:cubicBezTo>
                      <a:pt x="695" y="371"/>
                      <a:pt x="695" y="371"/>
                      <a:pt x="695" y="371"/>
                    </a:cubicBezTo>
                    <a:cubicBezTo>
                      <a:pt x="704" y="370"/>
                      <a:pt x="704" y="370"/>
                      <a:pt x="704" y="370"/>
                    </a:cubicBezTo>
                    <a:cubicBezTo>
                      <a:pt x="711" y="363"/>
                      <a:pt x="711" y="363"/>
                      <a:pt x="711" y="363"/>
                    </a:cubicBezTo>
                    <a:cubicBezTo>
                      <a:pt x="714" y="357"/>
                      <a:pt x="714" y="357"/>
                      <a:pt x="714" y="357"/>
                    </a:cubicBezTo>
                    <a:cubicBezTo>
                      <a:pt x="712" y="354"/>
                      <a:pt x="712" y="354"/>
                      <a:pt x="712" y="354"/>
                    </a:cubicBezTo>
                    <a:cubicBezTo>
                      <a:pt x="706" y="357"/>
                      <a:pt x="706" y="357"/>
                      <a:pt x="706" y="357"/>
                    </a:cubicBezTo>
                    <a:cubicBezTo>
                      <a:pt x="706" y="356"/>
                      <a:pt x="706" y="356"/>
                      <a:pt x="706" y="356"/>
                    </a:cubicBezTo>
                    <a:cubicBezTo>
                      <a:pt x="705" y="356"/>
                      <a:pt x="705" y="356"/>
                      <a:pt x="705" y="356"/>
                    </a:cubicBezTo>
                    <a:cubicBezTo>
                      <a:pt x="698" y="350"/>
                      <a:pt x="698" y="350"/>
                      <a:pt x="698" y="350"/>
                    </a:cubicBezTo>
                    <a:cubicBezTo>
                      <a:pt x="698" y="349"/>
                      <a:pt x="698" y="349"/>
                      <a:pt x="698" y="349"/>
                    </a:cubicBezTo>
                    <a:cubicBezTo>
                      <a:pt x="701" y="338"/>
                      <a:pt x="701" y="338"/>
                      <a:pt x="701" y="338"/>
                    </a:cubicBezTo>
                    <a:cubicBezTo>
                      <a:pt x="701" y="330"/>
                      <a:pt x="701" y="330"/>
                      <a:pt x="701" y="330"/>
                    </a:cubicBezTo>
                    <a:cubicBezTo>
                      <a:pt x="699" y="324"/>
                      <a:pt x="699" y="324"/>
                      <a:pt x="699" y="324"/>
                    </a:cubicBezTo>
                    <a:cubicBezTo>
                      <a:pt x="694" y="322"/>
                      <a:pt x="694" y="322"/>
                      <a:pt x="694" y="322"/>
                    </a:cubicBezTo>
                    <a:cubicBezTo>
                      <a:pt x="694" y="321"/>
                      <a:pt x="694" y="321"/>
                      <a:pt x="694" y="321"/>
                    </a:cubicBezTo>
                    <a:cubicBezTo>
                      <a:pt x="693" y="321"/>
                      <a:pt x="693" y="321"/>
                      <a:pt x="693" y="321"/>
                    </a:cubicBezTo>
                    <a:cubicBezTo>
                      <a:pt x="693" y="320"/>
                      <a:pt x="693" y="320"/>
                      <a:pt x="693" y="320"/>
                    </a:cubicBezTo>
                    <a:cubicBezTo>
                      <a:pt x="688" y="311"/>
                      <a:pt x="688" y="311"/>
                      <a:pt x="688" y="311"/>
                    </a:cubicBezTo>
                    <a:cubicBezTo>
                      <a:pt x="687" y="310"/>
                      <a:pt x="687" y="310"/>
                      <a:pt x="687" y="310"/>
                    </a:cubicBezTo>
                    <a:cubicBezTo>
                      <a:pt x="681" y="318"/>
                      <a:pt x="681" y="318"/>
                      <a:pt x="681" y="318"/>
                    </a:cubicBezTo>
                    <a:cubicBezTo>
                      <a:pt x="674" y="322"/>
                      <a:pt x="674" y="322"/>
                      <a:pt x="674" y="322"/>
                    </a:cubicBezTo>
                    <a:cubicBezTo>
                      <a:pt x="672" y="323"/>
                      <a:pt x="672" y="323"/>
                      <a:pt x="672" y="323"/>
                    </a:cubicBezTo>
                    <a:cubicBezTo>
                      <a:pt x="672" y="322"/>
                      <a:pt x="672" y="322"/>
                      <a:pt x="672" y="322"/>
                    </a:cubicBezTo>
                    <a:cubicBezTo>
                      <a:pt x="671" y="322"/>
                      <a:pt x="671" y="322"/>
                      <a:pt x="671" y="322"/>
                    </a:cubicBezTo>
                    <a:cubicBezTo>
                      <a:pt x="664" y="315"/>
                      <a:pt x="664" y="315"/>
                      <a:pt x="664" y="315"/>
                    </a:cubicBezTo>
                    <a:cubicBezTo>
                      <a:pt x="664" y="314"/>
                      <a:pt x="664" y="314"/>
                      <a:pt x="664" y="314"/>
                    </a:cubicBezTo>
                    <a:cubicBezTo>
                      <a:pt x="659" y="303"/>
                      <a:pt x="659" y="303"/>
                      <a:pt x="659" y="303"/>
                    </a:cubicBezTo>
                    <a:cubicBezTo>
                      <a:pt x="659" y="303"/>
                      <a:pt x="659" y="303"/>
                      <a:pt x="659" y="303"/>
                    </a:cubicBezTo>
                    <a:cubicBezTo>
                      <a:pt x="657" y="295"/>
                      <a:pt x="657" y="295"/>
                      <a:pt x="657" y="295"/>
                    </a:cubicBezTo>
                    <a:cubicBezTo>
                      <a:pt x="657" y="294"/>
                      <a:pt x="657" y="294"/>
                      <a:pt x="657" y="294"/>
                    </a:cubicBezTo>
                    <a:cubicBezTo>
                      <a:pt x="657" y="294"/>
                      <a:pt x="657" y="294"/>
                      <a:pt x="657" y="294"/>
                    </a:cubicBezTo>
                    <a:cubicBezTo>
                      <a:pt x="657" y="282"/>
                      <a:pt x="657" y="282"/>
                      <a:pt x="657" y="282"/>
                    </a:cubicBezTo>
                    <a:cubicBezTo>
                      <a:pt x="656" y="275"/>
                      <a:pt x="656" y="275"/>
                      <a:pt x="656" y="275"/>
                    </a:cubicBezTo>
                    <a:cubicBezTo>
                      <a:pt x="650" y="273"/>
                      <a:pt x="650" y="273"/>
                      <a:pt x="650" y="273"/>
                    </a:cubicBezTo>
                    <a:cubicBezTo>
                      <a:pt x="650" y="273"/>
                      <a:pt x="650" y="273"/>
                      <a:pt x="650" y="273"/>
                    </a:cubicBezTo>
                    <a:cubicBezTo>
                      <a:pt x="650" y="273"/>
                      <a:pt x="650" y="273"/>
                      <a:pt x="650" y="273"/>
                    </a:cubicBezTo>
                    <a:cubicBezTo>
                      <a:pt x="637" y="263"/>
                      <a:pt x="637" y="263"/>
                      <a:pt x="637" y="263"/>
                    </a:cubicBezTo>
                    <a:cubicBezTo>
                      <a:pt x="638" y="262"/>
                      <a:pt x="638" y="262"/>
                      <a:pt x="638" y="262"/>
                    </a:cubicBezTo>
                    <a:cubicBezTo>
                      <a:pt x="644" y="255"/>
                      <a:pt x="644" y="255"/>
                      <a:pt x="644" y="255"/>
                    </a:cubicBezTo>
                    <a:cubicBezTo>
                      <a:pt x="644" y="255"/>
                      <a:pt x="644" y="255"/>
                      <a:pt x="644" y="255"/>
                    </a:cubicBezTo>
                    <a:cubicBezTo>
                      <a:pt x="644" y="254"/>
                      <a:pt x="644" y="254"/>
                      <a:pt x="644" y="254"/>
                    </a:cubicBezTo>
                    <a:cubicBezTo>
                      <a:pt x="645" y="254"/>
                      <a:pt x="645" y="254"/>
                      <a:pt x="645" y="254"/>
                    </a:cubicBezTo>
                    <a:cubicBezTo>
                      <a:pt x="645" y="254"/>
                      <a:pt x="645" y="254"/>
                      <a:pt x="645" y="254"/>
                    </a:cubicBezTo>
                    <a:cubicBezTo>
                      <a:pt x="651" y="254"/>
                      <a:pt x="651" y="254"/>
                      <a:pt x="651" y="254"/>
                    </a:cubicBezTo>
                    <a:cubicBezTo>
                      <a:pt x="652" y="254"/>
                      <a:pt x="652" y="254"/>
                      <a:pt x="652" y="254"/>
                    </a:cubicBezTo>
                    <a:cubicBezTo>
                      <a:pt x="654" y="254"/>
                      <a:pt x="656" y="255"/>
                      <a:pt x="657" y="257"/>
                    </a:cubicBezTo>
                    <a:cubicBezTo>
                      <a:pt x="663" y="261"/>
                      <a:pt x="663" y="261"/>
                      <a:pt x="663" y="261"/>
                    </a:cubicBezTo>
                    <a:cubicBezTo>
                      <a:pt x="669" y="256"/>
                      <a:pt x="669" y="256"/>
                      <a:pt x="669" y="256"/>
                    </a:cubicBezTo>
                    <a:cubicBezTo>
                      <a:pt x="673" y="250"/>
                      <a:pt x="673" y="250"/>
                      <a:pt x="673" y="250"/>
                    </a:cubicBezTo>
                    <a:cubicBezTo>
                      <a:pt x="673" y="245"/>
                      <a:pt x="673" y="245"/>
                      <a:pt x="673" y="245"/>
                    </a:cubicBezTo>
                    <a:cubicBezTo>
                      <a:pt x="672" y="232"/>
                      <a:pt x="672" y="232"/>
                      <a:pt x="672" y="232"/>
                    </a:cubicBezTo>
                    <a:cubicBezTo>
                      <a:pt x="671" y="227"/>
                      <a:pt x="671" y="227"/>
                      <a:pt x="671" y="227"/>
                    </a:cubicBezTo>
                    <a:cubicBezTo>
                      <a:pt x="662" y="226"/>
                      <a:pt x="662" y="226"/>
                      <a:pt x="662" y="226"/>
                    </a:cubicBezTo>
                    <a:cubicBezTo>
                      <a:pt x="662" y="220"/>
                      <a:pt x="662" y="220"/>
                      <a:pt x="662" y="220"/>
                    </a:cubicBezTo>
                    <a:cubicBezTo>
                      <a:pt x="654" y="210"/>
                      <a:pt x="654" y="210"/>
                      <a:pt x="654" y="210"/>
                    </a:cubicBezTo>
                    <a:cubicBezTo>
                      <a:pt x="653" y="210"/>
                      <a:pt x="653" y="210"/>
                      <a:pt x="653" y="210"/>
                    </a:cubicBezTo>
                    <a:cubicBezTo>
                      <a:pt x="649" y="203"/>
                      <a:pt x="649" y="203"/>
                      <a:pt x="649" y="203"/>
                    </a:cubicBezTo>
                    <a:cubicBezTo>
                      <a:pt x="649" y="202"/>
                      <a:pt x="649" y="202"/>
                      <a:pt x="649" y="202"/>
                    </a:cubicBezTo>
                    <a:cubicBezTo>
                      <a:pt x="649" y="201"/>
                      <a:pt x="649" y="201"/>
                      <a:pt x="649" y="201"/>
                    </a:cubicBezTo>
                    <a:cubicBezTo>
                      <a:pt x="649" y="201"/>
                      <a:pt x="649" y="201"/>
                      <a:pt x="649" y="201"/>
                    </a:cubicBezTo>
                    <a:cubicBezTo>
                      <a:pt x="657" y="190"/>
                      <a:pt x="657" y="190"/>
                      <a:pt x="657" y="190"/>
                    </a:cubicBezTo>
                    <a:cubicBezTo>
                      <a:pt x="657" y="189"/>
                      <a:pt x="657" y="189"/>
                      <a:pt x="657" y="189"/>
                    </a:cubicBezTo>
                    <a:cubicBezTo>
                      <a:pt x="658" y="189"/>
                      <a:pt x="658" y="189"/>
                      <a:pt x="658" y="189"/>
                    </a:cubicBezTo>
                    <a:cubicBezTo>
                      <a:pt x="658" y="188"/>
                      <a:pt x="658" y="188"/>
                      <a:pt x="658" y="188"/>
                    </a:cubicBezTo>
                    <a:cubicBezTo>
                      <a:pt x="659" y="188"/>
                      <a:pt x="659" y="188"/>
                      <a:pt x="659" y="188"/>
                    </a:cubicBezTo>
                    <a:cubicBezTo>
                      <a:pt x="662" y="188"/>
                      <a:pt x="662" y="188"/>
                      <a:pt x="662" y="188"/>
                    </a:cubicBezTo>
                    <a:cubicBezTo>
                      <a:pt x="667" y="184"/>
                      <a:pt x="667" y="184"/>
                      <a:pt x="667" y="184"/>
                    </a:cubicBezTo>
                    <a:cubicBezTo>
                      <a:pt x="672" y="168"/>
                      <a:pt x="672" y="168"/>
                      <a:pt x="672" y="168"/>
                    </a:cubicBezTo>
                    <a:cubicBezTo>
                      <a:pt x="672" y="168"/>
                      <a:pt x="672" y="168"/>
                      <a:pt x="672" y="168"/>
                    </a:cubicBezTo>
                    <a:cubicBezTo>
                      <a:pt x="672" y="168"/>
                      <a:pt x="672" y="168"/>
                      <a:pt x="672" y="168"/>
                    </a:cubicBezTo>
                    <a:cubicBezTo>
                      <a:pt x="679" y="161"/>
                      <a:pt x="679" y="161"/>
                      <a:pt x="679" y="161"/>
                    </a:cubicBezTo>
                    <a:cubicBezTo>
                      <a:pt x="679" y="160"/>
                      <a:pt x="679" y="160"/>
                      <a:pt x="679" y="160"/>
                    </a:cubicBezTo>
                    <a:cubicBezTo>
                      <a:pt x="679" y="160"/>
                      <a:pt x="679" y="160"/>
                      <a:pt x="679" y="160"/>
                    </a:cubicBezTo>
                    <a:cubicBezTo>
                      <a:pt x="679" y="160"/>
                      <a:pt x="679" y="160"/>
                      <a:pt x="679" y="160"/>
                    </a:cubicBezTo>
                    <a:cubicBezTo>
                      <a:pt x="687" y="158"/>
                      <a:pt x="687" y="158"/>
                      <a:pt x="687" y="158"/>
                    </a:cubicBezTo>
                    <a:cubicBezTo>
                      <a:pt x="687" y="159"/>
                      <a:pt x="687" y="159"/>
                      <a:pt x="687" y="159"/>
                    </a:cubicBezTo>
                    <a:cubicBezTo>
                      <a:pt x="691" y="163"/>
                      <a:pt x="691" y="163"/>
                      <a:pt x="691" y="163"/>
                    </a:cubicBezTo>
                    <a:cubicBezTo>
                      <a:pt x="693" y="164"/>
                      <a:pt x="693" y="164"/>
                      <a:pt x="693" y="164"/>
                    </a:cubicBezTo>
                    <a:cubicBezTo>
                      <a:pt x="696" y="151"/>
                      <a:pt x="696" y="151"/>
                      <a:pt x="696" y="151"/>
                    </a:cubicBezTo>
                    <a:cubicBezTo>
                      <a:pt x="693" y="142"/>
                      <a:pt x="693" y="142"/>
                      <a:pt x="693" y="142"/>
                    </a:cubicBezTo>
                    <a:cubicBezTo>
                      <a:pt x="693" y="142"/>
                      <a:pt x="693" y="142"/>
                      <a:pt x="693" y="142"/>
                    </a:cubicBezTo>
                    <a:cubicBezTo>
                      <a:pt x="693" y="141"/>
                      <a:pt x="693" y="141"/>
                      <a:pt x="693" y="141"/>
                    </a:cubicBezTo>
                    <a:cubicBezTo>
                      <a:pt x="694" y="131"/>
                      <a:pt x="694" y="131"/>
                      <a:pt x="694" y="131"/>
                    </a:cubicBezTo>
                    <a:cubicBezTo>
                      <a:pt x="694" y="130"/>
                      <a:pt x="694" y="130"/>
                      <a:pt x="694" y="130"/>
                    </a:cubicBezTo>
                    <a:cubicBezTo>
                      <a:pt x="699" y="125"/>
                      <a:pt x="699" y="125"/>
                      <a:pt x="699" y="125"/>
                    </a:cubicBezTo>
                    <a:cubicBezTo>
                      <a:pt x="702" y="120"/>
                      <a:pt x="702" y="120"/>
                      <a:pt x="702" y="120"/>
                    </a:cubicBezTo>
                    <a:cubicBezTo>
                      <a:pt x="702" y="115"/>
                      <a:pt x="702" y="115"/>
                      <a:pt x="702" y="115"/>
                    </a:cubicBezTo>
                    <a:cubicBezTo>
                      <a:pt x="702" y="112"/>
                      <a:pt x="701" y="108"/>
                      <a:pt x="699" y="102"/>
                    </a:cubicBezTo>
                    <a:cubicBezTo>
                      <a:pt x="699" y="102"/>
                      <a:pt x="699" y="102"/>
                      <a:pt x="699" y="102"/>
                    </a:cubicBezTo>
                    <a:cubicBezTo>
                      <a:pt x="699" y="102"/>
                      <a:pt x="699" y="102"/>
                      <a:pt x="699" y="102"/>
                    </a:cubicBezTo>
                    <a:cubicBezTo>
                      <a:pt x="699" y="93"/>
                      <a:pt x="699" y="93"/>
                      <a:pt x="699" y="93"/>
                    </a:cubicBezTo>
                    <a:cubicBezTo>
                      <a:pt x="699" y="92"/>
                      <a:pt x="699" y="92"/>
                      <a:pt x="699" y="92"/>
                    </a:cubicBezTo>
                    <a:cubicBezTo>
                      <a:pt x="701" y="84"/>
                      <a:pt x="701" y="84"/>
                      <a:pt x="701" y="84"/>
                    </a:cubicBezTo>
                    <a:cubicBezTo>
                      <a:pt x="699" y="80"/>
                      <a:pt x="698" y="78"/>
                      <a:pt x="698" y="76"/>
                    </a:cubicBezTo>
                    <a:lnTo>
                      <a:pt x="699" y="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3" name="ïsliḍê"/>
              <p:cNvSpPr/>
              <p:nvPr/>
            </p:nvSpPr>
            <p:spPr bwMode="auto">
              <a:xfrm>
                <a:off x="2244" y="1579"/>
                <a:ext cx="1080" cy="914"/>
              </a:xfrm>
              <a:custGeom>
                <a:avLst/>
                <a:gdLst>
                  <a:gd name="T0" fmla="*/ 268 w 456"/>
                  <a:gd name="T1" fmla="*/ 154 h 386"/>
                  <a:gd name="T2" fmla="*/ 258 w 456"/>
                  <a:gd name="T3" fmla="*/ 160 h 386"/>
                  <a:gd name="T4" fmla="*/ 222 w 456"/>
                  <a:gd name="T5" fmla="*/ 128 h 386"/>
                  <a:gd name="T6" fmla="*/ 196 w 456"/>
                  <a:gd name="T7" fmla="*/ 107 h 386"/>
                  <a:gd name="T8" fmla="*/ 199 w 456"/>
                  <a:gd name="T9" fmla="*/ 78 h 386"/>
                  <a:gd name="T10" fmla="*/ 170 w 456"/>
                  <a:gd name="T11" fmla="*/ 86 h 386"/>
                  <a:gd name="T12" fmla="*/ 148 w 456"/>
                  <a:gd name="T13" fmla="*/ 58 h 386"/>
                  <a:gd name="T14" fmla="*/ 138 w 456"/>
                  <a:gd name="T15" fmla="*/ 24 h 386"/>
                  <a:gd name="T16" fmla="*/ 128 w 456"/>
                  <a:gd name="T17" fmla="*/ 7 h 386"/>
                  <a:gd name="T18" fmla="*/ 105 w 456"/>
                  <a:gd name="T19" fmla="*/ 15 h 386"/>
                  <a:gd name="T20" fmla="*/ 89 w 456"/>
                  <a:gd name="T21" fmla="*/ 32 h 386"/>
                  <a:gd name="T22" fmla="*/ 49 w 456"/>
                  <a:gd name="T23" fmla="*/ 44 h 386"/>
                  <a:gd name="T24" fmla="*/ 25 w 456"/>
                  <a:gd name="T25" fmla="*/ 73 h 386"/>
                  <a:gd name="T26" fmla="*/ 2 w 456"/>
                  <a:gd name="T27" fmla="*/ 92 h 386"/>
                  <a:gd name="T28" fmla="*/ 33 w 456"/>
                  <a:gd name="T29" fmla="*/ 119 h 386"/>
                  <a:gd name="T30" fmla="*/ 56 w 456"/>
                  <a:gd name="T31" fmla="*/ 127 h 386"/>
                  <a:gd name="T32" fmla="*/ 112 w 456"/>
                  <a:gd name="T33" fmla="*/ 150 h 386"/>
                  <a:gd name="T34" fmla="*/ 152 w 456"/>
                  <a:gd name="T35" fmla="*/ 142 h 386"/>
                  <a:gd name="T36" fmla="*/ 186 w 456"/>
                  <a:gd name="T37" fmla="*/ 156 h 386"/>
                  <a:gd name="T38" fmla="*/ 216 w 456"/>
                  <a:gd name="T39" fmla="*/ 168 h 386"/>
                  <a:gd name="T40" fmla="*/ 262 w 456"/>
                  <a:gd name="T41" fmla="*/ 203 h 386"/>
                  <a:gd name="T42" fmla="*/ 274 w 456"/>
                  <a:gd name="T43" fmla="*/ 220 h 386"/>
                  <a:gd name="T44" fmla="*/ 271 w 456"/>
                  <a:gd name="T45" fmla="*/ 288 h 386"/>
                  <a:gd name="T46" fmla="*/ 252 w 456"/>
                  <a:gd name="T47" fmla="*/ 322 h 386"/>
                  <a:gd name="T48" fmla="*/ 224 w 456"/>
                  <a:gd name="T49" fmla="*/ 333 h 386"/>
                  <a:gd name="T50" fmla="*/ 250 w 456"/>
                  <a:gd name="T51" fmla="*/ 352 h 386"/>
                  <a:gd name="T52" fmla="*/ 262 w 456"/>
                  <a:gd name="T53" fmla="*/ 348 h 386"/>
                  <a:gd name="T54" fmla="*/ 263 w 456"/>
                  <a:gd name="T55" fmla="*/ 335 h 386"/>
                  <a:gd name="T56" fmla="*/ 276 w 456"/>
                  <a:gd name="T57" fmla="*/ 322 h 386"/>
                  <a:gd name="T58" fmla="*/ 288 w 456"/>
                  <a:gd name="T59" fmla="*/ 332 h 386"/>
                  <a:gd name="T60" fmla="*/ 322 w 456"/>
                  <a:gd name="T61" fmla="*/ 346 h 386"/>
                  <a:gd name="T62" fmla="*/ 334 w 456"/>
                  <a:gd name="T63" fmla="*/ 366 h 386"/>
                  <a:gd name="T64" fmla="*/ 364 w 456"/>
                  <a:gd name="T65" fmla="*/ 375 h 386"/>
                  <a:gd name="T66" fmla="*/ 364 w 456"/>
                  <a:gd name="T67" fmla="*/ 357 h 386"/>
                  <a:gd name="T68" fmla="*/ 368 w 456"/>
                  <a:gd name="T69" fmla="*/ 350 h 386"/>
                  <a:gd name="T70" fmla="*/ 383 w 456"/>
                  <a:gd name="T71" fmla="*/ 324 h 386"/>
                  <a:gd name="T72" fmla="*/ 385 w 456"/>
                  <a:gd name="T73" fmla="*/ 307 h 386"/>
                  <a:gd name="T74" fmla="*/ 400 w 456"/>
                  <a:gd name="T75" fmla="*/ 290 h 386"/>
                  <a:gd name="T76" fmla="*/ 423 w 456"/>
                  <a:gd name="T77" fmla="*/ 286 h 386"/>
                  <a:gd name="T78" fmla="*/ 446 w 456"/>
                  <a:gd name="T79" fmla="*/ 278 h 386"/>
                  <a:gd name="T80" fmla="*/ 453 w 456"/>
                  <a:gd name="T81" fmla="*/ 244 h 386"/>
                  <a:gd name="T82" fmla="*/ 412 w 456"/>
                  <a:gd name="T83" fmla="*/ 218 h 386"/>
                  <a:gd name="T84" fmla="*/ 396 w 456"/>
                  <a:gd name="T85" fmla="*/ 246 h 386"/>
                  <a:gd name="T86" fmla="*/ 408 w 456"/>
                  <a:gd name="T87" fmla="*/ 255 h 386"/>
                  <a:gd name="T88" fmla="*/ 406 w 456"/>
                  <a:gd name="T89" fmla="*/ 270 h 386"/>
                  <a:gd name="T90" fmla="*/ 389 w 456"/>
                  <a:gd name="T91" fmla="*/ 275 h 386"/>
                  <a:gd name="T92" fmla="*/ 374 w 456"/>
                  <a:gd name="T93" fmla="*/ 284 h 386"/>
                  <a:gd name="T94" fmla="*/ 363 w 456"/>
                  <a:gd name="T95" fmla="*/ 273 h 386"/>
                  <a:gd name="T96" fmla="*/ 356 w 456"/>
                  <a:gd name="T97" fmla="*/ 256 h 386"/>
                  <a:gd name="T98" fmla="*/ 350 w 456"/>
                  <a:gd name="T99" fmla="*/ 238 h 386"/>
                  <a:gd name="T100" fmla="*/ 326 w 456"/>
                  <a:gd name="T101" fmla="*/ 208 h 386"/>
                  <a:gd name="T102" fmla="*/ 299 w 456"/>
                  <a:gd name="T103" fmla="*/ 188 h 386"/>
                  <a:gd name="T104" fmla="*/ 300 w 456"/>
                  <a:gd name="T105" fmla="*/ 168 h 386"/>
                  <a:gd name="T106" fmla="*/ 325 w 456"/>
                  <a:gd name="T107" fmla="*/ 142 h 386"/>
                  <a:gd name="T108" fmla="*/ 296 w 456"/>
                  <a:gd name="T109" fmla="*/ 143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56" h="386">
                    <a:moveTo>
                      <a:pt x="271" y="140"/>
                    </a:moveTo>
                    <a:cubicBezTo>
                      <a:pt x="265" y="140"/>
                      <a:pt x="265" y="140"/>
                      <a:pt x="265" y="140"/>
                    </a:cubicBezTo>
                    <a:cubicBezTo>
                      <a:pt x="263" y="144"/>
                      <a:pt x="263" y="144"/>
                      <a:pt x="263" y="144"/>
                    </a:cubicBezTo>
                    <a:cubicBezTo>
                      <a:pt x="266" y="148"/>
                      <a:pt x="266" y="148"/>
                      <a:pt x="266" y="148"/>
                    </a:cubicBezTo>
                    <a:cubicBezTo>
                      <a:pt x="266" y="148"/>
                      <a:pt x="266" y="148"/>
                      <a:pt x="266" y="148"/>
                    </a:cubicBezTo>
                    <a:cubicBezTo>
                      <a:pt x="266" y="148"/>
                      <a:pt x="266" y="148"/>
                      <a:pt x="266" y="148"/>
                    </a:cubicBezTo>
                    <a:cubicBezTo>
                      <a:pt x="268" y="154"/>
                      <a:pt x="268" y="154"/>
                      <a:pt x="268" y="154"/>
                    </a:cubicBezTo>
                    <a:cubicBezTo>
                      <a:pt x="268" y="154"/>
                      <a:pt x="268" y="154"/>
                      <a:pt x="268" y="154"/>
                    </a:cubicBezTo>
                    <a:cubicBezTo>
                      <a:pt x="268" y="155"/>
                      <a:pt x="268" y="155"/>
                      <a:pt x="268" y="155"/>
                    </a:cubicBezTo>
                    <a:cubicBezTo>
                      <a:pt x="268" y="156"/>
                      <a:pt x="268" y="156"/>
                      <a:pt x="268" y="156"/>
                    </a:cubicBezTo>
                    <a:cubicBezTo>
                      <a:pt x="259" y="160"/>
                      <a:pt x="259" y="160"/>
                      <a:pt x="259" y="160"/>
                    </a:cubicBezTo>
                    <a:cubicBezTo>
                      <a:pt x="258" y="160"/>
                      <a:pt x="258" y="160"/>
                      <a:pt x="258" y="160"/>
                    </a:cubicBezTo>
                    <a:cubicBezTo>
                      <a:pt x="258" y="160"/>
                      <a:pt x="258" y="160"/>
                      <a:pt x="258" y="160"/>
                    </a:cubicBezTo>
                    <a:cubicBezTo>
                      <a:pt x="258" y="160"/>
                      <a:pt x="258" y="160"/>
                      <a:pt x="258" y="160"/>
                    </a:cubicBezTo>
                    <a:cubicBezTo>
                      <a:pt x="258" y="160"/>
                      <a:pt x="258" y="160"/>
                      <a:pt x="258" y="160"/>
                    </a:cubicBezTo>
                    <a:cubicBezTo>
                      <a:pt x="251" y="160"/>
                      <a:pt x="247" y="158"/>
                      <a:pt x="246" y="155"/>
                    </a:cubicBezTo>
                    <a:cubicBezTo>
                      <a:pt x="244" y="150"/>
                      <a:pt x="244" y="150"/>
                      <a:pt x="244" y="150"/>
                    </a:cubicBezTo>
                    <a:cubicBezTo>
                      <a:pt x="232" y="148"/>
                      <a:pt x="232" y="148"/>
                      <a:pt x="232" y="148"/>
                    </a:cubicBezTo>
                    <a:cubicBezTo>
                      <a:pt x="228" y="132"/>
                      <a:pt x="228" y="132"/>
                      <a:pt x="228" y="132"/>
                    </a:cubicBezTo>
                    <a:cubicBezTo>
                      <a:pt x="226" y="132"/>
                      <a:pt x="224" y="131"/>
                      <a:pt x="223" y="129"/>
                    </a:cubicBezTo>
                    <a:cubicBezTo>
                      <a:pt x="222" y="128"/>
                      <a:pt x="222" y="128"/>
                      <a:pt x="222" y="128"/>
                    </a:cubicBezTo>
                    <a:cubicBezTo>
                      <a:pt x="220" y="126"/>
                      <a:pt x="219" y="124"/>
                      <a:pt x="216" y="124"/>
                    </a:cubicBezTo>
                    <a:cubicBezTo>
                      <a:pt x="213" y="122"/>
                      <a:pt x="210" y="120"/>
                      <a:pt x="208" y="116"/>
                    </a:cubicBezTo>
                    <a:cubicBezTo>
                      <a:pt x="203" y="114"/>
                      <a:pt x="203" y="114"/>
                      <a:pt x="203" y="114"/>
                    </a:cubicBezTo>
                    <a:cubicBezTo>
                      <a:pt x="203" y="114"/>
                      <a:pt x="203" y="114"/>
                      <a:pt x="203" y="114"/>
                    </a:cubicBezTo>
                    <a:cubicBezTo>
                      <a:pt x="203" y="114"/>
                      <a:pt x="203" y="114"/>
                      <a:pt x="203" y="114"/>
                    </a:cubicBezTo>
                    <a:cubicBezTo>
                      <a:pt x="203" y="114"/>
                      <a:pt x="203" y="114"/>
                      <a:pt x="203" y="114"/>
                    </a:cubicBezTo>
                    <a:cubicBezTo>
                      <a:pt x="196" y="107"/>
                      <a:pt x="196" y="107"/>
                      <a:pt x="196" y="107"/>
                    </a:cubicBezTo>
                    <a:cubicBezTo>
                      <a:pt x="196" y="107"/>
                      <a:pt x="196" y="107"/>
                      <a:pt x="196" y="107"/>
                    </a:cubicBezTo>
                    <a:cubicBezTo>
                      <a:pt x="195" y="102"/>
                      <a:pt x="195" y="102"/>
                      <a:pt x="195" y="102"/>
                    </a:cubicBezTo>
                    <a:cubicBezTo>
                      <a:pt x="195" y="101"/>
                      <a:pt x="195" y="101"/>
                      <a:pt x="195" y="101"/>
                    </a:cubicBezTo>
                    <a:cubicBezTo>
                      <a:pt x="208" y="84"/>
                      <a:pt x="208" y="84"/>
                      <a:pt x="208" y="84"/>
                    </a:cubicBezTo>
                    <a:cubicBezTo>
                      <a:pt x="208" y="82"/>
                      <a:pt x="208" y="82"/>
                      <a:pt x="208" y="81"/>
                    </a:cubicBezTo>
                    <a:cubicBezTo>
                      <a:pt x="206" y="76"/>
                      <a:pt x="206" y="76"/>
                      <a:pt x="206" y="76"/>
                    </a:cubicBezTo>
                    <a:cubicBezTo>
                      <a:pt x="199" y="78"/>
                      <a:pt x="199" y="78"/>
                      <a:pt x="199" y="78"/>
                    </a:cubicBezTo>
                    <a:cubicBezTo>
                      <a:pt x="198" y="78"/>
                      <a:pt x="198" y="78"/>
                      <a:pt x="198" y="78"/>
                    </a:cubicBezTo>
                    <a:cubicBezTo>
                      <a:pt x="198" y="79"/>
                      <a:pt x="198" y="79"/>
                      <a:pt x="198" y="79"/>
                    </a:cubicBezTo>
                    <a:cubicBezTo>
                      <a:pt x="198" y="79"/>
                      <a:pt x="198" y="79"/>
                      <a:pt x="198" y="79"/>
                    </a:cubicBezTo>
                    <a:cubicBezTo>
                      <a:pt x="180" y="80"/>
                      <a:pt x="180" y="80"/>
                      <a:pt x="180" y="80"/>
                    </a:cubicBezTo>
                    <a:cubicBezTo>
                      <a:pt x="174" y="82"/>
                      <a:pt x="174" y="82"/>
                      <a:pt x="174" y="82"/>
                    </a:cubicBezTo>
                    <a:cubicBezTo>
                      <a:pt x="171" y="84"/>
                      <a:pt x="171" y="84"/>
                      <a:pt x="171" y="84"/>
                    </a:cubicBezTo>
                    <a:cubicBezTo>
                      <a:pt x="170" y="86"/>
                      <a:pt x="170" y="86"/>
                      <a:pt x="170" y="86"/>
                    </a:cubicBezTo>
                    <a:cubicBezTo>
                      <a:pt x="168" y="88"/>
                      <a:pt x="166" y="90"/>
                      <a:pt x="162" y="89"/>
                    </a:cubicBezTo>
                    <a:cubicBezTo>
                      <a:pt x="162" y="89"/>
                      <a:pt x="162" y="89"/>
                      <a:pt x="162" y="89"/>
                    </a:cubicBezTo>
                    <a:cubicBezTo>
                      <a:pt x="162" y="88"/>
                      <a:pt x="162" y="88"/>
                      <a:pt x="162" y="88"/>
                    </a:cubicBezTo>
                    <a:cubicBezTo>
                      <a:pt x="156" y="84"/>
                      <a:pt x="156" y="84"/>
                      <a:pt x="156" y="84"/>
                    </a:cubicBezTo>
                    <a:cubicBezTo>
                      <a:pt x="156" y="74"/>
                      <a:pt x="156" y="74"/>
                      <a:pt x="156" y="74"/>
                    </a:cubicBezTo>
                    <a:cubicBezTo>
                      <a:pt x="152" y="72"/>
                      <a:pt x="150" y="69"/>
                      <a:pt x="150" y="67"/>
                    </a:cubicBezTo>
                    <a:cubicBezTo>
                      <a:pt x="148" y="58"/>
                      <a:pt x="148" y="58"/>
                      <a:pt x="148" y="58"/>
                    </a:cubicBezTo>
                    <a:cubicBezTo>
                      <a:pt x="144" y="54"/>
                      <a:pt x="144" y="54"/>
                      <a:pt x="144" y="54"/>
                    </a:cubicBezTo>
                    <a:cubicBezTo>
                      <a:pt x="140" y="50"/>
                      <a:pt x="140" y="50"/>
                      <a:pt x="140" y="50"/>
                    </a:cubicBezTo>
                    <a:cubicBezTo>
                      <a:pt x="138" y="49"/>
                      <a:pt x="138" y="49"/>
                      <a:pt x="138" y="49"/>
                    </a:cubicBezTo>
                    <a:cubicBezTo>
                      <a:pt x="145" y="40"/>
                      <a:pt x="145" y="40"/>
                      <a:pt x="145" y="40"/>
                    </a:cubicBezTo>
                    <a:cubicBezTo>
                      <a:pt x="146" y="34"/>
                      <a:pt x="146" y="34"/>
                      <a:pt x="146" y="34"/>
                    </a:cubicBezTo>
                    <a:cubicBezTo>
                      <a:pt x="138" y="24"/>
                      <a:pt x="138" y="24"/>
                      <a:pt x="138" y="24"/>
                    </a:cubicBezTo>
                    <a:cubicBezTo>
                      <a:pt x="138" y="24"/>
                      <a:pt x="138" y="24"/>
                      <a:pt x="138" y="24"/>
                    </a:cubicBezTo>
                    <a:cubicBezTo>
                      <a:pt x="138" y="24"/>
                      <a:pt x="138" y="24"/>
                      <a:pt x="138" y="24"/>
                    </a:cubicBezTo>
                    <a:cubicBezTo>
                      <a:pt x="134" y="16"/>
                      <a:pt x="134" y="16"/>
                      <a:pt x="134" y="16"/>
                    </a:cubicBezTo>
                    <a:cubicBezTo>
                      <a:pt x="134" y="16"/>
                      <a:pt x="134" y="16"/>
                      <a:pt x="134" y="16"/>
                    </a:cubicBezTo>
                    <a:cubicBezTo>
                      <a:pt x="134" y="16"/>
                      <a:pt x="134" y="16"/>
                      <a:pt x="134" y="16"/>
                    </a:cubicBezTo>
                    <a:cubicBezTo>
                      <a:pt x="134" y="12"/>
                      <a:pt x="134" y="12"/>
                      <a:pt x="134" y="12"/>
                    </a:cubicBezTo>
                    <a:cubicBezTo>
                      <a:pt x="128" y="8"/>
                      <a:pt x="128" y="8"/>
                      <a:pt x="128" y="8"/>
                    </a:cubicBezTo>
                    <a:cubicBezTo>
                      <a:pt x="128" y="7"/>
                      <a:pt x="128" y="7"/>
                      <a:pt x="128" y="7"/>
                    </a:cubicBezTo>
                    <a:cubicBezTo>
                      <a:pt x="128" y="7"/>
                      <a:pt x="128" y="7"/>
                      <a:pt x="128" y="7"/>
                    </a:cubicBezTo>
                    <a:cubicBezTo>
                      <a:pt x="128" y="7"/>
                      <a:pt x="128" y="7"/>
                      <a:pt x="128" y="7"/>
                    </a:cubicBezTo>
                    <a:cubicBezTo>
                      <a:pt x="123" y="1"/>
                      <a:pt x="123" y="1"/>
                      <a:pt x="123" y="1"/>
                    </a:cubicBezTo>
                    <a:cubicBezTo>
                      <a:pt x="116" y="0"/>
                      <a:pt x="116" y="0"/>
                      <a:pt x="116" y="0"/>
                    </a:cubicBezTo>
                    <a:cubicBezTo>
                      <a:pt x="108" y="2"/>
                      <a:pt x="108" y="2"/>
                      <a:pt x="108" y="2"/>
                    </a:cubicBezTo>
                    <a:cubicBezTo>
                      <a:pt x="106" y="4"/>
                      <a:pt x="106" y="4"/>
                      <a:pt x="106" y="4"/>
                    </a:cubicBezTo>
                    <a:cubicBezTo>
                      <a:pt x="105" y="15"/>
                      <a:pt x="105" y="15"/>
                      <a:pt x="105" y="15"/>
                    </a:cubicBezTo>
                    <a:cubicBezTo>
                      <a:pt x="105" y="28"/>
                      <a:pt x="105" y="28"/>
                      <a:pt x="105" y="28"/>
                    </a:cubicBezTo>
                    <a:cubicBezTo>
                      <a:pt x="104" y="28"/>
                      <a:pt x="104" y="28"/>
                      <a:pt x="104" y="28"/>
                    </a:cubicBezTo>
                    <a:cubicBezTo>
                      <a:pt x="96" y="31"/>
                      <a:pt x="96" y="31"/>
                      <a:pt x="96" y="31"/>
                    </a:cubicBezTo>
                    <a:cubicBezTo>
                      <a:pt x="96" y="31"/>
                      <a:pt x="96" y="31"/>
                      <a:pt x="96" y="31"/>
                    </a:cubicBezTo>
                    <a:cubicBezTo>
                      <a:pt x="96" y="31"/>
                      <a:pt x="96" y="31"/>
                      <a:pt x="96" y="31"/>
                    </a:cubicBezTo>
                    <a:cubicBezTo>
                      <a:pt x="96" y="31"/>
                      <a:pt x="96" y="31"/>
                      <a:pt x="96" y="31"/>
                    </a:cubicBezTo>
                    <a:cubicBezTo>
                      <a:pt x="89" y="32"/>
                      <a:pt x="89" y="32"/>
                      <a:pt x="89" y="32"/>
                    </a:cubicBezTo>
                    <a:cubicBezTo>
                      <a:pt x="86" y="34"/>
                      <a:pt x="82" y="36"/>
                      <a:pt x="77" y="37"/>
                    </a:cubicBezTo>
                    <a:cubicBezTo>
                      <a:pt x="76" y="38"/>
                      <a:pt x="76" y="38"/>
                      <a:pt x="76" y="38"/>
                    </a:cubicBezTo>
                    <a:cubicBezTo>
                      <a:pt x="76" y="38"/>
                      <a:pt x="76" y="38"/>
                      <a:pt x="76" y="38"/>
                    </a:cubicBezTo>
                    <a:cubicBezTo>
                      <a:pt x="76" y="38"/>
                      <a:pt x="76" y="38"/>
                      <a:pt x="76" y="38"/>
                    </a:cubicBezTo>
                    <a:cubicBezTo>
                      <a:pt x="62" y="34"/>
                      <a:pt x="62" y="34"/>
                      <a:pt x="62" y="34"/>
                    </a:cubicBezTo>
                    <a:cubicBezTo>
                      <a:pt x="57" y="40"/>
                      <a:pt x="57" y="40"/>
                      <a:pt x="57" y="40"/>
                    </a:cubicBezTo>
                    <a:cubicBezTo>
                      <a:pt x="56" y="42"/>
                      <a:pt x="53" y="44"/>
                      <a:pt x="49" y="44"/>
                    </a:cubicBezTo>
                    <a:cubicBezTo>
                      <a:pt x="41" y="51"/>
                      <a:pt x="41" y="51"/>
                      <a:pt x="41" y="51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36" y="59"/>
                      <a:pt x="36" y="59"/>
                      <a:pt x="36" y="59"/>
                    </a:cubicBezTo>
                    <a:cubicBezTo>
                      <a:pt x="34" y="62"/>
                      <a:pt x="32" y="65"/>
                      <a:pt x="30" y="66"/>
                    </a:cubicBezTo>
                    <a:cubicBezTo>
                      <a:pt x="25" y="72"/>
                      <a:pt x="25" y="72"/>
                      <a:pt x="25" y="72"/>
                    </a:cubicBezTo>
                    <a:cubicBezTo>
                      <a:pt x="25" y="73"/>
                      <a:pt x="25" y="73"/>
                      <a:pt x="25" y="73"/>
                    </a:cubicBezTo>
                    <a:cubicBezTo>
                      <a:pt x="25" y="73"/>
                      <a:pt x="25" y="73"/>
                      <a:pt x="25" y="73"/>
                    </a:cubicBezTo>
                    <a:cubicBezTo>
                      <a:pt x="22" y="75"/>
                      <a:pt x="22" y="75"/>
                      <a:pt x="22" y="75"/>
                    </a:cubicBezTo>
                    <a:cubicBezTo>
                      <a:pt x="20" y="76"/>
                      <a:pt x="18" y="76"/>
                      <a:pt x="16" y="76"/>
                    </a:cubicBezTo>
                    <a:cubicBezTo>
                      <a:pt x="6" y="76"/>
                      <a:pt x="6" y="76"/>
                      <a:pt x="6" y="76"/>
                    </a:cubicBezTo>
                    <a:cubicBezTo>
                      <a:pt x="4" y="79"/>
                      <a:pt x="4" y="79"/>
                      <a:pt x="4" y="79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2" y="92"/>
                      <a:pt x="2" y="92"/>
                      <a:pt x="2" y="92"/>
                    </a:cubicBezTo>
                    <a:cubicBezTo>
                      <a:pt x="1" y="108"/>
                      <a:pt x="1" y="108"/>
                      <a:pt x="1" y="108"/>
                    </a:cubicBezTo>
                    <a:cubicBezTo>
                      <a:pt x="4" y="112"/>
                      <a:pt x="4" y="112"/>
                      <a:pt x="4" y="112"/>
                    </a:cubicBezTo>
                    <a:cubicBezTo>
                      <a:pt x="4" y="113"/>
                      <a:pt x="4" y="113"/>
                      <a:pt x="4" y="113"/>
                    </a:cubicBezTo>
                    <a:cubicBezTo>
                      <a:pt x="5" y="116"/>
                      <a:pt x="5" y="116"/>
                      <a:pt x="5" y="116"/>
                    </a:cubicBezTo>
                    <a:cubicBezTo>
                      <a:pt x="11" y="116"/>
                      <a:pt x="11" y="116"/>
                      <a:pt x="11" y="116"/>
                    </a:cubicBezTo>
                    <a:cubicBezTo>
                      <a:pt x="20" y="118"/>
                      <a:pt x="20" y="118"/>
                      <a:pt x="20" y="118"/>
                    </a:cubicBezTo>
                    <a:cubicBezTo>
                      <a:pt x="33" y="119"/>
                      <a:pt x="33" y="119"/>
                      <a:pt x="33" y="119"/>
                    </a:cubicBezTo>
                    <a:cubicBezTo>
                      <a:pt x="38" y="118"/>
                      <a:pt x="38" y="118"/>
                      <a:pt x="38" y="118"/>
                    </a:cubicBezTo>
                    <a:cubicBezTo>
                      <a:pt x="39" y="118"/>
                      <a:pt x="39" y="118"/>
                      <a:pt x="39" y="118"/>
                    </a:cubicBezTo>
                    <a:cubicBezTo>
                      <a:pt x="40" y="118"/>
                      <a:pt x="40" y="118"/>
                      <a:pt x="40" y="118"/>
                    </a:cubicBezTo>
                    <a:cubicBezTo>
                      <a:pt x="50" y="122"/>
                      <a:pt x="50" y="122"/>
                      <a:pt x="50" y="122"/>
                    </a:cubicBezTo>
                    <a:cubicBezTo>
                      <a:pt x="50" y="122"/>
                      <a:pt x="50" y="122"/>
                      <a:pt x="50" y="122"/>
                    </a:cubicBezTo>
                    <a:cubicBezTo>
                      <a:pt x="51" y="122"/>
                      <a:pt x="51" y="122"/>
                      <a:pt x="51" y="122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68" y="131"/>
                      <a:pt x="68" y="131"/>
                      <a:pt x="68" y="131"/>
                    </a:cubicBezTo>
                    <a:cubicBezTo>
                      <a:pt x="69" y="131"/>
                      <a:pt x="69" y="131"/>
                      <a:pt x="69" y="131"/>
                    </a:cubicBezTo>
                    <a:cubicBezTo>
                      <a:pt x="77" y="136"/>
                      <a:pt x="77" y="136"/>
                      <a:pt x="77" y="136"/>
                    </a:cubicBezTo>
                    <a:cubicBezTo>
                      <a:pt x="96" y="154"/>
                      <a:pt x="96" y="154"/>
                      <a:pt x="96" y="154"/>
                    </a:cubicBezTo>
                    <a:cubicBezTo>
                      <a:pt x="105" y="158"/>
                      <a:pt x="105" y="158"/>
                      <a:pt x="105" y="158"/>
                    </a:cubicBezTo>
                    <a:cubicBezTo>
                      <a:pt x="109" y="156"/>
                      <a:pt x="109" y="156"/>
                      <a:pt x="109" y="156"/>
                    </a:cubicBezTo>
                    <a:cubicBezTo>
                      <a:pt x="112" y="150"/>
                      <a:pt x="112" y="150"/>
                      <a:pt x="112" y="150"/>
                    </a:cubicBezTo>
                    <a:cubicBezTo>
                      <a:pt x="110" y="139"/>
                      <a:pt x="110" y="139"/>
                      <a:pt x="110" y="139"/>
                    </a:cubicBezTo>
                    <a:cubicBezTo>
                      <a:pt x="110" y="136"/>
                      <a:pt x="113" y="134"/>
                      <a:pt x="118" y="132"/>
                    </a:cubicBezTo>
                    <a:cubicBezTo>
                      <a:pt x="118" y="131"/>
                      <a:pt x="118" y="131"/>
                      <a:pt x="118" y="131"/>
                    </a:cubicBezTo>
                    <a:cubicBezTo>
                      <a:pt x="143" y="146"/>
                      <a:pt x="143" y="146"/>
                      <a:pt x="143" y="146"/>
                    </a:cubicBezTo>
                    <a:cubicBezTo>
                      <a:pt x="146" y="145"/>
                      <a:pt x="146" y="145"/>
                      <a:pt x="146" y="145"/>
                    </a:cubicBezTo>
                    <a:cubicBezTo>
                      <a:pt x="151" y="142"/>
                      <a:pt x="151" y="142"/>
                      <a:pt x="151" y="142"/>
                    </a:cubicBezTo>
                    <a:cubicBezTo>
                      <a:pt x="152" y="142"/>
                      <a:pt x="152" y="142"/>
                      <a:pt x="152" y="142"/>
                    </a:cubicBezTo>
                    <a:cubicBezTo>
                      <a:pt x="155" y="142"/>
                      <a:pt x="155" y="142"/>
                      <a:pt x="155" y="142"/>
                    </a:cubicBezTo>
                    <a:cubicBezTo>
                      <a:pt x="160" y="138"/>
                      <a:pt x="160" y="138"/>
                      <a:pt x="160" y="138"/>
                    </a:cubicBezTo>
                    <a:cubicBezTo>
                      <a:pt x="161" y="138"/>
                      <a:pt x="161" y="138"/>
                      <a:pt x="161" y="138"/>
                    </a:cubicBezTo>
                    <a:cubicBezTo>
                      <a:pt x="162" y="138"/>
                      <a:pt x="162" y="138"/>
                      <a:pt x="162" y="138"/>
                    </a:cubicBezTo>
                    <a:cubicBezTo>
                      <a:pt x="176" y="148"/>
                      <a:pt x="176" y="148"/>
                      <a:pt x="176" y="148"/>
                    </a:cubicBezTo>
                    <a:cubicBezTo>
                      <a:pt x="177" y="149"/>
                      <a:pt x="177" y="149"/>
                      <a:pt x="177" y="149"/>
                    </a:cubicBezTo>
                    <a:cubicBezTo>
                      <a:pt x="186" y="156"/>
                      <a:pt x="186" y="156"/>
                      <a:pt x="186" y="156"/>
                    </a:cubicBezTo>
                    <a:cubicBezTo>
                      <a:pt x="188" y="158"/>
                      <a:pt x="192" y="161"/>
                      <a:pt x="194" y="165"/>
                    </a:cubicBezTo>
                    <a:cubicBezTo>
                      <a:pt x="199" y="170"/>
                      <a:pt x="199" y="170"/>
                      <a:pt x="199" y="170"/>
                    </a:cubicBezTo>
                    <a:cubicBezTo>
                      <a:pt x="202" y="169"/>
                      <a:pt x="202" y="169"/>
                      <a:pt x="202" y="169"/>
                    </a:cubicBezTo>
                    <a:cubicBezTo>
                      <a:pt x="206" y="162"/>
                      <a:pt x="206" y="162"/>
                      <a:pt x="206" y="162"/>
                    </a:cubicBezTo>
                    <a:cubicBezTo>
                      <a:pt x="215" y="168"/>
                      <a:pt x="215" y="168"/>
                      <a:pt x="215" y="168"/>
                    </a:cubicBezTo>
                    <a:cubicBezTo>
                      <a:pt x="215" y="168"/>
                      <a:pt x="215" y="168"/>
                      <a:pt x="215" y="168"/>
                    </a:cubicBezTo>
                    <a:cubicBezTo>
                      <a:pt x="216" y="168"/>
                      <a:pt x="216" y="168"/>
                      <a:pt x="216" y="168"/>
                    </a:cubicBezTo>
                    <a:cubicBezTo>
                      <a:pt x="216" y="168"/>
                      <a:pt x="216" y="168"/>
                      <a:pt x="216" y="168"/>
                    </a:cubicBezTo>
                    <a:cubicBezTo>
                      <a:pt x="222" y="176"/>
                      <a:pt x="222" y="176"/>
                      <a:pt x="222" y="176"/>
                    </a:cubicBezTo>
                    <a:cubicBezTo>
                      <a:pt x="240" y="190"/>
                      <a:pt x="240" y="190"/>
                      <a:pt x="240" y="190"/>
                    </a:cubicBezTo>
                    <a:cubicBezTo>
                      <a:pt x="240" y="190"/>
                      <a:pt x="240" y="190"/>
                      <a:pt x="240" y="190"/>
                    </a:cubicBezTo>
                    <a:cubicBezTo>
                      <a:pt x="246" y="196"/>
                      <a:pt x="246" y="196"/>
                      <a:pt x="246" y="196"/>
                    </a:cubicBezTo>
                    <a:cubicBezTo>
                      <a:pt x="261" y="191"/>
                      <a:pt x="261" y="191"/>
                      <a:pt x="261" y="191"/>
                    </a:cubicBezTo>
                    <a:cubicBezTo>
                      <a:pt x="262" y="203"/>
                      <a:pt x="262" y="203"/>
                      <a:pt x="262" y="203"/>
                    </a:cubicBezTo>
                    <a:cubicBezTo>
                      <a:pt x="269" y="210"/>
                      <a:pt x="269" y="210"/>
                      <a:pt x="269" y="210"/>
                    </a:cubicBezTo>
                    <a:cubicBezTo>
                      <a:pt x="269" y="210"/>
                      <a:pt x="269" y="210"/>
                      <a:pt x="269" y="210"/>
                    </a:cubicBezTo>
                    <a:cubicBezTo>
                      <a:pt x="269" y="210"/>
                      <a:pt x="269" y="210"/>
                      <a:pt x="269" y="210"/>
                    </a:cubicBezTo>
                    <a:cubicBezTo>
                      <a:pt x="274" y="218"/>
                      <a:pt x="274" y="218"/>
                      <a:pt x="274" y="218"/>
                    </a:cubicBezTo>
                    <a:cubicBezTo>
                      <a:pt x="274" y="219"/>
                      <a:pt x="274" y="219"/>
                      <a:pt x="274" y="219"/>
                    </a:cubicBezTo>
                    <a:cubicBezTo>
                      <a:pt x="274" y="219"/>
                      <a:pt x="274" y="219"/>
                      <a:pt x="274" y="219"/>
                    </a:cubicBezTo>
                    <a:cubicBezTo>
                      <a:pt x="274" y="220"/>
                      <a:pt x="274" y="220"/>
                      <a:pt x="274" y="220"/>
                    </a:cubicBezTo>
                    <a:cubicBezTo>
                      <a:pt x="280" y="247"/>
                      <a:pt x="280" y="247"/>
                      <a:pt x="280" y="247"/>
                    </a:cubicBezTo>
                    <a:cubicBezTo>
                      <a:pt x="286" y="258"/>
                      <a:pt x="286" y="258"/>
                      <a:pt x="286" y="258"/>
                    </a:cubicBezTo>
                    <a:cubicBezTo>
                      <a:pt x="278" y="279"/>
                      <a:pt x="278" y="279"/>
                      <a:pt x="278" y="279"/>
                    </a:cubicBezTo>
                    <a:cubicBezTo>
                      <a:pt x="278" y="280"/>
                      <a:pt x="278" y="280"/>
                      <a:pt x="278" y="280"/>
                    </a:cubicBezTo>
                    <a:cubicBezTo>
                      <a:pt x="272" y="282"/>
                      <a:pt x="272" y="282"/>
                      <a:pt x="272" y="282"/>
                    </a:cubicBezTo>
                    <a:cubicBezTo>
                      <a:pt x="272" y="288"/>
                      <a:pt x="272" y="288"/>
                      <a:pt x="272" y="288"/>
                    </a:cubicBezTo>
                    <a:cubicBezTo>
                      <a:pt x="271" y="288"/>
                      <a:pt x="271" y="288"/>
                      <a:pt x="271" y="288"/>
                    </a:cubicBezTo>
                    <a:cubicBezTo>
                      <a:pt x="264" y="299"/>
                      <a:pt x="264" y="299"/>
                      <a:pt x="264" y="299"/>
                    </a:cubicBezTo>
                    <a:cubicBezTo>
                      <a:pt x="264" y="299"/>
                      <a:pt x="264" y="299"/>
                      <a:pt x="264" y="299"/>
                    </a:cubicBezTo>
                    <a:cubicBezTo>
                      <a:pt x="254" y="300"/>
                      <a:pt x="254" y="300"/>
                      <a:pt x="254" y="300"/>
                    </a:cubicBezTo>
                    <a:cubicBezTo>
                      <a:pt x="244" y="308"/>
                      <a:pt x="244" y="308"/>
                      <a:pt x="244" y="308"/>
                    </a:cubicBezTo>
                    <a:cubicBezTo>
                      <a:pt x="246" y="309"/>
                      <a:pt x="247" y="310"/>
                      <a:pt x="250" y="311"/>
                    </a:cubicBezTo>
                    <a:cubicBezTo>
                      <a:pt x="254" y="312"/>
                      <a:pt x="254" y="316"/>
                      <a:pt x="252" y="321"/>
                    </a:cubicBezTo>
                    <a:cubicBezTo>
                      <a:pt x="252" y="322"/>
                      <a:pt x="252" y="322"/>
                      <a:pt x="252" y="322"/>
                    </a:cubicBezTo>
                    <a:cubicBezTo>
                      <a:pt x="246" y="328"/>
                      <a:pt x="246" y="328"/>
                      <a:pt x="246" y="328"/>
                    </a:cubicBezTo>
                    <a:cubicBezTo>
                      <a:pt x="245" y="328"/>
                      <a:pt x="245" y="328"/>
                      <a:pt x="245" y="328"/>
                    </a:cubicBezTo>
                    <a:cubicBezTo>
                      <a:pt x="245" y="329"/>
                      <a:pt x="245" y="329"/>
                      <a:pt x="245" y="329"/>
                    </a:cubicBezTo>
                    <a:cubicBezTo>
                      <a:pt x="244" y="329"/>
                      <a:pt x="244" y="329"/>
                      <a:pt x="244" y="329"/>
                    </a:cubicBezTo>
                    <a:cubicBezTo>
                      <a:pt x="244" y="329"/>
                      <a:pt x="244" y="329"/>
                      <a:pt x="244" y="329"/>
                    </a:cubicBezTo>
                    <a:cubicBezTo>
                      <a:pt x="225" y="326"/>
                      <a:pt x="225" y="326"/>
                      <a:pt x="225" y="326"/>
                    </a:cubicBezTo>
                    <a:cubicBezTo>
                      <a:pt x="224" y="333"/>
                      <a:pt x="224" y="333"/>
                      <a:pt x="224" y="333"/>
                    </a:cubicBezTo>
                    <a:cubicBezTo>
                      <a:pt x="226" y="348"/>
                      <a:pt x="226" y="348"/>
                      <a:pt x="226" y="348"/>
                    </a:cubicBezTo>
                    <a:cubicBezTo>
                      <a:pt x="242" y="354"/>
                      <a:pt x="242" y="354"/>
                      <a:pt x="242" y="354"/>
                    </a:cubicBezTo>
                    <a:cubicBezTo>
                      <a:pt x="242" y="355"/>
                      <a:pt x="242" y="355"/>
                      <a:pt x="242" y="355"/>
                    </a:cubicBezTo>
                    <a:cubicBezTo>
                      <a:pt x="242" y="355"/>
                      <a:pt x="242" y="355"/>
                      <a:pt x="242" y="355"/>
                    </a:cubicBezTo>
                    <a:cubicBezTo>
                      <a:pt x="248" y="353"/>
                      <a:pt x="248" y="353"/>
                      <a:pt x="248" y="353"/>
                    </a:cubicBezTo>
                    <a:cubicBezTo>
                      <a:pt x="249" y="353"/>
                      <a:pt x="249" y="353"/>
                      <a:pt x="249" y="353"/>
                    </a:cubicBezTo>
                    <a:cubicBezTo>
                      <a:pt x="250" y="352"/>
                      <a:pt x="250" y="352"/>
                      <a:pt x="250" y="352"/>
                    </a:cubicBezTo>
                    <a:cubicBezTo>
                      <a:pt x="250" y="353"/>
                      <a:pt x="250" y="353"/>
                      <a:pt x="250" y="353"/>
                    </a:cubicBezTo>
                    <a:cubicBezTo>
                      <a:pt x="250" y="353"/>
                      <a:pt x="250" y="353"/>
                      <a:pt x="250" y="353"/>
                    </a:cubicBezTo>
                    <a:cubicBezTo>
                      <a:pt x="255" y="356"/>
                      <a:pt x="255" y="356"/>
                      <a:pt x="255" y="356"/>
                    </a:cubicBezTo>
                    <a:cubicBezTo>
                      <a:pt x="262" y="356"/>
                      <a:pt x="262" y="356"/>
                      <a:pt x="262" y="356"/>
                    </a:cubicBezTo>
                    <a:cubicBezTo>
                      <a:pt x="264" y="355"/>
                      <a:pt x="264" y="355"/>
                      <a:pt x="264" y="355"/>
                    </a:cubicBezTo>
                    <a:cubicBezTo>
                      <a:pt x="262" y="348"/>
                      <a:pt x="262" y="348"/>
                      <a:pt x="262" y="348"/>
                    </a:cubicBezTo>
                    <a:cubicBezTo>
                      <a:pt x="262" y="348"/>
                      <a:pt x="262" y="348"/>
                      <a:pt x="262" y="348"/>
                    </a:cubicBezTo>
                    <a:cubicBezTo>
                      <a:pt x="262" y="348"/>
                      <a:pt x="262" y="348"/>
                      <a:pt x="262" y="348"/>
                    </a:cubicBezTo>
                    <a:cubicBezTo>
                      <a:pt x="260" y="340"/>
                      <a:pt x="260" y="340"/>
                      <a:pt x="260" y="340"/>
                    </a:cubicBezTo>
                    <a:cubicBezTo>
                      <a:pt x="260" y="339"/>
                      <a:pt x="260" y="339"/>
                      <a:pt x="260" y="339"/>
                    </a:cubicBezTo>
                    <a:cubicBezTo>
                      <a:pt x="260" y="338"/>
                      <a:pt x="260" y="338"/>
                      <a:pt x="260" y="338"/>
                    </a:cubicBezTo>
                    <a:cubicBezTo>
                      <a:pt x="260" y="338"/>
                      <a:pt x="260" y="338"/>
                      <a:pt x="260" y="338"/>
                    </a:cubicBezTo>
                    <a:cubicBezTo>
                      <a:pt x="260" y="338"/>
                      <a:pt x="260" y="338"/>
                      <a:pt x="260" y="338"/>
                    </a:cubicBezTo>
                    <a:cubicBezTo>
                      <a:pt x="263" y="335"/>
                      <a:pt x="263" y="335"/>
                      <a:pt x="263" y="335"/>
                    </a:cubicBezTo>
                    <a:cubicBezTo>
                      <a:pt x="264" y="334"/>
                      <a:pt x="264" y="334"/>
                      <a:pt x="264" y="334"/>
                    </a:cubicBezTo>
                    <a:cubicBezTo>
                      <a:pt x="264" y="334"/>
                      <a:pt x="264" y="334"/>
                      <a:pt x="264" y="334"/>
                    </a:cubicBezTo>
                    <a:cubicBezTo>
                      <a:pt x="264" y="334"/>
                      <a:pt x="264" y="334"/>
                      <a:pt x="264" y="334"/>
                    </a:cubicBezTo>
                    <a:cubicBezTo>
                      <a:pt x="268" y="328"/>
                      <a:pt x="268" y="328"/>
                      <a:pt x="268" y="328"/>
                    </a:cubicBezTo>
                    <a:cubicBezTo>
                      <a:pt x="269" y="327"/>
                      <a:pt x="269" y="327"/>
                      <a:pt x="269" y="327"/>
                    </a:cubicBezTo>
                    <a:cubicBezTo>
                      <a:pt x="276" y="322"/>
                      <a:pt x="276" y="322"/>
                      <a:pt x="276" y="322"/>
                    </a:cubicBezTo>
                    <a:cubicBezTo>
                      <a:pt x="276" y="322"/>
                      <a:pt x="276" y="322"/>
                      <a:pt x="276" y="322"/>
                    </a:cubicBezTo>
                    <a:cubicBezTo>
                      <a:pt x="276" y="321"/>
                      <a:pt x="276" y="321"/>
                      <a:pt x="276" y="321"/>
                    </a:cubicBezTo>
                    <a:cubicBezTo>
                      <a:pt x="277" y="321"/>
                      <a:pt x="277" y="321"/>
                      <a:pt x="277" y="321"/>
                    </a:cubicBezTo>
                    <a:cubicBezTo>
                      <a:pt x="277" y="321"/>
                      <a:pt x="277" y="321"/>
                      <a:pt x="277" y="321"/>
                    </a:cubicBezTo>
                    <a:cubicBezTo>
                      <a:pt x="286" y="320"/>
                      <a:pt x="286" y="320"/>
                      <a:pt x="286" y="320"/>
                    </a:cubicBezTo>
                    <a:cubicBezTo>
                      <a:pt x="286" y="322"/>
                      <a:pt x="286" y="322"/>
                      <a:pt x="286" y="322"/>
                    </a:cubicBezTo>
                    <a:cubicBezTo>
                      <a:pt x="286" y="325"/>
                      <a:pt x="286" y="327"/>
                      <a:pt x="286" y="328"/>
                    </a:cubicBezTo>
                    <a:cubicBezTo>
                      <a:pt x="288" y="332"/>
                      <a:pt x="288" y="332"/>
                      <a:pt x="288" y="332"/>
                    </a:cubicBezTo>
                    <a:cubicBezTo>
                      <a:pt x="290" y="337"/>
                      <a:pt x="290" y="337"/>
                      <a:pt x="290" y="337"/>
                    </a:cubicBezTo>
                    <a:cubicBezTo>
                      <a:pt x="298" y="342"/>
                      <a:pt x="298" y="342"/>
                      <a:pt x="298" y="342"/>
                    </a:cubicBezTo>
                    <a:cubicBezTo>
                      <a:pt x="320" y="344"/>
                      <a:pt x="320" y="344"/>
                      <a:pt x="320" y="344"/>
                    </a:cubicBezTo>
                    <a:cubicBezTo>
                      <a:pt x="321" y="344"/>
                      <a:pt x="321" y="344"/>
                      <a:pt x="321" y="344"/>
                    </a:cubicBezTo>
                    <a:cubicBezTo>
                      <a:pt x="322" y="344"/>
                      <a:pt x="322" y="344"/>
                      <a:pt x="322" y="344"/>
                    </a:cubicBezTo>
                    <a:cubicBezTo>
                      <a:pt x="322" y="345"/>
                      <a:pt x="322" y="345"/>
                      <a:pt x="322" y="345"/>
                    </a:cubicBezTo>
                    <a:cubicBezTo>
                      <a:pt x="322" y="346"/>
                      <a:pt x="322" y="346"/>
                      <a:pt x="322" y="346"/>
                    </a:cubicBezTo>
                    <a:cubicBezTo>
                      <a:pt x="322" y="353"/>
                      <a:pt x="322" y="353"/>
                      <a:pt x="322" y="353"/>
                    </a:cubicBezTo>
                    <a:cubicBezTo>
                      <a:pt x="328" y="360"/>
                      <a:pt x="328" y="360"/>
                      <a:pt x="328" y="360"/>
                    </a:cubicBezTo>
                    <a:cubicBezTo>
                      <a:pt x="333" y="362"/>
                      <a:pt x="333" y="362"/>
                      <a:pt x="333" y="362"/>
                    </a:cubicBezTo>
                    <a:cubicBezTo>
                      <a:pt x="334" y="362"/>
                      <a:pt x="334" y="362"/>
                      <a:pt x="334" y="362"/>
                    </a:cubicBezTo>
                    <a:cubicBezTo>
                      <a:pt x="334" y="362"/>
                      <a:pt x="334" y="362"/>
                      <a:pt x="334" y="362"/>
                    </a:cubicBezTo>
                    <a:cubicBezTo>
                      <a:pt x="334" y="363"/>
                      <a:pt x="334" y="363"/>
                      <a:pt x="334" y="363"/>
                    </a:cubicBezTo>
                    <a:cubicBezTo>
                      <a:pt x="334" y="366"/>
                      <a:pt x="334" y="366"/>
                      <a:pt x="334" y="366"/>
                    </a:cubicBezTo>
                    <a:cubicBezTo>
                      <a:pt x="334" y="370"/>
                      <a:pt x="334" y="370"/>
                      <a:pt x="334" y="370"/>
                    </a:cubicBezTo>
                    <a:cubicBezTo>
                      <a:pt x="332" y="378"/>
                      <a:pt x="332" y="378"/>
                      <a:pt x="332" y="378"/>
                    </a:cubicBezTo>
                    <a:cubicBezTo>
                      <a:pt x="335" y="380"/>
                      <a:pt x="335" y="380"/>
                      <a:pt x="335" y="380"/>
                    </a:cubicBezTo>
                    <a:cubicBezTo>
                      <a:pt x="338" y="380"/>
                      <a:pt x="341" y="380"/>
                      <a:pt x="344" y="382"/>
                    </a:cubicBezTo>
                    <a:cubicBezTo>
                      <a:pt x="353" y="386"/>
                      <a:pt x="353" y="386"/>
                      <a:pt x="353" y="386"/>
                    </a:cubicBezTo>
                    <a:cubicBezTo>
                      <a:pt x="358" y="382"/>
                      <a:pt x="358" y="382"/>
                      <a:pt x="358" y="382"/>
                    </a:cubicBezTo>
                    <a:cubicBezTo>
                      <a:pt x="364" y="375"/>
                      <a:pt x="364" y="375"/>
                      <a:pt x="364" y="375"/>
                    </a:cubicBezTo>
                    <a:cubicBezTo>
                      <a:pt x="365" y="372"/>
                      <a:pt x="365" y="372"/>
                      <a:pt x="365" y="372"/>
                    </a:cubicBezTo>
                    <a:cubicBezTo>
                      <a:pt x="365" y="372"/>
                      <a:pt x="365" y="372"/>
                      <a:pt x="365" y="372"/>
                    </a:cubicBezTo>
                    <a:cubicBezTo>
                      <a:pt x="366" y="371"/>
                      <a:pt x="366" y="371"/>
                      <a:pt x="366" y="371"/>
                    </a:cubicBezTo>
                    <a:cubicBezTo>
                      <a:pt x="367" y="370"/>
                      <a:pt x="367" y="370"/>
                      <a:pt x="367" y="370"/>
                    </a:cubicBezTo>
                    <a:cubicBezTo>
                      <a:pt x="367" y="370"/>
                      <a:pt x="367" y="370"/>
                      <a:pt x="367" y="370"/>
                    </a:cubicBezTo>
                    <a:cubicBezTo>
                      <a:pt x="365" y="361"/>
                      <a:pt x="365" y="361"/>
                      <a:pt x="365" y="361"/>
                    </a:cubicBezTo>
                    <a:cubicBezTo>
                      <a:pt x="364" y="357"/>
                      <a:pt x="364" y="357"/>
                      <a:pt x="364" y="357"/>
                    </a:cubicBezTo>
                    <a:cubicBezTo>
                      <a:pt x="364" y="356"/>
                      <a:pt x="364" y="356"/>
                      <a:pt x="364" y="356"/>
                    </a:cubicBezTo>
                    <a:cubicBezTo>
                      <a:pt x="364" y="356"/>
                      <a:pt x="364" y="356"/>
                      <a:pt x="364" y="356"/>
                    </a:cubicBezTo>
                    <a:cubicBezTo>
                      <a:pt x="364" y="356"/>
                      <a:pt x="364" y="356"/>
                      <a:pt x="364" y="356"/>
                    </a:cubicBezTo>
                    <a:cubicBezTo>
                      <a:pt x="364" y="355"/>
                      <a:pt x="364" y="355"/>
                      <a:pt x="364" y="355"/>
                    </a:cubicBezTo>
                    <a:cubicBezTo>
                      <a:pt x="368" y="350"/>
                      <a:pt x="368" y="350"/>
                      <a:pt x="368" y="350"/>
                    </a:cubicBezTo>
                    <a:cubicBezTo>
                      <a:pt x="368" y="350"/>
                      <a:pt x="368" y="350"/>
                      <a:pt x="368" y="350"/>
                    </a:cubicBezTo>
                    <a:cubicBezTo>
                      <a:pt x="368" y="350"/>
                      <a:pt x="368" y="350"/>
                      <a:pt x="368" y="350"/>
                    </a:cubicBezTo>
                    <a:cubicBezTo>
                      <a:pt x="374" y="345"/>
                      <a:pt x="374" y="345"/>
                      <a:pt x="374" y="345"/>
                    </a:cubicBezTo>
                    <a:cubicBezTo>
                      <a:pt x="375" y="345"/>
                      <a:pt x="375" y="345"/>
                      <a:pt x="375" y="345"/>
                    </a:cubicBezTo>
                    <a:cubicBezTo>
                      <a:pt x="388" y="345"/>
                      <a:pt x="388" y="345"/>
                      <a:pt x="388" y="345"/>
                    </a:cubicBezTo>
                    <a:cubicBezTo>
                      <a:pt x="390" y="344"/>
                      <a:pt x="390" y="344"/>
                      <a:pt x="390" y="344"/>
                    </a:cubicBezTo>
                    <a:cubicBezTo>
                      <a:pt x="390" y="338"/>
                      <a:pt x="390" y="338"/>
                      <a:pt x="390" y="338"/>
                    </a:cubicBezTo>
                    <a:cubicBezTo>
                      <a:pt x="388" y="332"/>
                      <a:pt x="388" y="332"/>
                      <a:pt x="388" y="332"/>
                    </a:cubicBezTo>
                    <a:cubicBezTo>
                      <a:pt x="383" y="324"/>
                      <a:pt x="383" y="324"/>
                      <a:pt x="383" y="324"/>
                    </a:cubicBezTo>
                    <a:cubicBezTo>
                      <a:pt x="383" y="324"/>
                      <a:pt x="383" y="324"/>
                      <a:pt x="383" y="324"/>
                    </a:cubicBezTo>
                    <a:cubicBezTo>
                      <a:pt x="383" y="324"/>
                      <a:pt x="383" y="324"/>
                      <a:pt x="383" y="324"/>
                    </a:cubicBezTo>
                    <a:cubicBezTo>
                      <a:pt x="383" y="314"/>
                      <a:pt x="383" y="314"/>
                      <a:pt x="383" y="314"/>
                    </a:cubicBezTo>
                    <a:cubicBezTo>
                      <a:pt x="383" y="313"/>
                      <a:pt x="383" y="313"/>
                      <a:pt x="383" y="313"/>
                    </a:cubicBezTo>
                    <a:cubicBezTo>
                      <a:pt x="383" y="313"/>
                      <a:pt x="383" y="313"/>
                      <a:pt x="383" y="313"/>
                    </a:cubicBezTo>
                    <a:cubicBezTo>
                      <a:pt x="385" y="307"/>
                      <a:pt x="385" y="307"/>
                      <a:pt x="385" y="307"/>
                    </a:cubicBezTo>
                    <a:cubicBezTo>
                      <a:pt x="385" y="307"/>
                      <a:pt x="385" y="307"/>
                      <a:pt x="385" y="307"/>
                    </a:cubicBezTo>
                    <a:cubicBezTo>
                      <a:pt x="386" y="307"/>
                      <a:pt x="386" y="307"/>
                      <a:pt x="386" y="307"/>
                    </a:cubicBezTo>
                    <a:cubicBezTo>
                      <a:pt x="386" y="307"/>
                      <a:pt x="386" y="307"/>
                      <a:pt x="386" y="307"/>
                    </a:cubicBezTo>
                    <a:cubicBezTo>
                      <a:pt x="396" y="291"/>
                      <a:pt x="396" y="291"/>
                      <a:pt x="396" y="291"/>
                    </a:cubicBezTo>
                    <a:cubicBezTo>
                      <a:pt x="397" y="291"/>
                      <a:pt x="397" y="291"/>
                      <a:pt x="397" y="291"/>
                    </a:cubicBezTo>
                    <a:cubicBezTo>
                      <a:pt x="397" y="291"/>
                      <a:pt x="397" y="291"/>
                      <a:pt x="397" y="291"/>
                    </a:cubicBezTo>
                    <a:cubicBezTo>
                      <a:pt x="398" y="290"/>
                      <a:pt x="398" y="290"/>
                      <a:pt x="398" y="290"/>
                    </a:cubicBezTo>
                    <a:cubicBezTo>
                      <a:pt x="400" y="290"/>
                      <a:pt x="400" y="290"/>
                      <a:pt x="400" y="290"/>
                    </a:cubicBezTo>
                    <a:cubicBezTo>
                      <a:pt x="404" y="291"/>
                      <a:pt x="404" y="291"/>
                      <a:pt x="404" y="291"/>
                    </a:cubicBezTo>
                    <a:cubicBezTo>
                      <a:pt x="414" y="296"/>
                      <a:pt x="414" y="296"/>
                      <a:pt x="414" y="296"/>
                    </a:cubicBezTo>
                    <a:cubicBezTo>
                      <a:pt x="420" y="298"/>
                      <a:pt x="420" y="298"/>
                      <a:pt x="420" y="298"/>
                    </a:cubicBezTo>
                    <a:cubicBezTo>
                      <a:pt x="420" y="295"/>
                      <a:pt x="420" y="295"/>
                      <a:pt x="420" y="295"/>
                    </a:cubicBezTo>
                    <a:cubicBezTo>
                      <a:pt x="419" y="294"/>
                      <a:pt x="419" y="294"/>
                      <a:pt x="419" y="294"/>
                    </a:cubicBezTo>
                    <a:cubicBezTo>
                      <a:pt x="419" y="293"/>
                      <a:pt x="419" y="293"/>
                      <a:pt x="419" y="293"/>
                    </a:cubicBezTo>
                    <a:cubicBezTo>
                      <a:pt x="419" y="290"/>
                      <a:pt x="420" y="288"/>
                      <a:pt x="423" y="286"/>
                    </a:cubicBezTo>
                    <a:cubicBezTo>
                      <a:pt x="430" y="281"/>
                      <a:pt x="430" y="281"/>
                      <a:pt x="430" y="281"/>
                    </a:cubicBezTo>
                    <a:cubicBezTo>
                      <a:pt x="430" y="281"/>
                      <a:pt x="430" y="281"/>
                      <a:pt x="430" y="281"/>
                    </a:cubicBezTo>
                    <a:cubicBezTo>
                      <a:pt x="430" y="281"/>
                      <a:pt x="430" y="281"/>
                      <a:pt x="430" y="281"/>
                    </a:cubicBezTo>
                    <a:cubicBezTo>
                      <a:pt x="430" y="280"/>
                      <a:pt x="430" y="280"/>
                      <a:pt x="430" y="280"/>
                    </a:cubicBezTo>
                    <a:cubicBezTo>
                      <a:pt x="434" y="279"/>
                      <a:pt x="437" y="278"/>
                      <a:pt x="438" y="278"/>
                    </a:cubicBezTo>
                    <a:cubicBezTo>
                      <a:pt x="445" y="278"/>
                      <a:pt x="445" y="278"/>
                      <a:pt x="445" y="278"/>
                    </a:cubicBezTo>
                    <a:cubicBezTo>
                      <a:pt x="446" y="278"/>
                      <a:pt x="446" y="278"/>
                      <a:pt x="446" y="278"/>
                    </a:cubicBezTo>
                    <a:cubicBezTo>
                      <a:pt x="446" y="278"/>
                      <a:pt x="446" y="278"/>
                      <a:pt x="446" y="278"/>
                    </a:cubicBezTo>
                    <a:cubicBezTo>
                      <a:pt x="450" y="278"/>
                      <a:pt x="450" y="278"/>
                      <a:pt x="450" y="278"/>
                    </a:cubicBezTo>
                    <a:cubicBezTo>
                      <a:pt x="452" y="268"/>
                      <a:pt x="452" y="268"/>
                      <a:pt x="452" y="268"/>
                    </a:cubicBezTo>
                    <a:cubicBezTo>
                      <a:pt x="452" y="262"/>
                      <a:pt x="452" y="262"/>
                      <a:pt x="452" y="262"/>
                    </a:cubicBezTo>
                    <a:cubicBezTo>
                      <a:pt x="452" y="257"/>
                      <a:pt x="452" y="254"/>
                      <a:pt x="454" y="254"/>
                    </a:cubicBezTo>
                    <a:cubicBezTo>
                      <a:pt x="456" y="248"/>
                      <a:pt x="456" y="248"/>
                      <a:pt x="456" y="248"/>
                    </a:cubicBezTo>
                    <a:cubicBezTo>
                      <a:pt x="453" y="244"/>
                      <a:pt x="453" y="244"/>
                      <a:pt x="453" y="244"/>
                    </a:cubicBezTo>
                    <a:cubicBezTo>
                      <a:pt x="448" y="240"/>
                      <a:pt x="448" y="240"/>
                      <a:pt x="448" y="240"/>
                    </a:cubicBezTo>
                    <a:cubicBezTo>
                      <a:pt x="438" y="238"/>
                      <a:pt x="438" y="238"/>
                      <a:pt x="438" y="238"/>
                    </a:cubicBezTo>
                    <a:cubicBezTo>
                      <a:pt x="436" y="238"/>
                      <a:pt x="432" y="236"/>
                      <a:pt x="426" y="230"/>
                    </a:cubicBezTo>
                    <a:cubicBezTo>
                      <a:pt x="420" y="228"/>
                      <a:pt x="420" y="228"/>
                      <a:pt x="420" y="228"/>
                    </a:cubicBezTo>
                    <a:cubicBezTo>
                      <a:pt x="420" y="228"/>
                      <a:pt x="420" y="228"/>
                      <a:pt x="420" y="228"/>
                    </a:cubicBezTo>
                    <a:cubicBezTo>
                      <a:pt x="420" y="227"/>
                      <a:pt x="420" y="227"/>
                      <a:pt x="420" y="227"/>
                    </a:cubicBezTo>
                    <a:cubicBezTo>
                      <a:pt x="412" y="218"/>
                      <a:pt x="412" y="218"/>
                      <a:pt x="412" y="218"/>
                    </a:cubicBezTo>
                    <a:cubicBezTo>
                      <a:pt x="406" y="218"/>
                      <a:pt x="406" y="218"/>
                      <a:pt x="406" y="218"/>
                    </a:cubicBezTo>
                    <a:cubicBezTo>
                      <a:pt x="405" y="218"/>
                      <a:pt x="405" y="218"/>
                      <a:pt x="405" y="218"/>
                    </a:cubicBezTo>
                    <a:cubicBezTo>
                      <a:pt x="405" y="218"/>
                      <a:pt x="405" y="218"/>
                      <a:pt x="405" y="218"/>
                    </a:cubicBezTo>
                    <a:cubicBezTo>
                      <a:pt x="399" y="215"/>
                      <a:pt x="399" y="215"/>
                      <a:pt x="399" y="215"/>
                    </a:cubicBezTo>
                    <a:cubicBezTo>
                      <a:pt x="395" y="220"/>
                      <a:pt x="395" y="220"/>
                      <a:pt x="395" y="220"/>
                    </a:cubicBezTo>
                    <a:cubicBezTo>
                      <a:pt x="394" y="238"/>
                      <a:pt x="394" y="238"/>
                      <a:pt x="394" y="238"/>
                    </a:cubicBezTo>
                    <a:cubicBezTo>
                      <a:pt x="396" y="246"/>
                      <a:pt x="396" y="246"/>
                      <a:pt x="396" y="246"/>
                    </a:cubicBezTo>
                    <a:cubicBezTo>
                      <a:pt x="398" y="246"/>
                      <a:pt x="398" y="246"/>
                      <a:pt x="398" y="246"/>
                    </a:cubicBezTo>
                    <a:cubicBezTo>
                      <a:pt x="399" y="246"/>
                      <a:pt x="399" y="246"/>
                      <a:pt x="399" y="246"/>
                    </a:cubicBezTo>
                    <a:cubicBezTo>
                      <a:pt x="404" y="248"/>
                      <a:pt x="404" y="248"/>
                      <a:pt x="404" y="248"/>
                    </a:cubicBezTo>
                    <a:cubicBezTo>
                      <a:pt x="404" y="248"/>
                      <a:pt x="404" y="248"/>
                      <a:pt x="404" y="248"/>
                    </a:cubicBezTo>
                    <a:cubicBezTo>
                      <a:pt x="404" y="248"/>
                      <a:pt x="404" y="248"/>
                      <a:pt x="404" y="248"/>
                    </a:cubicBezTo>
                    <a:cubicBezTo>
                      <a:pt x="407" y="255"/>
                      <a:pt x="407" y="255"/>
                      <a:pt x="407" y="255"/>
                    </a:cubicBezTo>
                    <a:cubicBezTo>
                      <a:pt x="408" y="255"/>
                      <a:pt x="408" y="255"/>
                      <a:pt x="408" y="255"/>
                    </a:cubicBezTo>
                    <a:cubicBezTo>
                      <a:pt x="408" y="256"/>
                      <a:pt x="408" y="256"/>
                      <a:pt x="408" y="256"/>
                    </a:cubicBezTo>
                    <a:cubicBezTo>
                      <a:pt x="408" y="256"/>
                      <a:pt x="408" y="256"/>
                      <a:pt x="408" y="256"/>
                    </a:cubicBezTo>
                    <a:cubicBezTo>
                      <a:pt x="408" y="256"/>
                      <a:pt x="408" y="256"/>
                      <a:pt x="408" y="256"/>
                    </a:cubicBezTo>
                    <a:cubicBezTo>
                      <a:pt x="406" y="268"/>
                      <a:pt x="406" y="268"/>
                      <a:pt x="406" y="268"/>
                    </a:cubicBezTo>
                    <a:cubicBezTo>
                      <a:pt x="406" y="269"/>
                      <a:pt x="406" y="269"/>
                      <a:pt x="406" y="269"/>
                    </a:cubicBezTo>
                    <a:cubicBezTo>
                      <a:pt x="406" y="270"/>
                      <a:pt x="406" y="270"/>
                      <a:pt x="406" y="270"/>
                    </a:cubicBezTo>
                    <a:cubicBezTo>
                      <a:pt x="406" y="270"/>
                      <a:pt x="406" y="270"/>
                      <a:pt x="406" y="270"/>
                    </a:cubicBezTo>
                    <a:cubicBezTo>
                      <a:pt x="404" y="271"/>
                      <a:pt x="402" y="272"/>
                      <a:pt x="400" y="273"/>
                    </a:cubicBezTo>
                    <a:cubicBezTo>
                      <a:pt x="399" y="274"/>
                      <a:pt x="399" y="274"/>
                      <a:pt x="399" y="274"/>
                    </a:cubicBezTo>
                    <a:cubicBezTo>
                      <a:pt x="399" y="273"/>
                      <a:pt x="399" y="273"/>
                      <a:pt x="399" y="273"/>
                    </a:cubicBezTo>
                    <a:cubicBezTo>
                      <a:pt x="398" y="273"/>
                      <a:pt x="398" y="273"/>
                      <a:pt x="398" y="273"/>
                    </a:cubicBezTo>
                    <a:cubicBezTo>
                      <a:pt x="396" y="272"/>
                      <a:pt x="396" y="272"/>
                      <a:pt x="396" y="272"/>
                    </a:cubicBezTo>
                    <a:cubicBezTo>
                      <a:pt x="389" y="275"/>
                      <a:pt x="389" y="275"/>
                      <a:pt x="389" y="275"/>
                    </a:cubicBezTo>
                    <a:cubicBezTo>
                      <a:pt x="389" y="275"/>
                      <a:pt x="389" y="275"/>
                      <a:pt x="389" y="275"/>
                    </a:cubicBezTo>
                    <a:cubicBezTo>
                      <a:pt x="389" y="276"/>
                      <a:pt x="389" y="276"/>
                      <a:pt x="389" y="276"/>
                    </a:cubicBezTo>
                    <a:cubicBezTo>
                      <a:pt x="390" y="276"/>
                      <a:pt x="390" y="276"/>
                      <a:pt x="390" y="276"/>
                    </a:cubicBezTo>
                    <a:cubicBezTo>
                      <a:pt x="391" y="287"/>
                      <a:pt x="391" y="287"/>
                      <a:pt x="391" y="287"/>
                    </a:cubicBezTo>
                    <a:cubicBezTo>
                      <a:pt x="391" y="289"/>
                      <a:pt x="390" y="290"/>
                      <a:pt x="388" y="290"/>
                    </a:cubicBezTo>
                    <a:cubicBezTo>
                      <a:pt x="384" y="290"/>
                      <a:pt x="384" y="290"/>
                      <a:pt x="384" y="290"/>
                    </a:cubicBezTo>
                    <a:cubicBezTo>
                      <a:pt x="381" y="290"/>
                      <a:pt x="380" y="289"/>
                      <a:pt x="379" y="288"/>
                    </a:cubicBezTo>
                    <a:cubicBezTo>
                      <a:pt x="374" y="284"/>
                      <a:pt x="374" y="284"/>
                      <a:pt x="374" y="284"/>
                    </a:cubicBezTo>
                    <a:cubicBezTo>
                      <a:pt x="374" y="284"/>
                      <a:pt x="374" y="284"/>
                      <a:pt x="374" y="284"/>
                    </a:cubicBezTo>
                    <a:cubicBezTo>
                      <a:pt x="373" y="284"/>
                      <a:pt x="373" y="284"/>
                      <a:pt x="373" y="284"/>
                    </a:cubicBezTo>
                    <a:cubicBezTo>
                      <a:pt x="373" y="283"/>
                      <a:pt x="373" y="283"/>
                      <a:pt x="373" y="283"/>
                    </a:cubicBezTo>
                    <a:cubicBezTo>
                      <a:pt x="370" y="276"/>
                      <a:pt x="370" y="276"/>
                      <a:pt x="370" y="276"/>
                    </a:cubicBezTo>
                    <a:cubicBezTo>
                      <a:pt x="370" y="276"/>
                      <a:pt x="368" y="274"/>
                      <a:pt x="364" y="273"/>
                    </a:cubicBezTo>
                    <a:cubicBezTo>
                      <a:pt x="363" y="273"/>
                      <a:pt x="363" y="273"/>
                      <a:pt x="363" y="273"/>
                    </a:cubicBezTo>
                    <a:cubicBezTo>
                      <a:pt x="363" y="273"/>
                      <a:pt x="363" y="273"/>
                      <a:pt x="363" y="273"/>
                    </a:cubicBezTo>
                    <a:cubicBezTo>
                      <a:pt x="357" y="269"/>
                      <a:pt x="357" y="269"/>
                      <a:pt x="357" y="269"/>
                    </a:cubicBezTo>
                    <a:cubicBezTo>
                      <a:pt x="356" y="269"/>
                      <a:pt x="356" y="269"/>
                      <a:pt x="356" y="269"/>
                    </a:cubicBezTo>
                    <a:cubicBezTo>
                      <a:pt x="356" y="268"/>
                      <a:pt x="356" y="268"/>
                      <a:pt x="356" y="268"/>
                    </a:cubicBezTo>
                    <a:cubicBezTo>
                      <a:pt x="356" y="268"/>
                      <a:pt x="356" y="268"/>
                      <a:pt x="356" y="268"/>
                    </a:cubicBezTo>
                    <a:cubicBezTo>
                      <a:pt x="355" y="262"/>
                      <a:pt x="355" y="262"/>
                      <a:pt x="355" y="262"/>
                    </a:cubicBezTo>
                    <a:cubicBezTo>
                      <a:pt x="356" y="256"/>
                      <a:pt x="356" y="256"/>
                      <a:pt x="356" y="256"/>
                    </a:cubicBezTo>
                    <a:cubicBezTo>
                      <a:pt x="356" y="256"/>
                      <a:pt x="356" y="256"/>
                      <a:pt x="356" y="256"/>
                    </a:cubicBezTo>
                    <a:cubicBezTo>
                      <a:pt x="356" y="256"/>
                      <a:pt x="356" y="256"/>
                      <a:pt x="356" y="256"/>
                    </a:cubicBezTo>
                    <a:cubicBezTo>
                      <a:pt x="356" y="256"/>
                      <a:pt x="356" y="256"/>
                      <a:pt x="356" y="256"/>
                    </a:cubicBezTo>
                    <a:cubicBezTo>
                      <a:pt x="358" y="253"/>
                      <a:pt x="358" y="253"/>
                      <a:pt x="358" y="253"/>
                    </a:cubicBezTo>
                    <a:cubicBezTo>
                      <a:pt x="358" y="251"/>
                      <a:pt x="358" y="251"/>
                      <a:pt x="358" y="251"/>
                    </a:cubicBezTo>
                    <a:cubicBezTo>
                      <a:pt x="356" y="244"/>
                      <a:pt x="356" y="244"/>
                      <a:pt x="356" y="244"/>
                    </a:cubicBezTo>
                    <a:cubicBezTo>
                      <a:pt x="350" y="239"/>
                      <a:pt x="350" y="239"/>
                      <a:pt x="350" y="239"/>
                    </a:cubicBezTo>
                    <a:cubicBezTo>
                      <a:pt x="350" y="238"/>
                      <a:pt x="350" y="238"/>
                      <a:pt x="350" y="238"/>
                    </a:cubicBezTo>
                    <a:cubicBezTo>
                      <a:pt x="349" y="222"/>
                      <a:pt x="349" y="222"/>
                      <a:pt x="349" y="222"/>
                    </a:cubicBezTo>
                    <a:cubicBezTo>
                      <a:pt x="345" y="218"/>
                      <a:pt x="345" y="218"/>
                      <a:pt x="345" y="218"/>
                    </a:cubicBezTo>
                    <a:cubicBezTo>
                      <a:pt x="344" y="218"/>
                      <a:pt x="344" y="218"/>
                      <a:pt x="344" y="218"/>
                    </a:cubicBezTo>
                    <a:cubicBezTo>
                      <a:pt x="344" y="217"/>
                      <a:pt x="344" y="217"/>
                      <a:pt x="344" y="217"/>
                    </a:cubicBezTo>
                    <a:cubicBezTo>
                      <a:pt x="344" y="217"/>
                      <a:pt x="344" y="217"/>
                      <a:pt x="344" y="217"/>
                    </a:cubicBezTo>
                    <a:cubicBezTo>
                      <a:pt x="341" y="210"/>
                      <a:pt x="341" y="210"/>
                      <a:pt x="341" y="210"/>
                    </a:cubicBezTo>
                    <a:cubicBezTo>
                      <a:pt x="326" y="208"/>
                      <a:pt x="326" y="208"/>
                      <a:pt x="326" y="208"/>
                    </a:cubicBezTo>
                    <a:cubicBezTo>
                      <a:pt x="323" y="207"/>
                      <a:pt x="320" y="204"/>
                      <a:pt x="319" y="201"/>
                    </a:cubicBezTo>
                    <a:cubicBezTo>
                      <a:pt x="312" y="201"/>
                      <a:pt x="312" y="201"/>
                      <a:pt x="312" y="201"/>
                    </a:cubicBezTo>
                    <a:cubicBezTo>
                      <a:pt x="310" y="200"/>
                      <a:pt x="308" y="199"/>
                      <a:pt x="305" y="196"/>
                    </a:cubicBezTo>
                    <a:cubicBezTo>
                      <a:pt x="304" y="195"/>
                      <a:pt x="304" y="195"/>
                      <a:pt x="304" y="195"/>
                    </a:cubicBezTo>
                    <a:cubicBezTo>
                      <a:pt x="302" y="194"/>
                      <a:pt x="301" y="191"/>
                      <a:pt x="299" y="188"/>
                    </a:cubicBezTo>
                    <a:cubicBezTo>
                      <a:pt x="299" y="188"/>
                      <a:pt x="299" y="188"/>
                      <a:pt x="299" y="188"/>
                    </a:cubicBezTo>
                    <a:cubicBezTo>
                      <a:pt x="299" y="188"/>
                      <a:pt x="299" y="188"/>
                      <a:pt x="299" y="188"/>
                    </a:cubicBezTo>
                    <a:cubicBezTo>
                      <a:pt x="298" y="181"/>
                      <a:pt x="298" y="181"/>
                      <a:pt x="298" y="181"/>
                    </a:cubicBezTo>
                    <a:cubicBezTo>
                      <a:pt x="298" y="181"/>
                      <a:pt x="298" y="181"/>
                      <a:pt x="298" y="181"/>
                    </a:cubicBezTo>
                    <a:cubicBezTo>
                      <a:pt x="298" y="181"/>
                      <a:pt x="298" y="181"/>
                      <a:pt x="298" y="181"/>
                    </a:cubicBezTo>
                    <a:cubicBezTo>
                      <a:pt x="298" y="180"/>
                      <a:pt x="298" y="180"/>
                      <a:pt x="298" y="180"/>
                    </a:cubicBezTo>
                    <a:cubicBezTo>
                      <a:pt x="298" y="180"/>
                      <a:pt x="298" y="180"/>
                      <a:pt x="298" y="180"/>
                    </a:cubicBezTo>
                    <a:cubicBezTo>
                      <a:pt x="300" y="168"/>
                      <a:pt x="300" y="168"/>
                      <a:pt x="300" y="168"/>
                    </a:cubicBezTo>
                    <a:cubicBezTo>
                      <a:pt x="300" y="168"/>
                      <a:pt x="300" y="168"/>
                      <a:pt x="300" y="168"/>
                    </a:cubicBezTo>
                    <a:cubicBezTo>
                      <a:pt x="302" y="162"/>
                      <a:pt x="302" y="162"/>
                      <a:pt x="302" y="162"/>
                    </a:cubicBezTo>
                    <a:cubicBezTo>
                      <a:pt x="302" y="162"/>
                      <a:pt x="302" y="162"/>
                      <a:pt x="302" y="162"/>
                    </a:cubicBezTo>
                    <a:cubicBezTo>
                      <a:pt x="302" y="162"/>
                      <a:pt x="302" y="162"/>
                      <a:pt x="302" y="162"/>
                    </a:cubicBezTo>
                    <a:cubicBezTo>
                      <a:pt x="303" y="162"/>
                      <a:pt x="303" y="162"/>
                      <a:pt x="303" y="162"/>
                    </a:cubicBezTo>
                    <a:cubicBezTo>
                      <a:pt x="318" y="155"/>
                      <a:pt x="318" y="155"/>
                      <a:pt x="318" y="155"/>
                    </a:cubicBezTo>
                    <a:cubicBezTo>
                      <a:pt x="324" y="148"/>
                      <a:pt x="324" y="148"/>
                      <a:pt x="324" y="148"/>
                    </a:cubicBezTo>
                    <a:cubicBezTo>
                      <a:pt x="325" y="142"/>
                      <a:pt x="325" y="142"/>
                      <a:pt x="325" y="142"/>
                    </a:cubicBezTo>
                    <a:cubicBezTo>
                      <a:pt x="324" y="138"/>
                      <a:pt x="324" y="138"/>
                      <a:pt x="324" y="138"/>
                    </a:cubicBezTo>
                    <a:cubicBezTo>
                      <a:pt x="322" y="132"/>
                      <a:pt x="320" y="129"/>
                      <a:pt x="320" y="127"/>
                    </a:cubicBezTo>
                    <a:cubicBezTo>
                      <a:pt x="317" y="128"/>
                      <a:pt x="317" y="128"/>
                      <a:pt x="317" y="128"/>
                    </a:cubicBezTo>
                    <a:cubicBezTo>
                      <a:pt x="312" y="127"/>
                      <a:pt x="312" y="127"/>
                      <a:pt x="312" y="127"/>
                    </a:cubicBezTo>
                    <a:cubicBezTo>
                      <a:pt x="310" y="128"/>
                      <a:pt x="307" y="131"/>
                      <a:pt x="303" y="136"/>
                    </a:cubicBezTo>
                    <a:cubicBezTo>
                      <a:pt x="296" y="143"/>
                      <a:pt x="296" y="143"/>
                      <a:pt x="296" y="143"/>
                    </a:cubicBezTo>
                    <a:cubicBezTo>
                      <a:pt x="296" y="143"/>
                      <a:pt x="296" y="143"/>
                      <a:pt x="296" y="143"/>
                    </a:cubicBezTo>
                    <a:cubicBezTo>
                      <a:pt x="295" y="143"/>
                      <a:pt x="295" y="143"/>
                      <a:pt x="295" y="143"/>
                    </a:cubicBezTo>
                    <a:cubicBezTo>
                      <a:pt x="290" y="144"/>
                      <a:pt x="286" y="145"/>
                      <a:pt x="284" y="144"/>
                    </a:cubicBezTo>
                    <a:lnTo>
                      <a:pt x="271" y="1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4" name="îşḻide"/>
              <p:cNvSpPr/>
              <p:nvPr/>
            </p:nvSpPr>
            <p:spPr bwMode="auto">
              <a:xfrm>
                <a:off x="3011" y="1896"/>
                <a:ext cx="218" cy="360"/>
              </a:xfrm>
              <a:custGeom>
                <a:avLst/>
                <a:gdLst>
                  <a:gd name="T0" fmla="*/ 46 w 92"/>
                  <a:gd name="T1" fmla="*/ 29 h 152"/>
                  <a:gd name="T2" fmla="*/ 46 w 92"/>
                  <a:gd name="T3" fmla="*/ 43 h 152"/>
                  <a:gd name="T4" fmla="*/ 42 w 92"/>
                  <a:gd name="T5" fmla="*/ 54 h 152"/>
                  <a:gd name="T6" fmla="*/ 38 w 92"/>
                  <a:gd name="T7" fmla="*/ 62 h 152"/>
                  <a:gd name="T8" fmla="*/ 37 w 92"/>
                  <a:gd name="T9" fmla="*/ 61 h 152"/>
                  <a:gd name="T10" fmla="*/ 22 w 92"/>
                  <a:gd name="T11" fmla="*/ 65 h 152"/>
                  <a:gd name="T12" fmla="*/ 6 w 92"/>
                  <a:gd name="T13" fmla="*/ 67 h 152"/>
                  <a:gd name="T14" fmla="*/ 4 w 92"/>
                  <a:gd name="T15" fmla="*/ 70 h 152"/>
                  <a:gd name="T16" fmla="*/ 19 w 92"/>
                  <a:gd name="T17" fmla="*/ 72 h 152"/>
                  <a:gd name="T18" fmla="*/ 20 w 92"/>
                  <a:gd name="T19" fmla="*/ 72 h 152"/>
                  <a:gd name="T20" fmla="*/ 24 w 92"/>
                  <a:gd name="T21" fmla="*/ 81 h 152"/>
                  <a:gd name="T22" fmla="*/ 30 w 92"/>
                  <a:gd name="T23" fmla="*/ 92 h 152"/>
                  <a:gd name="T24" fmla="*/ 35 w 92"/>
                  <a:gd name="T25" fmla="*/ 108 h 152"/>
                  <a:gd name="T26" fmla="*/ 36 w 92"/>
                  <a:gd name="T27" fmla="*/ 108 h 152"/>
                  <a:gd name="T28" fmla="*/ 38 w 92"/>
                  <a:gd name="T29" fmla="*/ 116 h 152"/>
                  <a:gd name="T30" fmla="*/ 36 w 92"/>
                  <a:gd name="T31" fmla="*/ 124 h 152"/>
                  <a:gd name="T32" fmla="*/ 36 w 92"/>
                  <a:gd name="T33" fmla="*/ 132 h 152"/>
                  <a:gd name="T34" fmla="*/ 50 w 92"/>
                  <a:gd name="T35" fmla="*/ 140 h 152"/>
                  <a:gd name="T36" fmla="*/ 58 w 92"/>
                  <a:gd name="T37" fmla="*/ 151 h 152"/>
                  <a:gd name="T38" fmla="*/ 62 w 92"/>
                  <a:gd name="T39" fmla="*/ 152 h 152"/>
                  <a:gd name="T40" fmla="*/ 61 w 92"/>
                  <a:gd name="T41" fmla="*/ 139 h 152"/>
                  <a:gd name="T42" fmla="*/ 70 w 92"/>
                  <a:gd name="T43" fmla="*/ 134 h 152"/>
                  <a:gd name="T44" fmla="*/ 71 w 92"/>
                  <a:gd name="T45" fmla="*/ 134 h 152"/>
                  <a:gd name="T46" fmla="*/ 72 w 92"/>
                  <a:gd name="T47" fmla="*/ 134 h 152"/>
                  <a:gd name="T48" fmla="*/ 78 w 92"/>
                  <a:gd name="T49" fmla="*/ 133 h 152"/>
                  <a:gd name="T50" fmla="*/ 79 w 92"/>
                  <a:gd name="T51" fmla="*/ 122 h 152"/>
                  <a:gd name="T52" fmla="*/ 74 w 92"/>
                  <a:gd name="T53" fmla="*/ 116 h 152"/>
                  <a:gd name="T54" fmla="*/ 69 w 92"/>
                  <a:gd name="T55" fmla="*/ 116 h 152"/>
                  <a:gd name="T56" fmla="*/ 66 w 92"/>
                  <a:gd name="T57" fmla="*/ 105 h 152"/>
                  <a:gd name="T58" fmla="*/ 68 w 92"/>
                  <a:gd name="T59" fmla="*/ 84 h 152"/>
                  <a:gd name="T60" fmla="*/ 82 w 92"/>
                  <a:gd name="T61" fmla="*/ 80 h 152"/>
                  <a:gd name="T62" fmla="*/ 92 w 92"/>
                  <a:gd name="T63" fmla="*/ 54 h 152"/>
                  <a:gd name="T64" fmla="*/ 84 w 92"/>
                  <a:gd name="T65" fmla="*/ 48 h 152"/>
                  <a:gd name="T66" fmla="*/ 83 w 92"/>
                  <a:gd name="T67" fmla="*/ 48 h 152"/>
                  <a:gd name="T68" fmla="*/ 76 w 92"/>
                  <a:gd name="T69" fmla="*/ 48 h 152"/>
                  <a:gd name="T70" fmla="*/ 72 w 92"/>
                  <a:gd name="T71" fmla="*/ 42 h 152"/>
                  <a:gd name="T72" fmla="*/ 71 w 92"/>
                  <a:gd name="T73" fmla="*/ 42 h 152"/>
                  <a:gd name="T74" fmla="*/ 73 w 92"/>
                  <a:gd name="T75" fmla="*/ 26 h 152"/>
                  <a:gd name="T76" fmla="*/ 76 w 92"/>
                  <a:gd name="T77" fmla="*/ 18 h 152"/>
                  <a:gd name="T78" fmla="*/ 78 w 92"/>
                  <a:gd name="T79" fmla="*/ 10 h 152"/>
                  <a:gd name="T80" fmla="*/ 64 w 92"/>
                  <a:gd name="T81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2" h="152">
                    <a:moveTo>
                      <a:pt x="54" y="9"/>
                    </a:moveTo>
                    <a:cubicBezTo>
                      <a:pt x="46" y="29"/>
                      <a:pt x="46" y="29"/>
                      <a:pt x="46" y="29"/>
                    </a:cubicBezTo>
                    <a:cubicBezTo>
                      <a:pt x="46" y="42"/>
                      <a:pt x="46" y="42"/>
                      <a:pt x="46" y="42"/>
                    </a:cubicBezTo>
                    <a:cubicBezTo>
                      <a:pt x="46" y="43"/>
                      <a:pt x="46" y="43"/>
                      <a:pt x="46" y="43"/>
                    </a:cubicBezTo>
                    <a:cubicBezTo>
                      <a:pt x="42" y="50"/>
                      <a:pt x="42" y="50"/>
                      <a:pt x="42" y="50"/>
                    </a:cubicBezTo>
                    <a:cubicBezTo>
                      <a:pt x="42" y="54"/>
                      <a:pt x="42" y="54"/>
                      <a:pt x="42" y="54"/>
                    </a:cubicBezTo>
                    <a:cubicBezTo>
                      <a:pt x="42" y="57"/>
                      <a:pt x="41" y="60"/>
                      <a:pt x="38" y="61"/>
                    </a:cubicBezTo>
                    <a:cubicBezTo>
                      <a:pt x="38" y="62"/>
                      <a:pt x="38" y="62"/>
                      <a:pt x="38" y="62"/>
                    </a:cubicBezTo>
                    <a:cubicBezTo>
                      <a:pt x="37" y="62"/>
                      <a:pt x="37" y="62"/>
                      <a:pt x="37" y="62"/>
                    </a:cubicBezTo>
                    <a:cubicBezTo>
                      <a:pt x="37" y="61"/>
                      <a:pt x="37" y="61"/>
                      <a:pt x="37" y="61"/>
                    </a:cubicBezTo>
                    <a:cubicBezTo>
                      <a:pt x="27" y="60"/>
                      <a:pt x="27" y="60"/>
                      <a:pt x="27" y="60"/>
                    </a:cubicBezTo>
                    <a:cubicBezTo>
                      <a:pt x="22" y="65"/>
                      <a:pt x="22" y="65"/>
                      <a:pt x="22" y="65"/>
                    </a:cubicBezTo>
                    <a:cubicBezTo>
                      <a:pt x="6" y="67"/>
                      <a:pt x="6" y="67"/>
                      <a:pt x="6" y="67"/>
                    </a:cubicBezTo>
                    <a:cubicBezTo>
                      <a:pt x="6" y="67"/>
                      <a:pt x="6" y="67"/>
                      <a:pt x="6" y="67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4" y="70"/>
                      <a:pt x="4" y="70"/>
                      <a:pt x="4" y="70"/>
                    </a:cubicBezTo>
                    <a:cubicBezTo>
                      <a:pt x="18" y="72"/>
                      <a:pt x="18" y="72"/>
                      <a:pt x="18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20" y="72"/>
                      <a:pt x="20" y="72"/>
                      <a:pt x="20" y="72"/>
                    </a:cubicBezTo>
                    <a:cubicBezTo>
                      <a:pt x="20" y="72"/>
                      <a:pt x="20" y="72"/>
                      <a:pt x="20" y="72"/>
                    </a:cubicBezTo>
                    <a:cubicBezTo>
                      <a:pt x="20" y="72"/>
                      <a:pt x="20" y="72"/>
                      <a:pt x="20" y="72"/>
                    </a:cubicBezTo>
                    <a:cubicBezTo>
                      <a:pt x="24" y="81"/>
                      <a:pt x="24" y="81"/>
                      <a:pt x="24" y="81"/>
                    </a:cubicBezTo>
                    <a:cubicBezTo>
                      <a:pt x="28" y="84"/>
                      <a:pt x="28" y="84"/>
                      <a:pt x="28" y="84"/>
                    </a:cubicBezTo>
                    <a:cubicBezTo>
                      <a:pt x="29" y="86"/>
                      <a:pt x="30" y="88"/>
                      <a:pt x="30" y="92"/>
                    </a:cubicBezTo>
                    <a:cubicBezTo>
                      <a:pt x="30" y="103"/>
                      <a:pt x="30" y="103"/>
                      <a:pt x="30" y="103"/>
                    </a:cubicBezTo>
                    <a:cubicBezTo>
                      <a:pt x="35" y="108"/>
                      <a:pt x="35" y="108"/>
                      <a:pt x="35" y="108"/>
                    </a:cubicBezTo>
                    <a:cubicBezTo>
                      <a:pt x="36" y="108"/>
                      <a:pt x="36" y="108"/>
                      <a:pt x="36" y="108"/>
                    </a:cubicBezTo>
                    <a:cubicBezTo>
                      <a:pt x="36" y="108"/>
                      <a:pt x="36" y="108"/>
                      <a:pt x="36" y="108"/>
                    </a:cubicBezTo>
                    <a:cubicBezTo>
                      <a:pt x="36" y="108"/>
                      <a:pt x="36" y="108"/>
                      <a:pt x="36" y="108"/>
                    </a:cubicBezTo>
                    <a:cubicBezTo>
                      <a:pt x="38" y="116"/>
                      <a:pt x="38" y="116"/>
                      <a:pt x="38" y="116"/>
                    </a:cubicBezTo>
                    <a:cubicBezTo>
                      <a:pt x="38" y="120"/>
                      <a:pt x="38" y="120"/>
                      <a:pt x="38" y="120"/>
                    </a:cubicBezTo>
                    <a:cubicBezTo>
                      <a:pt x="36" y="124"/>
                      <a:pt x="36" y="124"/>
                      <a:pt x="36" y="124"/>
                    </a:cubicBezTo>
                    <a:cubicBezTo>
                      <a:pt x="35" y="128"/>
                      <a:pt x="35" y="128"/>
                      <a:pt x="35" y="128"/>
                    </a:cubicBezTo>
                    <a:cubicBezTo>
                      <a:pt x="36" y="132"/>
                      <a:pt x="36" y="132"/>
                      <a:pt x="36" y="132"/>
                    </a:cubicBezTo>
                    <a:cubicBezTo>
                      <a:pt x="41" y="135"/>
                      <a:pt x="41" y="135"/>
                      <a:pt x="41" y="135"/>
                    </a:cubicBezTo>
                    <a:cubicBezTo>
                      <a:pt x="46" y="137"/>
                      <a:pt x="49" y="138"/>
                      <a:pt x="50" y="140"/>
                    </a:cubicBezTo>
                    <a:cubicBezTo>
                      <a:pt x="53" y="146"/>
                      <a:pt x="53" y="146"/>
                      <a:pt x="53" y="146"/>
                    </a:cubicBezTo>
                    <a:cubicBezTo>
                      <a:pt x="56" y="148"/>
                      <a:pt x="58" y="150"/>
                      <a:pt x="58" y="151"/>
                    </a:cubicBezTo>
                    <a:cubicBezTo>
                      <a:pt x="62" y="152"/>
                      <a:pt x="62" y="152"/>
                      <a:pt x="62" y="152"/>
                    </a:cubicBezTo>
                    <a:cubicBezTo>
                      <a:pt x="62" y="152"/>
                      <a:pt x="62" y="152"/>
                      <a:pt x="62" y="152"/>
                    </a:cubicBezTo>
                    <a:cubicBezTo>
                      <a:pt x="61" y="144"/>
                      <a:pt x="61" y="144"/>
                      <a:pt x="61" y="144"/>
                    </a:cubicBezTo>
                    <a:cubicBezTo>
                      <a:pt x="60" y="142"/>
                      <a:pt x="60" y="140"/>
                      <a:pt x="61" y="139"/>
                    </a:cubicBezTo>
                    <a:cubicBezTo>
                      <a:pt x="62" y="138"/>
                      <a:pt x="63" y="137"/>
                      <a:pt x="64" y="136"/>
                    </a:cubicBezTo>
                    <a:cubicBezTo>
                      <a:pt x="70" y="134"/>
                      <a:pt x="70" y="134"/>
                      <a:pt x="70" y="134"/>
                    </a:cubicBezTo>
                    <a:cubicBezTo>
                      <a:pt x="70" y="134"/>
                      <a:pt x="70" y="134"/>
                      <a:pt x="70" y="134"/>
                    </a:cubicBezTo>
                    <a:cubicBezTo>
                      <a:pt x="71" y="134"/>
                      <a:pt x="71" y="134"/>
                      <a:pt x="71" y="134"/>
                    </a:cubicBezTo>
                    <a:cubicBezTo>
                      <a:pt x="71" y="134"/>
                      <a:pt x="71" y="134"/>
                      <a:pt x="71" y="134"/>
                    </a:cubicBezTo>
                    <a:cubicBezTo>
                      <a:pt x="72" y="134"/>
                      <a:pt x="72" y="134"/>
                      <a:pt x="72" y="134"/>
                    </a:cubicBezTo>
                    <a:cubicBezTo>
                      <a:pt x="74" y="135"/>
                      <a:pt x="74" y="135"/>
                      <a:pt x="74" y="135"/>
                    </a:cubicBezTo>
                    <a:cubicBezTo>
                      <a:pt x="78" y="133"/>
                      <a:pt x="78" y="133"/>
                      <a:pt x="78" y="133"/>
                    </a:cubicBezTo>
                    <a:cubicBezTo>
                      <a:pt x="78" y="132"/>
                      <a:pt x="78" y="132"/>
                      <a:pt x="78" y="132"/>
                    </a:cubicBezTo>
                    <a:cubicBezTo>
                      <a:pt x="79" y="122"/>
                      <a:pt x="79" y="122"/>
                      <a:pt x="79" y="122"/>
                    </a:cubicBezTo>
                    <a:cubicBezTo>
                      <a:pt x="77" y="118"/>
                      <a:pt x="77" y="118"/>
                      <a:pt x="77" y="118"/>
                    </a:cubicBezTo>
                    <a:cubicBezTo>
                      <a:pt x="74" y="116"/>
                      <a:pt x="74" y="116"/>
                      <a:pt x="74" y="116"/>
                    </a:cubicBezTo>
                    <a:cubicBezTo>
                      <a:pt x="70" y="116"/>
                      <a:pt x="70" y="116"/>
                      <a:pt x="70" y="116"/>
                    </a:cubicBezTo>
                    <a:cubicBezTo>
                      <a:pt x="69" y="116"/>
                      <a:pt x="69" y="116"/>
                      <a:pt x="69" y="116"/>
                    </a:cubicBezTo>
                    <a:cubicBezTo>
                      <a:pt x="68" y="115"/>
                      <a:pt x="68" y="115"/>
                      <a:pt x="68" y="115"/>
                    </a:cubicBezTo>
                    <a:cubicBezTo>
                      <a:pt x="66" y="105"/>
                      <a:pt x="66" y="105"/>
                      <a:pt x="66" y="105"/>
                    </a:cubicBezTo>
                    <a:cubicBezTo>
                      <a:pt x="67" y="84"/>
                      <a:pt x="67" y="84"/>
                      <a:pt x="67" y="84"/>
                    </a:cubicBezTo>
                    <a:cubicBezTo>
                      <a:pt x="68" y="84"/>
                      <a:pt x="68" y="84"/>
                      <a:pt x="68" y="84"/>
                    </a:cubicBezTo>
                    <a:cubicBezTo>
                      <a:pt x="74" y="75"/>
                      <a:pt x="74" y="75"/>
                      <a:pt x="74" y="75"/>
                    </a:cubicBezTo>
                    <a:cubicBezTo>
                      <a:pt x="82" y="80"/>
                      <a:pt x="82" y="80"/>
                      <a:pt x="82" y="80"/>
                    </a:cubicBezTo>
                    <a:cubicBezTo>
                      <a:pt x="88" y="80"/>
                      <a:pt x="88" y="80"/>
                      <a:pt x="88" y="80"/>
                    </a:cubicBezTo>
                    <a:cubicBezTo>
                      <a:pt x="92" y="54"/>
                      <a:pt x="92" y="54"/>
                      <a:pt x="92" y="54"/>
                    </a:cubicBezTo>
                    <a:cubicBezTo>
                      <a:pt x="90" y="51"/>
                      <a:pt x="89" y="49"/>
                      <a:pt x="87" y="48"/>
                    </a:cubicBezTo>
                    <a:cubicBezTo>
                      <a:pt x="84" y="48"/>
                      <a:pt x="84" y="48"/>
                      <a:pt x="84" y="48"/>
                    </a:cubicBezTo>
                    <a:cubicBezTo>
                      <a:pt x="84" y="48"/>
                      <a:pt x="84" y="48"/>
                      <a:pt x="84" y="48"/>
                    </a:cubicBezTo>
                    <a:cubicBezTo>
                      <a:pt x="83" y="48"/>
                      <a:pt x="83" y="48"/>
                      <a:pt x="83" y="48"/>
                    </a:cubicBezTo>
                    <a:cubicBezTo>
                      <a:pt x="77" y="49"/>
                      <a:pt x="77" y="49"/>
                      <a:pt x="77" y="49"/>
                    </a:cubicBezTo>
                    <a:cubicBezTo>
                      <a:pt x="76" y="48"/>
                      <a:pt x="76" y="48"/>
                      <a:pt x="76" y="48"/>
                    </a:cubicBezTo>
                    <a:cubicBezTo>
                      <a:pt x="76" y="48"/>
                      <a:pt x="76" y="48"/>
                      <a:pt x="76" y="48"/>
                    </a:cubicBezTo>
                    <a:cubicBezTo>
                      <a:pt x="72" y="42"/>
                      <a:pt x="72" y="42"/>
                      <a:pt x="72" y="42"/>
                    </a:cubicBezTo>
                    <a:cubicBezTo>
                      <a:pt x="72" y="42"/>
                      <a:pt x="72" y="42"/>
                      <a:pt x="72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71" y="32"/>
                      <a:pt x="71" y="32"/>
                      <a:pt x="71" y="32"/>
                    </a:cubicBezTo>
                    <a:cubicBezTo>
                      <a:pt x="73" y="26"/>
                      <a:pt x="73" y="26"/>
                      <a:pt x="73" y="26"/>
                    </a:cubicBezTo>
                    <a:cubicBezTo>
                      <a:pt x="74" y="24"/>
                      <a:pt x="74" y="24"/>
                      <a:pt x="74" y="24"/>
                    </a:cubicBezTo>
                    <a:cubicBezTo>
                      <a:pt x="74" y="22"/>
                      <a:pt x="75" y="20"/>
                      <a:pt x="76" y="18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0"/>
                      <a:pt x="78" y="10"/>
                      <a:pt x="78" y="10"/>
                    </a:cubicBezTo>
                    <a:cubicBezTo>
                      <a:pt x="72" y="4"/>
                      <a:pt x="72" y="4"/>
                      <a:pt x="72" y="4"/>
                    </a:cubicBezTo>
                    <a:cubicBezTo>
                      <a:pt x="64" y="0"/>
                      <a:pt x="64" y="0"/>
                      <a:pt x="64" y="0"/>
                    </a:cubicBezTo>
                    <a:lnTo>
                      <a:pt x="5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5" name="ïSľiḍé"/>
              <p:cNvSpPr/>
              <p:nvPr/>
            </p:nvSpPr>
            <p:spPr bwMode="auto">
              <a:xfrm>
                <a:off x="949" y="950"/>
                <a:ext cx="1544" cy="1166"/>
              </a:xfrm>
              <a:custGeom>
                <a:avLst/>
                <a:gdLst>
                  <a:gd name="T0" fmla="*/ 639 w 652"/>
                  <a:gd name="T1" fmla="*/ 228 h 493"/>
                  <a:gd name="T2" fmla="*/ 612 w 652"/>
                  <a:gd name="T3" fmla="*/ 204 h 493"/>
                  <a:gd name="T4" fmla="*/ 596 w 652"/>
                  <a:gd name="T5" fmla="*/ 184 h 493"/>
                  <a:gd name="T6" fmla="*/ 520 w 652"/>
                  <a:gd name="T7" fmla="*/ 166 h 493"/>
                  <a:gd name="T8" fmla="*/ 524 w 652"/>
                  <a:gd name="T9" fmla="*/ 90 h 493"/>
                  <a:gd name="T10" fmla="*/ 470 w 652"/>
                  <a:gd name="T11" fmla="*/ 25 h 493"/>
                  <a:gd name="T12" fmla="*/ 443 w 652"/>
                  <a:gd name="T13" fmla="*/ 7 h 493"/>
                  <a:gd name="T14" fmla="*/ 401 w 652"/>
                  <a:gd name="T15" fmla="*/ 61 h 493"/>
                  <a:gd name="T16" fmla="*/ 309 w 652"/>
                  <a:gd name="T17" fmla="*/ 112 h 493"/>
                  <a:gd name="T18" fmla="*/ 291 w 652"/>
                  <a:gd name="T19" fmla="*/ 115 h 493"/>
                  <a:gd name="T20" fmla="*/ 237 w 652"/>
                  <a:gd name="T21" fmla="*/ 110 h 493"/>
                  <a:gd name="T22" fmla="*/ 245 w 652"/>
                  <a:gd name="T23" fmla="*/ 168 h 493"/>
                  <a:gd name="T24" fmla="*/ 234 w 652"/>
                  <a:gd name="T25" fmla="*/ 198 h 493"/>
                  <a:gd name="T26" fmla="*/ 226 w 652"/>
                  <a:gd name="T27" fmla="*/ 196 h 493"/>
                  <a:gd name="T28" fmla="*/ 202 w 652"/>
                  <a:gd name="T29" fmla="*/ 224 h 493"/>
                  <a:gd name="T30" fmla="*/ 165 w 652"/>
                  <a:gd name="T31" fmla="*/ 234 h 493"/>
                  <a:gd name="T32" fmla="*/ 92 w 652"/>
                  <a:gd name="T33" fmla="*/ 253 h 493"/>
                  <a:gd name="T34" fmla="*/ 53 w 652"/>
                  <a:gd name="T35" fmla="*/ 247 h 493"/>
                  <a:gd name="T36" fmla="*/ 33 w 652"/>
                  <a:gd name="T37" fmla="*/ 240 h 493"/>
                  <a:gd name="T38" fmla="*/ 5 w 652"/>
                  <a:gd name="T39" fmla="*/ 284 h 493"/>
                  <a:gd name="T40" fmla="*/ 27 w 652"/>
                  <a:gd name="T41" fmla="*/ 303 h 493"/>
                  <a:gd name="T42" fmla="*/ 21 w 652"/>
                  <a:gd name="T43" fmla="*/ 356 h 493"/>
                  <a:gd name="T44" fmla="*/ 21 w 652"/>
                  <a:gd name="T45" fmla="*/ 367 h 493"/>
                  <a:gd name="T46" fmla="*/ 60 w 652"/>
                  <a:gd name="T47" fmla="*/ 417 h 493"/>
                  <a:gd name="T48" fmla="*/ 85 w 652"/>
                  <a:gd name="T49" fmla="*/ 443 h 493"/>
                  <a:gd name="T50" fmla="*/ 105 w 652"/>
                  <a:gd name="T51" fmla="*/ 490 h 493"/>
                  <a:gd name="T52" fmla="*/ 130 w 652"/>
                  <a:gd name="T53" fmla="*/ 493 h 493"/>
                  <a:gd name="T54" fmla="*/ 145 w 652"/>
                  <a:gd name="T55" fmla="*/ 466 h 493"/>
                  <a:gd name="T56" fmla="*/ 165 w 652"/>
                  <a:gd name="T57" fmla="*/ 468 h 493"/>
                  <a:gd name="T58" fmla="*/ 230 w 652"/>
                  <a:gd name="T59" fmla="*/ 465 h 493"/>
                  <a:gd name="T60" fmla="*/ 251 w 652"/>
                  <a:gd name="T61" fmla="*/ 480 h 493"/>
                  <a:gd name="T62" fmla="*/ 285 w 652"/>
                  <a:gd name="T63" fmla="*/ 480 h 493"/>
                  <a:gd name="T64" fmla="*/ 360 w 652"/>
                  <a:gd name="T65" fmla="*/ 470 h 493"/>
                  <a:gd name="T66" fmla="*/ 413 w 652"/>
                  <a:gd name="T67" fmla="*/ 472 h 493"/>
                  <a:gd name="T68" fmla="*/ 446 w 652"/>
                  <a:gd name="T69" fmla="*/ 484 h 493"/>
                  <a:gd name="T70" fmla="*/ 473 w 652"/>
                  <a:gd name="T71" fmla="*/ 491 h 493"/>
                  <a:gd name="T72" fmla="*/ 469 w 652"/>
                  <a:gd name="T73" fmla="*/ 470 h 493"/>
                  <a:gd name="T74" fmla="*/ 477 w 652"/>
                  <a:gd name="T75" fmla="*/ 460 h 493"/>
                  <a:gd name="T76" fmla="*/ 479 w 652"/>
                  <a:gd name="T77" fmla="*/ 446 h 493"/>
                  <a:gd name="T78" fmla="*/ 461 w 652"/>
                  <a:gd name="T79" fmla="*/ 428 h 493"/>
                  <a:gd name="T80" fmla="*/ 462 w 652"/>
                  <a:gd name="T81" fmla="*/ 414 h 493"/>
                  <a:gd name="T82" fmla="*/ 494 w 652"/>
                  <a:gd name="T83" fmla="*/ 396 h 493"/>
                  <a:gd name="T84" fmla="*/ 527 w 652"/>
                  <a:gd name="T85" fmla="*/ 390 h 493"/>
                  <a:gd name="T86" fmla="*/ 544 w 652"/>
                  <a:gd name="T87" fmla="*/ 375 h 493"/>
                  <a:gd name="T88" fmla="*/ 545 w 652"/>
                  <a:gd name="T89" fmla="*/ 367 h 493"/>
                  <a:gd name="T90" fmla="*/ 547 w 652"/>
                  <a:gd name="T91" fmla="*/ 343 h 493"/>
                  <a:gd name="T92" fmla="*/ 585 w 652"/>
                  <a:gd name="T93" fmla="*/ 314 h 493"/>
                  <a:gd name="T94" fmla="*/ 603 w 652"/>
                  <a:gd name="T95" fmla="*/ 302 h 493"/>
                  <a:gd name="T96" fmla="*/ 635 w 652"/>
                  <a:gd name="T97" fmla="*/ 294 h 493"/>
                  <a:gd name="T98" fmla="*/ 648 w 652"/>
                  <a:gd name="T99" fmla="*/ 281 h 493"/>
                  <a:gd name="T100" fmla="*/ 651 w 652"/>
                  <a:gd name="T101" fmla="*/ 266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52" h="493">
                    <a:moveTo>
                      <a:pt x="651" y="265"/>
                    </a:moveTo>
                    <a:cubicBezTo>
                      <a:pt x="652" y="265"/>
                      <a:pt x="652" y="265"/>
                      <a:pt x="652" y="265"/>
                    </a:cubicBezTo>
                    <a:cubicBezTo>
                      <a:pt x="652" y="265"/>
                      <a:pt x="652" y="265"/>
                      <a:pt x="652" y="265"/>
                    </a:cubicBezTo>
                    <a:cubicBezTo>
                      <a:pt x="652" y="264"/>
                      <a:pt x="652" y="264"/>
                      <a:pt x="652" y="264"/>
                    </a:cubicBezTo>
                    <a:cubicBezTo>
                      <a:pt x="639" y="228"/>
                      <a:pt x="639" y="228"/>
                      <a:pt x="639" y="228"/>
                    </a:cubicBezTo>
                    <a:cubicBezTo>
                      <a:pt x="631" y="222"/>
                      <a:pt x="631" y="222"/>
                      <a:pt x="631" y="222"/>
                    </a:cubicBezTo>
                    <a:cubicBezTo>
                      <a:pt x="631" y="221"/>
                      <a:pt x="631" y="221"/>
                      <a:pt x="631" y="221"/>
                    </a:cubicBezTo>
                    <a:cubicBezTo>
                      <a:pt x="629" y="206"/>
                      <a:pt x="629" y="206"/>
                      <a:pt x="629" y="206"/>
                    </a:cubicBezTo>
                    <a:cubicBezTo>
                      <a:pt x="613" y="204"/>
                      <a:pt x="613" y="204"/>
                      <a:pt x="613" y="204"/>
                    </a:cubicBezTo>
                    <a:cubicBezTo>
                      <a:pt x="612" y="204"/>
                      <a:pt x="612" y="204"/>
                      <a:pt x="612" y="204"/>
                    </a:cubicBezTo>
                    <a:cubicBezTo>
                      <a:pt x="611" y="204"/>
                      <a:pt x="611" y="204"/>
                      <a:pt x="611" y="204"/>
                    </a:cubicBezTo>
                    <a:cubicBezTo>
                      <a:pt x="611" y="203"/>
                      <a:pt x="611" y="203"/>
                      <a:pt x="611" y="203"/>
                    </a:cubicBezTo>
                    <a:cubicBezTo>
                      <a:pt x="611" y="202"/>
                      <a:pt x="611" y="202"/>
                      <a:pt x="611" y="202"/>
                    </a:cubicBezTo>
                    <a:cubicBezTo>
                      <a:pt x="611" y="202"/>
                      <a:pt x="611" y="202"/>
                      <a:pt x="611" y="202"/>
                    </a:cubicBezTo>
                    <a:cubicBezTo>
                      <a:pt x="609" y="196"/>
                      <a:pt x="604" y="190"/>
                      <a:pt x="596" y="184"/>
                    </a:cubicBezTo>
                    <a:cubicBezTo>
                      <a:pt x="591" y="180"/>
                      <a:pt x="587" y="178"/>
                      <a:pt x="583" y="177"/>
                    </a:cubicBezTo>
                    <a:cubicBezTo>
                      <a:pt x="581" y="176"/>
                      <a:pt x="578" y="174"/>
                      <a:pt x="576" y="173"/>
                    </a:cubicBezTo>
                    <a:cubicBezTo>
                      <a:pt x="571" y="169"/>
                      <a:pt x="553" y="166"/>
                      <a:pt x="521" y="166"/>
                    </a:cubicBezTo>
                    <a:cubicBezTo>
                      <a:pt x="520" y="166"/>
                      <a:pt x="520" y="166"/>
                      <a:pt x="520" y="166"/>
                    </a:cubicBezTo>
                    <a:cubicBezTo>
                      <a:pt x="520" y="166"/>
                      <a:pt x="520" y="166"/>
                      <a:pt x="520" y="166"/>
                    </a:cubicBezTo>
                    <a:cubicBezTo>
                      <a:pt x="516" y="160"/>
                      <a:pt x="516" y="160"/>
                      <a:pt x="516" y="160"/>
                    </a:cubicBezTo>
                    <a:cubicBezTo>
                      <a:pt x="515" y="156"/>
                      <a:pt x="513" y="153"/>
                      <a:pt x="513" y="150"/>
                    </a:cubicBezTo>
                    <a:cubicBezTo>
                      <a:pt x="513" y="145"/>
                      <a:pt x="518" y="131"/>
                      <a:pt x="529" y="107"/>
                    </a:cubicBezTo>
                    <a:cubicBezTo>
                      <a:pt x="524" y="90"/>
                      <a:pt x="524" y="90"/>
                      <a:pt x="524" y="90"/>
                    </a:cubicBezTo>
                    <a:cubicBezTo>
                      <a:pt x="524" y="90"/>
                      <a:pt x="524" y="90"/>
                      <a:pt x="524" y="90"/>
                    </a:cubicBezTo>
                    <a:cubicBezTo>
                      <a:pt x="518" y="62"/>
                      <a:pt x="518" y="62"/>
                      <a:pt x="518" y="62"/>
                    </a:cubicBezTo>
                    <a:cubicBezTo>
                      <a:pt x="517" y="58"/>
                      <a:pt x="510" y="54"/>
                      <a:pt x="498" y="50"/>
                    </a:cubicBezTo>
                    <a:cubicBezTo>
                      <a:pt x="496" y="50"/>
                      <a:pt x="493" y="49"/>
                      <a:pt x="491" y="47"/>
                    </a:cubicBezTo>
                    <a:cubicBezTo>
                      <a:pt x="487" y="45"/>
                      <a:pt x="483" y="42"/>
                      <a:pt x="482" y="37"/>
                    </a:cubicBezTo>
                    <a:cubicBezTo>
                      <a:pt x="479" y="32"/>
                      <a:pt x="475" y="28"/>
                      <a:pt x="470" y="25"/>
                    </a:cubicBezTo>
                    <a:cubicBezTo>
                      <a:pt x="469" y="25"/>
                      <a:pt x="469" y="25"/>
                      <a:pt x="469" y="25"/>
                    </a:cubicBezTo>
                    <a:cubicBezTo>
                      <a:pt x="469" y="24"/>
                      <a:pt x="469" y="24"/>
                      <a:pt x="469" y="24"/>
                    </a:cubicBezTo>
                    <a:cubicBezTo>
                      <a:pt x="464" y="0"/>
                      <a:pt x="464" y="0"/>
                      <a:pt x="464" y="0"/>
                    </a:cubicBezTo>
                    <a:cubicBezTo>
                      <a:pt x="445" y="2"/>
                      <a:pt x="445" y="2"/>
                      <a:pt x="445" y="2"/>
                    </a:cubicBezTo>
                    <a:cubicBezTo>
                      <a:pt x="443" y="7"/>
                      <a:pt x="443" y="7"/>
                      <a:pt x="443" y="7"/>
                    </a:cubicBezTo>
                    <a:cubicBezTo>
                      <a:pt x="441" y="15"/>
                      <a:pt x="438" y="19"/>
                      <a:pt x="435" y="19"/>
                    </a:cubicBezTo>
                    <a:cubicBezTo>
                      <a:pt x="423" y="23"/>
                      <a:pt x="423" y="23"/>
                      <a:pt x="423" y="23"/>
                    </a:cubicBezTo>
                    <a:cubicBezTo>
                      <a:pt x="415" y="26"/>
                      <a:pt x="411" y="29"/>
                      <a:pt x="408" y="33"/>
                    </a:cubicBezTo>
                    <a:cubicBezTo>
                      <a:pt x="407" y="34"/>
                      <a:pt x="406" y="39"/>
                      <a:pt x="405" y="46"/>
                    </a:cubicBezTo>
                    <a:cubicBezTo>
                      <a:pt x="404" y="53"/>
                      <a:pt x="403" y="58"/>
                      <a:pt x="401" y="61"/>
                    </a:cubicBezTo>
                    <a:cubicBezTo>
                      <a:pt x="399" y="66"/>
                      <a:pt x="395" y="70"/>
                      <a:pt x="389" y="72"/>
                    </a:cubicBezTo>
                    <a:cubicBezTo>
                      <a:pt x="379" y="76"/>
                      <a:pt x="361" y="70"/>
                      <a:pt x="337" y="52"/>
                    </a:cubicBezTo>
                    <a:cubicBezTo>
                      <a:pt x="304" y="94"/>
                      <a:pt x="304" y="94"/>
                      <a:pt x="304" y="94"/>
                    </a:cubicBezTo>
                    <a:cubicBezTo>
                      <a:pt x="308" y="112"/>
                      <a:pt x="308" y="112"/>
                      <a:pt x="308" y="112"/>
                    </a:cubicBezTo>
                    <a:cubicBezTo>
                      <a:pt x="309" y="112"/>
                      <a:pt x="309" y="112"/>
                      <a:pt x="309" y="112"/>
                    </a:cubicBezTo>
                    <a:cubicBezTo>
                      <a:pt x="309" y="112"/>
                      <a:pt x="309" y="112"/>
                      <a:pt x="309" y="112"/>
                    </a:cubicBezTo>
                    <a:cubicBezTo>
                      <a:pt x="308" y="113"/>
                      <a:pt x="308" y="113"/>
                      <a:pt x="308" y="113"/>
                    </a:cubicBezTo>
                    <a:cubicBezTo>
                      <a:pt x="308" y="113"/>
                      <a:pt x="308" y="113"/>
                      <a:pt x="308" y="113"/>
                    </a:cubicBezTo>
                    <a:cubicBezTo>
                      <a:pt x="307" y="116"/>
                      <a:pt x="304" y="117"/>
                      <a:pt x="301" y="118"/>
                    </a:cubicBezTo>
                    <a:cubicBezTo>
                      <a:pt x="298" y="118"/>
                      <a:pt x="295" y="117"/>
                      <a:pt x="291" y="115"/>
                    </a:cubicBezTo>
                    <a:cubicBezTo>
                      <a:pt x="288" y="112"/>
                      <a:pt x="279" y="110"/>
                      <a:pt x="264" y="110"/>
                    </a:cubicBezTo>
                    <a:cubicBezTo>
                      <a:pt x="257" y="109"/>
                      <a:pt x="257" y="109"/>
                      <a:pt x="257" y="109"/>
                    </a:cubicBezTo>
                    <a:cubicBezTo>
                      <a:pt x="257" y="109"/>
                      <a:pt x="257" y="109"/>
                      <a:pt x="257" y="109"/>
                    </a:cubicBezTo>
                    <a:cubicBezTo>
                      <a:pt x="247" y="108"/>
                      <a:pt x="247" y="108"/>
                      <a:pt x="247" y="108"/>
                    </a:cubicBezTo>
                    <a:cubicBezTo>
                      <a:pt x="237" y="110"/>
                      <a:pt x="237" y="110"/>
                      <a:pt x="237" y="110"/>
                    </a:cubicBezTo>
                    <a:cubicBezTo>
                      <a:pt x="241" y="117"/>
                      <a:pt x="241" y="117"/>
                      <a:pt x="241" y="117"/>
                    </a:cubicBezTo>
                    <a:cubicBezTo>
                      <a:pt x="245" y="122"/>
                      <a:pt x="247" y="126"/>
                      <a:pt x="247" y="128"/>
                    </a:cubicBezTo>
                    <a:cubicBezTo>
                      <a:pt x="242" y="154"/>
                      <a:pt x="242" y="154"/>
                      <a:pt x="242" y="154"/>
                    </a:cubicBezTo>
                    <a:cubicBezTo>
                      <a:pt x="244" y="168"/>
                      <a:pt x="244" y="168"/>
                      <a:pt x="244" y="168"/>
                    </a:cubicBezTo>
                    <a:cubicBezTo>
                      <a:pt x="245" y="168"/>
                      <a:pt x="245" y="168"/>
                      <a:pt x="245" y="168"/>
                    </a:cubicBezTo>
                    <a:cubicBezTo>
                      <a:pt x="245" y="168"/>
                      <a:pt x="245" y="168"/>
                      <a:pt x="245" y="168"/>
                    </a:cubicBezTo>
                    <a:cubicBezTo>
                      <a:pt x="244" y="168"/>
                      <a:pt x="244" y="168"/>
                      <a:pt x="244" y="168"/>
                    </a:cubicBezTo>
                    <a:cubicBezTo>
                      <a:pt x="244" y="168"/>
                      <a:pt x="244" y="168"/>
                      <a:pt x="244" y="168"/>
                    </a:cubicBezTo>
                    <a:cubicBezTo>
                      <a:pt x="236" y="194"/>
                      <a:pt x="236" y="194"/>
                      <a:pt x="236" y="194"/>
                    </a:cubicBezTo>
                    <a:cubicBezTo>
                      <a:pt x="236" y="197"/>
                      <a:pt x="235" y="198"/>
                      <a:pt x="234" y="198"/>
                    </a:cubicBezTo>
                    <a:cubicBezTo>
                      <a:pt x="233" y="198"/>
                      <a:pt x="233" y="198"/>
                      <a:pt x="233" y="198"/>
                    </a:cubicBezTo>
                    <a:cubicBezTo>
                      <a:pt x="233" y="197"/>
                      <a:pt x="233" y="197"/>
                      <a:pt x="233" y="197"/>
                    </a:cubicBezTo>
                    <a:cubicBezTo>
                      <a:pt x="232" y="195"/>
                      <a:pt x="232" y="195"/>
                      <a:pt x="232" y="195"/>
                    </a:cubicBezTo>
                    <a:cubicBezTo>
                      <a:pt x="231" y="192"/>
                      <a:pt x="230" y="190"/>
                      <a:pt x="229" y="191"/>
                    </a:cubicBezTo>
                    <a:cubicBezTo>
                      <a:pt x="228" y="191"/>
                      <a:pt x="227" y="193"/>
                      <a:pt x="226" y="196"/>
                    </a:cubicBezTo>
                    <a:cubicBezTo>
                      <a:pt x="225" y="204"/>
                      <a:pt x="220" y="210"/>
                      <a:pt x="213" y="216"/>
                    </a:cubicBezTo>
                    <a:cubicBezTo>
                      <a:pt x="206" y="222"/>
                      <a:pt x="206" y="222"/>
                      <a:pt x="206" y="222"/>
                    </a:cubicBezTo>
                    <a:cubicBezTo>
                      <a:pt x="203" y="224"/>
                      <a:pt x="203" y="224"/>
                      <a:pt x="203" y="224"/>
                    </a:cubicBezTo>
                    <a:cubicBezTo>
                      <a:pt x="203" y="224"/>
                      <a:pt x="203" y="224"/>
                      <a:pt x="203" y="224"/>
                    </a:cubicBezTo>
                    <a:cubicBezTo>
                      <a:pt x="202" y="224"/>
                      <a:pt x="202" y="224"/>
                      <a:pt x="202" y="224"/>
                    </a:cubicBezTo>
                    <a:cubicBezTo>
                      <a:pt x="176" y="224"/>
                      <a:pt x="176" y="224"/>
                      <a:pt x="176" y="224"/>
                    </a:cubicBezTo>
                    <a:cubicBezTo>
                      <a:pt x="166" y="234"/>
                      <a:pt x="166" y="234"/>
                      <a:pt x="166" y="234"/>
                    </a:cubicBezTo>
                    <a:cubicBezTo>
                      <a:pt x="166" y="234"/>
                      <a:pt x="166" y="234"/>
                      <a:pt x="166" y="234"/>
                    </a:cubicBezTo>
                    <a:cubicBezTo>
                      <a:pt x="165" y="234"/>
                      <a:pt x="165" y="234"/>
                      <a:pt x="165" y="234"/>
                    </a:cubicBezTo>
                    <a:cubicBezTo>
                      <a:pt x="165" y="234"/>
                      <a:pt x="165" y="234"/>
                      <a:pt x="165" y="234"/>
                    </a:cubicBezTo>
                    <a:cubicBezTo>
                      <a:pt x="137" y="230"/>
                      <a:pt x="137" y="230"/>
                      <a:pt x="137" y="230"/>
                    </a:cubicBezTo>
                    <a:cubicBezTo>
                      <a:pt x="133" y="234"/>
                      <a:pt x="128" y="236"/>
                      <a:pt x="124" y="235"/>
                    </a:cubicBezTo>
                    <a:cubicBezTo>
                      <a:pt x="120" y="234"/>
                      <a:pt x="113" y="236"/>
                      <a:pt x="103" y="239"/>
                    </a:cubicBezTo>
                    <a:cubicBezTo>
                      <a:pt x="92" y="252"/>
                      <a:pt x="92" y="252"/>
                      <a:pt x="92" y="252"/>
                    </a:cubicBezTo>
                    <a:cubicBezTo>
                      <a:pt x="92" y="253"/>
                      <a:pt x="92" y="253"/>
                      <a:pt x="92" y="253"/>
                    </a:cubicBezTo>
                    <a:cubicBezTo>
                      <a:pt x="74" y="254"/>
                      <a:pt x="74" y="254"/>
                      <a:pt x="74" y="254"/>
                    </a:cubicBezTo>
                    <a:cubicBezTo>
                      <a:pt x="74" y="239"/>
                      <a:pt x="74" y="239"/>
                      <a:pt x="74" y="239"/>
                    </a:cubicBezTo>
                    <a:cubicBezTo>
                      <a:pt x="63" y="239"/>
                      <a:pt x="63" y="239"/>
                      <a:pt x="63" y="239"/>
                    </a:cubicBezTo>
                    <a:cubicBezTo>
                      <a:pt x="61" y="245"/>
                      <a:pt x="61" y="245"/>
                      <a:pt x="61" y="245"/>
                    </a:cubicBezTo>
                    <a:cubicBezTo>
                      <a:pt x="53" y="247"/>
                      <a:pt x="53" y="247"/>
                      <a:pt x="53" y="247"/>
                    </a:cubicBezTo>
                    <a:cubicBezTo>
                      <a:pt x="52" y="247"/>
                      <a:pt x="52" y="247"/>
                      <a:pt x="52" y="247"/>
                    </a:cubicBezTo>
                    <a:cubicBezTo>
                      <a:pt x="52" y="247"/>
                      <a:pt x="52" y="247"/>
                      <a:pt x="52" y="247"/>
                    </a:cubicBezTo>
                    <a:cubicBezTo>
                      <a:pt x="51" y="247"/>
                      <a:pt x="51" y="247"/>
                      <a:pt x="51" y="247"/>
                    </a:cubicBezTo>
                    <a:cubicBezTo>
                      <a:pt x="51" y="247"/>
                      <a:pt x="51" y="247"/>
                      <a:pt x="51" y="247"/>
                    </a:cubicBezTo>
                    <a:cubicBezTo>
                      <a:pt x="46" y="244"/>
                      <a:pt x="39" y="241"/>
                      <a:pt x="33" y="240"/>
                    </a:cubicBezTo>
                    <a:cubicBezTo>
                      <a:pt x="29" y="240"/>
                      <a:pt x="25" y="242"/>
                      <a:pt x="19" y="248"/>
                    </a:cubicBezTo>
                    <a:cubicBezTo>
                      <a:pt x="12" y="254"/>
                      <a:pt x="7" y="259"/>
                      <a:pt x="5" y="264"/>
                    </a:cubicBezTo>
                    <a:cubicBezTo>
                      <a:pt x="6" y="264"/>
                      <a:pt x="7" y="266"/>
                      <a:pt x="7" y="268"/>
                    </a:cubicBezTo>
                    <a:cubicBezTo>
                      <a:pt x="7" y="271"/>
                      <a:pt x="8" y="274"/>
                      <a:pt x="8" y="277"/>
                    </a:cubicBezTo>
                    <a:cubicBezTo>
                      <a:pt x="7" y="280"/>
                      <a:pt x="6" y="282"/>
                      <a:pt x="5" y="284"/>
                    </a:cubicBezTo>
                    <a:cubicBezTo>
                      <a:pt x="3" y="285"/>
                      <a:pt x="1" y="288"/>
                      <a:pt x="0" y="295"/>
                    </a:cubicBezTo>
                    <a:cubicBezTo>
                      <a:pt x="7" y="299"/>
                      <a:pt x="7" y="299"/>
                      <a:pt x="7" y="299"/>
                    </a:cubicBezTo>
                    <a:cubicBezTo>
                      <a:pt x="15" y="290"/>
                      <a:pt x="15" y="290"/>
                      <a:pt x="15" y="290"/>
                    </a:cubicBezTo>
                    <a:cubicBezTo>
                      <a:pt x="27" y="302"/>
                      <a:pt x="27" y="302"/>
                      <a:pt x="27" y="302"/>
                    </a:cubicBezTo>
                    <a:cubicBezTo>
                      <a:pt x="27" y="303"/>
                      <a:pt x="27" y="303"/>
                      <a:pt x="27" y="303"/>
                    </a:cubicBezTo>
                    <a:cubicBezTo>
                      <a:pt x="29" y="325"/>
                      <a:pt x="29" y="325"/>
                      <a:pt x="29" y="325"/>
                    </a:cubicBezTo>
                    <a:cubicBezTo>
                      <a:pt x="29" y="326"/>
                      <a:pt x="29" y="326"/>
                      <a:pt x="29" y="326"/>
                    </a:cubicBezTo>
                    <a:cubicBezTo>
                      <a:pt x="29" y="326"/>
                      <a:pt x="29" y="326"/>
                      <a:pt x="29" y="326"/>
                    </a:cubicBezTo>
                    <a:cubicBezTo>
                      <a:pt x="22" y="356"/>
                      <a:pt x="22" y="356"/>
                      <a:pt x="22" y="356"/>
                    </a:cubicBezTo>
                    <a:cubicBezTo>
                      <a:pt x="21" y="356"/>
                      <a:pt x="21" y="356"/>
                      <a:pt x="21" y="356"/>
                    </a:cubicBezTo>
                    <a:cubicBezTo>
                      <a:pt x="11" y="356"/>
                      <a:pt x="5" y="356"/>
                      <a:pt x="3" y="358"/>
                    </a:cubicBezTo>
                    <a:cubicBezTo>
                      <a:pt x="3" y="360"/>
                      <a:pt x="7" y="363"/>
                      <a:pt x="14" y="368"/>
                    </a:cubicBezTo>
                    <a:cubicBezTo>
                      <a:pt x="20" y="367"/>
                      <a:pt x="20" y="367"/>
                      <a:pt x="20" y="367"/>
                    </a:cubicBezTo>
                    <a:cubicBezTo>
                      <a:pt x="21" y="367"/>
                      <a:pt x="21" y="367"/>
                      <a:pt x="21" y="367"/>
                    </a:cubicBezTo>
                    <a:cubicBezTo>
                      <a:pt x="21" y="367"/>
                      <a:pt x="21" y="367"/>
                      <a:pt x="21" y="367"/>
                    </a:cubicBezTo>
                    <a:cubicBezTo>
                      <a:pt x="35" y="380"/>
                      <a:pt x="35" y="380"/>
                      <a:pt x="35" y="380"/>
                    </a:cubicBezTo>
                    <a:cubicBezTo>
                      <a:pt x="40" y="384"/>
                      <a:pt x="39" y="392"/>
                      <a:pt x="33" y="403"/>
                    </a:cubicBezTo>
                    <a:cubicBezTo>
                      <a:pt x="35" y="416"/>
                      <a:pt x="35" y="416"/>
                      <a:pt x="35" y="416"/>
                    </a:cubicBezTo>
                    <a:cubicBezTo>
                      <a:pt x="40" y="417"/>
                      <a:pt x="40" y="417"/>
                      <a:pt x="40" y="417"/>
                    </a:cubicBezTo>
                    <a:cubicBezTo>
                      <a:pt x="60" y="417"/>
                      <a:pt x="60" y="417"/>
                      <a:pt x="60" y="417"/>
                    </a:cubicBezTo>
                    <a:cubicBezTo>
                      <a:pt x="50" y="426"/>
                      <a:pt x="50" y="426"/>
                      <a:pt x="50" y="426"/>
                    </a:cubicBezTo>
                    <a:cubicBezTo>
                      <a:pt x="56" y="430"/>
                      <a:pt x="56" y="430"/>
                      <a:pt x="56" y="430"/>
                    </a:cubicBezTo>
                    <a:cubicBezTo>
                      <a:pt x="56" y="430"/>
                      <a:pt x="56" y="430"/>
                      <a:pt x="56" y="430"/>
                    </a:cubicBezTo>
                    <a:cubicBezTo>
                      <a:pt x="64" y="434"/>
                      <a:pt x="64" y="434"/>
                      <a:pt x="64" y="434"/>
                    </a:cubicBezTo>
                    <a:cubicBezTo>
                      <a:pt x="85" y="443"/>
                      <a:pt x="85" y="443"/>
                      <a:pt x="85" y="443"/>
                    </a:cubicBezTo>
                    <a:cubicBezTo>
                      <a:pt x="86" y="444"/>
                      <a:pt x="86" y="444"/>
                      <a:pt x="86" y="444"/>
                    </a:cubicBezTo>
                    <a:cubicBezTo>
                      <a:pt x="87" y="444"/>
                      <a:pt x="87" y="444"/>
                      <a:pt x="87" y="444"/>
                    </a:cubicBezTo>
                    <a:cubicBezTo>
                      <a:pt x="89" y="476"/>
                      <a:pt x="89" y="476"/>
                      <a:pt x="89" y="476"/>
                    </a:cubicBezTo>
                    <a:cubicBezTo>
                      <a:pt x="89" y="483"/>
                      <a:pt x="94" y="488"/>
                      <a:pt x="103" y="491"/>
                    </a:cubicBezTo>
                    <a:cubicBezTo>
                      <a:pt x="105" y="490"/>
                      <a:pt x="105" y="490"/>
                      <a:pt x="105" y="490"/>
                    </a:cubicBezTo>
                    <a:cubicBezTo>
                      <a:pt x="105" y="490"/>
                      <a:pt x="105" y="490"/>
                      <a:pt x="105" y="490"/>
                    </a:cubicBezTo>
                    <a:cubicBezTo>
                      <a:pt x="106" y="490"/>
                      <a:pt x="106" y="490"/>
                      <a:pt x="106" y="490"/>
                    </a:cubicBezTo>
                    <a:cubicBezTo>
                      <a:pt x="128" y="493"/>
                      <a:pt x="128" y="493"/>
                      <a:pt x="128" y="493"/>
                    </a:cubicBezTo>
                    <a:cubicBezTo>
                      <a:pt x="130" y="493"/>
                      <a:pt x="130" y="493"/>
                      <a:pt x="130" y="493"/>
                    </a:cubicBezTo>
                    <a:cubicBezTo>
                      <a:pt x="130" y="493"/>
                      <a:pt x="130" y="493"/>
                      <a:pt x="130" y="493"/>
                    </a:cubicBezTo>
                    <a:cubicBezTo>
                      <a:pt x="130" y="492"/>
                      <a:pt x="130" y="492"/>
                      <a:pt x="130" y="492"/>
                    </a:cubicBezTo>
                    <a:cubicBezTo>
                      <a:pt x="133" y="488"/>
                      <a:pt x="134" y="484"/>
                      <a:pt x="134" y="484"/>
                    </a:cubicBezTo>
                    <a:cubicBezTo>
                      <a:pt x="134" y="483"/>
                      <a:pt x="134" y="483"/>
                      <a:pt x="134" y="483"/>
                    </a:cubicBezTo>
                    <a:cubicBezTo>
                      <a:pt x="134" y="479"/>
                      <a:pt x="135" y="476"/>
                      <a:pt x="139" y="474"/>
                    </a:cubicBezTo>
                    <a:cubicBezTo>
                      <a:pt x="142" y="471"/>
                      <a:pt x="144" y="469"/>
                      <a:pt x="145" y="466"/>
                    </a:cubicBezTo>
                    <a:cubicBezTo>
                      <a:pt x="145" y="466"/>
                      <a:pt x="145" y="466"/>
                      <a:pt x="145" y="466"/>
                    </a:cubicBezTo>
                    <a:cubicBezTo>
                      <a:pt x="147" y="462"/>
                      <a:pt x="151" y="462"/>
                      <a:pt x="157" y="464"/>
                    </a:cubicBezTo>
                    <a:cubicBezTo>
                      <a:pt x="158" y="464"/>
                      <a:pt x="158" y="464"/>
                      <a:pt x="158" y="464"/>
                    </a:cubicBezTo>
                    <a:cubicBezTo>
                      <a:pt x="158" y="464"/>
                      <a:pt x="158" y="464"/>
                      <a:pt x="158" y="464"/>
                    </a:cubicBezTo>
                    <a:cubicBezTo>
                      <a:pt x="165" y="468"/>
                      <a:pt x="165" y="468"/>
                      <a:pt x="165" y="468"/>
                    </a:cubicBezTo>
                    <a:cubicBezTo>
                      <a:pt x="191" y="473"/>
                      <a:pt x="191" y="473"/>
                      <a:pt x="191" y="473"/>
                    </a:cubicBezTo>
                    <a:cubicBezTo>
                      <a:pt x="206" y="472"/>
                      <a:pt x="206" y="472"/>
                      <a:pt x="206" y="472"/>
                    </a:cubicBezTo>
                    <a:cubicBezTo>
                      <a:pt x="217" y="467"/>
                      <a:pt x="217" y="467"/>
                      <a:pt x="217" y="467"/>
                    </a:cubicBezTo>
                    <a:cubicBezTo>
                      <a:pt x="219" y="464"/>
                      <a:pt x="221" y="463"/>
                      <a:pt x="222" y="462"/>
                    </a:cubicBezTo>
                    <a:cubicBezTo>
                      <a:pt x="224" y="462"/>
                      <a:pt x="227" y="462"/>
                      <a:pt x="230" y="465"/>
                    </a:cubicBezTo>
                    <a:cubicBezTo>
                      <a:pt x="232" y="466"/>
                      <a:pt x="232" y="466"/>
                      <a:pt x="232" y="466"/>
                    </a:cubicBezTo>
                    <a:cubicBezTo>
                      <a:pt x="233" y="467"/>
                      <a:pt x="235" y="470"/>
                      <a:pt x="236" y="474"/>
                    </a:cubicBezTo>
                    <a:cubicBezTo>
                      <a:pt x="244" y="480"/>
                      <a:pt x="244" y="480"/>
                      <a:pt x="244" y="480"/>
                    </a:cubicBezTo>
                    <a:cubicBezTo>
                      <a:pt x="250" y="480"/>
                      <a:pt x="250" y="480"/>
                      <a:pt x="250" y="480"/>
                    </a:cubicBezTo>
                    <a:cubicBezTo>
                      <a:pt x="251" y="480"/>
                      <a:pt x="251" y="480"/>
                      <a:pt x="251" y="480"/>
                    </a:cubicBezTo>
                    <a:cubicBezTo>
                      <a:pt x="251" y="480"/>
                      <a:pt x="251" y="480"/>
                      <a:pt x="251" y="480"/>
                    </a:cubicBezTo>
                    <a:cubicBezTo>
                      <a:pt x="252" y="480"/>
                      <a:pt x="252" y="480"/>
                      <a:pt x="252" y="480"/>
                    </a:cubicBezTo>
                    <a:cubicBezTo>
                      <a:pt x="260" y="484"/>
                      <a:pt x="260" y="484"/>
                      <a:pt x="260" y="484"/>
                    </a:cubicBezTo>
                    <a:cubicBezTo>
                      <a:pt x="276" y="482"/>
                      <a:pt x="276" y="482"/>
                      <a:pt x="276" y="482"/>
                    </a:cubicBezTo>
                    <a:cubicBezTo>
                      <a:pt x="285" y="480"/>
                      <a:pt x="285" y="480"/>
                      <a:pt x="285" y="480"/>
                    </a:cubicBezTo>
                    <a:cubicBezTo>
                      <a:pt x="307" y="482"/>
                      <a:pt x="307" y="482"/>
                      <a:pt x="307" y="482"/>
                    </a:cubicBezTo>
                    <a:cubicBezTo>
                      <a:pt x="317" y="479"/>
                      <a:pt x="317" y="479"/>
                      <a:pt x="317" y="479"/>
                    </a:cubicBezTo>
                    <a:cubicBezTo>
                      <a:pt x="329" y="474"/>
                      <a:pt x="329" y="474"/>
                      <a:pt x="329" y="474"/>
                    </a:cubicBezTo>
                    <a:cubicBezTo>
                      <a:pt x="331" y="472"/>
                      <a:pt x="334" y="471"/>
                      <a:pt x="338" y="470"/>
                    </a:cubicBezTo>
                    <a:cubicBezTo>
                      <a:pt x="360" y="470"/>
                      <a:pt x="360" y="470"/>
                      <a:pt x="360" y="470"/>
                    </a:cubicBezTo>
                    <a:cubicBezTo>
                      <a:pt x="368" y="467"/>
                      <a:pt x="368" y="467"/>
                      <a:pt x="368" y="467"/>
                    </a:cubicBezTo>
                    <a:cubicBezTo>
                      <a:pt x="371" y="465"/>
                      <a:pt x="374" y="464"/>
                      <a:pt x="377" y="464"/>
                    </a:cubicBezTo>
                    <a:cubicBezTo>
                      <a:pt x="389" y="464"/>
                      <a:pt x="389" y="464"/>
                      <a:pt x="389" y="464"/>
                    </a:cubicBezTo>
                    <a:cubicBezTo>
                      <a:pt x="395" y="468"/>
                      <a:pt x="395" y="468"/>
                      <a:pt x="395" y="468"/>
                    </a:cubicBezTo>
                    <a:cubicBezTo>
                      <a:pt x="413" y="472"/>
                      <a:pt x="413" y="472"/>
                      <a:pt x="413" y="472"/>
                    </a:cubicBezTo>
                    <a:cubicBezTo>
                      <a:pt x="415" y="472"/>
                      <a:pt x="417" y="474"/>
                      <a:pt x="421" y="478"/>
                    </a:cubicBezTo>
                    <a:cubicBezTo>
                      <a:pt x="429" y="482"/>
                      <a:pt x="429" y="482"/>
                      <a:pt x="429" y="482"/>
                    </a:cubicBezTo>
                    <a:cubicBezTo>
                      <a:pt x="429" y="483"/>
                      <a:pt x="429" y="483"/>
                      <a:pt x="429" y="483"/>
                    </a:cubicBezTo>
                    <a:cubicBezTo>
                      <a:pt x="446" y="484"/>
                      <a:pt x="446" y="484"/>
                      <a:pt x="446" y="484"/>
                    </a:cubicBezTo>
                    <a:cubicBezTo>
                      <a:pt x="446" y="484"/>
                      <a:pt x="446" y="484"/>
                      <a:pt x="446" y="484"/>
                    </a:cubicBezTo>
                    <a:cubicBezTo>
                      <a:pt x="446" y="484"/>
                      <a:pt x="446" y="484"/>
                      <a:pt x="446" y="484"/>
                    </a:cubicBezTo>
                    <a:cubicBezTo>
                      <a:pt x="454" y="488"/>
                      <a:pt x="454" y="488"/>
                      <a:pt x="454" y="488"/>
                    </a:cubicBezTo>
                    <a:cubicBezTo>
                      <a:pt x="464" y="490"/>
                      <a:pt x="464" y="490"/>
                      <a:pt x="464" y="490"/>
                    </a:cubicBezTo>
                    <a:cubicBezTo>
                      <a:pt x="464" y="490"/>
                      <a:pt x="464" y="490"/>
                      <a:pt x="464" y="490"/>
                    </a:cubicBezTo>
                    <a:cubicBezTo>
                      <a:pt x="473" y="491"/>
                      <a:pt x="473" y="491"/>
                      <a:pt x="473" y="491"/>
                    </a:cubicBezTo>
                    <a:cubicBezTo>
                      <a:pt x="475" y="486"/>
                      <a:pt x="475" y="486"/>
                      <a:pt x="475" y="486"/>
                    </a:cubicBezTo>
                    <a:cubicBezTo>
                      <a:pt x="471" y="478"/>
                      <a:pt x="471" y="478"/>
                      <a:pt x="471" y="478"/>
                    </a:cubicBezTo>
                    <a:cubicBezTo>
                      <a:pt x="470" y="470"/>
                      <a:pt x="470" y="470"/>
                      <a:pt x="470" y="470"/>
                    </a:cubicBezTo>
                    <a:cubicBezTo>
                      <a:pt x="470" y="470"/>
                      <a:pt x="470" y="470"/>
                      <a:pt x="470" y="470"/>
                    </a:cubicBezTo>
                    <a:cubicBezTo>
                      <a:pt x="469" y="470"/>
                      <a:pt x="469" y="470"/>
                      <a:pt x="469" y="470"/>
                    </a:cubicBezTo>
                    <a:cubicBezTo>
                      <a:pt x="471" y="468"/>
                      <a:pt x="471" y="468"/>
                      <a:pt x="471" y="468"/>
                    </a:cubicBezTo>
                    <a:cubicBezTo>
                      <a:pt x="476" y="461"/>
                      <a:pt x="476" y="461"/>
                      <a:pt x="476" y="461"/>
                    </a:cubicBezTo>
                    <a:cubicBezTo>
                      <a:pt x="476" y="460"/>
                      <a:pt x="476" y="460"/>
                      <a:pt x="476" y="460"/>
                    </a:cubicBezTo>
                    <a:cubicBezTo>
                      <a:pt x="476" y="460"/>
                      <a:pt x="476" y="460"/>
                      <a:pt x="476" y="460"/>
                    </a:cubicBezTo>
                    <a:cubicBezTo>
                      <a:pt x="477" y="460"/>
                      <a:pt x="477" y="460"/>
                      <a:pt x="477" y="460"/>
                    </a:cubicBezTo>
                    <a:cubicBezTo>
                      <a:pt x="477" y="460"/>
                      <a:pt x="477" y="460"/>
                      <a:pt x="477" y="460"/>
                    </a:cubicBezTo>
                    <a:cubicBezTo>
                      <a:pt x="482" y="456"/>
                      <a:pt x="482" y="456"/>
                      <a:pt x="482" y="456"/>
                    </a:cubicBezTo>
                    <a:cubicBezTo>
                      <a:pt x="482" y="456"/>
                      <a:pt x="482" y="456"/>
                      <a:pt x="482" y="456"/>
                    </a:cubicBezTo>
                    <a:cubicBezTo>
                      <a:pt x="481" y="454"/>
                      <a:pt x="481" y="454"/>
                      <a:pt x="481" y="454"/>
                    </a:cubicBezTo>
                    <a:cubicBezTo>
                      <a:pt x="479" y="446"/>
                      <a:pt x="479" y="446"/>
                      <a:pt x="479" y="446"/>
                    </a:cubicBezTo>
                    <a:cubicBezTo>
                      <a:pt x="479" y="444"/>
                      <a:pt x="477" y="444"/>
                      <a:pt x="475" y="442"/>
                    </a:cubicBezTo>
                    <a:cubicBezTo>
                      <a:pt x="475" y="442"/>
                      <a:pt x="475" y="442"/>
                      <a:pt x="475" y="442"/>
                    </a:cubicBezTo>
                    <a:cubicBezTo>
                      <a:pt x="469" y="436"/>
                      <a:pt x="469" y="436"/>
                      <a:pt x="469" y="436"/>
                    </a:cubicBezTo>
                    <a:cubicBezTo>
                      <a:pt x="461" y="429"/>
                      <a:pt x="461" y="429"/>
                      <a:pt x="461" y="429"/>
                    </a:cubicBezTo>
                    <a:cubicBezTo>
                      <a:pt x="461" y="428"/>
                      <a:pt x="461" y="428"/>
                      <a:pt x="461" y="428"/>
                    </a:cubicBezTo>
                    <a:cubicBezTo>
                      <a:pt x="460" y="428"/>
                      <a:pt x="460" y="428"/>
                      <a:pt x="460" y="428"/>
                    </a:cubicBezTo>
                    <a:cubicBezTo>
                      <a:pt x="461" y="428"/>
                      <a:pt x="461" y="428"/>
                      <a:pt x="461" y="428"/>
                    </a:cubicBezTo>
                    <a:cubicBezTo>
                      <a:pt x="461" y="427"/>
                      <a:pt x="461" y="427"/>
                      <a:pt x="461" y="427"/>
                    </a:cubicBezTo>
                    <a:cubicBezTo>
                      <a:pt x="462" y="419"/>
                      <a:pt x="462" y="419"/>
                      <a:pt x="462" y="419"/>
                    </a:cubicBezTo>
                    <a:cubicBezTo>
                      <a:pt x="462" y="414"/>
                      <a:pt x="462" y="414"/>
                      <a:pt x="462" y="414"/>
                    </a:cubicBezTo>
                    <a:cubicBezTo>
                      <a:pt x="458" y="404"/>
                      <a:pt x="458" y="404"/>
                      <a:pt x="458" y="404"/>
                    </a:cubicBezTo>
                    <a:cubicBezTo>
                      <a:pt x="467" y="402"/>
                      <a:pt x="467" y="402"/>
                      <a:pt x="467" y="402"/>
                    </a:cubicBezTo>
                    <a:cubicBezTo>
                      <a:pt x="472" y="398"/>
                      <a:pt x="472" y="398"/>
                      <a:pt x="472" y="398"/>
                    </a:cubicBezTo>
                    <a:cubicBezTo>
                      <a:pt x="483" y="398"/>
                      <a:pt x="483" y="398"/>
                      <a:pt x="483" y="398"/>
                    </a:cubicBezTo>
                    <a:cubicBezTo>
                      <a:pt x="494" y="396"/>
                      <a:pt x="494" y="396"/>
                      <a:pt x="494" y="396"/>
                    </a:cubicBezTo>
                    <a:cubicBezTo>
                      <a:pt x="495" y="396"/>
                      <a:pt x="495" y="396"/>
                      <a:pt x="495" y="396"/>
                    </a:cubicBezTo>
                    <a:cubicBezTo>
                      <a:pt x="502" y="397"/>
                      <a:pt x="502" y="397"/>
                      <a:pt x="502" y="397"/>
                    </a:cubicBezTo>
                    <a:cubicBezTo>
                      <a:pt x="511" y="394"/>
                      <a:pt x="511" y="394"/>
                      <a:pt x="511" y="394"/>
                    </a:cubicBezTo>
                    <a:cubicBezTo>
                      <a:pt x="521" y="392"/>
                      <a:pt x="521" y="392"/>
                      <a:pt x="521" y="392"/>
                    </a:cubicBezTo>
                    <a:cubicBezTo>
                      <a:pt x="527" y="390"/>
                      <a:pt x="527" y="390"/>
                      <a:pt x="527" y="390"/>
                    </a:cubicBezTo>
                    <a:cubicBezTo>
                      <a:pt x="528" y="390"/>
                      <a:pt x="528" y="390"/>
                      <a:pt x="528" y="390"/>
                    </a:cubicBezTo>
                    <a:cubicBezTo>
                      <a:pt x="545" y="386"/>
                      <a:pt x="545" y="386"/>
                      <a:pt x="545" y="386"/>
                    </a:cubicBezTo>
                    <a:cubicBezTo>
                      <a:pt x="548" y="384"/>
                      <a:pt x="548" y="384"/>
                      <a:pt x="548" y="384"/>
                    </a:cubicBezTo>
                    <a:cubicBezTo>
                      <a:pt x="547" y="380"/>
                      <a:pt x="547" y="380"/>
                      <a:pt x="547" y="380"/>
                    </a:cubicBezTo>
                    <a:cubicBezTo>
                      <a:pt x="544" y="375"/>
                      <a:pt x="544" y="375"/>
                      <a:pt x="544" y="375"/>
                    </a:cubicBezTo>
                    <a:cubicBezTo>
                      <a:pt x="544" y="374"/>
                      <a:pt x="544" y="374"/>
                      <a:pt x="544" y="374"/>
                    </a:cubicBezTo>
                    <a:cubicBezTo>
                      <a:pt x="543" y="374"/>
                      <a:pt x="543" y="374"/>
                      <a:pt x="543" y="374"/>
                    </a:cubicBezTo>
                    <a:cubicBezTo>
                      <a:pt x="543" y="374"/>
                      <a:pt x="543" y="374"/>
                      <a:pt x="543" y="374"/>
                    </a:cubicBezTo>
                    <a:cubicBezTo>
                      <a:pt x="544" y="368"/>
                      <a:pt x="544" y="368"/>
                      <a:pt x="544" y="368"/>
                    </a:cubicBezTo>
                    <a:cubicBezTo>
                      <a:pt x="545" y="367"/>
                      <a:pt x="545" y="367"/>
                      <a:pt x="545" y="367"/>
                    </a:cubicBezTo>
                    <a:cubicBezTo>
                      <a:pt x="545" y="359"/>
                      <a:pt x="545" y="359"/>
                      <a:pt x="545" y="359"/>
                    </a:cubicBezTo>
                    <a:cubicBezTo>
                      <a:pt x="543" y="352"/>
                      <a:pt x="543" y="352"/>
                      <a:pt x="543" y="352"/>
                    </a:cubicBezTo>
                    <a:cubicBezTo>
                      <a:pt x="543" y="352"/>
                      <a:pt x="543" y="352"/>
                      <a:pt x="543" y="352"/>
                    </a:cubicBezTo>
                    <a:cubicBezTo>
                      <a:pt x="543" y="351"/>
                      <a:pt x="543" y="351"/>
                      <a:pt x="543" y="351"/>
                    </a:cubicBezTo>
                    <a:cubicBezTo>
                      <a:pt x="547" y="343"/>
                      <a:pt x="547" y="343"/>
                      <a:pt x="547" y="343"/>
                    </a:cubicBezTo>
                    <a:cubicBezTo>
                      <a:pt x="549" y="340"/>
                      <a:pt x="551" y="338"/>
                      <a:pt x="553" y="338"/>
                    </a:cubicBezTo>
                    <a:cubicBezTo>
                      <a:pt x="563" y="338"/>
                      <a:pt x="563" y="338"/>
                      <a:pt x="563" y="338"/>
                    </a:cubicBezTo>
                    <a:cubicBezTo>
                      <a:pt x="565" y="338"/>
                      <a:pt x="567" y="338"/>
                      <a:pt x="569" y="336"/>
                    </a:cubicBezTo>
                    <a:cubicBezTo>
                      <a:pt x="585" y="315"/>
                      <a:pt x="585" y="315"/>
                      <a:pt x="585" y="315"/>
                    </a:cubicBezTo>
                    <a:cubicBezTo>
                      <a:pt x="585" y="314"/>
                      <a:pt x="585" y="314"/>
                      <a:pt x="585" y="314"/>
                    </a:cubicBezTo>
                    <a:cubicBezTo>
                      <a:pt x="585" y="314"/>
                      <a:pt x="585" y="314"/>
                      <a:pt x="585" y="314"/>
                    </a:cubicBezTo>
                    <a:cubicBezTo>
                      <a:pt x="593" y="307"/>
                      <a:pt x="593" y="307"/>
                      <a:pt x="593" y="307"/>
                    </a:cubicBezTo>
                    <a:cubicBezTo>
                      <a:pt x="594" y="306"/>
                      <a:pt x="594" y="306"/>
                      <a:pt x="594" y="306"/>
                    </a:cubicBezTo>
                    <a:cubicBezTo>
                      <a:pt x="597" y="306"/>
                      <a:pt x="599" y="304"/>
                      <a:pt x="601" y="304"/>
                    </a:cubicBezTo>
                    <a:cubicBezTo>
                      <a:pt x="603" y="302"/>
                      <a:pt x="603" y="302"/>
                      <a:pt x="603" y="302"/>
                    </a:cubicBezTo>
                    <a:cubicBezTo>
                      <a:pt x="605" y="298"/>
                      <a:pt x="608" y="296"/>
                      <a:pt x="609" y="296"/>
                    </a:cubicBezTo>
                    <a:cubicBezTo>
                      <a:pt x="623" y="299"/>
                      <a:pt x="623" y="299"/>
                      <a:pt x="623" y="299"/>
                    </a:cubicBezTo>
                    <a:cubicBezTo>
                      <a:pt x="635" y="294"/>
                      <a:pt x="635" y="294"/>
                      <a:pt x="635" y="294"/>
                    </a:cubicBezTo>
                    <a:cubicBezTo>
                      <a:pt x="635" y="294"/>
                      <a:pt x="635" y="294"/>
                      <a:pt x="635" y="294"/>
                    </a:cubicBezTo>
                    <a:cubicBezTo>
                      <a:pt x="635" y="294"/>
                      <a:pt x="635" y="294"/>
                      <a:pt x="635" y="294"/>
                    </a:cubicBezTo>
                    <a:cubicBezTo>
                      <a:pt x="635" y="294"/>
                      <a:pt x="635" y="294"/>
                      <a:pt x="635" y="294"/>
                    </a:cubicBezTo>
                    <a:cubicBezTo>
                      <a:pt x="635" y="294"/>
                      <a:pt x="635" y="294"/>
                      <a:pt x="635" y="294"/>
                    </a:cubicBezTo>
                    <a:cubicBezTo>
                      <a:pt x="642" y="293"/>
                      <a:pt x="642" y="293"/>
                      <a:pt x="642" y="293"/>
                    </a:cubicBezTo>
                    <a:cubicBezTo>
                      <a:pt x="648" y="290"/>
                      <a:pt x="648" y="290"/>
                      <a:pt x="648" y="290"/>
                    </a:cubicBezTo>
                    <a:cubicBezTo>
                      <a:pt x="648" y="281"/>
                      <a:pt x="648" y="281"/>
                      <a:pt x="648" y="281"/>
                    </a:cubicBezTo>
                    <a:cubicBezTo>
                      <a:pt x="649" y="270"/>
                      <a:pt x="649" y="270"/>
                      <a:pt x="649" y="270"/>
                    </a:cubicBezTo>
                    <a:cubicBezTo>
                      <a:pt x="649" y="269"/>
                      <a:pt x="649" y="269"/>
                      <a:pt x="649" y="269"/>
                    </a:cubicBezTo>
                    <a:cubicBezTo>
                      <a:pt x="649" y="269"/>
                      <a:pt x="649" y="269"/>
                      <a:pt x="649" y="269"/>
                    </a:cubicBezTo>
                    <a:cubicBezTo>
                      <a:pt x="649" y="269"/>
                      <a:pt x="649" y="269"/>
                      <a:pt x="649" y="269"/>
                    </a:cubicBezTo>
                    <a:cubicBezTo>
                      <a:pt x="651" y="266"/>
                      <a:pt x="651" y="266"/>
                      <a:pt x="651" y="266"/>
                    </a:cubicBezTo>
                    <a:lnTo>
                      <a:pt x="651" y="26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6" name="îṣḻiḑe"/>
              <p:cNvSpPr/>
              <p:nvPr/>
            </p:nvSpPr>
            <p:spPr bwMode="auto">
              <a:xfrm>
                <a:off x="1951" y="1865"/>
                <a:ext cx="961" cy="689"/>
              </a:xfrm>
              <a:custGeom>
                <a:avLst/>
                <a:gdLst>
                  <a:gd name="T0" fmla="*/ 241 w 406"/>
                  <a:gd name="T1" fmla="*/ 29 h 291"/>
                  <a:gd name="T2" fmla="*/ 228 w 406"/>
                  <a:gd name="T3" fmla="*/ 42 h 291"/>
                  <a:gd name="T4" fmla="*/ 190 w 406"/>
                  <a:gd name="T5" fmla="*/ 14 h 291"/>
                  <a:gd name="T6" fmla="*/ 178 w 406"/>
                  <a:gd name="T7" fmla="*/ 9 h 291"/>
                  <a:gd name="T8" fmla="*/ 144 w 406"/>
                  <a:gd name="T9" fmla="*/ 2 h 291"/>
                  <a:gd name="T10" fmla="*/ 114 w 406"/>
                  <a:gd name="T11" fmla="*/ 5 h 291"/>
                  <a:gd name="T12" fmla="*/ 98 w 406"/>
                  <a:gd name="T13" fmla="*/ 10 h 291"/>
                  <a:gd name="T14" fmla="*/ 72 w 406"/>
                  <a:gd name="T15" fmla="*/ 13 h 291"/>
                  <a:gd name="T16" fmla="*/ 41 w 406"/>
                  <a:gd name="T17" fmla="*/ 20 h 291"/>
                  <a:gd name="T18" fmla="*/ 49 w 406"/>
                  <a:gd name="T19" fmla="*/ 45 h 291"/>
                  <a:gd name="T20" fmla="*/ 62 w 406"/>
                  <a:gd name="T21" fmla="*/ 65 h 291"/>
                  <a:gd name="T22" fmla="*/ 52 w 406"/>
                  <a:gd name="T23" fmla="*/ 89 h 291"/>
                  <a:gd name="T24" fmla="*/ 56 w 406"/>
                  <a:gd name="T25" fmla="*/ 102 h 291"/>
                  <a:gd name="T26" fmla="*/ 30 w 406"/>
                  <a:gd name="T27" fmla="*/ 105 h 291"/>
                  <a:gd name="T28" fmla="*/ 10 w 406"/>
                  <a:gd name="T29" fmla="*/ 121 h 291"/>
                  <a:gd name="T30" fmla="*/ 2 w 406"/>
                  <a:gd name="T31" fmla="*/ 136 h 291"/>
                  <a:gd name="T32" fmla="*/ 5 w 406"/>
                  <a:gd name="T33" fmla="*/ 169 h 291"/>
                  <a:gd name="T34" fmla="*/ 8 w 406"/>
                  <a:gd name="T35" fmla="*/ 197 h 291"/>
                  <a:gd name="T36" fmla="*/ 38 w 406"/>
                  <a:gd name="T37" fmla="*/ 209 h 291"/>
                  <a:gd name="T38" fmla="*/ 50 w 406"/>
                  <a:gd name="T39" fmla="*/ 217 h 291"/>
                  <a:gd name="T40" fmla="*/ 63 w 406"/>
                  <a:gd name="T41" fmla="*/ 229 h 291"/>
                  <a:gd name="T42" fmla="*/ 93 w 406"/>
                  <a:gd name="T43" fmla="*/ 241 h 291"/>
                  <a:gd name="T44" fmla="*/ 136 w 406"/>
                  <a:gd name="T45" fmla="*/ 250 h 291"/>
                  <a:gd name="T46" fmla="*/ 158 w 406"/>
                  <a:gd name="T47" fmla="*/ 256 h 291"/>
                  <a:gd name="T48" fmla="*/ 170 w 406"/>
                  <a:gd name="T49" fmla="*/ 268 h 291"/>
                  <a:gd name="T50" fmla="*/ 174 w 406"/>
                  <a:gd name="T51" fmla="*/ 277 h 291"/>
                  <a:gd name="T52" fmla="*/ 183 w 406"/>
                  <a:gd name="T53" fmla="*/ 289 h 291"/>
                  <a:gd name="T54" fmla="*/ 195 w 406"/>
                  <a:gd name="T55" fmla="*/ 284 h 291"/>
                  <a:gd name="T56" fmla="*/ 210 w 406"/>
                  <a:gd name="T57" fmla="*/ 279 h 291"/>
                  <a:gd name="T58" fmla="*/ 222 w 406"/>
                  <a:gd name="T59" fmla="*/ 276 h 291"/>
                  <a:gd name="T60" fmla="*/ 226 w 406"/>
                  <a:gd name="T61" fmla="*/ 261 h 291"/>
                  <a:gd name="T62" fmla="*/ 242 w 406"/>
                  <a:gd name="T63" fmla="*/ 235 h 291"/>
                  <a:gd name="T64" fmla="*/ 239 w 406"/>
                  <a:gd name="T65" fmla="*/ 210 h 291"/>
                  <a:gd name="T66" fmla="*/ 246 w 406"/>
                  <a:gd name="T67" fmla="*/ 203 h 291"/>
                  <a:gd name="T68" fmla="*/ 278 w 406"/>
                  <a:gd name="T69" fmla="*/ 213 h 291"/>
                  <a:gd name="T70" fmla="*/ 284 w 406"/>
                  <a:gd name="T71" fmla="*/ 231 h 291"/>
                  <a:gd name="T72" fmla="*/ 299 w 406"/>
                  <a:gd name="T73" fmla="*/ 249 h 291"/>
                  <a:gd name="T74" fmla="*/ 325 w 406"/>
                  <a:gd name="T75" fmla="*/ 259 h 291"/>
                  <a:gd name="T76" fmla="*/ 332 w 406"/>
                  <a:gd name="T77" fmla="*/ 261 h 291"/>
                  <a:gd name="T78" fmla="*/ 350 w 406"/>
                  <a:gd name="T79" fmla="*/ 254 h 291"/>
                  <a:gd name="T80" fmla="*/ 361 w 406"/>
                  <a:gd name="T81" fmla="*/ 236 h 291"/>
                  <a:gd name="T82" fmla="*/ 346 w 406"/>
                  <a:gd name="T83" fmla="*/ 229 h 291"/>
                  <a:gd name="T84" fmla="*/ 367 w 406"/>
                  <a:gd name="T85" fmla="*/ 203 h 291"/>
                  <a:gd name="T86" fmla="*/ 376 w 406"/>
                  <a:gd name="T87" fmla="*/ 175 h 291"/>
                  <a:gd name="T88" fmla="*/ 402 w 406"/>
                  <a:gd name="T89" fmla="*/ 145 h 291"/>
                  <a:gd name="T90" fmla="*/ 400 w 406"/>
                  <a:gd name="T91" fmla="*/ 127 h 291"/>
                  <a:gd name="T92" fmla="*/ 382 w 406"/>
                  <a:gd name="T93" fmla="*/ 84 h 291"/>
                  <a:gd name="T94" fmla="*/ 368 w 406"/>
                  <a:gd name="T95" fmla="*/ 79 h 291"/>
                  <a:gd name="T96" fmla="*/ 336 w 406"/>
                  <a:gd name="T97" fmla="*/ 50 h 291"/>
                  <a:gd name="T98" fmla="*/ 328 w 406"/>
                  <a:gd name="T99" fmla="*/ 53 h 291"/>
                  <a:gd name="T100" fmla="*/ 308 w 406"/>
                  <a:gd name="T101" fmla="*/ 39 h 291"/>
                  <a:gd name="T102" fmla="*/ 281 w 406"/>
                  <a:gd name="T103" fmla="*/ 25 h 291"/>
                  <a:gd name="T104" fmla="*/ 272 w 406"/>
                  <a:gd name="T105" fmla="*/ 27 h 291"/>
                  <a:gd name="T106" fmla="*/ 242 w 406"/>
                  <a:gd name="T107" fmla="*/ 15 h 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06" h="291">
                    <a:moveTo>
                      <a:pt x="242" y="15"/>
                    </a:moveTo>
                    <a:cubicBezTo>
                      <a:pt x="238" y="18"/>
                      <a:pt x="238" y="18"/>
                      <a:pt x="238" y="18"/>
                    </a:cubicBezTo>
                    <a:cubicBezTo>
                      <a:pt x="238" y="19"/>
                      <a:pt x="239" y="23"/>
                      <a:pt x="240" y="28"/>
                    </a:cubicBezTo>
                    <a:cubicBezTo>
                      <a:pt x="240" y="29"/>
                      <a:pt x="240" y="29"/>
                      <a:pt x="240" y="29"/>
                    </a:cubicBezTo>
                    <a:cubicBezTo>
                      <a:pt x="241" y="29"/>
                      <a:pt x="241" y="29"/>
                      <a:pt x="241" y="29"/>
                    </a:cubicBezTo>
                    <a:cubicBezTo>
                      <a:pt x="240" y="29"/>
                      <a:pt x="240" y="29"/>
                      <a:pt x="240" y="29"/>
                    </a:cubicBezTo>
                    <a:cubicBezTo>
                      <a:pt x="236" y="39"/>
                      <a:pt x="236" y="39"/>
                      <a:pt x="236" y="39"/>
                    </a:cubicBezTo>
                    <a:cubicBezTo>
                      <a:pt x="230" y="41"/>
                      <a:pt x="230" y="41"/>
                      <a:pt x="230" y="41"/>
                    </a:cubicBezTo>
                    <a:cubicBezTo>
                      <a:pt x="229" y="42"/>
                      <a:pt x="229" y="42"/>
                      <a:pt x="229" y="42"/>
                    </a:cubicBezTo>
                    <a:cubicBezTo>
                      <a:pt x="228" y="42"/>
                      <a:pt x="228" y="42"/>
                      <a:pt x="228" y="42"/>
                    </a:cubicBezTo>
                    <a:cubicBezTo>
                      <a:pt x="218" y="37"/>
                      <a:pt x="218" y="37"/>
                      <a:pt x="218" y="37"/>
                    </a:cubicBezTo>
                    <a:cubicBezTo>
                      <a:pt x="218" y="37"/>
                      <a:pt x="218" y="37"/>
                      <a:pt x="218" y="37"/>
                    </a:cubicBezTo>
                    <a:cubicBezTo>
                      <a:pt x="218" y="37"/>
                      <a:pt x="218" y="37"/>
                      <a:pt x="218" y="37"/>
                    </a:cubicBezTo>
                    <a:cubicBezTo>
                      <a:pt x="198" y="19"/>
                      <a:pt x="198" y="19"/>
                      <a:pt x="198" y="19"/>
                    </a:cubicBezTo>
                    <a:cubicBezTo>
                      <a:pt x="190" y="14"/>
                      <a:pt x="190" y="14"/>
                      <a:pt x="190" y="14"/>
                    </a:cubicBezTo>
                    <a:cubicBezTo>
                      <a:pt x="178" y="10"/>
                      <a:pt x="178" y="10"/>
                      <a:pt x="178" y="10"/>
                    </a:cubicBezTo>
                    <a:cubicBezTo>
                      <a:pt x="178" y="9"/>
                      <a:pt x="178" y="9"/>
                      <a:pt x="178" y="9"/>
                    </a:cubicBezTo>
                    <a:cubicBezTo>
                      <a:pt x="178" y="9"/>
                      <a:pt x="178" y="9"/>
                      <a:pt x="178" y="9"/>
                    </a:cubicBezTo>
                    <a:cubicBezTo>
                      <a:pt x="178" y="9"/>
                      <a:pt x="178" y="9"/>
                      <a:pt x="178" y="9"/>
                    </a:cubicBezTo>
                    <a:cubicBezTo>
                      <a:pt x="178" y="9"/>
                      <a:pt x="178" y="9"/>
                      <a:pt x="178" y="9"/>
                    </a:cubicBezTo>
                    <a:cubicBezTo>
                      <a:pt x="172" y="5"/>
                      <a:pt x="172" y="5"/>
                      <a:pt x="172" y="5"/>
                    </a:cubicBezTo>
                    <a:cubicBezTo>
                      <a:pt x="162" y="2"/>
                      <a:pt x="162" y="2"/>
                      <a:pt x="162" y="2"/>
                    </a:cubicBezTo>
                    <a:cubicBezTo>
                      <a:pt x="157" y="3"/>
                      <a:pt x="157" y="3"/>
                      <a:pt x="157" y="3"/>
                    </a:cubicBezTo>
                    <a:cubicBezTo>
                      <a:pt x="156" y="3"/>
                      <a:pt x="156" y="3"/>
                      <a:pt x="156" y="3"/>
                    </a:cubicBezTo>
                    <a:cubicBezTo>
                      <a:pt x="144" y="2"/>
                      <a:pt x="144" y="2"/>
                      <a:pt x="144" y="2"/>
                    </a:cubicBezTo>
                    <a:cubicBezTo>
                      <a:pt x="143" y="2"/>
                      <a:pt x="143" y="2"/>
                      <a:pt x="143" y="2"/>
                    </a:cubicBezTo>
                    <a:cubicBezTo>
                      <a:pt x="134" y="0"/>
                      <a:pt x="134" y="0"/>
                      <a:pt x="134" y="0"/>
                    </a:cubicBezTo>
                    <a:cubicBezTo>
                      <a:pt x="128" y="0"/>
                      <a:pt x="128" y="0"/>
                      <a:pt x="128" y="0"/>
                    </a:cubicBezTo>
                    <a:cubicBezTo>
                      <a:pt x="124" y="3"/>
                      <a:pt x="124" y="3"/>
                      <a:pt x="124" y="3"/>
                    </a:cubicBezTo>
                    <a:cubicBezTo>
                      <a:pt x="122" y="4"/>
                      <a:pt x="118" y="5"/>
                      <a:pt x="114" y="5"/>
                    </a:cubicBezTo>
                    <a:cubicBezTo>
                      <a:pt x="106" y="7"/>
                      <a:pt x="106" y="7"/>
                      <a:pt x="106" y="7"/>
                    </a:cubicBezTo>
                    <a:cubicBezTo>
                      <a:pt x="99" y="9"/>
                      <a:pt x="99" y="9"/>
                      <a:pt x="99" y="9"/>
                    </a:cubicBezTo>
                    <a:cubicBezTo>
                      <a:pt x="98" y="10"/>
                      <a:pt x="98" y="10"/>
                      <a:pt x="98" y="10"/>
                    </a:cubicBezTo>
                    <a:cubicBezTo>
                      <a:pt x="98" y="10"/>
                      <a:pt x="98" y="10"/>
                      <a:pt x="98" y="10"/>
                    </a:cubicBezTo>
                    <a:cubicBezTo>
                      <a:pt x="98" y="10"/>
                      <a:pt x="98" y="10"/>
                      <a:pt x="98" y="10"/>
                    </a:cubicBezTo>
                    <a:cubicBezTo>
                      <a:pt x="90" y="11"/>
                      <a:pt x="90" y="11"/>
                      <a:pt x="90" y="11"/>
                    </a:cubicBezTo>
                    <a:cubicBezTo>
                      <a:pt x="80" y="14"/>
                      <a:pt x="80" y="14"/>
                      <a:pt x="80" y="14"/>
                    </a:cubicBezTo>
                    <a:cubicBezTo>
                      <a:pt x="80" y="14"/>
                      <a:pt x="80" y="14"/>
                      <a:pt x="80" y="14"/>
                    </a:cubicBezTo>
                    <a:cubicBezTo>
                      <a:pt x="79" y="14"/>
                      <a:pt x="79" y="14"/>
                      <a:pt x="79" y="14"/>
                    </a:cubicBezTo>
                    <a:cubicBezTo>
                      <a:pt x="72" y="13"/>
                      <a:pt x="72" y="13"/>
                      <a:pt x="72" y="13"/>
                    </a:cubicBezTo>
                    <a:cubicBezTo>
                      <a:pt x="60" y="15"/>
                      <a:pt x="60" y="15"/>
                      <a:pt x="60" y="15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46" y="19"/>
                      <a:pt x="46" y="19"/>
                      <a:pt x="46" y="19"/>
                    </a:cubicBezTo>
                    <a:cubicBezTo>
                      <a:pt x="46" y="19"/>
                      <a:pt x="46" y="19"/>
                      <a:pt x="46" y="19"/>
                    </a:cubicBezTo>
                    <a:cubicBezTo>
                      <a:pt x="41" y="20"/>
                      <a:pt x="41" y="20"/>
                      <a:pt x="41" y="20"/>
                    </a:cubicBezTo>
                    <a:cubicBezTo>
                      <a:pt x="43" y="25"/>
                      <a:pt x="43" y="25"/>
                      <a:pt x="43" y="25"/>
                    </a:cubicBezTo>
                    <a:cubicBezTo>
                      <a:pt x="43" y="33"/>
                      <a:pt x="43" y="33"/>
                      <a:pt x="43" y="33"/>
                    </a:cubicBezTo>
                    <a:cubicBezTo>
                      <a:pt x="42" y="39"/>
                      <a:pt x="42" y="39"/>
                      <a:pt x="42" y="39"/>
                    </a:cubicBezTo>
                    <a:cubicBezTo>
                      <a:pt x="49" y="45"/>
                      <a:pt x="49" y="45"/>
                      <a:pt x="49" y="45"/>
                    </a:cubicBezTo>
                    <a:cubicBezTo>
                      <a:pt x="49" y="45"/>
                      <a:pt x="49" y="45"/>
                      <a:pt x="49" y="45"/>
                    </a:cubicBezTo>
                    <a:cubicBezTo>
                      <a:pt x="49" y="45"/>
                      <a:pt x="49" y="45"/>
                      <a:pt x="49" y="45"/>
                    </a:cubicBezTo>
                    <a:cubicBezTo>
                      <a:pt x="49" y="45"/>
                      <a:pt x="49" y="45"/>
                      <a:pt x="49" y="45"/>
                    </a:cubicBezTo>
                    <a:cubicBezTo>
                      <a:pt x="55" y="51"/>
                      <a:pt x="55" y="51"/>
                      <a:pt x="55" y="51"/>
                    </a:cubicBezTo>
                    <a:cubicBezTo>
                      <a:pt x="58" y="54"/>
                      <a:pt x="60" y="56"/>
                      <a:pt x="60" y="59"/>
                    </a:cubicBezTo>
                    <a:cubicBezTo>
                      <a:pt x="62" y="65"/>
                      <a:pt x="62" y="65"/>
                      <a:pt x="62" y="65"/>
                    </a:cubicBezTo>
                    <a:cubicBezTo>
                      <a:pt x="65" y="71"/>
                      <a:pt x="65" y="71"/>
                      <a:pt x="65" y="71"/>
                    </a:cubicBezTo>
                    <a:cubicBezTo>
                      <a:pt x="64" y="71"/>
                      <a:pt x="64" y="71"/>
                      <a:pt x="64" y="71"/>
                    </a:cubicBezTo>
                    <a:cubicBezTo>
                      <a:pt x="56" y="77"/>
                      <a:pt x="56" y="77"/>
                      <a:pt x="56" y="77"/>
                    </a:cubicBezTo>
                    <a:cubicBezTo>
                      <a:pt x="51" y="83"/>
                      <a:pt x="51" y="83"/>
                      <a:pt x="51" y="83"/>
                    </a:cubicBezTo>
                    <a:cubicBezTo>
                      <a:pt x="52" y="89"/>
                      <a:pt x="52" y="89"/>
                      <a:pt x="52" y="89"/>
                    </a:cubicBezTo>
                    <a:cubicBezTo>
                      <a:pt x="56" y="98"/>
                      <a:pt x="56" y="98"/>
                      <a:pt x="56" y="98"/>
                    </a:cubicBezTo>
                    <a:cubicBezTo>
                      <a:pt x="56" y="99"/>
                      <a:pt x="56" y="99"/>
                      <a:pt x="56" y="99"/>
                    </a:cubicBezTo>
                    <a:cubicBezTo>
                      <a:pt x="56" y="99"/>
                      <a:pt x="56" y="99"/>
                      <a:pt x="56" y="99"/>
                    </a:cubicBezTo>
                    <a:cubicBezTo>
                      <a:pt x="56" y="99"/>
                      <a:pt x="56" y="99"/>
                      <a:pt x="56" y="99"/>
                    </a:cubicBezTo>
                    <a:cubicBezTo>
                      <a:pt x="56" y="102"/>
                      <a:pt x="56" y="102"/>
                      <a:pt x="56" y="102"/>
                    </a:cubicBezTo>
                    <a:cubicBezTo>
                      <a:pt x="55" y="104"/>
                      <a:pt x="54" y="106"/>
                      <a:pt x="53" y="107"/>
                    </a:cubicBezTo>
                    <a:cubicBezTo>
                      <a:pt x="50" y="109"/>
                      <a:pt x="46" y="109"/>
                      <a:pt x="40" y="107"/>
                    </a:cubicBezTo>
                    <a:cubicBezTo>
                      <a:pt x="30" y="105"/>
                      <a:pt x="30" y="105"/>
                      <a:pt x="30" y="105"/>
                    </a:cubicBezTo>
                    <a:cubicBezTo>
                      <a:pt x="30" y="105"/>
                      <a:pt x="30" y="105"/>
                      <a:pt x="30" y="105"/>
                    </a:cubicBezTo>
                    <a:cubicBezTo>
                      <a:pt x="30" y="105"/>
                      <a:pt x="30" y="105"/>
                      <a:pt x="30" y="105"/>
                    </a:cubicBezTo>
                    <a:cubicBezTo>
                      <a:pt x="29" y="105"/>
                      <a:pt x="29" y="105"/>
                      <a:pt x="29" y="105"/>
                    </a:cubicBezTo>
                    <a:cubicBezTo>
                      <a:pt x="22" y="101"/>
                      <a:pt x="22" y="101"/>
                      <a:pt x="22" y="101"/>
                    </a:cubicBezTo>
                    <a:cubicBezTo>
                      <a:pt x="10" y="101"/>
                      <a:pt x="10" y="101"/>
                      <a:pt x="10" y="101"/>
                    </a:cubicBezTo>
                    <a:cubicBezTo>
                      <a:pt x="11" y="101"/>
                      <a:pt x="11" y="101"/>
                      <a:pt x="11" y="101"/>
                    </a:cubicBezTo>
                    <a:cubicBezTo>
                      <a:pt x="10" y="121"/>
                      <a:pt x="10" y="121"/>
                      <a:pt x="10" y="121"/>
                    </a:cubicBezTo>
                    <a:cubicBezTo>
                      <a:pt x="9" y="124"/>
                      <a:pt x="7" y="125"/>
                      <a:pt x="4" y="125"/>
                    </a:cubicBezTo>
                    <a:cubicBezTo>
                      <a:pt x="3" y="126"/>
                      <a:pt x="2" y="127"/>
                      <a:pt x="3" y="131"/>
                    </a:cubicBezTo>
                    <a:cubicBezTo>
                      <a:pt x="3" y="131"/>
                      <a:pt x="3" y="131"/>
                      <a:pt x="3" y="131"/>
                    </a:cubicBezTo>
                    <a:cubicBezTo>
                      <a:pt x="2" y="131"/>
                      <a:pt x="2" y="131"/>
                      <a:pt x="2" y="131"/>
                    </a:cubicBezTo>
                    <a:cubicBezTo>
                      <a:pt x="2" y="136"/>
                      <a:pt x="2" y="136"/>
                      <a:pt x="2" y="136"/>
                    </a:cubicBezTo>
                    <a:cubicBezTo>
                      <a:pt x="4" y="139"/>
                      <a:pt x="6" y="141"/>
                      <a:pt x="7" y="142"/>
                    </a:cubicBezTo>
                    <a:cubicBezTo>
                      <a:pt x="9" y="152"/>
                      <a:pt x="9" y="152"/>
                      <a:pt x="9" y="152"/>
                    </a:cubicBezTo>
                    <a:cubicBezTo>
                      <a:pt x="9" y="155"/>
                      <a:pt x="9" y="155"/>
                      <a:pt x="9" y="155"/>
                    </a:cubicBezTo>
                    <a:cubicBezTo>
                      <a:pt x="9" y="157"/>
                      <a:pt x="8" y="159"/>
                      <a:pt x="8" y="161"/>
                    </a:cubicBezTo>
                    <a:cubicBezTo>
                      <a:pt x="5" y="169"/>
                      <a:pt x="5" y="169"/>
                      <a:pt x="5" y="169"/>
                    </a:cubicBezTo>
                    <a:cubicBezTo>
                      <a:pt x="0" y="179"/>
                      <a:pt x="0" y="179"/>
                      <a:pt x="0" y="179"/>
                    </a:cubicBezTo>
                    <a:cubicBezTo>
                      <a:pt x="0" y="181"/>
                      <a:pt x="0" y="181"/>
                      <a:pt x="0" y="181"/>
                    </a:cubicBezTo>
                    <a:cubicBezTo>
                      <a:pt x="0" y="185"/>
                      <a:pt x="0" y="185"/>
                      <a:pt x="0" y="185"/>
                    </a:cubicBezTo>
                    <a:cubicBezTo>
                      <a:pt x="6" y="192"/>
                      <a:pt x="6" y="192"/>
                      <a:pt x="6" y="192"/>
                    </a:cubicBezTo>
                    <a:cubicBezTo>
                      <a:pt x="7" y="194"/>
                      <a:pt x="8" y="195"/>
                      <a:pt x="8" y="197"/>
                    </a:cubicBezTo>
                    <a:cubicBezTo>
                      <a:pt x="13" y="203"/>
                      <a:pt x="13" y="203"/>
                      <a:pt x="13" y="203"/>
                    </a:cubicBezTo>
                    <a:cubicBezTo>
                      <a:pt x="20" y="211"/>
                      <a:pt x="20" y="211"/>
                      <a:pt x="20" y="211"/>
                    </a:cubicBezTo>
                    <a:cubicBezTo>
                      <a:pt x="23" y="214"/>
                      <a:pt x="25" y="215"/>
                      <a:pt x="26" y="215"/>
                    </a:cubicBezTo>
                    <a:cubicBezTo>
                      <a:pt x="34" y="211"/>
                      <a:pt x="34" y="211"/>
                      <a:pt x="34" y="211"/>
                    </a:cubicBezTo>
                    <a:cubicBezTo>
                      <a:pt x="35" y="209"/>
                      <a:pt x="36" y="209"/>
                      <a:pt x="38" y="209"/>
                    </a:cubicBezTo>
                    <a:cubicBezTo>
                      <a:pt x="40" y="209"/>
                      <a:pt x="42" y="210"/>
                      <a:pt x="46" y="212"/>
                    </a:cubicBezTo>
                    <a:cubicBezTo>
                      <a:pt x="46" y="212"/>
                      <a:pt x="46" y="212"/>
                      <a:pt x="46" y="212"/>
                    </a:cubicBezTo>
                    <a:cubicBezTo>
                      <a:pt x="46" y="212"/>
                      <a:pt x="46" y="212"/>
                      <a:pt x="46" y="212"/>
                    </a:cubicBezTo>
                    <a:cubicBezTo>
                      <a:pt x="46" y="213"/>
                      <a:pt x="46" y="213"/>
                      <a:pt x="46" y="213"/>
                    </a:cubicBezTo>
                    <a:cubicBezTo>
                      <a:pt x="50" y="217"/>
                      <a:pt x="50" y="217"/>
                      <a:pt x="50" y="217"/>
                    </a:cubicBezTo>
                    <a:cubicBezTo>
                      <a:pt x="52" y="222"/>
                      <a:pt x="52" y="222"/>
                      <a:pt x="52" y="222"/>
                    </a:cubicBezTo>
                    <a:cubicBezTo>
                      <a:pt x="54" y="224"/>
                      <a:pt x="54" y="224"/>
                      <a:pt x="54" y="224"/>
                    </a:cubicBezTo>
                    <a:cubicBezTo>
                      <a:pt x="55" y="225"/>
                      <a:pt x="55" y="225"/>
                      <a:pt x="55" y="225"/>
                    </a:cubicBezTo>
                    <a:cubicBezTo>
                      <a:pt x="60" y="229"/>
                      <a:pt x="60" y="229"/>
                      <a:pt x="60" y="229"/>
                    </a:cubicBezTo>
                    <a:cubicBezTo>
                      <a:pt x="63" y="229"/>
                      <a:pt x="63" y="229"/>
                      <a:pt x="63" y="229"/>
                    </a:cubicBezTo>
                    <a:cubicBezTo>
                      <a:pt x="65" y="229"/>
                      <a:pt x="66" y="231"/>
                      <a:pt x="68" y="232"/>
                    </a:cubicBezTo>
                    <a:cubicBezTo>
                      <a:pt x="68" y="233"/>
                      <a:pt x="73" y="235"/>
                      <a:pt x="80" y="237"/>
                    </a:cubicBezTo>
                    <a:cubicBezTo>
                      <a:pt x="81" y="237"/>
                      <a:pt x="81" y="237"/>
                      <a:pt x="81" y="237"/>
                    </a:cubicBezTo>
                    <a:cubicBezTo>
                      <a:pt x="93" y="241"/>
                      <a:pt x="93" y="241"/>
                      <a:pt x="93" y="241"/>
                    </a:cubicBezTo>
                    <a:cubicBezTo>
                      <a:pt x="93" y="241"/>
                      <a:pt x="93" y="241"/>
                      <a:pt x="93" y="241"/>
                    </a:cubicBezTo>
                    <a:cubicBezTo>
                      <a:pt x="94" y="241"/>
                      <a:pt x="94" y="241"/>
                      <a:pt x="94" y="241"/>
                    </a:cubicBezTo>
                    <a:cubicBezTo>
                      <a:pt x="102" y="245"/>
                      <a:pt x="102" y="245"/>
                      <a:pt x="102" y="245"/>
                    </a:cubicBezTo>
                    <a:cubicBezTo>
                      <a:pt x="116" y="249"/>
                      <a:pt x="116" y="249"/>
                      <a:pt x="116" y="249"/>
                    </a:cubicBezTo>
                    <a:cubicBezTo>
                      <a:pt x="117" y="249"/>
                      <a:pt x="117" y="249"/>
                      <a:pt x="117" y="249"/>
                    </a:cubicBezTo>
                    <a:cubicBezTo>
                      <a:pt x="136" y="250"/>
                      <a:pt x="136" y="250"/>
                      <a:pt x="136" y="250"/>
                    </a:cubicBezTo>
                    <a:cubicBezTo>
                      <a:pt x="144" y="247"/>
                      <a:pt x="144" y="247"/>
                      <a:pt x="144" y="247"/>
                    </a:cubicBezTo>
                    <a:cubicBezTo>
                      <a:pt x="152" y="247"/>
                      <a:pt x="152" y="247"/>
                      <a:pt x="152" y="247"/>
                    </a:cubicBezTo>
                    <a:cubicBezTo>
                      <a:pt x="152" y="247"/>
                      <a:pt x="152" y="247"/>
                      <a:pt x="152" y="247"/>
                    </a:cubicBezTo>
                    <a:cubicBezTo>
                      <a:pt x="152" y="248"/>
                      <a:pt x="152" y="248"/>
                      <a:pt x="152" y="248"/>
                    </a:cubicBezTo>
                    <a:cubicBezTo>
                      <a:pt x="158" y="256"/>
                      <a:pt x="158" y="256"/>
                      <a:pt x="158" y="256"/>
                    </a:cubicBezTo>
                    <a:cubicBezTo>
                      <a:pt x="158" y="256"/>
                      <a:pt x="158" y="256"/>
                      <a:pt x="158" y="256"/>
                    </a:cubicBezTo>
                    <a:cubicBezTo>
                      <a:pt x="158" y="256"/>
                      <a:pt x="158" y="256"/>
                      <a:pt x="158" y="256"/>
                    </a:cubicBezTo>
                    <a:cubicBezTo>
                      <a:pt x="162" y="263"/>
                      <a:pt x="162" y="263"/>
                      <a:pt x="162" y="263"/>
                    </a:cubicBezTo>
                    <a:cubicBezTo>
                      <a:pt x="166" y="266"/>
                      <a:pt x="166" y="266"/>
                      <a:pt x="166" y="266"/>
                    </a:cubicBezTo>
                    <a:cubicBezTo>
                      <a:pt x="170" y="268"/>
                      <a:pt x="170" y="268"/>
                      <a:pt x="170" y="268"/>
                    </a:cubicBezTo>
                    <a:cubicBezTo>
                      <a:pt x="170" y="269"/>
                      <a:pt x="170" y="269"/>
                      <a:pt x="170" y="269"/>
                    </a:cubicBezTo>
                    <a:cubicBezTo>
                      <a:pt x="170" y="269"/>
                      <a:pt x="170" y="269"/>
                      <a:pt x="170" y="269"/>
                    </a:cubicBezTo>
                    <a:cubicBezTo>
                      <a:pt x="171" y="269"/>
                      <a:pt x="171" y="269"/>
                      <a:pt x="171" y="269"/>
                    </a:cubicBezTo>
                    <a:cubicBezTo>
                      <a:pt x="174" y="277"/>
                      <a:pt x="174" y="277"/>
                      <a:pt x="174" y="277"/>
                    </a:cubicBezTo>
                    <a:cubicBezTo>
                      <a:pt x="174" y="277"/>
                      <a:pt x="174" y="277"/>
                      <a:pt x="174" y="277"/>
                    </a:cubicBezTo>
                    <a:cubicBezTo>
                      <a:pt x="175" y="277"/>
                      <a:pt x="175" y="277"/>
                      <a:pt x="175" y="277"/>
                    </a:cubicBezTo>
                    <a:cubicBezTo>
                      <a:pt x="175" y="278"/>
                      <a:pt x="175" y="278"/>
                      <a:pt x="175" y="278"/>
                    </a:cubicBezTo>
                    <a:cubicBezTo>
                      <a:pt x="177" y="287"/>
                      <a:pt x="177" y="287"/>
                      <a:pt x="177" y="287"/>
                    </a:cubicBezTo>
                    <a:cubicBezTo>
                      <a:pt x="182" y="289"/>
                      <a:pt x="182" y="289"/>
                      <a:pt x="182" y="289"/>
                    </a:cubicBezTo>
                    <a:cubicBezTo>
                      <a:pt x="183" y="289"/>
                      <a:pt x="183" y="289"/>
                      <a:pt x="183" y="289"/>
                    </a:cubicBezTo>
                    <a:cubicBezTo>
                      <a:pt x="183" y="289"/>
                      <a:pt x="183" y="289"/>
                      <a:pt x="183" y="289"/>
                    </a:cubicBezTo>
                    <a:cubicBezTo>
                      <a:pt x="183" y="289"/>
                      <a:pt x="183" y="289"/>
                      <a:pt x="183" y="289"/>
                    </a:cubicBezTo>
                    <a:cubicBezTo>
                      <a:pt x="188" y="291"/>
                      <a:pt x="188" y="291"/>
                      <a:pt x="188" y="291"/>
                    </a:cubicBezTo>
                    <a:cubicBezTo>
                      <a:pt x="194" y="290"/>
                      <a:pt x="194" y="290"/>
                      <a:pt x="194" y="290"/>
                    </a:cubicBezTo>
                    <a:cubicBezTo>
                      <a:pt x="195" y="284"/>
                      <a:pt x="195" y="284"/>
                      <a:pt x="195" y="284"/>
                    </a:cubicBezTo>
                    <a:cubicBezTo>
                      <a:pt x="195" y="284"/>
                      <a:pt x="195" y="284"/>
                      <a:pt x="195" y="284"/>
                    </a:cubicBezTo>
                    <a:cubicBezTo>
                      <a:pt x="196" y="283"/>
                      <a:pt x="196" y="283"/>
                      <a:pt x="196" y="283"/>
                    </a:cubicBezTo>
                    <a:cubicBezTo>
                      <a:pt x="202" y="277"/>
                      <a:pt x="202" y="277"/>
                      <a:pt x="202" y="277"/>
                    </a:cubicBezTo>
                    <a:cubicBezTo>
                      <a:pt x="210" y="279"/>
                      <a:pt x="210" y="279"/>
                      <a:pt x="210" y="279"/>
                    </a:cubicBezTo>
                    <a:cubicBezTo>
                      <a:pt x="210" y="279"/>
                      <a:pt x="210" y="279"/>
                      <a:pt x="210" y="279"/>
                    </a:cubicBezTo>
                    <a:cubicBezTo>
                      <a:pt x="214" y="287"/>
                      <a:pt x="214" y="287"/>
                      <a:pt x="214" y="287"/>
                    </a:cubicBezTo>
                    <a:cubicBezTo>
                      <a:pt x="221" y="285"/>
                      <a:pt x="221" y="285"/>
                      <a:pt x="221" y="285"/>
                    </a:cubicBezTo>
                    <a:cubicBezTo>
                      <a:pt x="222" y="277"/>
                      <a:pt x="222" y="277"/>
                      <a:pt x="222" y="277"/>
                    </a:cubicBezTo>
                    <a:cubicBezTo>
                      <a:pt x="222" y="277"/>
                      <a:pt x="222" y="277"/>
                      <a:pt x="222" y="277"/>
                    </a:cubicBezTo>
                    <a:cubicBezTo>
                      <a:pt x="222" y="276"/>
                      <a:pt x="222" y="276"/>
                      <a:pt x="222" y="276"/>
                    </a:cubicBezTo>
                    <a:cubicBezTo>
                      <a:pt x="222" y="276"/>
                      <a:pt x="222" y="276"/>
                      <a:pt x="222" y="276"/>
                    </a:cubicBezTo>
                    <a:cubicBezTo>
                      <a:pt x="228" y="273"/>
                      <a:pt x="228" y="273"/>
                      <a:pt x="228" y="273"/>
                    </a:cubicBezTo>
                    <a:cubicBezTo>
                      <a:pt x="226" y="262"/>
                      <a:pt x="226" y="262"/>
                      <a:pt x="226" y="262"/>
                    </a:cubicBezTo>
                    <a:cubicBezTo>
                      <a:pt x="226" y="261"/>
                      <a:pt x="226" y="261"/>
                      <a:pt x="226" y="261"/>
                    </a:cubicBezTo>
                    <a:cubicBezTo>
                      <a:pt x="226" y="261"/>
                      <a:pt x="226" y="261"/>
                      <a:pt x="226" y="261"/>
                    </a:cubicBezTo>
                    <a:cubicBezTo>
                      <a:pt x="226" y="261"/>
                      <a:pt x="226" y="261"/>
                      <a:pt x="226" y="261"/>
                    </a:cubicBezTo>
                    <a:cubicBezTo>
                      <a:pt x="232" y="248"/>
                      <a:pt x="232" y="248"/>
                      <a:pt x="232" y="248"/>
                    </a:cubicBezTo>
                    <a:cubicBezTo>
                      <a:pt x="238" y="246"/>
                      <a:pt x="238" y="246"/>
                      <a:pt x="238" y="246"/>
                    </a:cubicBezTo>
                    <a:cubicBezTo>
                      <a:pt x="236" y="235"/>
                      <a:pt x="236" y="235"/>
                      <a:pt x="236" y="235"/>
                    </a:cubicBezTo>
                    <a:cubicBezTo>
                      <a:pt x="242" y="235"/>
                      <a:pt x="242" y="235"/>
                      <a:pt x="242" y="235"/>
                    </a:cubicBezTo>
                    <a:cubicBezTo>
                      <a:pt x="242" y="229"/>
                      <a:pt x="242" y="229"/>
                      <a:pt x="242" y="229"/>
                    </a:cubicBezTo>
                    <a:cubicBezTo>
                      <a:pt x="238" y="219"/>
                      <a:pt x="238" y="219"/>
                      <a:pt x="238" y="219"/>
                    </a:cubicBezTo>
                    <a:cubicBezTo>
                      <a:pt x="238" y="219"/>
                      <a:pt x="238" y="219"/>
                      <a:pt x="238" y="219"/>
                    </a:cubicBezTo>
                    <a:cubicBezTo>
                      <a:pt x="238" y="218"/>
                      <a:pt x="238" y="218"/>
                      <a:pt x="238" y="218"/>
                    </a:cubicBezTo>
                    <a:cubicBezTo>
                      <a:pt x="239" y="210"/>
                      <a:pt x="239" y="210"/>
                      <a:pt x="239" y="210"/>
                    </a:cubicBezTo>
                    <a:cubicBezTo>
                      <a:pt x="239" y="209"/>
                      <a:pt x="239" y="209"/>
                      <a:pt x="239" y="209"/>
                    </a:cubicBezTo>
                    <a:cubicBezTo>
                      <a:pt x="240" y="209"/>
                      <a:pt x="240" y="209"/>
                      <a:pt x="240" y="209"/>
                    </a:cubicBezTo>
                    <a:cubicBezTo>
                      <a:pt x="244" y="203"/>
                      <a:pt x="244" y="203"/>
                      <a:pt x="244" y="203"/>
                    </a:cubicBezTo>
                    <a:cubicBezTo>
                      <a:pt x="245" y="203"/>
                      <a:pt x="245" y="203"/>
                      <a:pt x="245" y="203"/>
                    </a:cubicBezTo>
                    <a:cubicBezTo>
                      <a:pt x="246" y="203"/>
                      <a:pt x="246" y="203"/>
                      <a:pt x="246" y="203"/>
                    </a:cubicBezTo>
                    <a:cubicBezTo>
                      <a:pt x="257" y="205"/>
                      <a:pt x="257" y="205"/>
                      <a:pt x="257" y="205"/>
                    </a:cubicBezTo>
                    <a:cubicBezTo>
                      <a:pt x="257" y="205"/>
                      <a:pt x="257" y="205"/>
                      <a:pt x="257" y="205"/>
                    </a:cubicBezTo>
                    <a:cubicBezTo>
                      <a:pt x="266" y="207"/>
                      <a:pt x="266" y="207"/>
                      <a:pt x="266" y="207"/>
                    </a:cubicBezTo>
                    <a:cubicBezTo>
                      <a:pt x="274" y="205"/>
                      <a:pt x="274" y="205"/>
                      <a:pt x="274" y="205"/>
                    </a:cubicBezTo>
                    <a:cubicBezTo>
                      <a:pt x="278" y="213"/>
                      <a:pt x="278" y="213"/>
                      <a:pt x="278" y="213"/>
                    </a:cubicBezTo>
                    <a:cubicBezTo>
                      <a:pt x="278" y="214"/>
                      <a:pt x="278" y="214"/>
                      <a:pt x="278" y="214"/>
                    </a:cubicBezTo>
                    <a:cubicBezTo>
                      <a:pt x="278" y="220"/>
                      <a:pt x="278" y="220"/>
                      <a:pt x="278" y="220"/>
                    </a:cubicBezTo>
                    <a:cubicBezTo>
                      <a:pt x="280" y="226"/>
                      <a:pt x="280" y="226"/>
                      <a:pt x="280" y="226"/>
                    </a:cubicBezTo>
                    <a:cubicBezTo>
                      <a:pt x="280" y="229"/>
                      <a:pt x="282" y="230"/>
                      <a:pt x="284" y="231"/>
                    </a:cubicBezTo>
                    <a:cubicBezTo>
                      <a:pt x="284" y="231"/>
                      <a:pt x="284" y="231"/>
                      <a:pt x="284" y="231"/>
                    </a:cubicBezTo>
                    <a:cubicBezTo>
                      <a:pt x="288" y="231"/>
                      <a:pt x="290" y="233"/>
                      <a:pt x="290" y="235"/>
                    </a:cubicBezTo>
                    <a:cubicBezTo>
                      <a:pt x="291" y="237"/>
                      <a:pt x="292" y="240"/>
                      <a:pt x="295" y="243"/>
                    </a:cubicBezTo>
                    <a:cubicBezTo>
                      <a:pt x="299" y="249"/>
                      <a:pt x="299" y="249"/>
                      <a:pt x="299" y="249"/>
                    </a:cubicBezTo>
                    <a:cubicBezTo>
                      <a:pt x="299" y="249"/>
                      <a:pt x="299" y="249"/>
                      <a:pt x="299" y="249"/>
                    </a:cubicBezTo>
                    <a:cubicBezTo>
                      <a:pt x="299" y="249"/>
                      <a:pt x="299" y="249"/>
                      <a:pt x="299" y="249"/>
                    </a:cubicBezTo>
                    <a:cubicBezTo>
                      <a:pt x="301" y="253"/>
                      <a:pt x="301" y="253"/>
                      <a:pt x="301" y="253"/>
                    </a:cubicBezTo>
                    <a:cubicBezTo>
                      <a:pt x="305" y="253"/>
                      <a:pt x="305" y="253"/>
                      <a:pt x="305" y="253"/>
                    </a:cubicBezTo>
                    <a:cubicBezTo>
                      <a:pt x="312" y="247"/>
                      <a:pt x="312" y="247"/>
                      <a:pt x="312" y="247"/>
                    </a:cubicBezTo>
                    <a:cubicBezTo>
                      <a:pt x="316" y="256"/>
                      <a:pt x="316" y="256"/>
                      <a:pt x="316" y="256"/>
                    </a:cubicBezTo>
                    <a:cubicBezTo>
                      <a:pt x="325" y="259"/>
                      <a:pt x="325" y="259"/>
                      <a:pt x="325" y="259"/>
                    </a:cubicBezTo>
                    <a:cubicBezTo>
                      <a:pt x="325" y="259"/>
                      <a:pt x="325" y="259"/>
                      <a:pt x="325" y="259"/>
                    </a:cubicBezTo>
                    <a:cubicBezTo>
                      <a:pt x="326" y="259"/>
                      <a:pt x="326" y="259"/>
                      <a:pt x="326" y="259"/>
                    </a:cubicBezTo>
                    <a:cubicBezTo>
                      <a:pt x="330" y="267"/>
                      <a:pt x="330" y="267"/>
                      <a:pt x="330" y="267"/>
                    </a:cubicBezTo>
                    <a:cubicBezTo>
                      <a:pt x="332" y="269"/>
                      <a:pt x="332" y="269"/>
                      <a:pt x="332" y="269"/>
                    </a:cubicBezTo>
                    <a:cubicBezTo>
                      <a:pt x="332" y="261"/>
                      <a:pt x="332" y="261"/>
                      <a:pt x="332" y="261"/>
                    </a:cubicBezTo>
                    <a:cubicBezTo>
                      <a:pt x="332" y="261"/>
                      <a:pt x="332" y="261"/>
                      <a:pt x="332" y="261"/>
                    </a:cubicBezTo>
                    <a:cubicBezTo>
                      <a:pt x="332" y="259"/>
                      <a:pt x="332" y="259"/>
                      <a:pt x="332" y="259"/>
                    </a:cubicBezTo>
                    <a:cubicBezTo>
                      <a:pt x="350" y="259"/>
                      <a:pt x="350" y="259"/>
                      <a:pt x="350" y="259"/>
                    </a:cubicBezTo>
                    <a:cubicBezTo>
                      <a:pt x="350" y="257"/>
                      <a:pt x="350" y="257"/>
                      <a:pt x="350" y="257"/>
                    </a:cubicBezTo>
                    <a:cubicBezTo>
                      <a:pt x="351" y="257"/>
                      <a:pt x="351" y="255"/>
                      <a:pt x="350" y="254"/>
                    </a:cubicBezTo>
                    <a:cubicBezTo>
                      <a:pt x="349" y="251"/>
                      <a:pt x="348" y="249"/>
                      <a:pt x="348" y="247"/>
                    </a:cubicBezTo>
                    <a:cubicBezTo>
                      <a:pt x="348" y="243"/>
                      <a:pt x="348" y="241"/>
                      <a:pt x="349" y="240"/>
                    </a:cubicBezTo>
                    <a:cubicBezTo>
                      <a:pt x="350" y="239"/>
                      <a:pt x="351" y="239"/>
                      <a:pt x="353" y="239"/>
                    </a:cubicBezTo>
                    <a:cubicBezTo>
                      <a:pt x="360" y="241"/>
                      <a:pt x="360" y="241"/>
                      <a:pt x="360" y="241"/>
                    </a:cubicBezTo>
                    <a:cubicBezTo>
                      <a:pt x="361" y="236"/>
                      <a:pt x="361" y="236"/>
                      <a:pt x="361" y="236"/>
                    </a:cubicBezTo>
                    <a:cubicBezTo>
                      <a:pt x="348" y="230"/>
                      <a:pt x="348" y="230"/>
                      <a:pt x="348" y="230"/>
                    </a:cubicBezTo>
                    <a:cubicBezTo>
                      <a:pt x="347" y="230"/>
                      <a:pt x="347" y="230"/>
                      <a:pt x="347" y="230"/>
                    </a:cubicBezTo>
                    <a:cubicBezTo>
                      <a:pt x="346" y="229"/>
                      <a:pt x="346" y="229"/>
                      <a:pt x="346" y="229"/>
                    </a:cubicBezTo>
                    <a:cubicBezTo>
                      <a:pt x="346" y="229"/>
                      <a:pt x="346" y="229"/>
                      <a:pt x="346" y="229"/>
                    </a:cubicBezTo>
                    <a:cubicBezTo>
                      <a:pt x="346" y="229"/>
                      <a:pt x="346" y="229"/>
                      <a:pt x="346" y="229"/>
                    </a:cubicBezTo>
                    <a:cubicBezTo>
                      <a:pt x="344" y="213"/>
                      <a:pt x="344" y="213"/>
                      <a:pt x="344" y="213"/>
                    </a:cubicBezTo>
                    <a:cubicBezTo>
                      <a:pt x="345" y="203"/>
                      <a:pt x="345" y="203"/>
                      <a:pt x="345" y="203"/>
                    </a:cubicBezTo>
                    <a:cubicBezTo>
                      <a:pt x="345" y="201"/>
                      <a:pt x="345" y="201"/>
                      <a:pt x="345" y="201"/>
                    </a:cubicBezTo>
                    <a:cubicBezTo>
                      <a:pt x="345" y="201"/>
                      <a:pt x="345" y="201"/>
                      <a:pt x="345" y="201"/>
                    </a:cubicBezTo>
                    <a:cubicBezTo>
                      <a:pt x="367" y="203"/>
                      <a:pt x="367" y="203"/>
                      <a:pt x="367" y="203"/>
                    </a:cubicBezTo>
                    <a:cubicBezTo>
                      <a:pt x="372" y="198"/>
                      <a:pt x="372" y="198"/>
                      <a:pt x="372" y="198"/>
                    </a:cubicBezTo>
                    <a:cubicBezTo>
                      <a:pt x="374" y="196"/>
                      <a:pt x="373" y="195"/>
                      <a:pt x="372" y="194"/>
                    </a:cubicBezTo>
                    <a:cubicBezTo>
                      <a:pt x="367" y="192"/>
                      <a:pt x="364" y="190"/>
                      <a:pt x="364" y="187"/>
                    </a:cubicBezTo>
                    <a:cubicBezTo>
                      <a:pt x="364" y="186"/>
                      <a:pt x="364" y="185"/>
                      <a:pt x="366" y="184"/>
                    </a:cubicBezTo>
                    <a:cubicBezTo>
                      <a:pt x="376" y="175"/>
                      <a:pt x="376" y="175"/>
                      <a:pt x="376" y="175"/>
                    </a:cubicBezTo>
                    <a:cubicBezTo>
                      <a:pt x="386" y="174"/>
                      <a:pt x="386" y="174"/>
                      <a:pt x="386" y="174"/>
                    </a:cubicBezTo>
                    <a:cubicBezTo>
                      <a:pt x="391" y="165"/>
                      <a:pt x="391" y="165"/>
                      <a:pt x="391" y="165"/>
                    </a:cubicBezTo>
                    <a:cubicBezTo>
                      <a:pt x="391" y="157"/>
                      <a:pt x="391" y="157"/>
                      <a:pt x="391" y="157"/>
                    </a:cubicBezTo>
                    <a:cubicBezTo>
                      <a:pt x="398" y="155"/>
                      <a:pt x="398" y="155"/>
                      <a:pt x="398" y="155"/>
                    </a:cubicBezTo>
                    <a:cubicBezTo>
                      <a:pt x="400" y="149"/>
                      <a:pt x="402" y="146"/>
                      <a:pt x="402" y="145"/>
                    </a:cubicBezTo>
                    <a:cubicBezTo>
                      <a:pt x="406" y="138"/>
                      <a:pt x="406" y="138"/>
                      <a:pt x="406" y="138"/>
                    </a:cubicBezTo>
                    <a:cubicBezTo>
                      <a:pt x="400" y="128"/>
                      <a:pt x="400" y="128"/>
                      <a:pt x="400" y="128"/>
                    </a:cubicBezTo>
                    <a:cubicBezTo>
                      <a:pt x="400" y="128"/>
                      <a:pt x="400" y="128"/>
                      <a:pt x="400" y="128"/>
                    </a:cubicBezTo>
                    <a:cubicBezTo>
                      <a:pt x="400" y="128"/>
                      <a:pt x="400" y="128"/>
                      <a:pt x="400" y="128"/>
                    </a:cubicBezTo>
                    <a:cubicBezTo>
                      <a:pt x="400" y="127"/>
                      <a:pt x="400" y="127"/>
                      <a:pt x="400" y="127"/>
                    </a:cubicBezTo>
                    <a:cubicBezTo>
                      <a:pt x="396" y="114"/>
                      <a:pt x="396" y="114"/>
                      <a:pt x="396" y="114"/>
                    </a:cubicBezTo>
                    <a:cubicBezTo>
                      <a:pt x="396" y="113"/>
                      <a:pt x="396" y="113"/>
                      <a:pt x="396" y="113"/>
                    </a:cubicBezTo>
                    <a:cubicBezTo>
                      <a:pt x="394" y="99"/>
                      <a:pt x="394" y="99"/>
                      <a:pt x="394" y="99"/>
                    </a:cubicBezTo>
                    <a:cubicBezTo>
                      <a:pt x="389" y="91"/>
                      <a:pt x="389" y="91"/>
                      <a:pt x="389" y="91"/>
                    </a:cubicBezTo>
                    <a:cubicBezTo>
                      <a:pt x="382" y="84"/>
                      <a:pt x="382" y="84"/>
                      <a:pt x="382" y="84"/>
                    </a:cubicBezTo>
                    <a:cubicBezTo>
                      <a:pt x="382" y="84"/>
                      <a:pt x="382" y="84"/>
                      <a:pt x="382" y="84"/>
                    </a:cubicBezTo>
                    <a:cubicBezTo>
                      <a:pt x="382" y="83"/>
                      <a:pt x="382" y="83"/>
                      <a:pt x="382" y="83"/>
                    </a:cubicBezTo>
                    <a:cubicBezTo>
                      <a:pt x="382" y="83"/>
                      <a:pt x="382" y="83"/>
                      <a:pt x="382" y="83"/>
                    </a:cubicBezTo>
                    <a:cubicBezTo>
                      <a:pt x="381" y="75"/>
                      <a:pt x="381" y="75"/>
                      <a:pt x="381" y="75"/>
                    </a:cubicBezTo>
                    <a:cubicBezTo>
                      <a:pt x="368" y="79"/>
                      <a:pt x="368" y="79"/>
                      <a:pt x="368" y="79"/>
                    </a:cubicBezTo>
                    <a:cubicBezTo>
                      <a:pt x="368" y="79"/>
                      <a:pt x="368" y="79"/>
                      <a:pt x="368" y="79"/>
                    </a:cubicBezTo>
                    <a:cubicBezTo>
                      <a:pt x="362" y="72"/>
                      <a:pt x="362" y="72"/>
                      <a:pt x="362" y="72"/>
                    </a:cubicBezTo>
                    <a:cubicBezTo>
                      <a:pt x="344" y="59"/>
                      <a:pt x="344" y="59"/>
                      <a:pt x="344" y="59"/>
                    </a:cubicBezTo>
                    <a:cubicBezTo>
                      <a:pt x="343" y="59"/>
                      <a:pt x="343" y="59"/>
                      <a:pt x="343" y="59"/>
                    </a:cubicBezTo>
                    <a:cubicBezTo>
                      <a:pt x="336" y="50"/>
                      <a:pt x="336" y="50"/>
                      <a:pt x="336" y="50"/>
                    </a:cubicBezTo>
                    <a:cubicBezTo>
                      <a:pt x="332" y="47"/>
                      <a:pt x="332" y="47"/>
                      <a:pt x="332" y="47"/>
                    </a:cubicBezTo>
                    <a:cubicBezTo>
                      <a:pt x="329" y="51"/>
                      <a:pt x="329" y="51"/>
                      <a:pt x="329" y="51"/>
                    </a:cubicBezTo>
                    <a:cubicBezTo>
                      <a:pt x="329" y="52"/>
                      <a:pt x="329" y="52"/>
                      <a:pt x="329" y="52"/>
                    </a:cubicBezTo>
                    <a:cubicBezTo>
                      <a:pt x="329" y="53"/>
                      <a:pt x="329" y="53"/>
                      <a:pt x="329" y="53"/>
                    </a:cubicBezTo>
                    <a:cubicBezTo>
                      <a:pt x="328" y="53"/>
                      <a:pt x="328" y="53"/>
                      <a:pt x="328" y="53"/>
                    </a:cubicBezTo>
                    <a:cubicBezTo>
                      <a:pt x="328" y="53"/>
                      <a:pt x="328" y="53"/>
                      <a:pt x="328" y="53"/>
                    </a:cubicBezTo>
                    <a:cubicBezTo>
                      <a:pt x="322" y="53"/>
                      <a:pt x="322" y="53"/>
                      <a:pt x="322" y="53"/>
                    </a:cubicBezTo>
                    <a:cubicBezTo>
                      <a:pt x="321" y="53"/>
                      <a:pt x="321" y="53"/>
                      <a:pt x="321" y="53"/>
                    </a:cubicBezTo>
                    <a:cubicBezTo>
                      <a:pt x="321" y="53"/>
                      <a:pt x="321" y="53"/>
                      <a:pt x="321" y="53"/>
                    </a:cubicBezTo>
                    <a:cubicBezTo>
                      <a:pt x="308" y="39"/>
                      <a:pt x="308" y="39"/>
                      <a:pt x="308" y="39"/>
                    </a:cubicBezTo>
                    <a:cubicBezTo>
                      <a:pt x="305" y="38"/>
                      <a:pt x="302" y="35"/>
                      <a:pt x="298" y="31"/>
                    </a:cubicBezTo>
                    <a:cubicBezTo>
                      <a:pt x="292" y="27"/>
                      <a:pt x="292" y="27"/>
                      <a:pt x="292" y="27"/>
                    </a:cubicBezTo>
                    <a:cubicBezTo>
                      <a:pt x="292" y="26"/>
                      <a:pt x="292" y="26"/>
                      <a:pt x="292" y="26"/>
                    </a:cubicBezTo>
                    <a:cubicBezTo>
                      <a:pt x="285" y="22"/>
                      <a:pt x="285" y="22"/>
                      <a:pt x="285" y="22"/>
                    </a:cubicBezTo>
                    <a:cubicBezTo>
                      <a:pt x="281" y="25"/>
                      <a:pt x="281" y="25"/>
                      <a:pt x="281" y="25"/>
                    </a:cubicBezTo>
                    <a:cubicBezTo>
                      <a:pt x="280" y="26"/>
                      <a:pt x="280" y="26"/>
                      <a:pt x="280" y="26"/>
                    </a:cubicBezTo>
                    <a:cubicBezTo>
                      <a:pt x="280" y="26"/>
                      <a:pt x="280" y="26"/>
                      <a:pt x="280" y="26"/>
                    </a:cubicBezTo>
                    <a:cubicBezTo>
                      <a:pt x="280" y="26"/>
                      <a:pt x="280" y="26"/>
                      <a:pt x="280" y="26"/>
                    </a:cubicBezTo>
                    <a:cubicBezTo>
                      <a:pt x="276" y="25"/>
                      <a:pt x="276" y="25"/>
                      <a:pt x="276" y="25"/>
                    </a:cubicBezTo>
                    <a:cubicBezTo>
                      <a:pt x="272" y="27"/>
                      <a:pt x="272" y="27"/>
                      <a:pt x="272" y="27"/>
                    </a:cubicBezTo>
                    <a:cubicBezTo>
                      <a:pt x="272" y="27"/>
                      <a:pt x="272" y="27"/>
                      <a:pt x="272" y="27"/>
                    </a:cubicBezTo>
                    <a:cubicBezTo>
                      <a:pt x="271" y="28"/>
                      <a:pt x="271" y="28"/>
                      <a:pt x="271" y="28"/>
                    </a:cubicBezTo>
                    <a:cubicBezTo>
                      <a:pt x="271" y="28"/>
                      <a:pt x="271" y="28"/>
                      <a:pt x="271" y="28"/>
                    </a:cubicBezTo>
                    <a:cubicBezTo>
                      <a:pt x="265" y="29"/>
                      <a:pt x="265" y="29"/>
                      <a:pt x="265" y="29"/>
                    </a:cubicBezTo>
                    <a:cubicBezTo>
                      <a:pt x="258" y="24"/>
                      <a:pt x="250" y="20"/>
                      <a:pt x="242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7" name="íśľiḑé"/>
              <p:cNvSpPr/>
              <p:nvPr/>
            </p:nvSpPr>
            <p:spPr bwMode="auto">
              <a:xfrm>
                <a:off x="2502" y="2348"/>
                <a:ext cx="831" cy="729"/>
              </a:xfrm>
              <a:custGeom>
                <a:avLst/>
                <a:gdLst>
                  <a:gd name="T0" fmla="*/ 10 w 351"/>
                  <a:gd name="T1" fmla="*/ 14 h 308"/>
                  <a:gd name="T2" fmla="*/ 9 w 351"/>
                  <a:gd name="T3" fmla="*/ 35 h 308"/>
                  <a:gd name="T4" fmla="*/ 5 w 351"/>
                  <a:gd name="T5" fmla="*/ 57 h 308"/>
                  <a:gd name="T6" fmla="*/ 19 w 351"/>
                  <a:gd name="T7" fmla="*/ 69 h 308"/>
                  <a:gd name="T8" fmla="*/ 35 w 351"/>
                  <a:gd name="T9" fmla="*/ 97 h 308"/>
                  <a:gd name="T10" fmla="*/ 37 w 351"/>
                  <a:gd name="T11" fmla="*/ 122 h 308"/>
                  <a:gd name="T12" fmla="*/ 45 w 351"/>
                  <a:gd name="T13" fmla="*/ 143 h 308"/>
                  <a:gd name="T14" fmla="*/ 50 w 351"/>
                  <a:gd name="T15" fmla="*/ 175 h 308"/>
                  <a:gd name="T16" fmla="*/ 47 w 351"/>
                  <a:gd name="T17" fmla="*/ 218 h 308"/>
                  <a:gd name="T18" fmla="*/ 55 w 351"/>
                  <a:gd name="T19" fmla="*/ 231 h 308"/>
                  <a:gd name="T20" fmla="*/ 62 w 351"/>
                  <a:gd name="T21" fmla="*/ 213 h 308"/>
                  <a:gd name="T22" fmla="*/ 78 w 351"/>
                  <a:gd name="T23" fmla="*/ 220 h 308"/>
                  <a:gd name="T24" fmla="*/ 85 w 351"/>
                  <a:gd name="T25" fmla="*/ 237 h 308"/>
                  <a:gd name="T26" fmla="*/ 102 w 351"/>
                  <a:gd name="T27" fmla="*/ 239 h 308"/>
                  <a:gd name="T28" fmla="*/ 119 w 351"/>
                  <a:gd name="T29" fmla="*/ 279 h 308"/>
                  <a:gd name="T30" fmla="*/ 123 w 351"/>
                  <a:gd name="T31" fmla="*/ 299 h 308"/>
                  <a:gd name="T32" fmla="*/ 131 w 351"/>
                  <a:gd name="T33" fmla="*/ 308 h 308"/>
                  <a:gd name="T34" fmla="*/ 153 w 351"/>
                  <a:gd name="T35" fmla="*/ 293 h 308"/>
                  <a:gd name="T36" fmla="*/ 164 w 351"/>
                  <a:gd name="T37" fmla="*/ 268 h 308"/>
                  <a:gd name="T38" fmla="*/ 173 w 351"/>
                  <a:gd name="T39" fmla="*/ 255 h 308"/>
                  <a:gd name="T40" fmla="*/ 187 w 351"/>
                  <a:gd name="T41" fmla="*/ 235 h 308"/>
                  <a:gd name="T42" fmla="*/ 195 w 351"/>
                  <a:gd name="T43" fmla="*/ 218 h 308"/>
                  <a:gd name="T44" fmla="*/ 221 w 351"/>
                  <a:gd name="T45" fmla="*/ 225 h 308"/>
                  <a:gd name="T46" fmla="*/ 229 w 351"/>
                  <a:gd name="T47" fmla="*/ 236 h 308"/>
                  <a:gd name="T48" fmla="*/ 240 w 351"/>
                  <a:gd name="T49" fmla="*/ 233 h 308"/>
                  <a:gd name="T50" fmla="*/ 255 w 351"/>
                  <a:gd name="T51" fmla="*/ 249 h 308"/>
                  <a:gd name="T52" fmla="*/ 275 w 351"/>
                  <a:gd name="T53" fmla="*/ 233 h 308"/>
                  <a:gd name="T54" fmla="*/ 264 w 351"/>
                  <a:gd name="T55" fmla="*/ 229 h 308"/>
                  <a:gd name="T56" fmla="*/ 259 w 351"/>
                  <a:gd name="T57" fmla="*/ 210 h 308"/>
                  <a:gd name="T58" fmla="*/ 275 w 351"/>
                  <a:gd name="T59" fmla="*/ 209 h 308"/>
                  <a:gd name="T60" fmla="*/ 259 w 351"/>
                  <a:gd name="T61" fmla="*/ 187 h 308"/>
                  <a:gd name="T62" fmla="*/ 255 w 351"/>
                  <a:gd name="T63" fmla="*/ 163 h 308"/>
                  <a:gd name="T64" fmla="*/ 303 w 351"/>
                  <a:gd name="T65" fmla="*/ 143 h 308"/>
                  <a:gd name="T66" fmla="*/ 327 w 351"/>
                  <a:gd name="T67" fmla="*/ 121 h 308"/>
                  <a:gd name="T68" fmla="*/ 333 w 351"/>
                  <a:gd name="T69" fmla="*/ 111 h 308"/>
                  <a:gd name="T70" fmla="*/ 343 w 351"/>
                  <a:gd name="T71" fmla="*/ 85 h 308"/>
                  <a:gd name="T72" fmla="*/ 325 w 351"/>
                  <a:gd name="T73" fmla="*/ 78 h 308"/>
                  <a:gd name="T74" fmla="*/ 315 w 351"/>
                  <a:gd name="T75" fmla="*/ 68 h 308"/>
                  <a:gd name="T76" fmla="*/ 304 w 351"/>
                  <a:gd name="T77" fmla="*/ 73 h 308"/>
                  <a:gd name="T78" fmla="*/ 298 w 351"/>
                  <a:gd name="T79" fmla="*/ 63 h 308"/>
                  <a:gd name="T80" fmla="*/ 287 w 351"/>
                  <a:gd name="T81" fmla="*/ 62 h 308"/>
                  <a:gd name="T82" fmla="*/ 263 w 351"/>
                  <a:gd name="T83" fmla="*/ 58 h 308"/>
                  <a:gd name="T84" fmla="*/ 253 w 351"/>
                  <a:gd name="T85" fmla="*/ 59 h 308"/>
                  <a:gd name="T86" fmla="*/ 219 w 351"/>
                  <a:gd name="T87" fmla="*/ 55 h 308"/>
                  <a:gd name="T88" fmla="*/ 217 w 351"/>
                  <a:gd name="T89" fmla="*/ 39 h 308"/>
                  <a:gd name="T90" fmla="*/ 180 w 351"/>
                  <a:gd name="T91" fmla="*/ 16 h 308"/>
                  <a:gd name="T92" fmla="*/ 163 w 351"/>
                  <a:gd name="T93" fmla="*/ 5 h 308"/>
                  <a:gd name="T94" fmla="*/ 160 w 351"/>
                  <a:gd name="T95" fmla="*/ 31 h 308"/>
                  <a:gd name="T96" fmla="*/ 140 w 351"/>
                  <a:gd name="T97" fmla="*/ 33 h 308"/>
                  <a:gd name="T98" fmla="*/ 131 w 351"/>
                  <a:gd name="T99" fmla="*/ 41 h 308"/>
                  <a:gd name="T100" fmla="*/ 122 w 351"/>
                  <a:gd name="T101" fmla="*/ 55 h 308"/>
                  <a:gd name="T102" fmla="*/ 95 w 351"/>
                  <a:gd name="T103" fmla="*/ 67 h 308"/>
                  <a:gd name="T104" fmla="*/ 77 w 351"/>
                  <a:gd name="T105" fmla="*/ 50 h 308"/>
                  <a:gd name="T106" fmla="*/ 63 w 351"/>
                  <a:gd name="T107" fmla="*/ 47 h 308"/>
                  <a:gd name="T108" fmla="*/ 49 w 351"/>
                  <a:gd name="T109" fmla="*/ 31 h 308"/>
                  <a:gd name="T110" fmla="*/ 34 w 351"/>
                  <a:gd name="T111" fmla="*/ 7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51" h="308">
                    <a:moveTo>
                      <a:pt x="33" y="7"/>
                    </a:moveTo>
                    <a:cubicBezTo>
                      <a:pt x="23" y="5"/>
                      <a:pt x="23" y="5"/>
                      <a:pt x="23" y="5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3" y="47"/>
                      <a:pt x="3" y="47"/>
                      <a:pt x="3" y="47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4" y="57"/>
                      <a:pt x="4" y="57"/>
                      <a:pt x="4" y="57"/>
                    </a:cubicBezTo>
                    <a:cubicBezTo>
                      <a:pt x="5" y="57"/>
                      <a:pt x="5" y="57"/>
                      <a:pt x="5" y="57"/>
                    </a:cubicBezTo>
                    <a:cubicBezTo>
                      <a:pt x="5" y="57"/>
                      <a:pt x="5" y="57"/>
                      <a:pt x="5" y="57"/>
                    </a:cubicBezTo>
                    <a:cubicBezTo>
                      <a:pt x="19" y="68"/>
                      <a:pt x="19" y="68"/>
                      <a:pt x="19" y="68"/>
                    </a:cubicBezTo>
                    <a:cubicBezTo>
                      <a:pt x="19" y="69"/>
                      <a:pt x="19" y="69"/>
                      <a:pt x="19" y="69"/>
                    </a:cubicBezTo>
                    <a:cubicBezTo>
                      <a:pt x="19" y="69"/>
                      <a:pt x="19" y="69"/>
                      <a:pt x="19" y="69"/>
                    </a:cubicBezTo>
                    <a:cubicBezTo>
                      <a:pt x="19" y="69"/>
                      <a:pt x="19" y="69"/>
                      <a:pt x="19" y="69"/>
                    </a:cubicBezTo>
                    <a:cubicBezTo>
                      <a:pt x="19" y="69"/>
                      <a:pt x="19" y="69"/>
                      <a:pt x="19" y="69"/>
                    </a:cubicBezTo>
                    <a:cubicBezTo>
                      <a:pt x="21" y="79"/>
                      <a:pt x="21" y="79"/>
                      <a:pt x="21" y="7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9" y="91"/>
                      <a:pt x="31" y="93"/>
                      <a:pt x="35" y="97"/>
                    </a:cubicBezTo>
                    <a:cubicBezTo>
                      <a:pt x="35" y="97"/>
                      <a:pt x="35" y="97"/>
                      <a:pt x="35" y="97"/>
                    </a:cubicBezTo>
                    <a:cubicBezTo>
                      <a:pt x="36" y="97"/>
                      <a:pt x="36" y="97"/>
                      <a:pt x="36" y="97"/>
                    </a:cubicBezTo>
                    <a:cubicBezTo>
                      <a:pt x="36" y="97"/>
                      <a:pt x="36" y="97"/>
                      <a:pt x="36" y="97"/>
                    </a:cubicBezTo>
                    <a:cubicBezTo>
                      <a:pt x="35" y="98"/>
                      <a:pt x="35" y="98"/>
                      <a:pt x="35" y="98"/>
                    </a:cubicBezTo>
                    <a:cubicBezTo>
                      <a:pt x="35" y="107"/>
                      <a:pt x="35" y="107"/>
                      <a:pt x="35" y="107"/>
                    </a:cubicBezTo>
                    <a:cubicBezTo>
                      <a:pt x="37" y="109"/>
                      <a:pt x="37" y="115"/>
                      <a:pt x="37" y="122"/>
                    </a:cubicBezTo>
                    <a:cubicBezTo>
                      <a:pt x="41" y="127"/>
                      <a:pt x="42" y="131"/>
                      <a:pt x="42" y="133"/>
                    </a:cubicBezTo>
                    <a:cubicBezTo>
                      <a:pt x="42" y="135"/>
                      <a:pt x="43" y="138"/>
                      <a:pt x="45" y="143"/>
                    </a:cubicBezTo>
                    <a:cubicBezTo>
                      <a:pt x="45" y="143"/>
                      <a:pt x="45" y="143"/>
                      <a:pt x="45" y="143"/>
                    </a:cubicBezTo>
                    <a:cubicBezTo>
                      <a:pt x="45" y="143"/>
                      <a:pt x="45" y="143"/>
                      <a:pt x="45" y="143"/>
                    </a:cubicBezTo>
                    <a:cubicBezTo>
                      <a:pt x="45" y="143"/>
                      <a:pt x="45" y="143"/>
                      <a:pt x="45" y="143"/>
                    </a:cubicBezTo>
                    <a:cubicBezTo>
                      <a:pt x="46" y="149"/>
                      <a:pt x="46" y="153"/>
                      <a:pt x="45" y="157"/>
                    </a:cubicBezTo>
                    <a:cubicBezTo>
                      <a:pt x="43" y="160"/>
                      <a:pt x="45" y="165"/>
                      <a:pt x="49" y="173"/>
                    </a:cubicBezTo>
                    <a:cubicBezTo>
                      <a:pt x="50" y="173"/>
                      <a:pt x="50" y="173"/>
                      <a:pt x="50" y="173"/>
                    </a:cubicBezTo>
                    <a:cubicBezTo>
                      <a:pt x="50" y="174"/>
                      <a:pt x="50" y="174"/>
                      <a:pt x="50" y="174"/>
                    </a:cubicBezTo>
                    <a:cubicBezTo>
                      <a:pt x="50" y="175"/>
                      <a:pt x="50" y="175"/>
                      <a:pt x="50" y="175"/>
                    </a:cubicBezTo>
                    <a:cubicBezTo>
                      <a:pt x="43" y="189"/>
                      <a:pt x="43" y="189"/>
                      <a:pt x="43" y="189"/>
                    </a:cubicBezTo>
                    <a:cubicBezTo>
                      <a:pt x="45" y="192"/>
                      <a:pt x="45" y="194"/>
                      <a:pt x="45" y="196"/>
                    </a:cubicBezTo>
                    <a:cubicBezTo>
                      <a:pt x="43" y="209"/>
                      <a:pt x="43" y="209"/>
                      <a:pt x="43" y="209"/>
                    </a:cubicBezTo>
                    <a:cubicBezTo>
                      <a:pt x="43" y="213"/>
                      <a:pt x="43" y="216"/>
                      <a:pt x="45" y="217"/>
                    </a:cubicBezTo>
                    <a:cubicBezTo>
                      <a:pt x="47" y="218"/>
                      <a:pt x="47" y="218"/>
                      <a:pt x="47" y="218"/>
                    </a:cubicBezTo>
                    <a:cubicBezTo>
                      <a:pt x="51" y="220"/>
                      <a:pt x="52" y="222"/>
                      <a:pt x="52" y="224"/>
                    </a:cubicBezTo>
                    <a:cubicBezTo>
                      <a:pt x="51" y="231"/>
                      <a:pt x="51" y="231"/>
                      <a:pt x="51" y="231"/>
                    </a:cubicBezTo>
                    <a:cubicBezTo>
                      <a:pt x="53" y="231"/>
                      <a:pt x="53" y="231"/>
                      <a:pt x="53" y="231"/>
                    </a:cubicBezTo>
                    <a:cubicBezTo>
                      <a:pt x="54" y="232"/>
                      <a:pt x="54" y="232"/>
                      <a:pt x="54" y="232"/>
                    </a:cubicBezTo>
                    <a:cubicBezTo>
                      <a:pt x="55" y="231"/>
                      <a:pt x="55" y="231"/>
                      <a:pt x="55" y="231"/>
                    </a:cubicBezTo>
                    <a:cubicBezTo>
                      <a:pt x="56" y="229"/>
                      <a:pt x="57" y="228"/>
                      <a:pt x="58" y="226"/>
                    </a:cubicBezTo>
                    <a:cubicBezTo>
                      <a:pt x="59" y="225"/>
                      <a:pt x="59" y="225"/>
                      <a:pt x="59" y="225"/>
                    </a:cubicBezTo>
                    <a:cubicBezTo>
                      <a:pt x="59" y="224"/>
                      <a:pt x="59" y="224"/>
                      <a:pt x="59" y="224"/>
                    </a:cubicBezTo>
                    <a:cubicBezTo>
                      <a:pt x="61" y="223"/>
                      <a:pt x="61" y="222"/>
                      <a:pt x="63" y="220"/>
                    </a:cubicBezTo>
                    <a:cubicBezTo>
                      <a:pt x="63" y="218"/>
                      <a:pt x="63" y="215"/>
                      <a:pt x="62" y="213"/>
                    </a:cubicBezTo>
                    <a:cubicBezTo>
                      <a:pt x="61" y="211"/>
                      <a:pt x="61" y="211"/>
                      <a:pt x="61" y="211"/>
                    </a:cubicBezTo>
                    <a:cubicBezTo>
                      <a:pt x="63" y="210"/>
                      <a:pt x="63" y="210"/>
                      <a:pt x="63" y="210"/>
                    </a:cubicBezTo>
                    <a:cubicBezTo>
                      <a:pt x="70" y="209"/>
                      <a:pt x="73" y="209"/>
                      <a:pt x="75" y="212"/>
                    </a:cubicBezTo>
                    <a:cubicBezTo>
                      <a:pt x="78" y="220"/>
                      <a:pt x="78" y="220"/>
                      <a:pt x="78" y="220"/>
                    </a:cubicBezTo>
                    <a:cubicBezTo>
                      <a:pt x="78" y="220"/>
                      <a:pt x="78" y="220"/>
                      <a:pt x="78" y="220"/>
                    </a:cubicBezTo>
                    <a:cubicBezTo>
                      <a:pt x="78" y="221"/>
                      <a:pt x="78" y="221"/>
                      <a:pt x="78" y="221"/>
                    </a:cubicBezTo>
                    <a:cubicBezTo>
                      <a:pt x="79" y="234"/>
                      <a:pt x="79" y="234"/>
                      <a:pt x="79" y="234"/>
                    </a:cubicBezTo>
                    <a:cubicBezTo>
                      <a:pt x="85" y="237"/>
                      <a:pt x="85" y="237"/>
                      <a:pt x="85" y="237"/>
                    </a:cubicBezTo>
                    <a:cubicBezTo>
                      <a:pt x="85" y="237"/>
                      <a:pt x="85" y="237"/>
                      <a:pt x="85" y="237"/>
                    </a:cubicBezTo>
                    <a:cubicBezTo>
                      <a:pt x="85" y="237"/>
                      <a:pt x="85" y="237"/>
                      <a:pt x="85" y="237"/>
                    </a:cubicBezTo>
                    <a:cubicBezTo>
                      <a:pt x="89" y="239"/>
                      <a:pt x="89" y="239"/>
                      <a:pt x="89" y="239"/>
                    </a:cubicBezTo>
                    <a:cubicBezTo>
                      <a:pt x="92" y="236"/>
                      <a:pt x="92" y="236"/>
                      <a:pt x="92" y="236"/>
                    </a:cubicBezTo>
                    <a:cubicBezTo>
                      <a:pt x="95" y="233"/>
                      <a:pt x="95" y="233"/>
                      <a:pt x="95" y="233"/>
                    </a:cubicBezTo>
                    <a:cubicBezTo>
                      <a:pt x="97" y="233"/>
                      <a:pt x="97" y="233"/>
                      <a:pt x="97" y="233"/>
                    </a:cubicBezTo>
                    <a:cubicBezTo>
                      <a:pt x="99" y="234"/>
                      <a:pt x="101" y="236"/>
                      <a:pt x="102" y="239"/>
                    </a:cubicBezTo>
                    <a:cubicBezTo>
                      <a:pt x="103" y="249"/>
                      <a:pt x="103" y="249"/>
                      <a:pt x="103" y="249"/>
                    </a:cubicBezTo>
                    <a:cubicBezTo>
                      <a:pt x="104" y="251"/>
                      <a:pt x="104" y="251"/>
                      <a:pt x="104" y="251"/>
                    </a:cubicBezTo>
                    <a:cubicBezTo>
                      <a:pt x="115" y="274"/>
                      <a:pt x="115" y="274"/>
                      <a:pt x="115" y="274"/>
                    </a:cubicBezTo>
                    <a:cubicBezTo>
                      <a:pt x="119" y="278"/>
                      <a:pt x="119" y="278"/>
                      <a:pt x="119" y="278"/>
                    </a:cubicBezTo>
                    <a:cubicBezTo>
                      <a:pt x="119" y="279"/>
                      <a:pt x="119" y="279"/>
                      <a:pt x="119" y="279"/>
                    </a:cubicBezTo>
                    <a:cubicBezTo>
                      <a:pt x="119" y="279"/>
                      <a:pt x="119" y="279"/>
                      <a:pt x="119" y="279"/>
                    </a:cubicBezTo>
                    <a:cubicBezTo>
                      <a:pt x="121" y="289"/>
                      <a:pt x="121" y="289"/>
                      <a:pt x="121" y="289"/>
                    </a:cubicBezTo>
                    <a:cubicBezTo>
                      <a:pt x="121" y="289"/>
                      <a:pt x="121" y="289"/>
                      <a:pt x="121" y="289"/>
                    </a:cubicBezTo>
                    <a:cubicBezTo>
                      <a:pt x="122" y="298"/>
                      <a:pt x="122" y="298"/>
                      <a:pt x="122" y="298"/>
                    </a:cubicBezTo>
                    <a:cubicBezTo>
                      <a:pt x="123" y="299"/>
                      <a:pt x="123" y="299"/>
                      <a:pt x="123" y="299"/>
                    </a:cubicBezTo>
                    <a:cubicBezTo>
                      <a:pt x="125" y="295"/>
                      <a:pt x="128" y="293"/>
                      <a:pt x="129" y="293"/>
                    </a:cubicBezTo>
                    <a:cubicBezTo>
                      <a:pt x="131" y="294"/>
                      <a:pt x="131" y="295"/>
                      <a:pt x="131" y="296"/>
                    </a:cubicBezTo>
                    <a:cubicBezTo>
                      <a:pt x="131" y="299"/>
                      <a:pt x="131" y="299"/>
                      <a:pt x="131" y="299"/>
                    </a:cubicBezTo>
                    <a:cubicBezTo>
                      <a:pt x="131" y="306"/>
                      <a:pt x="131" y="306"/>
                      <a:pt x="131" y="306"/>
                    </a:cubicBezTo>
                    <a:cubicBezTo>
                      <a:pt x="131" y="308"/>
                      <a:pt x="131" y="308"/>
                      <a:pt x="131" y="308"/>
                    </a:cubicBezTo>
                    <a:cubicBezTo>
                      <a:pt x="133" y="308"/>
                      <a:pt x="135" y="308"/>
                      <a:pt x="135" y="307"/>
                    </a:cubicBezTo>
                    <a:cubicBezTo>
                      <a:pt x="139" y="301"/>
                      <a:pt x="139" y="301"/>
                      <a:pt x="139" y="301"/>
                    </a:cubicBezTo>
                    <a:cubicBezTo>
                      <a:pt x="144" y="297"/>
                      <a:pt x="144" y="297"/>
                      <a:pt x="144" y="297"/>
                    </a:cubicBezTo>
                    <a:cubicBezTo>
                      <a:pt x="147" y="295"/>
                      <a:pt x="149" y="293"/>
                      <a:pt x="153" y="293"/>
                    </a:cubicBezTo>
                    <a:cubicBezTo>
                      <a:pt x="153" y="293"/>
                      <a:pt x="153" y="293"/>
                      <a:pt x="153" y="293"/>
                    </a:cubicBezTo>
                    <a:cubicBezTo>
                      <a:pt x="161" y="295"/>
                      <a:pt x="161" y="295"/>
                      <a:pt x="161" y="295"/>
                    </a:cubicBezTo>
                    <a:cubicBezTo>
                      <a:pt x="164" y="294"/>
                      <a:pt x="164" y="294"/>
                      <a:pt x="164" y="294"/>
                    </a:cubicBezTo>
                    <a:cubicBezTo>
                      <a:pt x="168" y="288"/>
                      <a:pt x="168" y="288"/>
                      <a:pt x="168" y="288"/>
                    </a:cubicBezTo>
                    <a:cubicBezTo>
                      <a:pt x="167" y="279"/>
                      <a:pt x="167" y="279"/>
                      <a:pt x="167" y="279"/>
                    </a:cubicBezTo>
                    <a:cubicBezTo>
                      <a:pt x="165" y="275"/>
                      <a:pt x="163" y="271"/>
                      <a:pt x="164" y="268"/>
                    </a:cubicBezTo>
                    <a:cubicBezTo>
                      <a:pt x="165" y="261"/>
                      <a:pt x="165" y="261"/>
                      <a:pt x="165" y="261"/>
                    </a:cubicBezTo>
                    <a:cubicBezTo>
                      <a:pt x="165" y="260"/>
                      <a:pt x="165" y="260"/>
                      <a:pt x="165" y="260"/>
                    </a:cubicBezTo>
                    <a:cubicBezTo>
                      <a:pt x="166" y="259"/>
                      <a:pt x="166" y="259"/>
                      <a:pt x="166" y="259"/>
                    </a:cubicBezTo>
                    <a:cubicBezTo>
                      <a:pt x="166" y="259"/>
                      <a:pt x="166" y="259"/>
                      <a:pt x="166" y="259"/>
                    </a:cubicBezTo>
                    <a:cubicBezTo>
                      <a:pt x="173" y="255"/>
                      <a:pt x="173" y="255"/>
                      <a:pt x="173" y="255"/>
                    </a:cubicBezTo>
                    <a:cubicBezTo>
                      <a:pt x="174" y="255"/>
                      <a:pt x="174" y="255"/>
                      <a:pt x="174" y="255"/>
                    </a:cubicBezTo>
                    <a:cubicBezTo>
                      <a:pt x="174" y="255"/>
                      <a:pt x="174" y="255"/>
                      <a:pt x="174" y="255"/>
                    </a:cubicBezTo>
                    <a:cubicBezTo>
                      <a:pt x="179" y="251"/>
                      <a:pt x="179" y="251"/>
                      <a:pt x="179" y="251"/>
                    </a:cubicBezTo>
                    <a:cubicBezTo>
                      <a:pt x="186" y="242"/>
                      <a:pt x="186" y="242"/>
                      <a:pt x="186" y="242"/>
                    </a:cubicBezTo>
                    <a:cubicBezTo>
                      <a:pt x="187" y="235"/>
                      <a:pt x="187" y="235"/>
                      <a:pt x="187" y="235"/>
                    </a:cubicBezTo>
                    <a:cubicBezTo>
                      <a:pt x="179" y="218"/>
                      <a:pt x="179" y="218"/>
                      <a:pt x="179" y="218"/>
                    </a:cubicBezTo>
                    <a:cubicBezTo>
                      <a:pt x="195" y="225"/>
                      <a:pt x="195" y="225"/>
                      <a:pt x="195" y="225"/>
                    </a:cubicBezTo>
                    <a:cubicBezTo>
                      <a:pt x="195" y="219"/>
                      <a:pt x="195" y="219"/>
                      <a:pt x="195" y="219"/>
                    </a:cubicBezTo>
                    <a:cubicBezTo>
                      <a:pt x="195" y="219"/>
                      <a:pt x="195" y="219"/>
                      <a:pt x="195" y="219"/>
                    </a:cubicBezTo>
                    <a:cubicBezTo>
                      <a:pt x="195" y="218"/>
                      <a:pt x="195" y="218"/>
                      <a:pt x="195" y="218"/>
                    </a:cubicBezTo>
                    <a:cubicBezTo>
                      <a:pt x="201" y="213"/>
                      <a:pt x="201" y="213"/>
                      <a:pt x="201" y="213"/>
                    </a:cubicBezTo>
                    <a:cubicBezTo>
                      <a:pt x="213" y="210"/>
                      <a:pt x="213" y="210"/>
                      <a:pt x="213" y="210"/>
                    </a:cubicBezTo>
                    <a:cubicBezTo>
                      <a:pt x="214" y="210"/>
                      <a:pt x="214" y="210"/>
                      <a:pt x="214" y="210"/>
                    </a:cubicBezTo>
                    <a:cubicBezTo>
                      <a:pt x="221" y="225"/>
                      <a:pt x="221" y="225"/>
                      <a:pt x="221" y="225"/>
                    </a:cubicBezTo>
                    <a:cubicBezTo>
                      <a:pt x="221" y="225"/>
                      <a:pt x="221" y="225"/>
                      <a:pt x="221" y="225"/>
                    </a:cubicBezTo>
                    <a:cubicBezTo>
                      <a:pt x="220" y="231"/>
                      <a:pt x="220" y="231"/>
                      <a:pt x="220" y="231"/>
                    </a:cubicBezTo>
                    <a:cubicBezTo>
                      <a:pt x="221" y="236"/>
                      <a:pt x="221" y="236"/>
                      <a:pt x="221" y="236"/>
                    </a:cubicBezTo>
                    <a:cubicBezTo>
                      <a:pt x="221" y="239"/>
                      <a:pt x="223" y="240"/>
                      <a:pt x="224" y="240"/>
                    </a:cubicBezTo>
                    <a:cubicBezTo>
                      <a:pt x="226" y="240"/>
                      <a:pt x="227" y="239"/>
                      <a:pt x="229" y="237"/>
                    </a:cubicBezTo>
                    <a:cubicBezTo>
                      <a:pt x="229" y="236"/>
                      <a:pt x="229" y="236"/>
                      <a:pt x="229" y="236"/>
                    </a:cubicBezTo>
                    <a:cubicBezTo>
                      <a:pt x="229" y="236"/>
                      <a:pt x="229" y="236"/>
                      <a:pt x="229" y="236"/>
                    </a:cubicBezTo>
                    <a:cubicBezTo>
                      <a:pt x="230" y="236"/>
                      <a:pt x="230" y="236"/>
                      <a:pt x="230" y="236"/>
                    </a:cubicBezTo>
                    <a:cubicBezTo>
                      <a:pt x="239" y="233"/>
                      <a:pt x="239" y="233"/>
                      <a:pt x="239" y="233"/>
                    </a:cubicBezTo>
                    <a:cubicBezTo>
                      <a:pt x="239" y="233"/>
                      <a:pt x="239" y="233"/>
                      <a:pt x="239" y="233"/>
                    </a:cubicBezTo>
                    <a:cubicBezTo>
                      <a:pt x="240" y="233"/>
                      <a:pt x="240" y="233"/>
                      <a:pt x="240" y="233"/>
                    </a:cubicBezTo>
                    <a:cubicBezTo>
                      <a:pt x="245" y="233"/>
                      <a:pt x="247" y="234"/>
                      <a:pt x="249" y="236"/>
                    </a:cubicBezTo>
                    <a:cubicBezTo>
                      <a:pt x="249" y="247"/>
                      <a:pt x="249" y="247"/>
                      <a:pt x="249" y="247"/>
                    </a:cubicBezTo>
                    <a:cubicBezTo>
                      <a:pt x="249" y="247"/>
                      <a:pt x="249" y="247"/>
                      <a:pt x="249" y="247"/>
                    </a:cubicBezTo>
                    <a:cubicBezTo>
                      <a:pt x="251" y="248"/>
                      <a:pt x="251" y="248"/>
                      <a:pt x="251" y="248"/>
                    </a:cubicBezTo>
                    <a:cubicBezTo>
                      <a:pt x="255" y="249"/>
                      <a:pt x="255" y="249"/>
                      <a:pt x="255" y="249"/>
                    </a:cubicBezTo>
                    <a:cubicBezTo>
                      <a:pt x="261" y="249"/>
                      <a:pt x="261" y="249"/>
                      <a:pt x="261" y="249"/>
                    </a:cubicBezTo>
                    <a:cubicBezTo>
                      <a:pt x="271" y="246"/>
                      <a:pt x="271" y="246"/>
                      <a:pt x="271" y="246"/>
                    </a:cubicBezTo>
                    <a:cubicBezTo>
                      <a:pt x="277" y="241"/>
                      <a:pt x="277" y="241"/>
                      <a:pt x="277" y="241"/>
                    </a:cubicBezTo>
                    <a:cubicBezTo>
                      <a:pt x="278" y="236"/>
                      <a:pt x="278" y="236"/>
                      <a:pt x="278" y="236"/>
                    </a:cubicBezTo>
                    <a:cubicBezTo>
                      <a:pt x="275" y="233"/>
                      <a:pt x="275" y="233"/>
                      <a:pt x="275" y="233"/>
                    </a:cubicBezTo>
                    <a:cubicBezTo>
                      <a:pt x="265" y="229"/>
                      <a:pt x="265" y="229"/>
                      <a:pt x="265" y="229"/>
                    </a:cubicBezTo>
                    <a:cubicBezTo>
                      <a:pt x="265" y="229"/>
                      <a:pt x="265" y="229"/>
                      <a:pt x="265" y="229"/>
                    </a:cubicBezTo>
                    <a:cubicBezTo>
                      <a:pt x="264" y="229"/>
                      <a:pt x="264" y="229"/>
                      <a:pt x="264" y="229"/>
                    </a:cubicBezTo>
                    <a:cubicBezTo>
                      <a:pt x="264" y="229"/>
                      <a:pt x="264" y="229"/>
                      <a:pt x="264" y="229"/>
                    </a:cubicBezTo>
                    <a:cubicBezTo>
                      <a:pt x="264" y="229"/>
                      <a:pt x="264" y="229"/>
                      <a:pt x="264" y="229"/>
                    </a:cubicBezTo>
                    <a:cubicBezTo>
                      <a:pt x="252" y="217"/>
                      <a:pt x="252" y="217"/>
                      <a:pt x="252" y="217"/>
                    </a:cubicBezTo>
                    <a:cubicBezTo>
                      <a:pt x="253" y="216"/>
                      <a:pt x="253" y="216"/>
                      <a:pt x="253" y="216"/>
                    </a:cubicBezTo>
                    <a:cubicBezTo>
                      <a:pt x="259" y="211"/>
                      <a:pt x="259" y="211"/>
                      <a:pt x="259" y="211"/>
                    </a:cubicBezTo>
                    <a:cubicBezTo>
                      <a:pt x="259" y="210"/>
                      <a:pt x="259" y="210"/>
                      <a:pt x="259" y="210"/>
                    </a:cubicBezTo>
                    <a:cubicBezTo>
                      <a:pt x="259" y="210"/>
                      <a:pt x="259" y="210"/>
                      <a:pt x="259" y="210"/>
                    </a:cubicBezTo>
                    <a:cubicBezTo>
                      <a:pt x="265" y="208"/>
                      <a:pt x="265" y="208"/>
                      <a:pt x="265" y="208"/>
                    </a:cubicBezTo>
                    <a:cubicBezTo>
                      <a:pt x="265" y="208"/>
                      <a:pt x="265" y="208"/>
                      <a:pt x="265" y="208"/>
                    </a:cubicBezTo>
                    <a:cubicBezTo>
                      <a:pt x="267" y="208"/>
                      <a:pt x="267" y="208"/>
                      <a:pt x="267" y="208"/>
                    </a:cubicBezTo>
                    <a:cubicBezTo>
                      <a:pt x="275" y="209"/>
                      <a:pt x="275" y="209"/>
                      <a:pt x="275" y="209"/>
                    </a:cubicBezTo>
                    <a:cubicBezTo>
                      <a:pt x="275" y="209"/>
                      <a:pt x="275" y="209"/>
                      <a:pt x="275" y="209"/>
                    </a:cubicBezTo>
                    <a:cubicBezTo>
                      <a:pt x="275" y="210"/>
                      <a:pt x="275" y="210"/>
                      <a:pt x="275" y="210"/>
                    </a:cubicBezTo>
                    <a:cubicBezTo>
                      <a:pt x="275" y="207"/>
                      <a:pt x="275" y="207"/>
                      <a:pt x="275" y="207"/>
                    </a:cubicBezTo>
                    <a:cubicBezTo>
                      <a:pt x="272" y="201"/>
                      <a:pt x="272" y="201"/>
                      <a:pt x="272" y="201"/>
                    </a:cubicBezTo>
                    <a:cubicBezTo>
                      <a:pt x="266" y="198"/>
                      <a:pt x="266" y="198"/>
                      <a:pt x="266" y="198"/>
                    </a:cubicBezTo>
                    <a:cubicBezTo>
                      <a:pt x="259" y="187"/>
                      <a:pt x="259" y="187"/>
                      <a:pt x="259" y="187"/>
                    </a:cubicBezTo>
                    <a:cubicBezTo>
                      <a:pt x="259" y="187"/>
                      <a:pt x="259" y="187"/>
                      <a:pt x="259" y="187"/>
                    </a:cubicBezTo>
                    <a:cubicBezTo>
                      <a:pt x="258" y="186"/>
                      <a:pt x="258" y="186"/>
                      <a:pt x="258" y="186"/>
                    </a:cubicBezTo>
                    <a:cubicBezTo>
                      <a:pt x="258" y="186"/>
                      <a:pt x="258" y="186"/>
                      <a:pt x="258" y="186"/>
                    </a:cubicBezTo>
                    <a:cubicBezTo>
                      <a:pt x="255" y="173"/>
                      <a:pt x="255" y="173"/>
                      <a:pt x="255" y="173"/>
                    </a:cubicBezTo>
                    <a:cubicBezTo>
                      <a:pt x="255" y="163"/>
                      <a:pt x="255" y="163"/>
                      <a:pt x="255" y="163"/>
                    </a:cubicBezTo>
                    <a:cubicBezTo>
                      <a:pt x="261" y="157"/>
                      <a:pt x="261" y="157"/>
                      <a:pt x="261" y="157"/>
                    </a:cubicBezTo>
                    <a:cubicBezTo>
                      <a:pt x="271" y="157"/>
                      <a:pt x="271" y="157"/>
                      <a:pt x="271" y="157"/>
                    </a:cubicBezTo>
                    <a:cubicBezTo>
                      <a:pt x="293" y="159"/>
                      <a:pt x="293" y="159"/>
                      <a:pt x="293" y="159"/>
                    </a:cubicBezTo>
                    <a:cubicBezTo>
                      <a:pt x="303" y="144"/>
                      <a:pt x="303" y="144"/>
                      <a:pt x="303" y="144"/>
                    </a:cubicBezTo>
                    <a:cubicBezTo>
                      <a:pt x="303" y="143"/>
                      <a:pt x="303" y="143"/>
                      <a:pt x="303" y="143"/>
                    </a:cubicBezTo>
                    <a:cubicBezTo>
                      <a:pt x="304" y="143"/>
                      <a:pt x="304" y="143"/>
                      <a:pt x="304" y="143"/>
                    </a:cubicBezTo>
                    <a:cubicBezTo>
                      <a:pt x="313" y="139"/>
                      <a:pt x="313" y="139"/>
                      <a:pt x="313" y="139"/>
                    </a:cubicBezTo>
                    <a:cubicBezTo>
                      <a:pt x="317" y="130"/>
                      <a:pt x="317" y="130"/>
                      <a:pt x="317" y="130"/>
                    </a:cubicBezTo>
                    <a:cubicBezTo>
                      <a:pt x="317" y="129"/>
                      <a:pt x="317" y="129"/>
                      <a:pt x="317" y="129"/>
                    </a:cubicBezTo>
                    <a:cubicBezTo>
                      <a:pt x="327" y="121"/>
                      <a:pt x="327" y="121"/>
                      <a:pt x="327" y="121"/>
                    </a:cubicBezTo>
                    <a:cubicBezTo>
                      <a:pt x="332" y="112"/>
                      <a:pt x="332" y="112"/>
                      <a:pt x="332" y="112"/>
                    </a:cubicBezTo>
                    <a:cubicBezTo>
                      <a:pt x="332" y="112"/>
                      <a:pt x="332" y="112"/>
                      <a:pt x="332" y="112"/>
                    </a:cubicBezTo>
                    <a:cubicBezTo>
                      <a:pt x="333" y="112"/>
                      <a:pt x="333" y="112"/>
                      <a:pt x="333" y="112"/>
                    </a:cubicBezTo>
                    <a:cubicBezTo>
                      <a:pt x="333" y="111"/>
                      <a:pt x="333" y="111"/>
                      <a:pt x="333" y="111"/>
                    </a:cubicBezTo>
                    <a:cubicBezTo>
                      <a:pt x="333" y="111"/>
                      <a:pt x="333" y="111"/>
                      <a:pt x="333" y="111"/>
                    </a:cubicBezTo>
                    <a:cubicBezTo>
                      <a:pt x="337" y="107"/>
                      <a:pt x="337" y="107"/>
                      <a:pt x="337" y="107"/>
                    </a:cubicBezTo>
                    <a:cubicBezTo>
                      <a:pt x="341" y="99"/>
                      <a:pt x="341" y="99"/>
                      <a:pt x="341" y="99"/>
                    </a:cubicBezTo>
                    <a:cubicBezTo>
                      <a:pt x="343" y="87"/>
                      <a:pt x="343" y="87"/>
                      <a:pt x="343" y="87"/>
                    </a:cubicBezTo>
                    <a:cubicBezTo>
                      <a:pt x="343" y="86"/>
                      <a:pt x="343" y="86"/>
                      <a:pt x="343" y="86"/>
                    </a:cubicBezTo>
                    <a:cubicBezTo>
                      <a:pt x="343" y="85"/>
                      <a:pt x="343" y="85"/>
                      <a:pt x="343" y="85"/>
                    </a:cubicBezTo>
                    <a:cubicBezTo>
                      <a:pt x="350" y="81"/>
                      <a:pt x="350" y="81"/>
                      <a:pt x="350" y="81"/>
                    </a:cubicBezTo>
                    <a:cubicBezTo>
                      <a:pt x="351" y="79"/>
                      <a:pt x="351" y="79"/>
                      <a:pt x="351" y="79"/>
                    </a:cubicBezTo>
                    <a:cubicBezTo>
                      <a:pt x="342" y="78"/>
                      <a:pt x="342" y="78"/>
                      <a:pt x="342" y="78"/>
                    </a:cubicBezTo>
                    <a:cubicBezTo>
                      <a:pt x="326" y="79"/>
                      <a:pt x="326" y="79"/>
                      <a:pt x="326" y="79"/>
                    </a:cubicBezTo>
                    <a:cubicBezTo>
                      <a:pt x="325" y="78"/>
                      <a:pt x="325" y="78"/>
                      <a:pt x="325" y="78"/>
                    </a:cubicBezTo>
                    <a:cubicBezTo>
                      <a:pt x="319" y="73"/>
                      <a:pt x="319" y="73"/>
                      <a:pt x="319" y="73"/>
                    </a:cubicBezTo>
                    <a:cubicBezTo>
                      <a:pt x="319" y="73"/>
                      <a:pt x="319" y="73"/>
                      <a:pt x="319" y="73"/>
                    </a:cubicBezTo>
                    <a:cubicBezTo>
                      <a:pt x="319" y="73"/>
                      <a:pt x="319" y="73"/>
                      <a:pt x="319" y="73"/>
                    </a:cubicBezTo>
                    <a:cubicBezTo>
                      <a:pt x="319" y="73"/>
                      <a:pt x="319" y="73"/>
                      <a:pt x="319" y="73"/>
                    </a:cubicBezTo>
                    <a:cubicBezTo>
                      <a:pt x="315" y="68"/>
                      <a:pt x="315" y="68"/>
                      <a:pt x="315" y="68"/>
                    </a:cubicBezTo>
                    <a:cubicBezTo>
                      <a:pt x="315" y="69"/>
                      <a:pt x="315" y="69"/>
                      <a:pt x="315" y="69"/>
                    </a:cubicBezTo>
                    <a:cubicBezTo>
                      <a:pt x="314" y="69"/>
                      <a:pt x="314" y="69"/>
                      <a:pt x="314" y="69"/>
                    </a:cubicBezTo>
                    <a:cubicBezTo>
                      <a:pt x="313" y="71"/>
                      <a:pt x="311" y="71"/>
                      <a:pt x="309" y="71"/>
                    </a:cubicBezTo>
                    <a:cubicBezTo>
                      <a:pt x="307" y="72"/>
                      <a:pt x="307" y="72"/>
                      <a:pt x="307" y="72"/>
                    </a:cubicBezTo>
                    <a:cubicBezTo>
                      <a:pt x="306" y="73"/>
                      <a:pt x="305" y="73"/>
                      <a:pt x="304" y="73"/>
                    </a:cubicBezTo>
                    <a:cubicBezTo>
                      <a:pt x="303" y="73"/>
                      <a:pt x="303" y="71"/>
                      <a:pt x="302" y="69"/>
                    </a:cubicBezTo>
                    <a:cubicBezTo>
                      <a:pt x="302" y="67"/>
                      <a:pt x="301" y="65"/>
                      <a:pt x="299" y="63"/>
                    </a:cubicBezTo>
                    <a:cubicBezTo>
                      <a:pt x="298" y="63"/>
                      <a:pt x="298" y="63"/>
                      <a:pt x="298" y="63"/>
                    </a:cubicBezTo>
                    <a:cubicBezTo>
                      <a:pt x="298" y="63"/>
                      <a:pt x="298" y="63"/>
                      <a:pt x="298" y="63"/>
                    </a:cubicBezTo>
                    <a:cubicBezTo>
                      <a:pt x="298" y="63"/>
                      <a:pt x="298" y="63"/>
                      <a:pt x="298" y="63"/>
                    </a:cubicBezTo>
                    <a:cubicBezTo>
                      <a:pt x="296" y="57"/>
                      <a:pt x="296" y="57"/>
                      <a:pt x="296" y="57"/>
                    </a:cubicBezTo>
                    <a:cubicBezTo>
                      <a:pt x="294" y="57"/>
                      <a:pt x="294" y="57"/>
                      <a:pt x="294" y="57"/>
                    </a:cubicBezTo>
                    <a:cubicBezTo>
                      <a:pt x="288" y="61"/>
                      <a:pt x="288" y="61"/>
                      <a:pt x="288" y="61"/>
                    </a:cubicBezTo>
                    <a:cubicBezTo>
                      <a:pt x="288" y="62"/>
                      <a:pt x="288" y="62"/>
                      <a:pt x="288" y="62"/>
                    </a:cubicBezTo>
                    <a:cubicBezTo>
                      <a:pt x="287" y="62"/>
                      <a:pt x="287" y="62"/>
                      <a:pt x="287" y="62"/>
                    </a:cubicBezTo>
                    <a:cubicBezTo>
                      <a:pt x="273" y="65"/>
                      <a:pt x="273" y="65"/>
                      <a:pt x="273" y="65"/>
                    </a:cubicBezTo>
                    <a:cubicBezTo>
                      <a:pt x="273" y="65"/>
                      <a:pt x="273" y="65"/>
                      <a:pt x="273" y="65"/>
                    </a:cubicBezTo>
                    <a:cubicBezTo>
                      <a:pt x="272" y="64"/>
                      <a:pt x="272" y="64"/>
                      <a:pt x="272" y="64"/>
                    </a:cubicBezTo>
                    <a:cubicBezTo>
                      <a:pt x="263" y="58"/>
                      <a:pt x="263" y="58"/>
                      <a:pt x="263" y="58"/>
                    </a:cubicBezTo>
                    <a:cubicBezTo>
                      <a:pt x="263" y="58"/>
                      <a:pt x="263" y="58"/>
                      <a:pt x="263" y="58"/>
                    </a:cubicBezTo>
                    <a:cubicBezTo>
                      <a:pt x="262" y="57"/>
                      <a:pt x="262" y="57"/>
                      <a:pt x="262" y="57"/>
                    </a:cubicBezTo>
                    <a:cubicBezTo>
                      <a:pt x="262" y="57"/>
                      <a:pt x="262" y="57"/>
                      <a:pt x="262" y="57"/>
                    </a:cubicBezTo>
                    <a:cubicBezTo>
                      <a:pt x="262" y="57"/>
                      <a:pt x="262" y="57"/>
                      <a:pt x="262" y="57"/>
                    </a:cubicBezTo>
                    <a:cubicBezTo>
                      <a:pt x="259" y="52"/>
                      <a:pt x="259" y="52"/>
                      <a:pt x="259" y="52"/>
                    </a:cubicBezTo>
                    <a:cubicBezTo>
                      <a:pt x="253" y="59"/>
                      <a:pt x="253" y="59"/>
                      <a:pt x="253" y="59"/>
                    </a:cubicBezTo>
                    <a:cubicBezTo>
                      <a:pt x="248" y="65"/>
                      <a:pt x="244" y="67"/>
                      <a:pt x="242" y="65"/>
                    </a:cubicBezTo>
                    <a:cubicBezTo>
                      <a:pt x="233" y="60"/>
                      <a:pt x="233" y="60"/>
                      <a:pt x="233" y="60"/>
                    </a:cubicBezTo>
                    <a:cubicBezTo>
                      <a:pt x="226" y="59"/>
                      <a:pt x="226" y="59"/>
                      <a:pt x="226" y="59"/>
                    </a:cubicBezTo>
                    <a:cubicBezTo>
                      <a:pt x="225" y="60"/>
                      <a:pt x="225" y="60"/>
                      <a:pt x="225" y="60"/>
                    </a:cubicBezTo>
                    <a:cubicBezTo>
                      <a:pt x="219" y="55"/>
                      <a:pt x="219" y="55"/>
                      <a:pt x="219" y="55"/>
                    </a:cubicBezTo>
                    <a:cubicBezTo>
                      <a:pt x="219" y="55"/>
                      <a:pt x="219" y="55"/>
                      <a:pt x="219" y="55"/>
                    </a:cubicBezTo>
                    <a:cubicBezTo>
                      <a:pt x="218" y="55"/>
                      <a:pt x="218" y="55"/>
                      <a:pt x="218" y="55"/>
                    </a:cubicBezTo>
                    <a:cubicBezTo>
                      <a:pt x="221" y="44"/>
                      <a:pt x="221" y="44"/>
                      <a:pt x="221" y="44"/>
                    </a:cubicBezTo>
                    <a:cubicBezTo>
                      <a:pt x="221" y="40"/>
                      <a:pt x="221" y="40"/>
                      <a:pt x="221" y="40"/>
                    </a:cubicBezTo>
                    <a:cubicBezTo>
                      <a:pt x="217" y="39"/>
                      <a:pt x="217" y="39"/>
                      <a:pt x="217" y="39"/>
                    </a:cubicBezTo>
                    <a:cubicBezTo>
                      <a:pt x="217" y="39"/>
                      <a:pt x="217" y="39"/>
                      <a:pt x="217" y="39"/>
                    </a:cubicBezTo>
                    <a:cubicBezTo>
                      <a:pt x="208" y="29"/>
                      <a:pt x="208" y="29"/>
                      <a:pt x="208" y="29"/>
                    </a:cubicBezTo>
                    <a:cubicBezTo>
                      <a:pt x="209" y="23"/>
                      <a:pt x="209" y="23"/>
                      <a:pt x="209" y="23"/>
                    </a:cubicBezTo>
                    <a:cubicBezTo>
                      <a:pt x="188" y="21"/>
                      <a:pt x="188" y="21"/>
                      <a:pt x="188" y="21"/>
                    </a:cubicBezTo>
                    <a:cubicBezTo>
                      <a:pt x="180" y="16"/>
                      <a:pt x="180" y="16"/>
                      <a:pt x="180" y="16"/>
                    </a:cubicBezTo>
                    <a:cubicBezTo>
                      <a:pt x="178" y="15"/>
                      <a:pt x="176" y="13"/>
                      <a:pt x="175" y="9"/>
                    </a:cubicBezTo>
                    <a:cubicBezTo>
                      <a:pt x="174" y="6"/>
                      <a:pt x="174" y="6"/>
                      <a:pt x="174" y="6"/>
                    </a:cubicBezTo>
                    <a:cubicBezTo>
                      <a:pt x="172" y="0"/>
                      <a:pt x="172" y="0"/>
                      <a:pt x="172" y="0"/>
                    </a:cubicBezTo>
                    <a:cubicBezTo>
                      <a:pt x="169" y="0"/>
                      <a:pt x="169" y="0"/>
                      <a:pt x="169" y="0"/>
                    </a:cubicBezTo>
                    <a:cubicBezTo>
                      <a:pt x="163" y="5"/>
                      <a:pt x="163" y="5"/>
                      <a:pt x="163" y="5"/>
                    </a:cubicBezTo>
                    <a:cubicBezTo>
                      <a:pt x="155" y="15"/>
                      <a:pt x="155" y="15"/>
                      <a:pt x="155" y="15"/>
                    </a:cubicBezTo>
                    <a:cubicBezTo>
                      <a:pt x="157" y="21"/>
                      <a:pt x="157" y="21"/>
                      <a:pt x="157" y="21"/>
                    </a:cubicBezTo>
                    <a:cubicBezTo>
                      <a:pt x="159" y="30"/>
                      <a:pt x="159" y="30"/>
                      <a:pt x="159" y="30"/>
                    </a:cubicBezTo>
                    <a:cubicBezTo>
                      <a:pt x="159" y="31"/>
                      <a:pt x="159" y="31"/>
                      <a:pt x="159" y="31"/>
                    </a:cubicBezTo>
                    <a:cubicBezTo>
                      <a:pt x="160" y="31"/>
                      <a:pt x="160" y="31"/>
                      <a:pt x="160" y="31"/>
                    </a:cubicBezTo>
                    <a:cubicBezTo>
                      <a:pt x="159" y="31"/>
                      <a:pt x="159" y="31"/>
                      <a:pt x="159" y="31"/>
                    </a:cubicBezTo>
                    <a:cubicBezTo>
                      <a:pt x="159" y="31"/>
                      <a:pt x="159" y="31"/>
                      <a:pt x="159" y="31"/>
                    </a:cubicBezTo>
                    <a:cubicBezTo>
                      <a:pt x="159" y="34"/>
                      <a:pt x="156" y="35"/>
                      <a:pt x="153" y="35"/>
                    </a:cubicBezTo>
                    <a:cubicBezTo>
                      <a:pt x="145" y="35"/>
                      <a:pt x="145" y="35"/>
                      <a:pt x="145" y="35"/>
                    </a:cubicBezTo>
                    <a:cubicBezTo>
                      <a:pt x="140" y="33"/>
                      <a:pt x="140" y="33"/>
                      <a:pt x="140" y="33"/>
                    </a:cubicBezTo>
                    <a:cubicBezTo>
                      <a:pt x="134" y="35"/>
                      <a:pt x="134" y="35"/>
                      <a:pt x="134" y="35"/>
                    </a:cubicBezTo>
                    <a:cubicBezTo>
                      <a:pt x="133" y="35"/>
                      <a:pt x="133" y="35"/>
                      <a:pt x="133" y="35"/>
                    </a:cubicBezTo>
                    <a:cubicBezTo>
                      <a:pt x="132" y="35"/>
                      <a:pt x="132" y="35"/>
                      <a:pt x="132" y="35"/>
                    </a:cubicBezTo>
                    <a:cubicBezTo>
                      <a:pt x="131" y="41"/>
                      <a:pt x="131" y="41"/>
                      <a:pt x="131" y="41"/>
                    </a:cubicBezTo>
                    <a:cubicBezTo>
                      <a:pt x="131" y="41"/>
                      <a:pt x="131" y="41"/>
                      <a:pt x="131" y="41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29" y="43"/>
                      <a:pt x="129" y="43"/>
                      <a:pt x="129" y="43"/>
                    </a:cubicBezTo>
                    <a:cubicBezTo>
                      <a:pt x="119" y="39"/>
                      <a:pt x="119" y="39"/>
                      <a:pt x="119" y="39"/>
                    </a:cubicBezTo>
                    <a:cubicBezTo>
                      <a:pt x="119" y="43"/>
                      <a:pt x="120" y="45"/>
                      <a:pt x="121" y="48"/>
                    </a:cubicBezTo>
                    <a:cubicBezTo>
                      <a:pt x="123" y="51"/>
                      <a:pt x="123" y="53"/>
                      <a:pt x="122" y="55"/>
                    </a:cubicBezTo>
                    <a:cubicBezTo>
                      <a:pt x="121" y="58"/>
                      <a:pt x="121" y="58"/>
                      <a:pt x="121" y="58"/>
                    </a:cubicBezTo>
                    <a:cubicBezTo>
                      <a:pt x="119" y="59"/>
                      <a:pt x="116" y="60"/>
                      <a:pt x="111" y="59"/>
                    </a:cubicBezTo>
                    <a:cubicBezTo>
                      <a:pt x="104" y="59"/>
                      <a:pt x="104" y="59"/>
                      <a:pt x="104" y="59"/>
                    </a:cubicBezTo>
                    <a:cubicBezTo>
                      <a:pt x="103" y="71"/>
                      <a:pt x="103" y="71"/>
                      <a:pt x="103" y="71"/>
                    </a:cubicBezTo>
                    <a:cubicBezTo>
                      <a:pt x="95" y="67"/>
                      <a:pt x="95" y="67"/>
                      <a:pt x="95" y="67"/>
                    </a:cubicBezTo>
                    <a:cubicBezTo>
                      <a:pt x="94" y="67"/>
                      <a:pt x="94" y="67"/>
                      <a:pt x="94" y="67"/>
                    </a:cubicBezTo>
                    <a:cubicBezTo>
                      <a:pt x="94" y="67"/>
                      <a:pt x="94" y="67"/>
                      <a:pt x="94" y="67"/>
                    </a:cubicBezTo>
                    <a:cubicBezTo>
                      <a:pt x="89" y="59"/>
                      <a:pt x="89" y="59"/>
                      <a:pt x="89" y="59"/>
                    </a:cubicBezTo>
                    <a:cubicBezTo>
                      <a:pt x="80" y="55"/>
                      <a:pt x="80" y="55"/>
                      <a:pt x="80" y="55"/>
                    </a:cubicBezTo>
                    <a:cubicBezTo>
                      <a:pt x="77" y="50"/>
                      <a:pt x="77" y="50"/>
                      <a:pt x="77" y="50"/>
                    </a:cubicBezTo>
                    <a:cubicBezTo>
                      <a:pt x="74" y="53"/>
                      <a:pt x="74" y="53"/>
                      <a:pt x="74" y="53"/>
                    </a:cubicBezTo>
                    <a:cubicBezTo>
                      <a:pt x="73" y="53"/>
                      <a:pt x="73" y="53"/>
                      <a:pt x="73" y="53"/>
                    </a:cubicBezTo>
                    <a:cubicBezTo>
                      <a:pt x="67" y="54"/>
                      <a:pt x="67" y="54"/>
                      <a:pt x="67" y="54"/>
                    </a:cubicBezTo>
                    <a:cubicBezTo>
                      <a:pt x="66" y="54"/>
                      <a:pt x="66" y="54"/>
                      <a:pt x="66" y="54"/>
                    </a:cubicBezTo>
                    <a:cubicBezTo>
                      <a:pt x="63" y="47"/>
                      <a:pt x="63" y="47"/>
                      <a:pt x="63" y="47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59" y="42"/>
                      <a:pt x="59" y="42"/>
                      <a:pt x="59" y="42"/>
                    </a:cubicBezTo>
                    <a:cubicBezTo>
                      <a:pt x="56" y="38"/>
                      <a:pt x="54" y="35"/>
                      <a:pt x="53" y="33"/>
                    </a:cubicBezTo>
                    <a:cubicBezTo>
                      <a:pt x="53" y="32"/>
                      <a:pt x="53" y="31"/>
                      <a:pt x="51" y="31"/>
                    </a:cubicBezTo>
                    <a:cubicBezTo>
                      <a:pt x="49" y="31"/>
                      <a:pt x="49" y="31"/>
                      <a:pt x="49" y="31"/>
                    </a:cubicBezTo>
                    <a:cubicBezTo>
                      <a:pt x="46" y="29"/>
                      <a:pt x="44" y="27"/>
                      <a:pt x="43" y="23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1" y="11"/>
                      <a:pt x="41" y="11"/>
                      <a:pt x="41" y="11"/>
                    </a:cubicBezTo>
                    <a:cubicBezTo>
                      <a:pt x="39" y="6"/>
                      <a:pt x="39" y="6"/>
                      <a:pt x="39" y="6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3" y="7"/>
                      <a:pt x="33" y="7"/>
                      <a:pt x="3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8" name="íṥḷïḋè"/>
              <p:cNvSpPr/>
              <p:nvPr/>
            </p:nvSpPr>
            <p:spPr bwMode="auto">
              <a:xfrm>
                <a:off x="1120" y="2052"/>
                <a:ext cx="1489" cy="904"/>
              </a:xfrm>
              <a:custGeom>
                <a:avLst/>
                <a:gdLst>
                  <a:gd name="T0" fmla="*/ 67 w 629"/>
                  <a:gd name="T1" fmla="*/ 18 h 382"/>
                  <a:gd name="T2" fmla="*/ 34 w 629"/>
                  <a:gd name="T3" fmla="*/ 29 h 382"/>
                  <a:gd name="T4" fmla="*/ 21 w 629"/>
                  <a:gd name="T5" fmla="*/ 54 h 382"/>
                  <a:gd name="T6" fmla="*/ 10 w 629"/>
                  <a:gd name="T7" fmla="*/ 105 h 382"/>
                  <a:gd name="T8" fmla="*/ 9 w 629"/>
                  <a:gd name="T9" fmla="*/ 119 h 382"/>
                  <a:gd name="T10" fmla="*/ 31 w 629"/>
                  <a:gd name="T11" fmla="*/ 166 h 382"/>
                  <a:gd name="T12" fmla="*/ 65 w 629"/>
                  <a:gd name="T13" fmla="*/ 204 h 382"/>
                  <a:gd name="T14" fmla="*/ 92 w 629"/>
                  <a:gd name="T15" fmla="*/ 196 h 382"/>
                  <a:gd name="T16" fmla="*/ 118 w 629"/>
                  <a:gd name="T17" fmla="*/ 230 h 382"/>
                  <a:gd name="T18" fmla="*/ 145 w 629"/>
                  <a:gd name="T19" fmla="*/ 250 h 382"/>
                  <a:gd name="T20" fmla="*/ 157 w 629"/>
                  <a:gd name="T21" fmla="*/ 271 h 382"/>
                  <a:gd name="T22" fmla="*/ 189 w 629"/>
                  <a:gd name="T23" fmla="*/ 293 h 382"/>
                  <a:gd name="T24" fmla="*/ 204 w 629"/>
                  <a:gd name="T25" fmla="*/ 302 h 382"/>
                  <a:gd name="T26" fmla="*/ 236 w 629"/>
                  <a:gd name="T27" fmla="*/ 314 h 382"/>
                  <a:gd name="T28" fmla="*/ 299 w 629"/>
                  <a:gd name="T29" fmla="*/ 324 h 382"/>
                  <a:gd name="T30" fmla="*/ 297 w 629"/>
                  <a:gd name="T31" fmla="*/ 350 h 382"/>
                  <a:gd name="T32" fmla="*/ 387 w 629"/>
                  <a:gd name="T33" fmla="*/ 339 h 382"/>
                  <a:gd name="T34" fmla="*/ 397 w 629"/>
                  <a:gd name="T35" fmla="*/ 369 h 382"/>
                  <a:gd name="T36" fmla="*/ 479 w 629"/>
                  <a:gd name="T37" fmla="*/ 357 h 382"/>
                  <a:gd name="T38" fmla="*/ 513 w 629"/>
                  <a:gd name="T39" fmla="*/ 340 h 382"/>
                  <a:gd name="T40" fmla="*/ 569 w 629"/>
                  <a:gd name="T41" fmla="*/ 360 h 382"/>
                  <a:gd name="T42" fmla="*/ 570 w 629"/>
                  <a:gd name="T43" fmla="*/ 358 h 382"/>
                  <a:gd name="T44" fmla="*/ 597 w 629"/>
                  <a:gd name="T45" fmla="*/ 348 h 382"/>
                  <a:gd name="T46" fmla="*/ 608 w 629"/>
                  <a:gd name="T47" fmla="*/ 332 h 382"/>
                  <a:gd name="T48" fmla="*/ 624 w 629"/>
                  <a:gd name="T49" fmla="*/ 281 h 382"/>
                  <a:gd name="T50" fmla="*/ 617 w 629"/>
                  <a:gd name="T51" fmla="*/ 248 h 382"/>
                  <a:gd name="T52" fmla="*/ 601 w 629"/>
                  <a:gd name="T53" fmla="*/ 207 h 382"/>
                  <a:gd name="T54" fmla="*/ 593 w 629"/>
                  <a:gd name="T55" fmla="*/ 192 h 382"/>
                  <a:gd name="T56" fmla="*/ 583 w 629"/>
                  <a:gd name="T57" fmla="*/ 197 h 382"/>
                  <a:gd name="T58" fmla="*/ 558 w 629"/>
                  <a:gd name="T59" fmla="*/ 203 h 382"/>
                  <a:gd name="T60" fmla="*/ 532 w 629"/>
                  <a:gd name="T61" fmla="*/ 214 h 382"/>
                  <a:gd name="T62" fmla="*/ 513 w 629"/>
                  <a:gd name="T63" fmla="*/ 190 h 382"/>
                  <a:gd name="T64" fmla="*/ 496 w 629"/>
                  <a:gd name="T65" fmla="*/ 172 h 382"/>
                  <a:gd name="T66" fmla="*/ 443 w 629"/>
                  <a:gd name="T67" fmla="*/ 166 h 382"/>
                  <a:gd name="T68" fmla="*/ 403 w 629"/>
                  <a:gd name="T69" fmla="*/ 150 h 382"/>
                  <a:gd name="T70" fmla="*/ 389 w 629"/>
                  <a:gd name="T71" fmla="*/ 134 h 382"/>
                  <a:gd name="T72" fmla="*/ 369 w 629"/>
                  <a:gd name="T73" fmla="*/ 136 h 382"/>
                  <a:gd name="T74" fmla="*/ 347 w 629"/>
                  <a:gd name="T75" fmla="*/ 98 h 382"/>
                  <a:gd name="T76" fmla="*/ 356 w 629"/>
                  <a:gd name="T77" fmla="*/ 74 h 382"/>
                  <a:gd name="T78" fmla="*/ 357 w 629"/>
                  <a:gd name="T79" fmla="*/ 40 h 382"/>
                  <a:gd name="T80" fmla="*/ 357 w 629"/>
                  <a:gd name="T81" fmla="*/ 22 h 382"/>
                  <a:gd name="T82" fmla="*/ 355 w 629"/>
                  <a:gd name="T83" fmla="*/ 20 h 382"/>
                  <a:gd name="T84" fmla="*/ 347 w 629"/>
                  <a:gd name="T85" fmla="*/ 15 h 382"/>
                  <a:gd name="T86" fmla="*/ 305 w 629"/>
                  <a:gd name="T87" fmla="*/ 2 h 382"/>
                  <a:gd name="T88" fmla="*/ 260 w 629"/>
                  <a:gd name="T89" fmla="*/ 12 h 382"/>
                  <a:gd name="T90" fmla="*/ 221 w 629"/>
                  <a:gd name="T91" fmla="*/ 18 h 382"/>
                  <a:gd name="T92" fmla="*/ 206 w 629"/>
                  <a:gd name="T93" fmla="*/ 20 h 382"/>
                  <a:gd name="T94" fmla="*/ 171 w 629"/>
                  <a:gd name="T95" fmla="*/ 18 h 382"/>
                  <a:gd name="T96" fmla="*/ 152 w 629"/>
                  <a:gd name="T97" fmla="*/ 0 h 382"/>
                  <a:gd name="T98" fmla="*/ 135 w 629"/>
                  <a:gd name="T99" fmla="*/ 10 h 382"/>
                  <a:gd name="T100" fmla="*/ 92 w 629"/>
                  <a:gd name="T101" fmla="*/ 6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29" h="382">
                    <a:moveTo>
                      <a:pt x="77" y="2"/>
                    </a:moveTo>
                    <a:cubicBezTo>
                      <a:pt x="77" y="2"/>
                      <a:pt x="77" y="2"/>
                      <a:pt x="77" y="2"/>
                    </a:cubicBezTo>
                    <a:cubicBezTo>
                      <a:pt x="76" y="6"/>
                      <a:pt x="73" y="8"/>
                      <a:pt x="70" y="11"/>
                    </a:cubicBezTo>
                    <a:cubicBezTo>
                      <a:pt x="67" y="12"/>
                      <a:pt x="67" y="14"/>
                      <a:pt x="67" y="16"/>
                    </a:cubicBezTo>
                    <a:cubicBezTo>
                      <a:pt x="67" y="18"/>
                      <a:pt x="67" y="18"/>
                      <a:pt x="67" y="18"/>
                    </a:cubicBezTo>
                    <a:cubicBezTo>
                      <a:pt x="67" y="20"/>
                      <a:pt x="65" y="23"/>
                      <a:pt x="62" y="28"/>
                    </a:cubicBezTo>
                    <a:cubicBezTo>
                      <a:pt x="62" y="30"/>
                      <a:pt x="62" y="30"/>
                      <a:pt x="62" y="30"/>
                    </a:cubicBezTo>
                    <a:cubicBezTo>
                      <a:pt x="61" y="31"/>
                      <a:pt x="59" y="32"/>
                      <a:pt x="57" y="32"/>
                    </a:cubicBezTo>
                    <a:cubicBezTo>
                      <a:pt x="34" y="29"/>
                      <a:pt x="34" y="29"/>
                      <a:pt x="34" y="29"/>
                    </a:cubicBezTo>
                    <a:cubicBezTo>
                      <a:pt x="34" y="29"/>
                      <a:pt x="34" y="29"/>
                      <a:pt x="34" y="29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2" y="35"/>
                      <a:pt x="32" y="35"/>
                      <a:pt x="32" y="35"/>
                    </a:cubicBezTo>
                    <a:cubicBezTo>
                      <a:pt x="32" y="35"/>
                      <a:pt x="32" y="35"/>
                      <a:pt x="32" y="35"/>
                    </a:cubicBezTo>
                    <a:cubicBezTo>
                      <a:pt x="32" y="35"/>
                      <a:pt x="32" y="35"/>
                      <a:pt x="32" y="35"/>
                    </a:cubicBezTo>
                    <a:cubicBezTo>
                      <a:pt x="26" y="44"/>
                      <a:pt x="22" y="50"/>
                      <a:pt x="21" y="54"/>
                    </a:cubicBezTo>
                    <a:cubicBezTo>
                      <a:pt x="21" y="56"/>
                      <a:pt x="23" y="63"/>
                      <a:pt x="29" y="75"/>
                    </a:cubicBezTo>
                    <a:cubicBezTo>
                      <a:pt x="32" y="84"/>
                      <a:pt x="32" y="84"/>
                      <a:pt x="32" y="84"/>
                    </a:cubicBezTo>
                    <a:cubicBezTo>
                      <a:pt x="34" y="88"/>
                      <a:pt x="33" y="92"/>
                      <a:pt x="29" y="98"/>
                    </a:cubicBezTo>
                    <a:cubicBezTo>
                      <a:pt x="22" y="105"/>
                      <a:pt x="22" y="105"/>
                      <a:pt x="22" y="105"/>
                    </a:cubicBezTo>
                    <a:cubicBezTo>
                      <a:pt x="10" y="105"/>
                      <a:pt x="10" y="105"/>
                      <a:pt x="10" y="105"/>
                    </a:cubicBezTo>
                    <a:cubicBezTo>
                      <a:pt x="7" y="92"/>
                      <a:pt x="7" y="92"/>
                      <a:pt x="7" y="92"/>
                    </a:cubicBezTo>
                    <a:cubicBezTo>
                      <a:pt x="4" y="108"/>
                      <a:pt x="4" y="108"/>
                      <a:pt x="4" y="108"/>
                    </a:cubicBezTo>
                    <a:cubicBezTo>
                      <a:pt x="9" y="116"/>
                      <a:pt x="9" y="116"/>
                      <a:pt x="9" y="116"/>
                    </a:cubicBezTo>
                    <a:cubicBezTo>
                      <a:pt x="10" y="117"/>
                      <a:pt x="10" y="118"/>
                      <a:pt x="9" y="118"/>
                    </a:cubicBezTo>
                    <a:cubicBezTo>
                      <a:pt x="9" y="119"/>
                      <a:pt x="9" y="119"/>
                      <a:pt x="9" y="119"/>
                    </a:cubicBezTo>
                    <a:cubicBezTo>
                      <a:pt x="7" y="120"/>
                      <a:pt x="5" y="124"/>
                      <a:pt x="2" y="131"/>
                    </a:cubicBezTo>
                    <a:cubicBezTo>
                      <a:pt x="0" y="137"/>
                      <a:pt x="1" y="143"/>
                      <a:pt x="6" y="150"/>
                    </a:cubicBezTo>
                    <a:cubicBezTo>
                      <a:pt x="15" y="150"/>
                      <a:pt x="15" y="150"/>
                      <a:pt x="15" y="150"/>
                    </a:cubicBezTo>
                    <a:cubicBezTo>
                      <a:pt x="19" y="150"/>
                      <a:pt x="23" y="156"/>
                      <a:pt x="30" y="165"/>
                    </a:cubicBezTo>
                    <a:cubicBezTo>
                      <a:pt x="31" y="166"/>
                      <a:pt x="31" y="166"/>
                      <a:pt x="31" y="166"/>
                    </a:cubicBezTo>
                    <a:cubicBezTo>
                      <a:pt x="31" y="166"/>
                      <a:pt x="31" y="166"/>
                      <a:pt x="31" y="166"/>
                    </a:cubicBezTo>
                    <a:cubicBezTo>
                      <a:pt x="31" y="168"/>
                      <a:pt x="32" y="170"/>
                      <a:pt x="34" y="172"/>
                    </a:cubicBezTo>
                    <a:cubicBezTo>
                      <a:pt x="55" y="192"/>
                      <a:pt x="55" y="192"/>
                      <a:pt x="55" y="192"/>
                    </a:cubicBezTo>
                    <a:cubicBezTo>
                      <a:pt x="55" y="192"/>
                      <a:pt x="55" y="192"/>
                      <a:pt x="55" y="192"/>
                    </a:cubicBezTo>
                    <a:cubicBezTo>
                      <a:pt x="65" y="204"/>
                      <a:pt x="65" y="204"/>
                      <a:pt x="65" y="204"/>
                    </a:cubicBezTo>
                    <a:cubicBezTo>
                      <a:pt x="70" y="204"/>
                      <a:pt x="70" y="204"/>
                      <a:pt x="70" y="204"/>
                    </a:cubicBezTo>
                    <a:cubicBezTo>
                      <a:pt x="76" y="193"/>
                      <a:pt x="76" y="193"/>
                      <a:pt x="76" y="193"/>
                    </a:cubicBezTo>
                    <a:cubicBezTo>
                      <a:pt x="77" y="192"/>
                      <a:pt x="77" y="192"/>
                      <a:pt x="77" y="192"/>
                    </a:cubicBezTo>
                    <a:cubicBezTo>
                      <a:pt x="77" y="192"/>
                      <a:pt x="77" y="192"/>
                      <a:pt x="77" y="192"/>
                    </a:cubicBezTo>
                    <a:cubicBezTo>
                      <a:pt x="92" y="196"/>
                      <a:pt x="92" y="196"/>
                      <a:pt x="92" y="196"/>
                    </a:cubicBezTo>
                    <a:cubicBezTo>
                      <a:pt x="92" y="196"/>
                      <a:pt x="92" y="196"/>
                      <a:pt x="92" y="196"/>
                    </a:cubicBezTo>
                    <a:cubicBezTo>
                      <a:pt x="92" y="197"/>
                      <a:pt x="92" y="197"/>
                      <a:pt x="92" y="197"/>
                    </a:cubicBezTo>
                    <a:cubicBezTo>
                      <a:pt x="94" y="207"/>
                      <a:pt x="94" y="207"/>
                      <a:pt x="94" y="207"/>
                    </a:cubicBezTo>
                    <a:cubicBezTo>
                      <a:pt x="112" y="227"/>
                      <a:pt x="112" y="227"/>
                      <a:pt x="112" y="227"/>
                    </a:cubicBezTo>
                    <a:cubicBezTo>
                      <a:pt x="118" y="230"/>
                      <a:pt x="118" y="230"/>
                      <a:pt x="118" y="230"/>
                    </a:cubicBezTo>
                    <a:cubicBezTo>
                      <a:pt x="118" y="230"/>
                      <a:pt x="118" y="230"/>
                      <a:pt x="118" y="230"/>
                    </a:cubicBezTo>
                    <a:cubicBezTo>
                      <a:pt x="121" y="232"/>
                      <a:pt x="121" y="232"/>
                      <a:pt x="121" y="232"/>
                    </a:cubicBezTo>
                    <a:cubicBezTo>
                      <a:pt x="121" y="232"/>
                      <a:pt x="121" y="232"/>
                      <a:pt x="121" y="232"/>
                    </a:cubicBezTo>
                    <a:cubicBezTo>
                      <a:pt x="135" y="252"/>
                      <a:pt x="135" y="252"/>
                      <a:pt x="135" y="252"/>
                    </a:cubicBezTo>
                    <a:cubicBezTo>
                      <a:pt x="145" y="250"/>
                      <a:pt x="145" y="250"/>
                      <a:pt x="145" y="250"/>
                    </a:cubicBezTo>
                    <a:cubicBezTo>
                      <a:pt x="146" y="250"/>
                      <a:pt x="146" y="250"/>
                      <a:pt x="146" y="250"/>
                    </a:cubicBezTo>
                    <a:cubicBezTo>
                      <a:pt x="147" y="250"/>
                      <a:pt x="147" y="250"/>
                      <a:pt x="147" y="250"/>
                    </a:cubicBezTo>
                    <a:cubicBezTo>
                      <a:pt x="147" y="251"/>
                      <a:pt x="147" y="251"/>
                      <a:pt x="147" y="251"/>
                    </a:cubicBezTo>
                    <a:cubicBezTo>
                      <a:pt x="148" y="252"/>
                      <a:pt x="148" y="252"/>
                      <a:pt x="148" y="252"/>
                    </a:cubicBezTo>
                    <a:cubicBezTo>
                      <a:pt x="157" y="271"/>
                      <a:pt x="157" y="271"/>
                      <a:pt x="157" y="271"/>
                    </a:cubicBezTo>
                    <a:cubicBezTo>
                      <a:pt x="168" y="278"/>
                      <a:pt x="168" y="278"/>
                      <a:pt x="168" y="278"/>
                    </a:cubicBezTo>
                    <a:cubicBezTo>
                      <a:pt x="177" y="280"/>
                      <a:pt x="177" y="280"/>
                      <a:pt x="177" y="280"/>
                    </a:cubicBezTo>
                    <a:cubicBezTo>
                      <a:pt x="182" y="292"/>
                      <a:pt x="182" y="292"/>
                      <a:pt x="182" y="292"/>
                    </a:cubicBezTo>
                    <a:cubicBezTo>
                      <a:pt x="189" y="292"/>
                      <a:pt x="189" y="292"/>
                      <a:pt x="189" y="292"/>
                    </a:cubicBezTo>
                    <a:cubicBezTo>
                      <a:pt x="189" y="293"/>
                      <a:pt x="189" y="293"/>
                      <a:pt x="189" y="293"/>
                    </a:cubicBezTo>
                    <a:cubicBezTo>
                      <a:pt x="189" y="293"/>
                      <a:pt x="189" y="293"/>
                      <a:pt x="189" y="293"/>
                    </a:cubicBezTo>
                    <a:cubicBezTo>
                      <a:pt x="203" y="301"/>
                      <a:pt x="203" y="301"/>
                      <a:pt x="203" y="301"/>
                    </a:cubicBezTo>
                    <a:cubicBezTo>
                      <a:pt x="203" y="301"/>
                      <a:pt x="203" y="301"/>
                      <a:pt x="203" y="301"/>
                    </a:cubicBezTo>
                    <a:cubicBezTo>
                      <a:pt x="203" y="301"/>
                      <a:pt x="203" y="301"/>
                      <a:pt x="203" y="301"/>
                    </a:cubicBezTo>
                    <a:cubicBezTo>
                      <a:pt x="204" y="302"/>
                      <a:pt x="204" y="302"/>
                      <a:pt x="204" y="302"/>
                    </a:cubicBezTo>
                    <a:cubicBezTo>
                      <a:pt x="214" y="314"/>
                      <a:pt x="214" y="314"/>
                      <a:pt x="214" y="314"/>
                    </a:cubicBezTo>
                    <a:cubicBezTo>
                      <a:pt x="229" y="312"/>
                      <a:pt x="229" y="312"/>
                      <a:pt x="229" y="312"/>
                    </a:cubicBezTo>
                    <a:cubicBezTo>
                      <a:pt x="230" y="312"/>
                      <a:pt x="230" y="312"/>
                      <a:pt x="230" y="312"/>
                    </a:cubicBezTo>
                    <a:cubicBezTo>
                      <a:pt x="236" y="314"/>
                      <a:pt x="236" y="314"/>
                      <a:pt x="236" y="314"/>
                    </a:cubicBezTo>
                    <a:cubicBezTo>
                      <a:pt x="236" y="314"/>
                      <a:pt x="236" y="314"/>
                      <a:pt x="236" y="314"/>
                    </a:cubicBezTo>
                    <a:cubicBezTo>
                      <a:pt x="246" y="322"/>
                      <a:pt x="246" y="322"/>
                      <a:pt x="246" y="322"/>
                    </a:cubicBezTo>
                    <a:cubicBezTo>
                      <a:pt x="263" y="324"/>
                      <a:pt x="263" y="324"/>
                      <a:pt x="263" y="324"/>
                    </a:cubicBezTo>
                    <a:cubicBezTo>
                      <a:pt x="273" y="322"/>
                      <a:pt x="273" y="322"/>
                      <a:pt x="273" y="322"/>
                    </a:cubicBezTo>
                    <a:cubicBezTo>
                      <a:pt x="273" y="322"/>
                      <a:pt x="273" y="322"/>
                      <a:pt x="273" y="322"/>
                    </a:cubicBezTo>
                    <a:cubicBezTo>
                      <a:pt x="287" y="320"/>
                      <a:pt x="296" y="321"/>
                      <a:pt x="299" y="324"/>
                    </a:cubicBezTo>
                    <a:cubicBezTo>
                      <a:pt x="301" y="328"/>
                      <a:pt x="300" y="331"/>
                      <a:pt x="295" y="335"/>
                    </a:cubicBezTo>
                    <a:cubicBezTo>
                      <a:pt x="291" y="339"/>
                      <a:pt x="291" y="339"/>
                      <a:pt x="291" y="339"/>
                    </a:cubicBezTo>
                    <a:cubicBezTo>
                      <a:pt x="290" y="341"/>
                      <a:pt x="292" y="344"/>
                      <a:pt x="297" y="349"/>
                    </a:cubicBezTo>
                    <a:cubicBezTo>
                      <a:pt x="297" y="350"/>
                      <a:pt x="297" y="350"/>
                      <a:pt x="297" y="350"/>
                    </a:cubicBezTo>
                    <a:cubicBezTo>
                      <a:pt x="297" y="350"/>
                      <a:pt x="297" y="350"/>
                      <a:pt x="297" y="350"/>
                    </a:cubicBezTo>
                    <a:cubicBezTo>
                      <a:pt x="300" y="352"/>
                      <a:pt x="300" y="352"/>
                      <a:pt x="300" y="352"/>
                    </a:cubicBezTo>
                    <a:cubicBezTo>
                      <a:pt x="301" y="351"/>
                      <a:pt x="301" y="351"/>
                      <a:pt x="301" y="351"/>
                    </a:cubicBezTo>
                    <a:cubicBezTo>
                      <a:pt x="311" y="332"/>
                      <a:pt x="319" y="322"/>
                      <a:pt x="325" y="320"/>
                    </a:cubicBezTo>
                    <a:cubicBezTo>
                      <a:pt x="331" y="318"/>
                      <a:pt x="343" y="323"/>
                      <a:pt x="363" y="335"/>
                    </a:cubicBezTo>
                    <a:cubicBezTo>
                      <a:pt x="387" y="339"/>
                      <a:pt x="387" y="339"/>
                      <a:pt x="387" y="339"/>
                    </a:cubicBezTo>
                    <a:cubicBezTo>
                      <a:pt x="387" y="340"/>
                      <a:pt x="387" y="340"/>
                      <a:pt x="387" y="340"/>
                    </a:cubicBezTo>
                    <a:cubicBezTo>
                      <a:pt x="387" y="341"/>
                      <a:pt x="387" y="341"/>
                      <a:pt x="387" y="341"/>
                    </a:cubicBezTo>
                    <a:cubicBezTo>
                      <a:pt x="385" y="352"/>
                      <a:pt x="385" y="352"/>
                      <a:pt x="385" y="352"/>
                    </a:cubicBezTo>
                    <a:cubicBezTo>
                      <a:pt x="397" y="354"/>
                      <a:pt x="397" y="354"/>
                      <a:pt x="397" y="354"/>
                    </a:cubicBezTo>
                    <a:cubicBezTo>
                      <a:pt x="397" y="369"/>
                      <a:pt x="397" y="369"/>
                      <a:pt x="397" y="369"/>
                    </a:cubicBezTo>
                    <a:cubicBezTo>
                      <a:pt x="401" y="376"/>
                      <a:pt x="403" y="380"/>
                      <a:pt x="405" y="381"/>
                    </a:cubicBezTo>
                    <a:cubicBezTo>
                      <a:pt x="407" y="382"/>
                      <a:pt x="419" y="382"/>
                      <a:pt x="441" y="381"/>
                    </a:cubicBezTo>
                    <a:cubicBezTo>
                      <a:pt x="453" y="374"/>
                      <a:pt x="453" y="374"/>
                      <a:pt x="453" y="374"/>
                    </a:cubicBezTo>
                    <a:cubicBezTo>
                      <a:pt x="465" y="358"/>
                      <a:pt x="465" y="358"/>
                      <a:pt x="465" y="358"/>
                    </a:cubicBezTo>
                    <a:cubicBezTo>
                      <a:pt x="479" y="357"/>
                      <a:pt x="479" y="357"/>
                      <a:pt x="479" y="357"/>
                    </a:cubicBezTo>
                    <a:cubicBezTo>
                      <a:pt x="486" y="355"/>
                      <a:pt x="486" y="355"/>
                      <a:pt x="486" y="355"/>
                    </a:cubicBezTo>
                    <a:cubicBezTo>
                      <a:pt x="512" y="340"/>
                      <a:pt x="512" y="340"/>
                      <a:pt x="512" y="340"/>
                    </a:cubicBezTo>
                    <a:cubicBezTo>
                      <a:pt x="513" y="340"/>
                      <a:pt x="513" y="340"/>
                      <a:pt x="513" y="340"/>
                    </a:cubicBezTo>
                    <a:cubicBezTo>
                      <a:pt x="513" y="340"/>
                      <a:pt x="513" y="340"/>
                      <a:pt x="513" y="340"/>
                    </a:cubicBezTo>
                    <a:cubicBezTo>
                      <a:pt x="513" y="340"/>
                      <a:pt x="513" y="340"/>
                      <a:pt x="513" y="340"/>
                    </a:cubicBezTo>
                    <a:cubicBezTo>
                      <a:pt x="528" y="338"/>
                      <a:pt x="537" y="338"/>
                      <a:pt x="539" y="340"/>
                    </a:cubicBezTo>
                    <a:cubicBezTo>
                      <a:pt x="557" y="354"/>
                      <a:pt x="557" y="354"/>
                      <a:pt x="557" y="354"/>
                    </a:cubicBezTo>
                    <a:cubicBezTo>
                      <a:pt x="562" y="356"/>
                      <a:pt x="562" y="356"/>
                      <a:pt x="562" y="356"/>
                    </a:cubicBezTo>
                    <a:cubicBezTo>
                      <a:pt x="563" y="357"/>
                      <a:pt x="563" y="357"/>
                      <a:pt x="563" y="357"/>
                    </a:cubicBezTo>
                    <a:cubicBezTo>
                      <a:pt x="569" y="360"/>
                      <a:pt x="569" y="360"/>
                      <a:pt x="569" y="360"/>
                    </a:cubicBezTo>
                    <a:cubicBezTo>
                      <a:pt x="570" y="360"/>
                      <a:pt x="570" y="360"/>
                      <a:pt x="570" y="360"/>
                    </a:cubicBezTo>
                    <a:cubicBezTo>
                      <a:pt x="570" y="359"/>
                      <a:pt x="570" y="359"/>
                      <a:pt x="570" y="359"/>
                    </a:cubicBezTo>
                    <a:cubicBezTo>
                      <a:pt x="570" y="358"/>
                      <a:pt x="570" y="358"/>
                      <a:pt x="570" y="358"/>
                    </a:cubicBezTo>
                    <a:cubicBezTo>
                      <a:pt x="570" y="358"/>
                      <a:pt x="570" y="358"/>
                      <a:pt x="570" y="358"/>
                    </a:cubicBezTo>
                    <a:cubicBezTo>
                      <a:pt x="570" y="358"/>
                      <a:pt x="570" y="358"/>
                      <a:pt x="570" y="358"/>
                    </a:cubicBezTo>
                    <a:cubicBezTo>
                      <a:pt x="573" y="346"/>
                      <a:pt x="573" y="346"/>
                      <a:pt x="573" y="346"/>
                    </a:cubicBezTo>
                    <a:cubicBezTo>
                      <a:pt x="571" y="342"/>
                      <a:pt x="571" y="339"/>
                      <a:pt x="573" y="337"/>
                    </a:cubicBezTo>
                    <a:cubicBezTo>
                      <a:pt x="573" y="335"/>
                      <a:pt x="575" y="334"/>
                      <a:pt x="579" y="333"/>
                    </a:cubicBezTo>
                    <a:cubicBezTo>
                      <a:pt x="585" y="332"/>
                      <a:pt x="590" y="337"/>
                      <a:pt x="596" y="348"/>
                    </a:cubicBezTo>
                    <a:cubicBezTo>
                      <a:pt x="597" y="348"/>
                      <a:pt x="597" y="348"/>
                      <a:pt x="597" y="348"/>
                    </a:cubicBezTo>
                    <a:cubicBezTo>
                      <a:pt x="597" y="348"/>
                      <a:pt x="597" y="348"/>
                      <a:pt x="597" y="348"/>
                    </a:cubicBezTo>
                    <a:cubicBezTo>
                      <a:pt x="607" y="344"/>
                      <a:pt x="607" y="344"/>
                      <a:pt x="607" y="344"/>
                    </a:cubicBezTo>
                    <a:cubicBezTo>
                      <a:pt x="609" y="344"/>
                      <a:pt x="610" y="342"/>
                      <a:pt x="610" y="340"/>
                    </a:cubicBezTo>
                    <a:cubicBezTo>
                      <a:pt x="608" y="332"/>
                      <a:pt x="608" y="332"/>
                      <a:pt x="608" y="332"/>
                    </a:cubicBezTo>
                    <a:cubicBezTo>
                      <a:pt x="608" y="332"/>
                      <a:pt x="608" y="332"/>
                      <a:pt x="608" y="332"/>
                    </a:cubicBezTo>
                    <a:cubicBezTo>
                      <a:pt x="607" y="329"/>
                      <a:pt x="608" y="326"/>
                      <a:pt x="611" y="325"/>
                    </a:cubicBezTo>
                    <a:cubicBezTo>
                      <a:pt x="615" y="322"/>
                      <a:pt x="615" y="322"/>
                      <a:pt x="615" y="322"/>
                    </a:cubicBezTo>
                    <a:cubicBezTo>
                      <a:pt x="623" y="312"/>
                      <a:pt x="623" y="312"/>
                      <a:pt x="623" y="312"/>
                    </a:cubicBezTo>
                    <a:cubicBezTo>
                      <a:pt x="629" y="299"/>
                      <a:pt x="629" y="299"/>
                      <a:pt x="629" y="299"/>
                    </a:cubicBezTo>
                    <a:cubicBezTo>
                      <a:pt x="624" y="291"/>
                      <a:pt x="623" y="285"/>
                      <a:pt x="624" y="281"/>
                    </a:cubicBezTo>
                    <a:cubicBezTo>
                      <a:pt x="625" y="270"/>
                      <a:pt x="625" y="270"/>
                      <a:pt x="625" y="270"/>
                    </a:cubicBezTo>
                    <a:cubicBezTo>
                      <a:pt x="623" y="265"/>
                      <a:pt x="622" y="262"/>
                      <a:pt x="622" y="259"/>
                    </a:cubicBezTo>
                    <a:cubicBezTo>
                      <a:pt x="622" y="258"/>
                      <a:pt x="620" y="254"/>
                      <a:pt x="617" y="249"/>
                    </a:cubicBezTo>
                    <a:cubicBezTo>
                      <a:pt x="617" y="249"/>
                      <a:pt x="617" y="249"/>
                      <a:pt x="617" y="249"/>
                    </a:cubicBezTo>
                    <a:cubicBezTo>
                      <a:pt x="617" y="248"/>
                      <a:pt x="617" y="248"/>
                      <a:pt x="617" y="248"/>
                    </a:cubicBezTo>
                    <a:cubicBezTo>
                      <a:pt x="615" y="234"/>
                      <a:pt x="615" y="234"/>
                      <a:pt x="615" y="234"/>
                    </a:cubicBezTo>
                    <a:cubicBezTo>
                      <a:pt x="615" y="231"/>
                      <a:pt x="615" y="228"/>
                      <a:pt x="615" y="224"/>
                    </a:cubicBezTo>
                    <a:cubicBezTo>
                      <a:pt x="612" y="221"/>
                      <a:pt x="609" y="218"/>
                      <a:pt x="608" y="216"/>
                    </a:cubicBezTo>
                    <a:cubicBezTo>
                      <a:pt x="602" y="208"/>
                      <a:pt x="602" y="208"/>
                      <a:pt x="602" y="208"/>
                    </a:cubicBezTo>
                    <a:cubicBezTo>
                      <a:pt x="601" y="207"/>
                      <a:pt x="601" y="207"/>
                      <a:pt x="601" y="207"/>
                    </a:cubicBezTo>
                    <a:cubicBezTo>
                      <a:pt x="601" y="206"/>
                      <a:pt x="601" y="206"/>
                      <a:pt x="601" y="206"/>
                    </a:cubicBezTo>
                    <a:cubicBezTo>
                      <a:pt x="601" y="206"/>
                      <a:pt x="601" y="206"/>
                      <a:pt x="601" y="206"/>
                    </a:cubicBezTo>
                    <a:cubicBezTo>
                      <a:pt x="599" y="196"/>
                      <a:pt x="599" y="196"/>
                      <a:pt x="599" y="196"/>
                    </a:cubicBezTo>
                    <a:cubicBezTo>
                      <a:pt x="593" y="191"/>
                      <a:pt x="593" y="191"/>
                      <a:pt x="593" y="191"/>
                    </a:cubicBezTo>
                    <a:cubicBezTo>
                      <a:pt x="593" y="192"/>
                      <a:pt x="593" y="192"/>
                      <a:pt x="593" y="192"/>
                    </a:cubicBezTo>
                    <a:cubicBezTo>
                      <a:pt x="582" y="182"/>
                      <a:pt x="582" y="182"/>
                      <a:pt x="582" y="182"/>
                    </a:cubicBezTo>
                    <a:cubicBezTo>
                      <a:pt x="582" y="183"/>
                      <a:pt x="582" y="183"/>
                      <a:pt x="582" y="183"/>
                    </a:cubicBezTo>
                    <a:cubicBezTo>
                      <a:pt x="583" y="196"/>
                      <a:pt x="583" y="196"/>
                      <a:pt x="583" y="196"/>
                    </a:cubicBezTo>
                    <a:cubicBezTo>
                      <a:pt x="583" y="196"/>
                      <a:pt x="583" y="196"/>
                      <a:pt x="583" y="196"/>
                    </a:cubicBezTo>
                    <a:cubicBezTo>
                      <a:pt x="583" y="197"/>
                      <a:pt x="583" y="197"/>
                      <a:pt x="583" y="197"/>
                    </a:cubicBezTo>
                    <a:cubicBezTo>
                      <a:pt x="577" y="200"/>
                      <a:pt x="577" y="200"/>
                      <a:pt x="577" y="200"/>
                    </a:cubicBezTo>
                    <a:cubicBezTo>
                      <a:pt x="577" y="208"/>
                      <a:pt x="577" y="208"/>
                      <a:pt x="577" y="208"/>
                    </a:cubicBezTo>
                    <a:cubicBezTo>
                      <a:pt x="577" y="209"/>
                      <a:pt x="577" y="209"/>
                      <a:pt x="577" y="209"/>
                    </a:cubicBezTo>
                    <a:cubicBezTo>
                      <a:pt x="563" y="214"/>
                      <a:pt x="563" y="214"/>
                      <a:pt x="563" y="214"/>
                    </a:cubicBezTo>
                    <a:cubicBezTo>
                      <a:pt x="558" y="203"/>
                      <a:pt x="558" y="203"/>
                      <a:pt x="558" y="203"/>
                    </a:cubicBezTo>
                    <a:cubicBezTo>
                      <a:pt x="555" y="202"/>
                      <a:pt x="555" y="202"/>
                      <a:pt x="555" y="202"/>
                    </a:cubicBezTo>
                    <a:cubicBezTo>
                      <a:pt x="551" y="207"/>
                      <a:pt x="551" y="207"/>
                      <a:pt x="551" y="207"/>
                    </a:cubicBezTo>
                    <a:cubicBezTo>
                      <a:pt x="548" y="215"/>
                      <a:pt x="548" y="215"/>
                      <a:pt x="548" y="215"/>
                    </a:cubicBezTo>
                    <a:cubicBezTo>
                      <a:pt x="538" y="218"/>
                      <a:pt x="538" y="218"/>
                      <a:pt x="538" y="218"/>
                    </a:cubicBezTo>
                    <a:cubicBezTo>
                      <a:pt x="532" y="214"/>
                      <a:pt x="532" y="214"/>
                      <a:pt x="532" y="214"/>
                    </a:cubicBezTo>
                    <a:cubicBezTo>
                      <a:pt x="524" y="211"/>
                      <a:pt x="524" y="211"/>
                      <a:pt x="524" y="211"/>
                    </a:cubicBezTo>
                    <a:cubicBezTo>
                      <a:pt x="522" y="200"/>
                      <a:pt x="522" y="200"/>
                      <a:pt x="522" y="200"/>
                    </a:cubicBezTo>
                    <a:cubicBezTo>
                      <a:pt x="519" y="193"/>
                      <a:pt x="519" y="193"/>
                      <a:pt x="519" y="193"/>
                    </a:cubicBezTo>
                    <a:cubicBezTo>
                      <a:pt x="514" y="191"/>
                      <a:pt x="514" y="191"/>
                      <a:pt x="514" y="191"/>
                    </a:cubicBezTo>
                    <a:cubicBezTo>
                      <a:pt x="513" y="190"/>
                      <a:pt x="513" y="190"/>
                      <a:pt x="513" y="190"/>
                    </a:cubicBezTo>
                    <a:cubicBezTo>
                      <a:pt x="510" y="186"/>
                      <a:pt x="510" y="186"/>
                      <a:pt x="510" y="186"/>
                    </a:cubicBezTo>
                    <a:cubicBezTo>
                      <a:pt x="510" y="186"/>
                      <a:pt x="510" y="186"/>
                      <a:pt x="510" y="186"/>
                    </a:cubicBezTo>
                    <a:cubicBezTo>
                      <a:pt x="506" y="180"/>
                      <a:pt x="506" y="180"/>
                      <a:pt x="506" y="180"/>
                    </a:cubicBezTo>
                    <a:cubicBezTo>
                      <a:pt x="501" y="172"/>
                      <a:pt x="501" y="172"/>
                      <a:pt x="501" y="172"/>
                    </a:cubicBezTo>
                    <a:cubicBezTo>
                      <a:pt x="496" y="172"/>
                      <a:pt x="496" y="172"/>
                      <a:pt x="496" y="172"/>
                    </a:cubicBezTo>
                    <a:cubicBezTo>
                      <a:pt x="488" y="175"/>
                      <a:pt x="488" y="175"/>
                      <a:pt x="488" y="175"/>
                    </a:cubicBezTo>
                    <a:cubicBezTo>
                      <a:pt x="487" y="176"/>
                      <a:pt x="487" y="176"/>
                      <a:pt x="487" y="176"/>
                    </a:cubicBezTo>
                    <a:cubicBezTo>
                      <a:pt x="467" y="174"/>
                      <a:pt x="467" y="174"/>
                      <a:pt x="467" y="174"/>
                    </a:cubicBezTo>
                    <a:cubicBezTo>
                      <a:pt x="451" y="171"/>
                      <a:pt x="451" y="171"/>
                      <a:pt x="451" y="171"/>
                    </a:cubicBezTo>
                    <a:cubicBezTo>
                      <a:pt x="450" y="170"/>
                      <a:pt x="447" y="169"/>
                      <a:pt x="443" y="166"/>
                    </a:cubicBezTo>
                    <a:cubicBezTo>
                      <a:pt x="431" y="162"/>
                      <a:pt x="431" y="162"/>
                      <a:pt x="431" y="162"/>
                    </a:cubicBezTo>
                    <a:cubicBezTo>
                      <a:pt x="422" y="160"/>
                      <a:pt x="417" y="158"/>
                      <a:pt x="415" y="156"/>
                    </a:cubicBezTo>
                    <a:cubicBezTo>
                      <a:pt x="413" y="154"/>
                      <a:pt x="413" y="154"/>
                      <a:pt x="413" y="154"/>
                    </a:cubicBezTo>
                    <a:cubicBezTo>
                      <a:pt x="411" y="154"/>
                      <a:pt x="411" y="154"/>
                      <a:pt x="411" y="154"/>
                    </a:cubicBezTo>
                    <a:cubicBezTo>
                      <a:pt x="403" y="150"/>
                      <a:pt x="403" y="150"/>
                      <a:pt x="403" y="150"/>
                    </a:cubicBezTo>
                    <a:cubicBezTo>
                      <a:pt x="403" y="149"/>
                      <a:pt x="403" y="149"/>
                      <a:pt x="403" y="149"/>
                    </a:cubicBezTo>
                    <a:cubicBezTo>
                      <a:pt x="401" y="148"/>
                      <a:pt x="400" y="146"/>
                      <a:pt x="399" y="145"/>
                    </a:cubicBezTo>
                    <a:cubicBezTo>
                      <a:pt x="398" y="141"/>
                      <a:pt x="398" y="141"/>
                      <a:pt x="398" y="141"/>
                    </a:cubicBezTo>
                    <a:cubicBezTo>
                      <a:pt x="395" y="136"/>
                      <a:pt x="395" y="136"/>
                      <a:pt x="395" y="136"/>
                    </a:cubicBezTo>
                    <a:cubicBezTo>
                      <a:pt x="389" y="134"/>
                      <a:pt x="389" y="134"/>
                      <a:pt x="389" y="134"/>
                    </a:cubicBezTo>
                    <a:cubicBezTo>
                      <a:pt x="387" y="135"/>
                      <a:pt x="387" y="135"/>
                      <a:pt x="387" y="135"/>
                    </a:cubicBezTo>
                    <a:cubicBezTo>
                      <a:pt x="385" y="137"/>
                      <a:pt x="385" y="137"/>
                      <a:pt x="385" y="137"/>
                    </a:cubicBezTo>
                    <a:cubicBezTo>
                      <a:pt x="384" y="138"/>
                      <a:pt x="384" y="138"/>
                      <a:pt x="384" y="138"/>
                    </a:cubicBezTo>
                    <a:cubicBezTo>
                      <a:pt x="382" y="139"/>
                      <a:pt x="380" y="140"/>
                      <a:pt x="379" y="140"/>
                    </a:cubicBezTo>
                    <a:cubicBezTo>
                      <a:pt x="375" y="141"/>
                      <a:pt x="372" y="140"/>
                      <a:pt x="369" y="136"/>
                    </a:cubicBezTo>
                    <a:cubicBezTo>
                      <a:pt x="361" y="128"/>
                      <a:pt x="361" y="128"/>
                      <a:pt x="361" y="128"/>
                    </a:cubicBezTo>
                    <a:cubicBezTo>
                      <a:pt x="358" y="124"/>
                      <a:pt x="356" y="121"/>
                      <a:pt x="355" y="119"/>
                    </a:cubicBezTo>
                    <a:cubicBezTo>
                      <a:pt x="353" y="116"/>
                      <a:pt x="353" y="116"/>
                      <a:pt x="353" y="116"/>
                    </a:cubicBezTo>
                    <a:cubicBezTo>
                      <a:pt x="351" y="113"/>
                      <a:pt x="349" y="110"/>
                      <a:pt x="347" y="108"/>
                    </a:cubicBezTo>
                    <a:cubicBezTo>
                      <a:pt x="346" y="104"/>
                      <a:pt x="346" y="101"/>
                      <a:pt x="347" y="98"/>
                    </a:cubicBezTo>
                    <a:cubicBezTo>
                      <a:pt x="347" y="98"/>
                      <a:pt x="347" y="98"/>
                      <a:pt x="347" y="98"/>
                    </a:cubicBezTo>
                    <a:cubicBezTo>
                      <a:pt x="347" y="98"/>
                      <a:pt x="347" y="98"/>
                      <a:pt x="347" y="98"/>
                    </a:cubicBezTo>
                    <a:cubicBezTo>
                      <a:pt x="352" y="89"/>
                      <a:pt x="352" y="89"/>
                      <a:pt x="352" y="89"/>
                    </a:cubicBezTo>
                    <a:cubicBezTo>
                      <a:pt x="355" y="80"/>
                      <a:pt x="355" y="80"/>
                      <a:pt x="355" y="80"/>
                    </a:cubicBezTo>
                    <a:cubicBezTo>
                      <a:pt x="356" y="74"/>
                      <a:pt x="356" y="74"/>
                      <a:pt x="356" y="74"/>
                    </a:cubicBezTo>
                    <a:cubicBezTo>
                      <a:pt x="354" y="64"/>
                      <a:pt x="354" y="64"/>
                      <a:pt x="354" y="64"/>
                    </a:cubicBezTo>
                    <a:cubicBezTo>
                      <a:pt x="348" y="59"/>
                      <a:pt x="348" y="59"/>
                      <a:pt x="348" y="59"/>
                    </a:cubicBezTo>
                    <a:cubicBezTo>
                      <a:pt x="349" y="52"/>
                      <a:pt x="349" y="52"/>
                      <a:pt x="349" y="52"/>
                    </a:cubicBezTo>
                    <a:cubicBezTo>
                      <a:pt x="349" y="46"/>
                      <a:pt x="351" y="43"/>
                      <a:pt x="355" y="42"/>
                    </a:cubicBezTo>
                    <a:cubicBezTo>
                      <a:pt x="357" y="42"/>
                      <a:pt x="357" y="41"/>
                      <a:pt x="357" y="40"/>
                    </a:cubicBezTo>
                    <a:cubicBezTo>
                      <a:pt x="357" y="39"/>
                      <a:pt x="357" y="39"/>
                      <a:pt x="357" y="39"/>
                    </a:cubicBezTo>
                    <a:cubicBezTo>
                      <a:pt x="357" y="31"/>
                      <a:pt x="357" y="31"/>
                      <a:pt x="357" y="31"/>
                    </a:cubicBezTo>
                    <a:cubicBezTo>
                      <a:pt x="357" y="31"/>
                      <a:pt x="357" y="31"/>
                      <a:pt x="357" y="31"/>
                    </a:cubicBezTo>
                    <a:cubicBezTo>
                      <a:pt x="357" y="31"/>
                      <a:pt x="357" y="31"/>
                      <a:pt x="357" y="31"/>
                    </a:cubicBezTo>
                    <a:cubicBezTo>
                      <a:pt x="357" y="22"/>
                      <a:pt x="357" y="22"/>
                      <a:pt x="357" y="22"/>
                    </a:cubicBezTo>
                    <a:cubicBezTo>
                      <a:pt x="357" y="22"/>
                      <a:pt x="357" y="22"/>
                      <a:pt x="357" y="22"/>
                    </a:cubicBezTo>
                    <a:cubicBezTo>
                      <a:pt x="356" y="21"/>
                      <a:pt x="356" y="21"/>
                      <a:pt x="356" y="21"/>
                    </a:cubicBezTo>
                    <a:cubicBezTo>
                      <a:pt x="356" y="21"/>
                      <a:pt x="356" y="21"/>
                      <a:pt x="356" y="21"/>
                    </a:cubicBezTo>
                    <a:cubicBezTo>
                      <a:pt x="356" y="21"/>
                      <a:pt x="356" y="21"/>
                      <a:pt x="356" y="21"/>
                    </a:cubicBezTo>
                    <a:cubicBezTo>
                      <a:pt x="355" y="20"/>
                      <a:pt x="355" y="20"/>
                      <a:pt x="355" y="20"/>
                    </a:cubicBezTo>
                    <a:cubicBezTo>
                      <a:pt x="355" y="20"/>
                      <a:pt x="355" y="20"/>
                      <a:pt x="355" y="20"/>
                    </a:cubicBezTo>
                    <a:cubicBezTo>
                      <a:pt x="354" y="20"/>
                      <a:pt x="354" y="20"/>
                      <a:pt x="354" y="20"/>
                    </a:cubicBezTo>
                    <a:cubicBezTo>
                      <a:pt x="347" y="15"/>
                      <a:pt x="347" y="15"/>
                      <a:pt x="347" y="15"/>
                    </a:cubicBezTo>
                    <a:cubicBezTo>
                      <a:pt x="347" y="15"/>
                      <a:pt x="347" y="15"/>
                      <a:pt x="347" y="15"/>
                    </a:cubicBezTo>
                    <a:cubicBezTo>
                      <a:pt x="347" y="15"/>
                      <a:pt x="347" y="15"/>
                      <a:pt x="347" y="15"/>
                    </a:cubicBezTo>
                    <a:cubicBezTo>
                      <a:pt x="341" y="10"/>
                      <a:pt x="341" y="10"/>
                      <a:pt x="341" y="10"/>
                    </a:cubicBezTo>
                    <a:cubicBezTo>
                      <a:pt x="322" y="7"/>
                      <a:pt x="322" y="7"/>
                      <a:pt x="322" y="7"/>
                    </a:cubicBezTo>
                    <a:cubicBezTo>
                      <a:pt x="322" y="7"/>
                      <a:pt x="322" y="7"/>
                      <a:pt x="322" y="7"/>
                    </a:cubicBezTo>
                    <a:cubicBezTo>
                      <a:pt x="316" y="2"/>
                      <a:pt x="316" y="2"/>
                      <a:pt x="316" y="2"/>
                    </a:cubicBezTo>
                    <a:cubicBezTo>
                      <a:pt x="305" y="2"/>
                      <a:pt x="305" y="2"/>
                      <a:pt x="305" y="2"/>
                    </a:cubicBezTo>
                    <a:cubicBezTo>
                      <a:pt x="303" y="2"/>
                      <a:pt x="301" y="4"/>
                      <a:pt x="299" y="5"/>
                    </a:cubicBezTo>
                    <a:cubicBezTo>
                      <a:pt x="298" y="5"/>
                      <a:pt x="298" y="5"/>
                      <a:pt x="298" y="5"/>
                    </a:cubicBezTo>
                    <a:cubicBezTo>
                      <a:pt x="289" y="8"/>
                      <a:pt x="289" y="8"/>
                      <a:pt x="289" y="8"/>
                    </a:cubicBezTo>
                    <a:cubicBezTo>
                      <a:pt x="267" y="8"/>
                      <a:pt x="267" y="8"/>
                      <a:pt x="267" y="8"/>
                    </a:cubicBezTo>
                    <a:cubicBezTo>
                      <a:pt x="264" y="9"/>
                      <a:pt x="261" y="10"/>
                      <a:pt x="260" y="12"/>
                    </a:cubicBezTo>
                    <a:cubicBezTo>
                      <a:pt x="257" y="14"/>
                      <a:pt x="253" y="15"/>
                      <a:pt x="247" y="17"/>
                    </a:cubicBezTo>
                    <a:cubicBezTo>
                      <a:pt x="237" y="20"/>
                      <a:pt x="237" y="20"/>
                      <a:pt x="237" y="20"/>
                    </a:cubicBezTo>
                    <a:cubicBezTo>
                      <a:pt x="237" y="20"/>
                      <a:pt x="237" y="20"/>
                      <a:pt x="237" y="20"/>
                    </a:cubicBezTo>
                    <a:cubicBezTo>
                      <a:pt x="236" y="20"/>
                      <a:pt x="236" y="20"/>
                      <a:pt x="236" y="20"/>
                    </a:cubicBezTo>
                    <a:cubicBezTo>
                      <a:pt x="221" y="18"/>
                      <a:pt x="221" y="18"/>
                      <a:pt x="221" y="18"/>
                    </a:cubicBezTo>
                    <a:cubicBezTo>
                      <a:pt x="220" y="18"/>
                      <a:pt x="220" y="18"/>
                      <a:pt x="220" y="18"/>
                    </a:cubicBezTo>
                    <a:cubicBezTo>
                      <a:pt x="220" y="18"/>
                      <a:pt x="220" y="18"/>
                      <a:pt x="220" y="18"/>
                    </a:cubicBezTo>
                    <a:cubicBezTo>
                      <a:pt x="220" y="18"/>
                      <a:pt x="220" y="18"/>
                      <a:pt x="220" y="18"/>
                    </a:cubicBezTo>
                    <a:cubicBezTo>
                      <a:pt x="215" y="18"/>
                      <a:pt x="215" y="18"/>
                      <a:pt x="215" y="18"/>
                    </a:cubicBezTo>
                    <a:cubicBezTo>
                      <a:pt x="206" y="20"/>
                      <a:pt x="206" y="20"/>
                      <a:pt x="206" y="20"/>
                    </a:cubicBezTo>
                    <a:cubicBezTo>
                      <a:pt x="188" y="22"/>
                      <a:pt x="188" y="22"/>
                      <a:pt x="188" y="22"/>
                    </a:cubicBezTo>
                    <a:cubicBezTo>
                      <a:pt x="188" y="22"/>
                      <a:pt x="188" y="22"/>
                      <a:pt x="188" y="22"/>
                    </a:cubicBezTo>
                    <a:cubicBezTo>
                      <a:pt x="187" y="22"/>
                      <a:pt x="187" y="22"/>
                      <a:pt x="187" y="22"/>
                    </a:cubicBezTo>
                    <a:cubicBezTo>
                      <a:pt x="179" y="18"/>
                      <a:pt x="179" y="18"/>
                      <a:pt x="179" y="18"/>
                    </a:cubicBezTo>
                    <a:cubicBezTo>
                      <a:pt x="171" y="18"/>
                      <a:pt x="171" y="18"/>
                      <a:pt x="171" y="18"/>
                    </a:cubicBezTo>
                    <a:cubicBezTo>
                      <a:pt x="168" y="18"/>
                      <a:pt x="165" y="15"/>
                      <a:pt x="161" y="10"/>
                    </a:cubicBezTo>
                    <a:cubicBezTo>
                      <a:pt x="160" y="10"/>
                      <a:pt x="160" y="10"/>
                      <a:pt x="160" y="10"/>
                    </a:cubicBezTo>
                    <a:cubicBezTo>
                      <a:pt x="159" y="6"/>
                      <a:pt x="158" y="4"/>
                      <a:pt x="158" y="4"/>
                    </a:cubicBezTo>
                    <a:cubicBezTo>
                      <a:pt x="156" y="2"/>
                      <a:pt x="156" y="2"/>
                      <a:pt x="156" y="2"/>
                    </a:cubicBezTo>
                    <a:cubicBezTo>
                      <a:pt x="152" y="0"/>
                      <a:pt x="152" y="0"/>
                      <a:pt x="152" y="0"/>
                    </a:cubicBezTo>
                    <a:cubicBezTo>
                      <a:pt x="149" y="4"/>
                      <a:pt x="149" y="4"/>
                      <a:pt x="149" y="4"/>
                    </a:cubicBezTo>
                    <a:cubicBezTo>
                      <a:pt x="149" y="4"/>
                      <a:pt x="149" y="4"/>
                      <a:pt x="149" y="4"/>
                    </a:cubicBezTo>
                    <a:cubicBezTo>
                      <a:pt x="136" y="10"/>
                      <a:pt x="136" y="10"/>
                      <a:pt x="136" y="10"/>
                    </a:cubicBezTo>
                    <a:cubicBezTo>
                      <a:pt x="135" y="10"/>
                      <a:pt x="135" y="10"/>
                      <a:pt x="135" y="10"/>
                    </a:cubicBezTo>
                    <a:cubicBezTo>
                      <a:pt x="135" y="10"/>
                      <a:pt x="135" y="10"/>
                      <a:pt x="135" y="10"/>
                    </a:cubicBezTo>
                    <a:cubicBezTo>
                      <a:pt x="119" y="11"/>
                      <a:pt x="119" y="11"/>
                      <a:pt x="119" y="11"/>
                    </a:cubicBezTo>
                    <a:cubicBezTo>
                      <a:pt x="117" y="11"/>
                      <a:pt x="112" y="10"/>
                      <a:pt x="106" y="8"/>
                    </a:cubicBezTo>
                    <a:cubicBezTo>
                      <a:pt x="93" y="6"/>
                      <a:pt x="93" y="6"/>
                      <a:pt x="93" y="6"/>
                    </a:cubicBezTo>
                    <a:cubicBezTo>
                      <a:pt x="92" y="6"/>
                      <a:pt x="92" y="6"/>
                      <a:pt x="92" y="6"/>
                    </a:cubicBezTo>
                    <a:cubicBezTo>
                      <a:pt x="92" y="6"/>
                      <a:pt x="92" y="6"/>
                      <a:pt x="92" y="6"/>
                    </a:cubicBezTo>
                    <a:cubicBezTo>
                      <a:pt x="84" y="2"/>
                      <a:pt x="84" y="2"/>
                      <a:pt x="84" y="2"/>
                    </a:cubicBezTo>
                    <a:lnTo>
                      <a:pt x="7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9" name="îş1ïdê"/>
              <p:cNvSpPr/>
              <p:nvPr/>
            </p:nvSpPr>
            <p:spPr bwMode="auto">
              <a:xfrm>
                <a:off x="2476" y="2805"/>
                <a:ext cx="673" cy="701"/>
              </a:xfrm>
              <a:custGeom>
                <a:avLst/>
                <a:gdLst>
                  <a:gd name="T0" fmla="*/ 10 w 284"/>
                  <a:gd name="T1" fmla="*/ 182 h 296"/>
                  <a:gd name="T2" fmla="*/ 41 w 284"/>
                  <a:gd name="T3" fmla="*/ 181 h 296"/>
                  <a:gd name="T4" fmla="*/ 42 w 284"/>
                  <a:gd name="T5" fmla="*/ 195 h 296"/>
                  <a:gd name="T6" fmla="*/ 68 w 284"/>
                  <a:gd name="T7" fmla="*/ 221 h 296"/>
                  <a:gd name="T8" fmla="*/ 72 w 284"/>
                  <a:gd name="T9" fmla="*/ 260 h 296"/>
                  <a:gd name="T10" fmla="*/ 110 w 284"/>
                  <a:gd name="T11" fmla="*/ 270 h 296"/>
                  <a:gd name="T12" fmla="*/ 118 w 284"/>
                  <a:gd name="T13" fmla="*/ 282 h 296"/>
                  <a:gd name="T14" fmla="*/ 136 w 284"/>
                  <a:gd name="T15" fmla="*/ 296 h 296"/>
                  <a:gd name="T16" fmla="*/ 136 w 284"/>
                  <a:gd name="T17" fmla="*/ 284 h 296"/>
                  <a:gd name="T18" fmla="*/ 135 w 284"/>
                  <a:gd name="T19" fmla="*/ 244 h 296"/>
                  <a:gd name="T20" fmla="*/ 162 w 284"/>
                  <a:gd name="T21" fmla="*/ 236 h 296"/>
                  <a:gd name="T22" fmla="*/ 190 w 284"/>
                  <a:gd name="T23" fmla="*/ 236 h 296"/>
                  <a:gd name="T24" fmla="*/ 220 w 284"/>
                  <a:gd name="T25" fmla="*/ 233 h 296"/>
                  <a:gd name="T26" fmla="*/ 256 w 284"/>
                  <a:gd name="T27" fmla="*/ 211 h 296"/>
                  <a:gd name="T28" fmla="*/ 265 w 284"/>
                  <a:gd name="T29" fmla="*/ 214 h 296"/>
                  <a:gd name="T30" fmla="*/ 270 w 284"/>
                  <a:gd name="T31" fmla="*/ 216 h 296"/>
                  <a:gd name="T32" fmla="*/ 284 w 284"/>
                  <a:gd name="T33" fmla="*/ 205 h 296"/>
                  <a:gd name="T34" fmla="*/ 274 w 284"/>
                  <a:gd name="T35" fmla="*/ 194 h 296"/>
                  <a:gd name="T36" fmla="*/ 252 w 284"/>
                  <a:gd name="T37" fmla="*/ 180 h 296"/>
                  <a:gd name="T38" fmla="*/ 236 w 284"/>
                  <a:gd name="T39" fmla="*/ 182 h 296"/>
                  <a:gd name="T40" fmla="*/ 230 w 284"/>
                  <a:gd name="T41" fmla="*/ 170 h 296"/>
                  <a:gd name="T42" fmla="*/ 234 w 284"/>
                  <a:gd name="T43" fmla="*/ 155 h 296"/>
                  <a:gd name="T44" fmla="*/ 226 w 284"/>
                  <a:gd name="T45" fmla="*/ 136 h 296"/>
                  <a:gd name="T46" fmla="*/ 232 w 284"/>
                  <a:gd name="T47" fmla="*/ 106 h 296"/>
                  <a:gd name="T48" fmla="*/ 216 w 284"/>
                  <a:gd name="T49" fmla="*/ 102 h 296"/>
                  <a:gd name="T50" fmla="*/ 200 w 284"/>
                  <a:gd name="T51" fmla="*/ 84 h 296"/>
                  <a:gd name="T52" fmla="*/ 198 w 284"/>
                  <a:gd name="T53" fmla="*/ 74 h 296"/>
                  <a:gd name="T54" fmla="*/ 206 w 284"/>
                  <a:gd name="T55" fmla="*/ 66 h 296"/>
                  <a:gd name="T56" fmla="*/ 236 w 284"/>
                  <a:gd name="T57" fmla="*/ 63 h 296"/>
                  <a:gd name="T58" fmla="*/ 243 w 284"/>
                  <a:gd name="T59" fmla="*/ 66 h 296"/>
                  <a:gd name="T60" fmla="*/ 256 w 284"/>
                  <a:gd name="T61" fmla="*/ 54 h 296"/>
                  <a:gd name="T62" fmla="*/ 235 w 284"/>
                  <a:gd name="T63" fmla="*/ 52 h 296"/>
                  <a:gd name="T64" fmla="*/ 227 w 284"/>
                  <a:gd name="T65" fmla="*/ 44 h 296"/>
                  <a:gd name="T66" fmla="*/ 222 w 284"/>
                  <a:gd name="T67" fmla="*/ 22 h 296"/>
                  <a:gd name="T68" fmla="*/ 198 w 284"/>
                  <a:gd name="T69" fmla="*/ 34 h 296"/>
                  <a:gd name="T70" fmla="*/ 201 w 284"/>
                  <a:gd name="T71" fmla="*/ 50 h 296"/>
                  <a:gd name="T72" fmla="*/ 193 w 284"/>
                  <a:gd name="T73" fmla="*/ 62 h 296"/>
                  <a:gd name="T74" fmla="*/ 183 w 284"/>
                  <a:gd name="T75" fmla="*/ 85 h 296"/>
                  <a:gd name="T76" fmla="*/ 183 w 284"/>
                  <a:gd name="T77" fmla="*/ 98 h 296"/>
                  <a:gd name="T78" fmla="*/ 178 w 284"/>
                  <a:gd name="T79" fmla="*/ 104 h 296"/>
                  <a:gd name="T80" fmla="*/ 173 w 284"/>
                  <a:gd name="T81" fmla="*/ 107 h 296"/>
                  <a:gd name="T82" fmla="*/ 154 w 284"/>
                  <a:gd name="T83" fmla="*/ 112 h 296"/>
                  <a:gd name="T84" fmla="*/ 138 w 284"/>
                  <a:gd name="T85" fmla="*/ 110 h 296"/>
                  <a:gd name="T86" fmla="*/ 129 w 284"/>
                  <a:gd name="T87" fmla="*/ 106 h 296"/>
                  <a:gd name="T88" fmla="*/ 122 w 284"/>
                  <a:gd name="T89" fmla="*/ 84 h 296"/>
                  <a:gd name="T90" fmla="*/ 113 w 284"/>
                  <a:gd name="T91" fmla="*/ 64 h 296"/>
                  <a:gd name="T92" fmla="*/ 110 w 284"/>
                  <a:gd name="T93" fmla="*/ 57 h 296"/>
                  <a:gd name="T94" fmla="*/ 100 w 284"/>
                  <a:gd name="T95" fmla="*/ 52 h 296"/>
                  <a:gd name="T96" fmla="*/ 86 w 284"/>
                  <a:gd name="T97" fmla="*/ 44 h 296"/>
                  <a:gd name="T98" fmla="*/ 86 w 284"/>
                  <a:gd name="T99" fmla="*/ 35 h 296"/>
                  <a:gd name="T100" fmla="*/ 77 w 284"/>
                  <a:gd name="T101" fmla="*/ 29 h 296"/>
                  <a:gd name="T102" fmla="*/ 61 w 284"/>
                  <a:gd name="T103" fmla="*/ 42 h 296"/>
                  <a:gd name="T104" fmla="*/ 50 w 284"/>
                  <a:gd name="T105" fmla="*/ 21 h 296"/>
                  <a:gd name="T106" fmla="*/ 40 w 284"/>
                  <a:gd name="T107" fmla="*/ 10 h 296"/>
                  <a:gd name="T108" fmla="*/ 28 w 284"/>
                  <a:gd name="T109" fmla="*/ 33 h 296"/>
                  <a:gd name="T110" fmla="*/ 28 w 284"/>
                  <a:gd name="T111" fmla="*/ 54 h 296"/>
                  <a:gd name="T112" fmla="*/ 46 w 284"/>
                  <a:gd name="T113" fmla="*/ 70 h 296"/>
                  <a:gd name="T114" fmla="*/ 31 w 284"/>
                  <a:gd name="T115" fmla="*/ 128 h 296"/>
                  <a:gd name="T116" fmla="*/ 2 w 284"/>
                  <a:gd name="T117" fmla="*/ 174 h 296"/>
                  <a:gd name="T118" fmla="*/ 2 w 284"/>
                  <a:gd name="T119" fmla="*/ 182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84" h="296">
                    <a:moveTo>
                      <a:pt x="2" y="182"/>
                    </a:moveTo>
                    <a:cubicBezTo>
                      <a:pt x="0" y="187"/>
                      <a:pt x="0" y="187"/>
                      <a:pt x="0" y="187"/>
                    </a:cubicBezTo>
                    <a:cubicBezTo>
                      <a:pt x="3" y="187"/>
                      <a:pt x="6" y="185"/>
                      <a:pt x="9" y="183"/>
                    </a:cubicBezTo>
                    <a:cubicBezTo>
                      <a:pt x="10" y="182"/>
                      <a:pt x="10" y="182"/>
                      <a:pt x="10" y="182"/>
                    </a:cubicBezTo>
                    <a:cubicBezTo>
                      <a:pt x="10" y="182"/>
                      <a:pt x="10" y="182"/>
                      <a:pt x="10" y="182"/>
                    </a:cubicBezTo>
                    <a:cubicBezTo>
                      <a:pt x="26" y="180"/>
                      <a:pt x="26" y="180"/>
                      <a:pt x="26" y="180"/>
                    </a:cubicBezTo>
                    <a:cubicBezTo>
                      <a:pt x="37" y="175"/>
                      <a:pt x="37" y="175"/>
                      <a:pt x="37" y="175"/>
                    </a:cubicBezTo>
                    <a:cubicBezTo>
                      <a:pt x="41" y="181"/>
                      <a:pt x="41" y="181"/>
                      <a:pt x="41" y="181"/>
                    </a:cubicBezTo>
                    <a:cubicBezTo>
                      <a:pt x="42" y="181"/>
                      <a:pt x="42" y="181"/>
                      <a:pt x="42" y="181"/>
                    </a:cubicBezTo>
                    <a:cubicBezTo>
                      <a:pt x="37" y="189"/>
                      <a:pt x="37" y="189"/>
                      <a:pt x="37" y="189"/>
                    </a:cubicBezTo>
                    <a:cubicBezTo>
                      <a:pt x="42" y="194"/>
                      <a:pt x="42" y="194"/>
                      <a:pt x="42" y="194"/>
                    </a:cubicBezTo>
                    <a:cubicBezTo>
                      <a:pt x="42" y="195"/>
                      <a:pt x="42" y="195"/>
                      <a:pt x="42" y="195"/>
                    </a:cubicBezTo>
                    <a:cubicBezTo>
                      <a:pt x="42" y="196"/>
                      <a:pt x="42" y="196"/>
                      <a:pt x="42" y="196"/>
                    </a:cubicBezTo>
                    <a:cubicBezTo>
                      <a:pt x="38" y="213"/>
                      <a:pt x="38" y="213"/>
                      <a:pt x="38" y="213"/>
                    </a:cubicBezTo>
                    <a:cubicBezTo>
                      <a:pt x="49" y="220"/>
                      <a:pt x="49" y="220"/>
                      <a:pt x="49" y="220"/>
                    </a:cubicBezTo>
                    <a:cubicBezTo>
                      <a:pt x="68" y="221"/>
                      <a:pt x="68" y="221"/>
                      <a:pt x="68" y="221"/>
                    </a:cubicBezTo>
                    <a:cubicBezTo>
                      <a:pt x="65" y="225"/>
                      <a:pt x="65" y="225"/>
                      <a:pt x="65" y="225"/>
                    </a:cubicBezTo>
                    <a:cubicBezTo>
                      <a:pt x="53" y="240"/>
                      <a:pt x="47" y="248"/>
                      <a:pt x="48" y="251"/>
                    </a:cubicBezTo>
                    <a:cubicBezTo>
                      <a:pt x="55" y="253"/>
                      <a:pt x="55" y="253"/>
                      <a:pt x="55" y="253"/>
                    </a:cubicBezTo>
                    <a:cubicBezTo>
                      <a:pt x="64" y="254"/>
                      <a:pt x="70" y="256"/>
                      <a:pt x="72" y="260"/>
                    </a:cubicBezTo>
                    <a:cubicBezTo>
                      <a:pt x="74" y="265"/>
                      <a:pt x="77" y="270"/>
                      <a:pt x="79" y="275"/>
                    </a:cubicBezTo>
                    <a:cubicBezTo>
                      <a:pt x="90" y="281"/>
                      <a:pt x="90" y="281"/>
                      <a:pt x="90" y="281"/>
                    </a:cubicBezTo>
                    <a:cubicBezTo>
                      <a:pt x="96" y="282"/>
                      <a:pt x="96" y="282"/>
                      <a:pt x="96" y="282"/>
                    </a:cubicBezTo>
                    <a:cubicBezTo>
                      <a:pt x="110" y="270"/>
                      <a:pt x="110" y="270"/>
                      <a:pt x="110" y="270"/>
                    </a:cubicBezTo>
                    <a:cubicBezTo>
                      <a:pt x="118" y="281"/>
                      <a:pt x="118" y="281"/>
                      <a:pt x="118" y="281"/>
                    </a:cubicBezTo>
                    <a:cubicBezTo>
                      <a:pt x="118" y="282"/>
                      <a:pt x="118" y="282"/>
                      <a:pt x="118" y="282"/>
                    </a:cubicBezTo>
                    <a:cubicBezTo>
                      <a:pt x="118" y="282"/>
                      <a:pt x="118" y="282"/>
                      <a:pt x="118" y="282"/>
                    </a:cubicBezTo>
                    <a:cubicBezTo>
                      <a:pt x="118" y="282"/>
                      <a:pt x="118" y="282"/>
                      <a:pt x="118" y="282"/>
                    </a:cubicBezTo>
                    <a:cubicBezTo>
                      <a:pt x="120" y="292"/>
                      <a:pt x="120" y="292"/>
                      <a:pt x="120" y="292"/>
                    </a:cubicBezTo>
                    <a:cubicBezTo>
                      <a:pt x="126" y="293"/>
                      <a:pt x="126" y="293"/>
                      <a:pt x="126" y="293"/>
                    </a:cubicBezTo>
                    <a:cubicBezTo>
                      <a:pt x="126" y="293"/>
                      <a:pt x="126" y="293"/>
                      <a:pt x="126" y="293"/>
                    </a:cubicBezTo>
                    <a:cubicBezTo>
                      <a:pt x="136" y="296"/>
                      <a:pt x="136" y="296"/>
                      <a:pt x="136" y="296"/>
                    </a:cubicBezTo>
                    <a:cubicBezTo>
                      <a:pt x="138" y="296"/>
                      <a:pt x="138" y="296"/>
                      <a:pt x="138" y="296"/>
                    </a:cubicBezTo>
                    <a:cubicBezTo>
                      <a:pt x="138" y="295"/>
                      <a:pt x="138" y="295"/>
                      <a:pt x="138" y="295"/>
                    </a:cubicBezTo>
                    <a:cubicBezTo>
                      <a:pt x="136" y="285"/>
                      <a:pt x="136" y="285"/>
                      <a:pt x="136" y="285"/>
                    </a:cubicBezTo>
                    <a:cubicBezTo>
                      <a:pt x="136" y="284"/>
                      <a:pt x="136" y="284"/>
                      <a:pt x="136" y="284"/>
                    </a:cubicBezTo>
                    <a:cubicBezTo>
                      <a:pt x="131" y="261"/>
                      <a:pt x="131" y="261"/>
                      <a:pt x="131" y="261"/>
                    </a:cubicBezTo>
                    <a:cubicBezTo>
                      <a:pt x="131" y="260"/>
                      <a:pt x="131" y="260"/>
                      <a:pt x="131" y="260"/>
                    </a:cubicBezTo>
                    <a:cubicBezTo>
                      <a:pt x="134" y="244"/>
                      <a:pt x="134" y="244"/>
                      <a:pt x="134" y="244"/>
                    </a:cubicBezTo>
                    <a:cubicBezTo>
                      <a:pt x="135" y="244"/>
                      <a:pt x="135" y="244"/>
                      <a:pt x="135" y="244"/>
                    </a:cubicBezTo>
                    <a:cubicBezTo>
                      <a:pt x="136" y="244"/>
                      <a:pt x="136" y="244"/>
                      <a:pt x="136" y="244"/>
                    </a:cubicBezTo>
                    <a:cubicBezTo>
                      <a:pt x="147" y="245"/>
                      <a:pt x="147" y="245"/>
                      <a:pt x="147" y="245"/>
                    </a:cubicBezTo>
                    <a:cubicBezTo>
                      <a:pt x="160" y="235"/>
                      <a:pt x="160" y="235"/>
                      <a:pt x="160" y="235"/>
                    </a:cubicBezTo>
                    <a:cubicBezTo>
                      <a:pt x="162" y="236"/>
                      <a:pt x="162" y="236"/>
                      <a:pt x="162" y="236"/>
                    </a:cubicBezTo>
                    <a:cubicBezTo>
                      <a:pt x="169" y="241"/>
                      <a:pt x="174" y="246"/>
                      <a:pt x="176" y="249"/>
                    </a:cubicBezTo>
                    <a:cubicBezTo>
                      <a:pt x="178" y="248"/>
                      <a:pt x="183" y="244"/>
                      <a:pt x="189" y="237"/>
                    </a:cubicBezTo>
                    <a:cubicBezTo>
                      <a:pt x="189" y="236"/>
                      <a:pt x="189" y="236"/>
                      <a:pt x="189" y="236"/>
                    </a:cubicBezTo>
                    <a:cubicBezTo>
                      <a:pt x="190" y="236"/>
                      <a:pt x="190" y="236"/>
                      <a:pt x="190" y="236"/>
                    </a:cubicBezTo>
                    <a:cubicBezTo>
                      <a:pt x="210" y="241"/>
                      <a:pt x="210" y="241"/>
                      <a:pt x="210" y="241"/>
                    </a:cubicBezTo>
                    <a:cubicBezTo>
                      <a:pt x="219" y="234"/>
                      <a:pt x="219" y="234"/>
                      <a:pt x="219" y="234"/>
                    </a:cubicBezTo>
                    <a:cubicBezTo>
                      <a:pt x="219" y="233"/>
                      <a:pt x="219" y="233"/>
                      <a:pt x="219" y="233"/>
                    </a:cubicBezTo>
                    <a:cubicBezTo>
                      <a:pt x="220" y="233"/>
                      <a:pt x="220" y="233"/>
                      <a:pt x="220" y="233"/>
                    </a:cubicBezTo>
                    <a:cubicBezTo>
                      <a:pt x="220" y="233"/>
                      <a:pt x="220" y="233"/>
                      <a:pt x="220" y="233"/>
                    </a:cubicBezTo>
                    <a:cubicBezTo>
                      <a:pt x="220" y="233"/>
                      <a:pt x="220" y="233"/>
                      <a:pt x="220" y="233"/>
                    </a:cubicBezTo>
                    <a:cubicBezTo>
                      <a:pt x="229" y="235"/>
                      <a:pt x="229" y="235"/>
                      <a:pt x="229" y="235"/>
                    </a:cubicBezTo>
                    <a:cubicBezTo>
                      <a:pt x="256" y="211"/>
                      <a:pt x="256" y="211"/>
                      <a:pt x="256" y="211"/>
                    </a:cubicBezTo>
                    <a:cubicBezTo>
                      <a:pt x="264" y="213"/>
                      <a:pt x="264" y="213"/>
                      <a:pt x="264" y="213"/>
                    </a:cubicBezTo>
                    <a:cubicBezTo>
                      <a:pt x="264" y="213"/>
                      <a:pt x="264" y="213"/>
                      <a:pt x="264" y="213"/>
                    </a:cubicBezTo>
                    <a:cubicBezTo>
                      <a:pt x="265" y="214"/>
                      <a:pt x="265" y="214"/>
                      <a:pt x="265" y="214"/>
                    </a:cubicBezTo>
                    <a:cubicBezTo>
                      <a:pt x="265" y="214"/>
                      <a:pt x="265" y="214"/>
                      <a:pt x="265" y="214"/>
                    </a:cubicBezTo>
                    <a:cubicBezTo>
                      <a:pt x="266" y="214"/>
                      <a:pt x="266" y="214"/>
                      <a:pt x="266" y="214"/>
                    </a:cubicBezTo>
                    <a:cubicBezTo>
                      <a:pt x="268" y="218"/>
                      <a:pt x="268" y="218"/>
                      <a:pt x="268" y="218"/>
                    </a:cubicBezTo>
                    <a:cubicBezTo>
                      <a:pt x="270" y="216"/>
                      <a:pt x="270" y="216"/>
                      <a:pt x="270" y="216"/>
                    </a:cubicBezTo>
                    <a:cubicBezTo>
                      <a:pt x="270" y="216"/>
                      <a:pt x="270" y="216"/>
                      <a:pt x="270" y="216"/>
                    </a:cubicBezTo>
                    <a:cubicBezTo>
                      <a:pt x="270" y="215"/>
                      <a:pt x="270" y="215"/>
                      <a:pt x="270" y="215"/>
                    </a:cubicBezTo>
                    <a:cubicBezTo>
                      <a:pt x="270" y="215"/>
                      <a:pt x="270" y="215"/>
                      <a:pt x="270" y="215"/>
                    </a:cubicBezTo>
                    <a:cubicBezTo>
                      <a:pt x="278" y="211"/>
                      <a:pt x="278" y="211"/>
                      <a:pt x="278" y="211"/>
                    </a:cubicBezTo>
                    <a:cubicBezTo>
                      <a:pt x="284" y="205"/>
                      <a:pt x="284" y="205"/>
                      <a:pt x="284" y="205"/>
                    </a:cubicBezTo>
                    <a:cubicBezTo>
                      <a:pt x="283" y="193"/>
                      <a:pt x="283" y="193"/>
                      <a:pt x="283" y="193"/>
                    </a:cubicBezTo>
                    <a:cubicBezTo>
                      <a:pt x="282" y="191"/>
                      <a:pt x="282" y="191"/>
                      <a:pt x="282" y="191"/>
                    </a:cubicBezTo>
                    <a:cubicBezTo>
                      <a:pt x="274" y="194"/>
                      <a:pt x="274" y="194"/>
                      <a:pt x="274" y="194"/>
                    </a:cubicBezTo>
                    <a:cubicBezTo>
                      <a:pt x="274" y="194"/>
                      <a:pt x="274" y="194"/>
                      <a:pt x="274" y="194"/>
                    </a:cubicBezTo>
                    <a:cubicBezTo>
                      <a:pt x="272" y="195"/>
                      <a:pt x="270" y="196"/>
                      <a:pt x="267" y="196"/>
                    </a:cubicBezTo>
                    <a:cubicBezTo>
                      <a:pt x="258" y="196"/>
                      <a:pt x="258" y="196"/>
                      <a:pt x="258" y="196"/>
                    </a:cubicBezTo>
                    <a:cubicBezTo>
                      <a:pt x="255" y="196"/>
                      <a:pt x="254" y="195"/>
                      <a:pt x="252" y="193"/>
                    </a:cubicBezTo>
                    <a:cubicBezTo>
                      <a:pt x="252" y="180"/>
                      <a:pt x="252" y="180"/>
                      <a:pt x="252" y="180"/>
                    </a:cubicBezTo>
                    <a:cubicBezTo>
                      <a:pt x="249" y="179"/>
                      <a:pt x="248" y="178"/>
                      <a:pt x="246" y="178"/>
                    </a:cubicBezTo>
                    <a:cubicBezTo>
                      <a:pt x="244" y="179"/>
                      <a:pt x="244" y="179"/>
                      <a:pt x="244" y="179"/>
                    </a:cubicBezTo>
                    <a:cubicBezTo>
                      <a:pt x="242" y="180"/>
                      <a:pt x="242" y="180"/>
                      <a:pt x="242" y="180"/>
                    </a:cubicBezTo>
                    <a:cubicBezTo>
                      <a:pt x="236" y="182"/>
                      <a:pt x="236" y="182"/>
                      <a:pt x="236" y="182"/>
                    </a:cubicBezTo>
                    <a:cubicBezTo>
                      <a:pt x="234" y="182"/>
                      <a:pt x="234" y="182"/>
                      <a:pt x="234" y="182"/>
                    </a:cubicBezTo>
                    <a:cubicBezTo>
                      <a:pt x="234" y="181"/>
                      <a:pt x="234" y="181"/>
                      <a:pt x="234" y="181"/>
                    </a:cubicBezTo>
                    <a:cubicBezTo>
                      <a:pt x="231" y="175"/>
                      <a:pt x="231" y="175"/>
                      <a:pt x="231" y="175"/>
                    </a:cubicBezTo>
                    <a:cubicBezTo>
                      <a:pt x="230" y="170"/>
                      <a:pt x="230" y="170"/>
                      <a:pt x="230" y="170"/>
                    </a:cubicBezTo>
                    <a:cubicBezTo>
                      <a:pt x="230" y="170"/>
                      <a:pt x="230" y="170"/>
                      <a:pt x="230" y="170"/>
                    </a:cubicBezTo>
                    <a:cubicBezTo>
                      <a:pt x="234" y="155"/>
                      <a:pt x="234" y="155"/>
                      <a:pt x="234" y="155"/>
                    </a:cubicBezTo>
                    <a:cubicBezTo>
                      <a:pt x="234" y="155"/>
                      <a:pt x="234" y="155"/>
                      <a:pt x="234" y="155"/>
                    </a:cubicBezTo>
                    <a:cubicBezTo>
                      <a:pt x="234" y="155"/>
                      <a:pt x="234" y="155"/>
                      <a:pt x="234" y="155"/>
                    </a:cubicBezTo>
                    <a:cubicBezTo>
                      <a:pt x="234" y="154"/>
                      <a:pt x="234" y="154"/>
                      <a:pt x="234" y="154"/>
                    </a:cubicBezTo>
                    <a:cubicBezTo>
                      <a:pt x="238" y="147"/>
                      <a:pt x="238" y="147"/>
                      <a:pt x="238" y="147"/>
                    </a:cubicBezTo>
                    <a:cubicBezTo>
                      <a:pt x="226" y="137"/>
                      <a:pt x="226" y="137"/>
                      <a:pt x="226" y="137"/>
                    </a:cubicBezTo>
                    <a:cubicBezTo>
                      <a:pt x="226" y="136"/>
                      <a:pt x="226" y="136"/>
                      <a:pt x="226" y="136"/>
                    </a:cubicBezTo>
                    <a:cubicBezTo>
                      <a:pt x="226" y="136"/>
                      <a:pt x="226" y="136"/>
                      <a:pt x="226" y="136"/>
                    </a:cubicBezTo>
                    <a:cubicBezTo>
                      <a:pt x="226" y="124"/>
                      <a:pt x="226" y="124"/>
                      <a:pt x="226" y="124"/>
                    </a:cubicBezTo>
                    <a:cubicBezTo>
                      <a:pt x="226" y="124"/>
                      <a:pt x="226" y="124"/>
                      <a:pt x="226" y="124"/>
                    </a:cubicBezTo>
                    <a:cubicBezTo>
                      <a:pt x="232" y="106"/>
                      <a:pt x="232" y="106"/>
                      <a:pt x="232" y="106"/>
                    </a:cubicBezTo>
                    <a:cubicBezTo>
                      <a:pt x="228" y="96"/>
                      <a:pt x="228" y="96"/>
                      <a:pt x="228" y="96"/>
                    </a:cubicBezTo>
                    <a:cubicBezTo>
                      <a:pt x="225" y="95"/>
                      <a:pt x="225" y="95"/>
                      <a:pt x="225" y="95"/>
                    </a:cubicBezTo>
                    <a:cubicBezTo>
                      <a:pt x="220" y="95"/>
                      <a:pt x="220" y="95"/>
                      <a:pt x="220" y="95"/>
                    </a:cubicBezTo>
                    <a:cubicBezTo>
                      <a:pt x="216" y="102"/>
                      <a:pt x="216" y="102"/>
                      <a:pt x="216" y="102"/>
                    </a:cubicBezTo>
                    <a:cubicBezTo>
                      <a:pt x="210" y="98"/>
                      <a:pt x="210" y="98"/>
                      <a:pt x="210" y="98"/>
                    </a:cubicBezTo>
                    <a:cubicBezTo>
                      <a:pt x="205" y="95"/>
                      <a:pt x="205" y="95"/>
                      <a:pt x="205" y="95"/>
                    </a:cubicBezTo>
                    <a:cubicBezTo>
                      <a:pt x="200" y="84"/>
                      <a:pt x="200" y="84"/>
                      <a:pt x="200" y="84"/>
                    </a:cubicBezTo>
                    <a:cubicBezTo>
                      <a:pt x="200" y="84"/>
                      <a:pt x="200" y="84"/>
                      <a:pt x="200" y="84"/>
                    </a:cubicBezTo>
                    <a:cubicBezTo>
                      <a:pt x="200" y="84"/>
                      <a:pt x="200" y="84"/>
                      <a:pt x="200" y="84"/>
                    </a:cubicBezTo>
                    <a:cubicBezTo>
                      <a:pt x="199" y="76"/>
                      <a:pt x="199" y="76"/>
                      <a:pt x="199" y="76"/>
                    </a:cubicBezTo>
                    <a:cubicBezTo>
                      <a:pt x="199" y="75"/>
                      <a:pt x="199" y="75"/>
                      <a:pt x="199" y="75"/>
                    </a:cubicBezTo>
                    <a:cubicBezTo>
                      <a:pt x="198" y="74"/>
                      <a:pt x="198" y="74"/>
                      <a:pt x="198" y="74"/>
                    </a:cubicBezTo>
                    <a:cubicBezTo>
                      <a:pt x="200" y="74"/>
                      <a:pt x="200" y="74"/>
                      <a:pt x="200" y="74"/>
                    </a:cubicBezTo>
                    <a:cubicBezTo>
                      <a:pt x="205" y="66"/>
                      <a:pt x="205" y="66"/>
                      <a:pt x="205" y="66"/>
                    </a:cubicBezTo>
                    <a:cubicBezTo>
                      <a:pt x="206" y="66"/>
                      <a:pt x="206" y="66"/>
                      <a:pt x="206" y="66"/>
                    </a:cubicBezTo>
                    <a:cubicBezTo>
                      <a:pt x="206" y="66"/>
                      <a:pt x="206" y="66"/>
                      <a:pt x="206" y="66"/>
                    </a:cubicBezTo>
                    <a:cubicBezTo>
                      <a:pt x="206" y="66"/>
                      <a:pt x="206" y="66"/>
                      <a:pt x="206" y="66"/>
                    </a:cubicBezTo>
                    <a:cubicBezTo>
                      <a:pt x="210" y="65"/>
                      <a:pt x="210" y="65"/>
                      <a:pt x="210" y="65"/>
                    </a:cubicBezTo>
                    <a:cubicBezTo>
                      <a:pt x="215" y="64"/>
                      <a:pt x="215" y="64"/>
                      <a:pt x="215" y="64"/>
                    </a:cubicBezTo>
                    <a:cubicBezTo>
                      <a:pt x="236" y="63"/>
                      <a:pt x="236" y="63"/>
                      <a:pt x="236" y="63"/>
                    </a:cubicBezTo>
                    <a:cubicBezTo>
                      <a:pt x="236" y="63"/>
                      <a:pt x="236" y="63"/>
                      <a:pt x="236" y="63"/>
                    </a:cubicBezTo>
                    <a:cubicBezTo>
                      <a:pt x="239" y="64"/>
                      <a:pt x="239" y="64"/>
                      <a:pt x="239" y="64"/>
                    </a:cubicBezTo>
                    <a:cubicBezTo>
                      <a:pt x="240" y="64"/>
                      <a:pt x="240" y="64"/>
                      <a:pt x="240" y="64"/>
                    </a:cubicBezTo>
                    <a:cubicBezTo>
                      <a:pt x="243" y="66"/>
                      <a:pt x="243" y="66"/>
                      <a:pt x="243" y="66"/>
                    </a:cubicBezTo>
                    <a:cubicBezTo>
                      <a:pt x="248" y="63"/>
                      <a:pt x="248" y="63"/>
                      <a:pt x="248" y="63"/>
                    </a:cubicBezTo>
                    <a:cubicBezTo>
                      <a:pt x="253" y="60"/>
                      <a:pt x="253" y="60"/>
                      <a:pt x="253" y="60"/>
                    </a:cubicBezTo>
                    <a:cubicBezTo>
                      <a:pt x="256" y="56"/>
                      <a:pt x="256" y="56"/>
                      <a:pt x="256" y="56"/>
                    </a:cubicBezTo>
                    <a:cubicBezTo>
                      <a:pt x="256" y="54"/>
                      <a:pt x="256" y="54"/>
                      <a:pt x="256" y="54"/>
                    </a:cubicBezTo>
                    <a:cubicBezTo>
                      <a:pt x="256" y="45"/>
                      <a:pt x="256" y="45"/>
                      <a:pt x="256" y="45"/>
                    </a:cubicBezTo>
                    <a:cubicBezTo>
                      <a:pt x="251" y="44"/>
                      <a:pt x="251" y="44"/>
                      <a:pt x="251" y="44"/>
                    </a:cubicBezTo>
                    <a:cubicBezTo>
                      <a:pt x="243" y="47"/>
                      <a:pt x="243" y="47"/>
                      <a:pt x="243" y="47"/>
                    </a:cubicBezTo>
                    <a:cubicBezTo>
                      <a:pt x="240" y="50"/>
                      <a:pt x="238" y="52"/>
                      <a:pt x="235" y="52"/>
                    </a:cubicBezTo>
                    <a:cubicBezTo>
                      <a:pt x="232" y="52"/>
                      <a:pt x="230" y="49"/>
                      <a:pt x="227" y="45"/>
                    </a:cubicBezTo>
                    <a:cubicBezTo>
                      <a:pt x="227" y="45"/>
                      <a:pt x="227" y="45"/>
                      <a:pt x="227" y="45"/>
                    </a:cubicBezTo>
                    <a:cubicBezTo>
                      <a:pt x="227" y="45"/>
                      <a:pt x="227" y="45"/>
                      <a:pt x="227" y="45"/>
                    </a:cubicBezTo>
                    <a:cubicBezTo>
                      <a:pt x="227" y="44"/>
                      <a:pt x="227" y="44"/>
                      <a:pt x="227" y="44"/>
                    </a:cubicBezTo>
                    <a:cubicBezTo>
                      <a:pt x="226" y="39"/>
                      <a:pt x="226" y="39"/>
                      <a:pt x="226" y="39"/>
                    </a:cubicBezTo>
                    <a:cubicBezTo>
                      <a:pt x="226" y="38"/>
                      <a:pt x="226" y="38"/>
                      <a:pt x="226" y="38"/>
                    </a:cubicBezTo>
                    <a:cubicBezTo>
                      <a:pt x="227" y="33"/>
                      <a:pt x="227" y="33"/>
                      <a:pt x="227" y="33"/>
                    </a:cubicBezTo>
                    <a:cubicBezTo>
                      <a:pt x="222" y="22"/>
                      <a:pt x="222" y="22"/>
                      <a:pt x="222" y="22"/>
                    </a:cubicBezTo>
                    <a:cubicBezTo>
                      <a:pt x="214" y="24"/>
                      <a:pt x="214" y="24"/>
                      <a:pt x="214" y="24"/>
                    </a:cubicBezTo>
                    <a:cubicBezTo>
                      <a:pt x="210" y="28"/>
                      <a:pt x="210" y="28"/>
                      <a:pt x="210" y="28"/>
                    </a:cubicBezTo>
                    <a:cubicBezTo>
                      <a:pt x="212" y="40"/>
                      <a:pt x="212" y="40"/>
                      <a:pt x="212" y="40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202" y="41"/>
                      <a:pt x="202" y="41"/>
                      <a:pt x="202" y="41"/>
                    </a:cubicBezTo>
                    <a:cubicBezTo>
                      <a:pt x="202" y="41"/>
                      <a:pt x="202" y="41"/>
                      <a:pt x="202" y="41"/>
                    </a:cubicBezTo>
                    <a:cubicBezTo>
                      <a:pt x="202" y="42"/>
                      <a:pt x="202" y="42"/>
                      <a:pt x="202" y="42"/>
                    </a:cubicBezTo>
                    <a:cubicBezTo>
                      <a:pt x="201" y="50"/>
                      <a:pt x="201" y="50"/>
                      <a:pt x="201" y="50"/>
                    </a:cubicBezTo>
                    <a:cubicBezTo>
                      <a:pt x="201" y="51"/>
                      <a:pt x="201" y="51"/>
                      <a:pt x="201" y="51"/>
                    </a:cubicBezTo>
                    <a:cubicBezTo>
                      <a:pt x="200" y="51"/>
                      <a:pt x="200" y="51"/>
                      <a:pt x="200" y="51"/>
                    </a:cubicBezTo>
                    <a:cubicBezTo>
                      <a:pt x="193" y="62"/>
                      <a:pt x="193" y="62"/>
                      <a:pt x="193" y="62"/>
                    </a:cubicBezTo>
                    <a:cubicBezTo>
                      <a:pt x="193" y="62"/>
                      <a:pt x="193" y="62"/>
                      <a:pt x="193" y="62"/>
                    </a:cubicBezTo>
                    <a:cubicBezTo>
                      <a:pt x="180" y="69"/>
                      <a:pt x="180" y="69"/>
                      <a:pt x="180" y="69"/>
                    </a:cubicBezTo>
                    <a:cubicBezTo>
                      <a:pt x="179" y="76"/>
                      <a:pt x="179" y="76"/>
                      <a:pt x="179" y="76"/>
                    </a:cubicBezTo>
                    <a:cubicBezTo>
                      <a:pt x="179" y="78"/>
                      <a:pt x="180" y="81"/>
                      <a:pt x="182" y="85"/>
                    </a:cubicBezTo>
                    <a:cubicBezTo>
                      <a:pt x="183" y="85"/>
                      <a:pt x="183" y="85"/>
                      <a:pt x="183" y="85"/>
                    </a:cubicBezTo>
                    <a:cubicBezTo>
                      <a:pt x="183" y="86"/>
                      <a:pt x="183" y="86"/>
                      <a:pt x="183" y="86"/>
                    </a:cubicBezTo>
                    <a:cubicBezTo>
                      <a:pt x="184" y="96"/>
                      <a:pt x="184" y="96"/>
                      <a:pt x="184" y="96"/>
                    </a:cubicBezTo>
                    <a:cubicBezTo>
                      <a:pt x="184" y="97"/>
                      <a:pt x="184" y="97"/>
                      <a:pt x="184" y="97"/>
                    </a:cubicBezTo>
                    <a:cubicBezTo>
                      <a:pt x="183" y="98"/>
                      <a:pt x="183" y="98"/>
                      <a:pt x="183" y="98"/>
                    </a:cubicBezTo>
                    <a:cubicBezTo>
                      <a:pt x="178" y="104"/>
                      <a:pt x="178" y="104"/>
                      <a:pt x="178" y="104"/>
                    </a:cubicBezTo>
                    <a:cubicBezTo>
                      <a:pt x="178" y="104"/>
                      <a:pt x="178" y="104"/>
                      <a:pt x="178" y="104"/>
                    </a:cubicBezTo>
                    <a:cubicBezTo>
                      <a:pt x="178" y="104"/>
                      <a:pt x="178" y="104"/>
                      <a:pt x="178" y="104"/>
                    </a:cubicBezTo>
                    <a:cubicBezTo>
                      <a:pt x="178" y="104"/>
                      <a:pt x="178" y="104"/>
                      <a:pt x="178" y="104"/>
                    </a:cubicBezTo>
                    <a:cubicBezTo>
                      <a:pt x="174" y="107"/>
                      <a:pt x="174" y="107"/>
                      <a:pt x="174" y="107"/>
                    </a:cubicBezTo>
                    <a:cubicBezTo>
                      <a:pt x="174" y="107"/>
                      <a:pt x="174" y="107"/>
                      <a:pt x="174" y="107"/>
                    </a:cubicBezTo>
                    <a:cubicBezTo>
                      <a:pt x="173" y="107"/>
                      <a:pt x="173" y="107"/>
                      <a:pt x="173" y="107"/>
                    </a:cubicBezTo>
                    <a:cubicBezTo>
                      <a:pt x="173" y="107"/>
                      <a:pt x="173" y="107"/>
                      <a:pt x="173" y="107"/>
                    </a:cubicBezTo>
                    <a:cubicBezTo>
                      <a:pt x="172" y="107"/>
                      <a:pt x="172" y="107"/>
                      <a:pt x="172" y="107"/>
                    </a:cubicBezTo>
                    <a:cubicBezTo>
                      <a:pt x="163" y="105"/>
                      <a:pt x="163" y="105"/>
                      <a:pt x="163" y="105"/>
                    </a:cubicBezTo>
                    <a:cubicBezTo>
                      <a:pt x="162" y="105"/>
                      <a:pt x="160" y="106"/>
                      <a:pt x="158" y="107"/>
                    </a:cubicBezTo>
                    <a:cubicBezTo>
                      <a:pt x="154" y="112"/>
                      <a:pt x="154" y="112"/>
                      <a:pt x="154" y="112"/>
                    </a:cubicBezTo>
                    <a:cubicBezTo>
                      <a:pt x="150" y="116"/>
                      <a:pt x="150" y="116"/>
                      <a:pt x="150" y="116"/>
                    </a:cubicBezTo>
                    <a:cubicBezTo>
                      <a:pt x="148" y="119"/>
                      <a:pt x="146" y="120"/>
                      <a:pt x="141" y="119"/>
                    </a:cubicBezTo>
                    <a:cubicBezTo>
                      <a:pt x="138" y="119"/>
                      <a:pt x="138" y="116"/>
                      <a:pt x="138" y="112"/>
                    </a:cubicBezTo>
                    <a:cubicBezTo>
                      <a:pt x="138" y="110"/>
                      <a:pt x="138" y="110"/>
                      <a:pt x="138" y="110"/>
                    </a:cubicBezTo>
                    <a:cubicBezTo>
                      <a:pt x="138" y="107"/>
                      <a:pt x="138" y="107"/>
                      <a:pt x="138" y="107"/>
                    </a:cubicBezTo>
                    <a:cubicBezTo>
                      <a:pt x="136" y="109"/>
                      <a:pt x="136" y="109"/>
                      <a:pt x="136" y="109"/>
                    </a:cubicBezTo>
                    <a:cubicBezTo>
                      <a:pt x="135" y="110"/>
                      <a:pt x="134" y="111"/>
                      <a:pt x="132" y="111"/>
                    </a:cubicBezTo>
                    <a:cubicBezTo>
                      <a:pt x="131" y="110"/>
                      <a:pt x="130" y="109"/>
                      <a:pt x="129" y="106"/>
                    </a:cubicBezTo>
                    <a:cubicBezTo>
                      <a:pt x="129" y="106"/>
                      <a:pt x="129" y="106"/>
                      <a:pt x="129" y="106"/>
                    </a:cubicBezTo>
                    <a:cubicBezTo>
                      <a:pt x="128" y="96"/>
                      <a:pt x="128" y="96"/>
                      <a:pt x="128" y="96"/>
                    </a:cubicBezTo>
                    <a:cubicBezTo>
                      <a:pt x="126" y="88"/>
                      <a:pt x="126" y="88"/>
                      <a:pt x="126" y="88"/>
                    </a:cubicBezTo>
                    <a:cubicBezTo>
                      <a:pt x="122" y="84"/>
                      <a:pt x="122" y="84"/>
                      <a:pt x="122" y="84"/>
                    </a:cubicBezTo>
                    <a:cubicBezTo>
                      <a:pt x="122" y="84"/>
                      <a:pt x="122" y="84"/>
                      <a:pt x="122" y="84"/>
                    </a:cubicBezTo>
                    <a:cubicBezTo>
                      <a:pt x="122" y="83"/>
                      <a:pt x="122" y="83"/>
                      <a:pt x="122" y="83"/>
                    </a:cubicBezTo>
                    <a:cubicBezTo>
                      <a:pt x="113" y="64"/>
                      <a:pt x="113" y="64"/>
                      <a:pt x="113" y="64"/>
                    </a:cubicBezTo>
                    <a:cubicBezTo>
                      <a:pt x="113" y="64"/>
                      <a:pt x="113" y="64"/>
                      <a:pt x="113" y="64"/>
                    </a:cubicBezTo>
                    <a:cubicBezTo>
                      <a:pt x="110" y="58"/>
                      <a:pt x="110" y="58"/>
                      <a:pt x="110" y="58"/>
                    </a:cubicBezTo>
                    <a:cubicBezTo>
                      <a:pt x="110" y="58"/>
                      <a:pt x="110" y="58"/>
                      <a:pt x="110" y="58"/>
                    </a:cubicBezTo>
                    <a:cubicBezTo>
                      <a:pt x="110" y="58"/>
                      <a:pt x="110" y="58"/>
                      <a:pt x="110" y="58"/>
                    </a:cubicBezTo>
                    <a:cubicBezTo>
                      <a:pt x="110" y="57"/>
                      <a:pt x="110" y="57"/>
                      <a:pt x="110" y="57"/>
                    </a:cubicBezTo>
                    <a:cubicBezTo>
                      <a:pt x="108" y="47"/>
                      <a:pt x="108" y="47"/>
                      <a:pt x="108" y="47"/>
                    </a:cubicBezTo>
                    <a:cubicBezTo>
                      <a:pt x="107" y="45"/>
                      <a:pt x="107" y="45"/>
                      <a:pt x="107" y="45"/>
                    </a:cubicBezTo>
                    <a:cubicBezTo>
                      <a:pt x="106" y="46"/>
                      <a:pt x="106" y="46"/>
                      <a:pt x="106" y="46"/>
                    </a:cubicBezTo>
                    <a:cubicBezTo>
                      <a:pt x="103" y="50"/>
                      <a:pt x="101" y="52"/>
                      <a:pt x="100" y="52"/>
                    </a:cubicBezTo>
                    <a:cubicBezTo>
                      <a:pt x="99" y="52"/>
                      <a:pt x="97" y="50"/>
                      <a:pt x="94" y="48"/>
                    </a:cubicBezTo>
                    <a:cubicBezTo>
                      <a:pt x="88" y="45"/>
                      <a:pt x="88" y="45"/>
                      <a:pt x="88" y="45"/>
                    </a:cubicBezTo>
                    <a:cubicBezTo>
                      <a:pt x="87" y="44"/>
                      <a:pt x="87" y="44"/>
                      <a:pt x="87" y="44"/>
                    </a:cubicBezTo>
                    <a:cubicBezTo>
                      <a:pt x="86" y="44"/>
                      <a:pt x="86" y="44"/>
                      <a:pt x="86" y="44"/>
                    </a:cubicBezTo>
                    <a:cubicBezTo>
                      <a:pt x="86" y="44"/>
                      <a:pt x="86" y="44"/>
                      <a:pt x="86" y="44"/>
                    </a:cubicBezTo>
                    <a:cubicBezTo>
                      <a:pt x="86" y="43"/>
                      <a:pt x="86" y="43"/>
                      <a:pt x="86" y="43"/>
                    </a:cubicBezTo>
                    <a:cubicBezTo>
                      <a:pt x="86" y="35"/>
                      <a:pt x="86" y="35"/>
                      <a:pt x="86" y="35"/>
                    </a:cubicBezTo>
                    <a:cubicBezTo>
                      <a:pt x="86" y="35"/>
                      <a:pt x="86" y="35"/>
                      <a:pt x="86" y="35"/>
                    </a:cubicBezTo>
                    <a:cubicBezTo>
                      <a:pt x="84" y="29"/>
                      <a:pt x="84" y="29"/>
                      <a:pt x="84" y="29"/>
                    </a:cubicBezTo>
                    <a:cubicBezTo>
                      <a:pt x="81" y="21"/>
                      <a:pt x="81" y="21"/>
                      <a:pt x="81" y="21"/>
                    </a:cubicBezTo>
                    <a:cubicBezTo>
                      <a:pt x="78" y="21"/>
                      <a:pt x="78" y="21"/>
                      <a:pt x="78" y="21"/>
                    </a:cubicBezTo>
                    <a:cubicBezTo>
                      <a:pt x="78" y="24"/>
                      <a:pt x="78" y="27"/>
                      <a:pt x="77" y="29"/>
                    </a:cubicBezTo>
                    <a:cubicBezTo>
                      <a:pt x="76" y="31"/>
                      <a:pt x="75" y="33"/>
                      <a:pt x="72" y="35"/>
                    </a:cubicBezTo>
                    <a:cubicBezTo>
                      <a:pt x="72" y="38"/>
                      <a:pt x="70" y="40"/>
                      <a:pt x="69" y="41"/>
                    </a:cubicBezTo>
                    <a:cubicBezTo>
                      <a:pt x="66" y="44"/>
                      <a:pt x="64" y="44"/>
                      <a:pt x="62" y="42"/>
                    </a:cubicBezTo>
                    <a:cubicBezTo>
                      <a:pt x="61" y="42"/>
                      <a:pt x="61" y="42"/>
                      <a:pt x="61" y="42"/>
                    </a:cubicBezTo>
                    <a:cubicBezTo>
                      <a:pt x="58" y="41"/>
                      <a:pt x="58" y="38"/>
                      <a:pt x="58" y="33"/>
                    </a:cubicBezTo>
                    <a:cubicBezTo>
                      <a:pt x="58" y="31"/>
                      <a:pt x="58" y="31"/>
                      <a:pt x="58" y="31"/>
                    </a:cubicBezTo>
                    <a:cubicBezTo>
                      <a:pt x="53" y="28"/>
                      <a:pt x="53" y="28"/>
                      <a:pt x="53" y="28"/>
                    </a:cubicBezTo>
                    <a:cubicBezTo>
                      <a:pt x="51" y="27"/>
                      <a:pt x="50" y="24"/>
                      <a:pt x="50" y="21"/>
                    </a:cubicBezTo>
                    <a:cubicBezTo>
                      <a:pt x="52" y="3"/>
                      <a:pt x="52" y="3"/>
                      <a:pt x="52" y="3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44" y="7"/>
                      <a:pt x="44" y="7"/>
                      <a:pt x="44" y="7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40" y="17"/>
                      <a:pt x="41" y="20"/>
                      <a:pt x="41" y="22"/>
                    </a:cubicBezTo>
                    <a:cubicBezTo>
                      <a:pt x="41" y="26"/>
                      <a:pt x="39" y="29"/>
                      <a:pt x="36" y="30"/>
                    </a:cubicBezTo>
                    <a:cubicBezTo>
                      <a:pt x="28" y="33"/>
                      <a:pt x="28" y="33"/>
                      <a:pt x="28" y="33"/>
                    </a:cubicBezTo>
                    <a:cubicBezTo>
                      <a:pt x="26" y="34"/>
                      <a:pt x="26" y="34"/>
                      <a:pt x="26" y="34"/>
                    </a:cubicBezTo>
                    <a:cubicBezTo>
                      <a:pt x="26" y="37"/>
                      <a:pt x="26" y="37"/>
                      <a:pt x="26" y="37"/>
                    </a:cubicBezTo>
                    <a:cubicBezTo>
                      <a:pt x="26" y="48"/>
                      <a:pt x="26" y="48"/>
                      <a:pt x="26" y="48"/>
                    </a:cubicBezTo>
                    <a:cubicBezTo>
                      <a:pt x="26" y="52"/>
                      <a:pt x="27" y="54"/>
                      <a:pt x="28" y="54"/>
                    </a:cubicBezTo>
                    <a:cubicBezTo>
                      <a:pt x="30" y="55"/>
                      <a:pt x="33" y="55"/>
                      <a:pt x="36" y="53"/>
                    </a:cubicBezTo>
                    <a:cubicBezTo>
                      <a:pt x="38" y="52"/>
                      <a:pt x="38" y="52"/>
                      <a:pt x="38" y="52"/>
                    </a:cubicBezTo>
                    <a:cubicBezTo>
                      <a:pt x="46" y="69"/>
                      <a:pt x="46" y="69"/>
                      <a:pt x="46" y="69"/>
                    </a:cubicBezTo>
                    <a:cubicBezTo>
                      <a:pt x="46" y="70"/>
                      <a:pt x="46" y="70"/>
                      <a:pt x="46" y="70"/>
                    </a:cubicBezTo>
                    <a:cubicBezTo>
                      <a:pt x="46" y="70"/>
                      <a:pt x="46" y="70"/>
                      <a:pt x="46" y="70"/>
                    </a:cubicBezTo>
                    <a:cubicBezTo>
                      <a:pt x="46" y="70"/>
                      <a:pt x="46" y="70"/>
                      <a:pt x="46" y="70"/>
                    </a:cubicBezTo>
                    <a:cubicBezTo>
                      <a:pt x="43" y="102"/>
                      <a:pt x="40" y="120"/>
                      <a:pt x="36" y="125"/>
                    </a:cubicBezTo>
                    <a:cubicBezTo>
                      <a:pt x="35" y="126"/>
                      <a:pt x="34" y="127"/>
                      <a:pt x="31" y="128"/>
                    </a:cubicBezTo>
                    <a:cubicBezTo>
                      <a:pt x="28" y="128"/>
                      <a:pt x="26" y="127"/>
                      <a:pt x="24" y="126"/>
                    </a:cubicBezTo>
                    <a:cubicBezTo>
                      <a:pt x="13" y="146"/>
                      <a:pt x="6" y="157"/>
                      <a:pt x="3" y="159"/>
                    </a:cubicBezTo>
                    <a:cubicBezTo>
                      <a:pt x="4" y="159"/>
                      <a:pt x="4" y="159"/>
                      <a:pt x="4" y="159"/>
                    </a:cubicBezTo>
                    <a:cubicBezTo>
                      <a:pt x="2" y="159"/>
                      <a:pt x="1" y="164"/>
                      <a:pt x="2" y="174"/>
                    </a:cubicBezTo>
                    <a:cubicBezTo>
                      <a:pt x="4" y="176"/>
                      <a:pt x="4" y="176"/>
                      <a:pt x="4" y="176"/>
                    </a:cubicBezTo>
                    <a:cubicBezTo>
                      <a:pt x="5" y="176"/>
                      <a:pt x="5" y="176"/>
                      <a:pt x="5" y="176"/>
                    </a:cubicBezTo>
                    <a:cubicBezTo>
                      <a:pt x="6" y="177"/>
                      <a:pt x="6" y="177"/>
                      <a:pt x="6" y="177"/>
                    </a:cubicBezTo>
                    <a:lnTo>
                      <a:pt x="2" y="18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0" name="ïsļïḍe"/>
              <p:cNvSpPr/>
              <p:nvPr/>
            </p:nvSpPr>
            <p:spPr bwMode="auto">
              <a:xfrm>
                <a:off x="2959" y="2796"/>
                <a:ext cx="455" cy="392"/>
              </a:xfrm>
              <a:custGeom>
                <a:avLst/>
                <a:gdLst>
                  <a:gd name="T0" fmla="*/ 142 w 192"/>
                  <a:gd name="T1" fmla="*/ 7 h 166"/>
                  <a:gd name="T2" fmla="*/ 131 w 192"/>
                  <a:gd name="T3" fmla="*/ 10 h 166"/>
                  <a:gd name="T4" fmla="*/ 129 w 192"/>
                  <a:gd name="T5" fmla="*/ 0 h 166"/>
                  <a:gd name="T6" fmla="*/ 125 w 192"/>
                  <a:gd name="T7" fmla="*/ 10 h 166"/>
                  <a:gd name="T8" fmla="*/ 119 w 192"/>
                  <a:gd name="T9" fmla="*/ 18 h 166"/>
                  <a:gd name="T10" fmla="*/ 108 w 192"/>
                  <a:gd name="T11" fmla="*/ 17 h 166"/>
                  <a:gd name="T12" fmla="*/ 106 w 192"/>
                  <a:gd name="T13" fmla="*/ 25 h 166"/>
                  <a:gd name="T14" fmla="*/ 94 w 192"/>
                  <a:gd name="T15" fmla="*/ 28 h 166"/>
                  <a:gd name="T16" fmla="*/ 90 w 192"/>
                  <a:gd name="T17" fmla="*/ 30 h 166"/>
                  <a:gd name="T18" fmla="*/ 80 w 192"/>
                  <a:gd name="T19" fmla="*/ 26 h 166"/>
                  <a:gd name="T20" fmla="*/ 73 w 192"/>
                  <a:gd name="T21" fmla="*/ 24 h 166"/>
                  <a:gd name="T22" fmla="*/ 84 w 192"/>
                  <a:gd name="T23" fmla="*/ 40 h 166"/>
                  <a:gd name="T24" fmla="*/ 90 w 192"/>
                  <a:gd name="T25" fmla="*/ 46 h 166"/>
                  <a:gd name="T26" fmla="*/ 88 w 192"/>
                  <a:gd name="T27" fmla="*/ 55 h 166"/>
                  <a:gd name="T28" fmla="*/ 69 w 192"/>
                  <a:gd name="T29" fmla="*/ 64 h 166"/>
                  <a:gd name="T30" fmla="*/ 62 w 192"/>
                  <a:gd name="T31" fmla="*/ 65 h 166"/>
                  <a:gd name="T32" fmla="*/ 55 w 192"/>
                  <a:gd name="T33" fmla="*/ 63 h 166"/>
                  <a:gd name="T34" fmla="*/ 47 w 192"/>
                  <a:gd name="T35" fmla="*/ 71 h 166"/>
                  <a:gd name="T36" fmla="*/ 39 w 192"/>
                  <a:gd name="T37" fmla="*/ 74 h 166"/>
                  <a:gd name="T38" fmla="*/ 8 w 192"/>
                  <a:gd name="T39" fmla="*/ 74 h 166"/>
                  <a:gd name="T40" fmla="*/ 4 w 192"/>
                  <a:gd name="T41" fmla="*/ 96 h 166"/>
                  <a:gd name="T42" fmla="*/ 11 w 192"/>
                  <a:gd name="T43" fmla="*/ 100 h 166"/>
                  <a:gd name="T44" fmla="*/ 15 w 192"/>
                  <a:gd name="T45" fmla="*/ 95 h 166"/>
                  <a:gd name="T46" fmla="*/ 28 w 192"/>
                  <a:gd name="T47" fmla="*/ 96 h 166"/>
                  <a:gd name="T48" fmla="*/ 31 w 192"/>
                  <a:gd name="T49" fmla="*/ 118 h 166"/>
                  <a:gd name="T50" fmla="*/ 26 w 192"/>
                  <a:gd name="T51" fmla="*/ 130 h 166"/>
                  <a:gd name="T52" fmla="*/ 38 w 192"/>
                  <a:gd name="T53" fmla="*/ 148 h 166"/>
                  <a:gd name="T54" fmla="*/ 33 w 192"/>
                  <a:gd name="T55" fmla="*/ 166 h 166"/>
                  <a:gd name="T56" fmla="*/ 46 w 192"/>
                  <a:gd name="T57" fmla="*/ 159 h 166"/>
                  <a:gd name="T58" fmla="*/ 55 w 192"/>
                  <a:gd name="T59" fmla="*/ 160 h 166"/>
                  <a:gd name="T60" fmla="*/ 84 w 192"/>
                  <a:gd name="T61" fmla="*/ 160 h 166"/>
                  <a:gd name="T62" fmla="*/ 98 w 192"/>
                  <a:gd name="T63" fmla="*/ 150 h 166"/>
                  <a:gd name="T64" fmla="*/ 114 w 192"/>
                  <a:gd name="T65" fmla="*/ 137 h 166"/>
                  <a:gd name="T66" fmla="*/ 124 w 192"/>
                  <a:gd name="T67" fmla="*/ 141 h 166"/>
                  <a:gd name="T68" fmla="*/ 137 w 192"/>
                  <a:gd name="T69" fmla="*/ 146 h 166"/>
                  <a:gd name="T70" fmla="*/ 146 w 192"/>
                  <a:gd name="T71" fmla="*/ 149 h 166"/>
                  <a:gd name="T72" fmla="*/ 148 w 192"/>
                  <a:gd name="T73" fmla="*/ 144 h 166"/>
                  <a:gd name="T74" fmla="*/ 151 w 192"/>
                  <a:gd name="T75" fmla="*/ 142 h 166"/>
                  <a:gd name="T76" fmla="*/ 157 w 192"/>
                  <a:gd name="T77" fmla="*/ 138 h 166"/>
                  <a:gd name="T78" fmla="*/ 173 w 192"/>
                  <a:gd name="T79" fmla="*/ 126 h 166"/>
                  <a:gd name="T80" fmla="*/ 176 w 192"/>
                  <a:gd name="T81" fmla="*/ 124 h 166"/>
                  <a:gd name="T82" fmla="*/ 183 w 192"/>
                  <a:gd name="T83" fmla="*/ 122 h 166"/>
                  <a:gd name="T84" fmla="*/ 190 w 192"/>
                  <a:gd name="T85" fmla="*/ 118 h 166"/>
                  <a:gd name="T86" fmla="*/ 186 w 192"/>
                  <a:gd name="T87" fmla="*/ 103 h 166"/>
                  <a:gd name="T88" fmla="*/ 188 w 192"/>
                  <a:gd name="T89" fmla="*/ 94 h 166"/>
                  <a:gd name="T90" fmla="*/ 174 w 192"/>
                  <a:gd name="T91" fmla="*/ 83 h 166"/>
                  <a:gd name="T92" fmla="*/ 186 w 192"/>
                  <a:gd name="T93" fmla="*/ 34 h 166"/>
                  <a:gd name="T94" fmla="*/ 178 w 192"/>
                  <a:gd name="T95" fmla="*/ 38 h 166"/>
                  <a:gd name="T96" fmla="*/ 168 w 192"/>
                  <a:gd name="T97" fmla="*/ 38 h 166"/>
                  <a:gd name="T98" fmla="*/ 167 w 192"/>
                  <a:gd name="T99" fmla="*/ 34 h 166"/>
                  <a:gd name="T100" fmla="*/ 166 w 192"/>
                  <a:gd name="T101" fmla="*/ 32 h 166"/>
                  <a:gd name="T102" fmla="*/ 156 w 192"/>
                  <a:gd name="T103" fmla="*/ 2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92" h="166">
                    <a:moveTo>
                      <a:pt x="150" y="3"/>
                    </a:moveTo>
                    <a:cubicBezTo>
                      <a:pt x="148" y="2"/>
                      <a:pt x="148" y="2"/>
                      <a:pt x="148" y="2"/>
                    </a:cubicBezTo>
                    <a:cubicBezTo>
                      <a:pt x="144" y="4"/>
                      <a:pt x="144" y="4"/>
                      <a:pt x="144" y="4"/>
                    </a:cubicBezTo>
                    <a:cubicBezTo>
                      <a:pt x="142" y="7"/>
                      <a:pt x="142" y="7"/>
                      <a:pt x="142" y="7"/>
                    </a:cubicBezTo>
                    <a:cubicBezTo>
                      <a:pt x="141" y="11"/>
                      <a:pt x="139" y="13"/>
                      <a:pt x="136" y="13"/>
                    </a:cubicBezTo>
                    <a:cubicBezTo>
                      <a:pt x="135" y="13"/>
                      <a:pt x="133" y="12"/>
                      <a:pt x="132" y="10"/>
                    </a:cubicBezTo>
                    <a:cubicBezTo>
                      <a:pt x="131" y="10"/>
                      <a:pt x="131" y="10"/>
                      <a:pt x="131" y="10"/>
                    </a:cubicBezTo>
                    <a:cubicBezTo>
                      <a:pt x="131" y="10"/>
                      <a:pt x="131" y="10"/>
                      <a:pt x="131" y="10"/>
                    </a:cubicBezTo>
                    <a:cubicBezTo>
                      <a:pt x="131" y="10"/>
                      <a:pt x="131" y="10"/>
                      <a:pt x="131" y="10"/>
                    </a:cubicBezTo>
                    <a:cubicBezTo>
                      <a:pt x="130" y="6"/>
                      <a:pt x="130" y="6"/>
                      <a:pt x="130" y="6"/>
                    </a:cubicBezTo>
                    <a:cubicBezTo>
                      <a:pt x="130" y="5"/>
                      <a:pt x="130" y="5"/>
                      <a:pt x="130" y="5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27" y="0"/>
                      <a:pt x="127" y="0"/>
                      <a:pt x="127" y="0"/>
                    </a:cubicBezTo>
                    <a:cubicBezTo>
                      <a:pt x="126" y="0"/>
                      <a:pt x="126" y="0"/>
                      <a:pt x="126" y="0"/>
                    </a:cubicBezTo>
                    <a:cubicBezTo>
                      <a:pt x="125" y="4"/>
                      <a:pt x="125" y="4"/>
                      <a:pt x="125" y="4"/>
                    </a:cubicBezTo>
                    <a:cubicBezTo>
                      <a:pt x="125" y="10"/>
                      <a:pt x="125" y="10"/>
                      <a:pt x="125" y="10"/>
                    </a:cubicBezTo>
                    <a:cubicBezTo>
                      <a:pt x="125" y="10"/>
                      <a:pt x="125" y="10"/>
                      <a:pt x="125" y="10"/>
                    </a:cubicBezTo>
                    <a:cubicBezTo>
                      <a:pt x="124" y="10"/>
                      <a:pt x="124" y="10"/>
                      <a:pt x="124" y="10"/>
                    </a:cubicBezTo>
                    <a:cubicBezTo>
                      <a:pt x="120" y="17"/>
                      <a:pt x="120" y="17"/>
                      <a:pt x="120" y="17"/>
                    </a:cubicBezTo>
                    <a:cubicBezTo>
                      <a:pt x="119" y="18"/>
                      <a:pt x="119" y="18"/>
                      <a:pt x="119" y="18"/>
                    </a:cubicBezTo>
                    <a:cubicBezTo>
                      <a:pt x="118" y="18"/>
                      <a:pt x="118" y="18"/>
                      <a:pt x="118" y="18"/>
                    </a:cubicBezTo>
                    <a:cubicBezTo>
                      <a:pt x="108" y="17"/>
                      <a:pt x="108" y="17"/>
                      <a:pt x="108" y="17"/>
                    </a:cubicBezTo>
                    <a:cubicBezTo>
                      <a:pt x="108" y="17"/>
                      <a:pt x="108" y="17"/>
                      <a:pt x="108" y="17"/>
                    </a:cubicBezTo>
                    <a:cubicBezTo>
                      <a:pt x="108" y="17"/>
                      <a:pt x="108" y="17"/>
                      <a:pt x="108" y="17"/>
                    </a:cubicBezTo>
                    <a:cubicBezTo>
                      <a:pt x="108" y="17"/>
                      <a:pt x="108" y="17"/>
                      <a:pt x="108" y="17"/>
                    </a:cubicBezTo>
                    <a:cubicBezTo>
                      <a:pt x="108" y="18"/>
                      <a:pt x="108" y="18"/>
                      <a:pt x="108" y="18"/>
                    </a:cubicBezTo>
                    <a:cubicBezTo>
                      <a:pt x="104" y="22"/>
                      <a:pt x="104" y="22"/>
                      <a:pt x="104" y="22"/>
                    </a:cubicBezTo>
                    <a:cubicBezTo>
                      <a:pt x="106" y="25"/>
                      <a:pt x="106" y="25"/>
                      <a:pt x="106" y="25"/>
                    </a:cubicBezTo>
                    <a:cubicBezTo>
                      <a:pt x="106" y="25"/>
                      <a:pt x="106" y="25"/>
                      <a:pt x="106" y="25"/>
                    </a:cubicBezTo>
                    <a:cubicBezTo>
                      <a:pt x="103" y="29"/>
                      <a:pt x="103" y="29"/>
                      <a:pt x="103" y="29"/>
                    </a:cubicBezTo>
                    <a:cubicBezTo>
                      <a:pt x="94" y="29"/>
                      <a:pt x="94" y="29"/>
                      <a:pt x="94" y="29"/>
                    </a:cubicBezTo>
                    <a:cubicBezTo>
                      <a:pt x="94" y="28"/>
                      <a:pt x="94" y="28"/>
                      <a:pt x="94" y="28"/>
                    </a:cubicBezTo>
                    <a:cubicBezTo>
                      <a:pt x="94" y="27"/>
                      <a:pt x="94" y="27"/>
                      <a:pt x="94" y="27"/>
                    </a:cubicBezTo>
                    <a:cubicBezTo>
                      <a:pt x="92" y="26"/>
                      <a:pt x="92" y="26"/>
                      <a:pt x="92" y="26"/>
                    </a:cubicBezTo>
                    <a:cubicBezTo>
                      <a:pt x="91" y="29"/>
                      <a:pt x="91" y="29"/>
                      <a:pt x="91" y="29"/>
                    </a:cubicBezTo>
                    <a:cubicBezTo>
                      <a:pt x="90" y="30"/>
                      <a:pt x="90" y="30"/>
                      <a:pt x="90" y="30"/>
                    </a:cubicBezTo>
                    <a:cubicBezTo>
                      <a:pt x="84" y="30"/>
                      <a:pt x="84" y="30"/>
                      <a:pt x="84" y="30"/>
                    </a:cubicBezTo>
                    <a:cubicBezTo>
                      <a:pt x="84" y="30"/>
                      <a:pt x="84" y="30"/>
                      <a:pt x="84" y="30"/>
                    </a:cubicBezTo>
                    <a:cubicBezTo>
                      <a:pt x="80" y="27"/>
                      <a:pt x="80" y="27"/>
                      <a:pt x="80" y="2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25"/>
                      <a:pt x="80" y="25"/>
                      <a:pt x="80" y="25"/>
                    </a:cubicBezTo>
                    <a:cubicBezTo>
                      <a:pt x="73" y="24"/>
                      <a:pt x="73" y="24"/>
                      <a:pt x="73" y="24"/>
                    </a:cubicBezTo>
                    <a:cubicBezTo>
                      <a:pt x="68" y="26"/>
                      <a:pt x="68" y="26"/>
                      <a:pt x="68" y="26"/>
                    </a:cubicBezTo>
                    <a:cubicBezTo>
                      <a:pt x="66" y="28"/>
                      <a:pt x="66" y="28"/>
                      <a:pt x="66" y="28"/>
                    </a:cubicBezTo>
                    <a:cubicBezTo>
                      <a:pt x="74" y="37"/>
                      <a:pt x="74" y="37"/>
                      <a:pt x="74" y="37"/>
                    </a:cubicBezTo>
                    <a:cubicBezTo>
                      <a:pt x="84" y="40"/>
                      <a:pt x="84" y="40"/>
                      <a:pt x="84" y="40"/>
                    </a:cubicBezTo>
                    <a:cubicBezTo>
                      <a:pt x="84" y="40"/>
                      <a:pt x="84" y="40"/>
                      <a:pt x="84" y="40"/>
                    </a:cubicBezTo>
                    <a:cubicBezTo>
                      <a:pt x="84" y="40"/>
                      <a:pt x="84" y="40"/>
                      <a:pt x="84" y="40"/>
                    </a:cubicBezTo>
                    <a:cubicBezTo>
                      <a:pt x="85" y="41"/>
                      <a:pt x="85" y="41"/>
                      <a:pt x="85" y="41"/>
                    </a:cubicBezTo>
                    <a:cubicBezTo>
                      <a:pt x="90" y="46"/>
                      <a:pt x="90" y="46"/>
                      <a:pt x="90" y="46"/>
                    </a:cubicBezTo>
                    <a:cubicBezTo>
                      <a:pt x="88" y="54"/>
                      <a:pt x="88" y="54"/>
                      <a:pt x="88" y="54"/>
                    </a:cubicBezTo>
                    <a:cubicBezTo>
                      <a:pt x="88" y="54"/>
                      <a:pt x="88" y="54"/>
                      <a:pt x="88" y="54"/>
                    </a:cubicBezTo>
                    <a:cubicBezTo>
                      <a:pt x="88" y="55"/>
                      <a:pt x="88" y="55"/>
                      <a:pt x="88" y="55"/>
                    </a:cubicBezTo>
                    <a:cubicBezTo>
                      <a:pt x="88" y="55"/>
                      <a:pt x="88" y="55"/>
                      <a:pt x="88" y="55"/>
                    </a:cubicBezTo>
                    <a:cubicBezTo>
                      <a:pt x="81" y="60"/>
                      <a:pt x="81" y="60"/>
                      <a:pt x="81" y="60"/>
                    </a:cubicBezTo>
                    <a:cubicBezTo>
                      <a:pt x="81" y="61"/>
                      <a:pt x="81" y="61"/>
                      <a:pt x="81" y="61"/>
                    </a:cubicBezTo>
                    <a:cubicBezTo>
                      <a:pt x="80" y="61"/>
                      <a:pt x="80" y="61"/>
                      <a:pt x="80" y="61"/>
                    </a:cubicBezTo>
                    <a:cubicBezTo>
                      <a:pt x="69" y="64"/>
                      <a:pt x="69" y="64"/>
                      <a:pt x="69" y="64"/>
                    </a:cubicBezTo>
                    <a:cubicBezTo>
                      <a:pt x="69" y="64"/>
                      <a:pt x="69" y="64"/>
                      <a:pt x="69" y="64"/>
                    </a:cubicBezTo>
                    <a:cubicBezTo>
                      <a:pt x="62" y="65"/>
                      <a:pt x="62" y="65"/>
                      <a:pt x="62" y="65"/>
                    </a:cubicBezTo>
                    <a:cubicBezTo>
                      <a:pt x="62" y="65"/>
                      <a:pt x="62" y="65"/>
                      <a:pt x="62" y="65"/>
                    </a:cubicBezTo>
                    <a:cubicBezTo>
                      <a:pt x="62" y="65"/>
                      <a:pt x="62" y="65"/>
                      <a:pt x="62" y="65"/>
                    </a:cubicBezTo>
                    <a:cubicBezTo>
                      <a:pt x="62" y="65"/>
                      <a:pt x="62" y="65"/>
                      <a:pt x="62" y="65"/>
                    </a:cubicBezTo>
                    <a:cubicBezTo>
                      <a:pt x="62" y="65"/>
                      <a:pt x="62" y="65"/>
                      <a:pt x="62" y="65"/>
                    </a:cubicBezTo>
                    <a:cubicBezTo>
                      <a:pt x="57" y="63"/>
                      <a:pt x="57" y="63"/>
                      <a:pt x="57" y="63"/>
                    </a:cubicBezTo>
                    <a:cubicBezTo>
                      <a:pt x="55" y="63"/>
                      <a:pt x="55" y="63"/>
                      <a:pt x="55" y="63"/>
                    </a:cubicBezTo>
                    <a:cubicBezTo>
                      <a:pt x="52" y="67"/>
                      <a:pt x="52" y="67"/>
                      <a:pt x="52" y="67"/>
                    </a:cubicBezTo>
                    <a:cubicBezTo>
                      <a:pt x="52" y="67"/>
                      <a:pt x="52" y="67"/>
                      <a:pt x="52" y="67"/>
                    </a:cubicBezTo>
                    <a:cubicBezTo>
                      <a:pt x="52" y="67"/>
                      <a:pt x="52" y="67"/>
                      <a:pt x="52" y="67"/>
                    </a:cubicBezTo>
                    <a:cubicBezTo>
                      <a:pt x="47" y="71"/>
                      <a:pt x="47" y="71"/>
                      <a:pt x="47" y="71"/>
                    </a:cubicBezTo>
                    <a:cubicBezTo>
                      <a:pt x="46" y="71"/>
                      <a:pt x="46" y="71"/>
                      <a:pt x="46" y="71"/>
                    </a:cubicBezTo>
                    <a:cubicBezTo>
                      <a:pt x="46" y="71"/>
                      <a:pt x="46" y="71"/>
                      <a:pt x="46" y="71"/>
                    </a:cubicBezTo>
                    <a:cubicBezTo>
                      <a:pt x="39" y="74"/>
                      <a:pt x="39" y="74"/>
                      <a:pt x="39" y="74"/>
                    </a:cubicBezTo>
                    <a:cubicBezTo>
                      <a:pt x="39" y="74"/>
                      <a:pt x="39" y="74"/>
                      <a:pt x="39" y="74"/>
                    </a:cubicBezTo>
                    <a:cubicBezTo>
                      <a:pt x="30" y="71"/>
                      <a:pt x="30" y="71"/>
                      <a:pt x="30" y="71"/>
                    </a:cubicBezTo>
                    <a:cubicBezTo>
                      <a:pt x="12" y="72"/>
                      <a:pt x="12" y="72"/>
                      <a:pt x="12" y="72"/>
                    </a:cubicBezTo>
                    <a:cubicBezTo>
                      <a:pt x="8" y="73"/>
                      <a:pt x="8" y="73"/>
                      <a:pt x="8" y="73"/>
                    </a:cubicBezTo>
                    <a:cubicBezTo>
                      <a:pt x="8" y="74"/>
                      <a:pt x="8" y="74"/>
                      <a:pt x="8" y="74"/>
                    </a:cubicBezTo>
                    <a:cubicBezTo>
                      <a:pt x="4" y="74"/>
                      <a:pt x="4" y="74"/>
                      <a:pt x="4" y="74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4" y="96"/>
                      <a:pt x="4" y="96"/>
                      <a:pt x="4" y="96"/>
                    </a:cubicBezTo>
                    <a:cubicBezTo>
                      <a:pt x="9" y="98"/>
                      <a:pt x="9" y="98"/>
                      <a:pt x="9" y="98"/>
                    </a:cubicBezTo>
                    <a:cubicBezTo>
                      <a:pt x="9" y="98"/>
                      <a:pt x="9" y="98"/>
                      <a:pt x="9" y="98"/>
                    </a:cubicBezTo>
                    <a:cubicBezTo>
                      <a:pt x="9" y="98"/>
                      <a:pt x="9" y="98"/>
                      <a:pt x="9" y="98"/>
                    </a:cubicBezTo>
                    <a:cubicBezTo>
                      <a:pt x="11" y="100"/>
                      <a:pt x="11" y="100"/>
                      <a:pt x="11" y="100"/>
                    </a:cubicBezTo>
                    <a:cubicBezTo>
                      <a:pt x="14" y="96"/>
                      <a:pt x="14" y="96"/>
                      <a:pt x="14" y="96"/>
                    </a:cubicBezTo>
                    <a:cubicBezTo>
                      <a:pt x="14" y="95"/>
                      <a:pt x="14" y="95"/>
                      <a:pt x="14" y="95"/>
                    </a:cubicBezTo>
                    <a:cubicBezTo>
                      <a:pt x="14" y="95"/>
                      <a:pt x="14" y="95"/>
                      <a:pt x="14" y="95"/>
                    </a:cubicBezTo>
                    <a:cubicBezTo>
                      <a:pt x="15" y="95"/>
                      <a:pt x="15" y="95"/>
                      <a:pt x="15" y="95"/>
                    </a:cubicBezTo>
                    <a:cubicBezTo>
                      <a:pt x="21" y="94"/>
                      <a:pt x="21" y="94"/>
                      <a:pt x="21" y="94"/>
                    </a:cubicBezTo>
                    <a:cubicBezTo>
                      <a:pt x="22" y="94"/>
                      <a:pt x="22" y="94"/>
                      <a:pt x="22" y="94"/>
                    </a:cubicBezTo>
                    <a:cubicBezTo>
                      <a:pt x="22" y="94"/>
                      <a:pt x="22" y="94"/>
                      <a:pt x="22" y="94"/>
                    </a:cubicBezTo>
                    <a:cubicBezTo>
                      <a:pt x="28" y="96"/>
                      <a:pt x="28" y="96"/>
                      <a:pt x="28" y="96"/>
                    </a:cubicBezTo>
                    <a:cubicBezTo>
                      <a:pt x="34" y="110"/>
                      <a:pt x="34" y="110"/>
                      <a:pt x="34" y="110"/>
                    </a:cubicBezTo>
                    <a:cubicBezTo>
                      <a:pt x="33" y="110"/>
                      <a:pt x="33" y="110"/>
                      <a:pt x="33" y="110"/>
                    </a:cubicBezTo>
                    <a:cubicBezTo>
                      <a:pt x="33" y="110"/>
                      <a:pt x="33" y="110"/>
                      <a:pt x="33" y="110"/>
                    </a:cubicBezTo>
                    <a:cubicBezTo>
                      <a:pt x="31" y="118"/>
                      <a:pt x="31" y="118"/>
                      <a:pt x="31" y="118"/>
                    </a:cubicBezTo>
                    <a:cubicBezTo>
                      <a:pt x="31" y="118"/>
                      <a:pt x="31" y="118"/>
                      <a:pt x="31" y="118"/>
                    </a:cubicBezTo>
                    <a:cubicBezTo>
                      <a:pt x="29" y="122"/>
                      <a:pt x="29" y="122"/>
                      <a:pt x="29" y="122"/>
                    </a:cubicBezTo>
                    <a:cubicBezTo>
                      <a:pt x="29" y="123"/>
                      <a:pt x="29" y="123"/>
                      <a:pt x="29" y="123"/>
                    </a:cubicBezTo>
                    <a:cubicBezTo>
                      <a:pt x="26" y="130"/>
                      <a:pt x="26" y="130"/>
                      <a:pt x="26" y="130"/>
                    </a:cubicBezTo>
                    <a:cubicBezTo>
                      <a:pt x="26" y="138"/>
                      <a:pt x="26" y="138"/>
                      <a:pt x="26" y="138"/>
                    </a:cubicBezTo>
                    <a:cubicBezTo>
                      <a:pt x="31" y="143"/>
                      <a:pt x="31" y="143"/>
                      <a:pt x="31" y="143"/>
                    </a:cubicBezTo>
                    <a:cubicBezTo>
                      <a:pt x="31" y="143"/>
                      <a:pt x="31" y="143"/>
                      <a:pt x="31" y="143"/>
                    </a:cubicBezTo>
                    <a:cubicBezTo>
                      <a:pt x="38" y="148"/>
                      <a:pt x="38" y="148"/>
                      <a:pt x="38" y="148"/>
                    </a:cubicBezTo>
                    <a:cubicBezTo>
                      <a:pt x="38" y="149"/>
                      <a:pt x="38" y="149"/>
                      <a:pt x="38" y="149"/>
                    </a:cubicBezTo>
                    <a:cubicBezTo>
                      <a:pt x="39" y="149"/>
                      <a:pt x="39" y="149"/>
                      <a:pt x="39" y="149"/>
                    </a:cubicBezTo>
                    <a:cubicBezTo>
                      <a:pt x="34" y="160"/>
                      <a:pt x="34" y="160"/>
                      <a:pt x="34" y="160"/>
                    </a:cubicBezTo>
                    <a:cubicBezTo>
                      <a:pt x="33" y="166"/>
                      <a:pt x="33" y="166"/>
                      <a:pt x="33" y="166"/>
                    </a:cubicBezTo>
                    <a:cubicBezTo>
                      <a:pt x="34" y="165"/>
                      <a:pt x="34" y="165"/>
                      <a:pt x="34" y="165"/>
                    </a:cubicBezTo>
                    <a:cubicBezTo>
                      <a:pt x="35" y="165"/>
                      <a:pt x="35" y="165"/>
                      <a:pt x="35" y="165"/>
                    </a:cubicBezTo>
                    <a:cubicBezTo>
                      <a:pt x="39" y="163"/>
                      <a:pt x="39" y="163"/>
                      <a:pt x="39" y="163"/>
                    </a:cubicBezTo>
                    <a:cubicBezTo>
                      <a:pt x="46" y="159"/>
                      <a:pt x="46" y="159"/>
                      <a:pt x="46" y="159"/>
                    </a:cubicBezTo>
                    <a:cubicBezTo>
                      <a:pt x="46" y="159"/>
                      <a:pt x="46" y="159"/>
                      <a:pt x="46" y="159"/>
                    </a:cubicBezTo>
                    <a:cubicBezTo>
                      <a:pt x="54" y="160"/>
                      <a:pt x="54" y="160"/>
                      <a:pt x="54" y="160"/>
                    </a:cubicBezTo>
                    <a:cubicBezTo>
                      <a:pt x="55" y="160"/>
                      <a:pt x="55" y="160"/>
                      <a:pt x="55" y="160"/>
                    </a:cubicBezTo>
                    <a:cubicBezTo>
                      <a:pt x="55" y="160"/>
                      <a:pt x="55" y="160"/>
                      <a:pt x="55" y="160"/>
                    </a:cubicBezTo>
                    <a:cubicBezTo>
                      <a:pt x="67" y="165"/>
                      <a:pt x="67" y="165"/>
                      <a:pt x="67" y="165"/>
                    </a:cubicBezTo>
                    <a:cubicBezTo>
                      <a:pt x="80" y="165"/>
                      <a:pt x="80" y="165"/>
                      <a:pt x="80" y="165"/>
                    </a:cubicBezTo>
                    <a:cubicBezTo>
                      <a:pt x="84" y="160"/>
                      <a:pt x="84" y="160"/>
                      <a:pt x="84" y="160"/>
                    </a:cubicBezTo>
                    <a:cubicBezTo>
                      <a:pt x="84" y="160"/>
                      <a:pt x="84" y="160"/>
                      <a:pt x="84" y="160"/>
                    </a:cubicBezTo>
                    <a:cubicBezTo>
                      <a:pt x="84" y="160"/>
                      <a:pt x="84" y="160"/>
                      <a:pt x="84" y="160"/>
                    </a:cubicBezTo>
                    <a:cubicBezTo>
                      <a:pt x="91" y="156"/>
                      <a:pt x="91" y="156"/>
                      <a:pt x="91" y="156"/>
                    </a:cubicBezTo>
                    <a:cubicBezTo>
                      <a:pt x="98" y="151"/>
                      <a:pt x="98" y="151"/>
                      <a:pt x="98" y="151"/>
                    </a:cubicBezTo>
                    <a:cubicBezTo>
                      <a:pt x="98" y="150"/>
                      <a:pt x="98" y="150"/>
                      <a:pt x="98" y="150"/>
                    </a:cubicBezTo>
                    <a:cubicBezTo>
                      <a:pt x="98" y="150"/>
                      <a:pt x="98" y="150"/>
                      <a:pt x="98" y="150"/>
                    </a:cubicBezTo>
                    <a:cubicBezTo>
                      <a:pt x="103" y="149"/>
                      <a:pt x="103" y="149"/>
                      <a:pt x="103" y="149"/>
                    </a:cubicBezTo>
                    <a:cubicBezTo>
                      <a:pt x="108" y="145"/>
                      <a:pt x="108" y="145"/>
                      <a:pt x="108" y="145"/>
                    </a:cubicBezTo>
                    <a:cubicBezTo>
                      <a:pt x="114" y="137"/>
                      <a:pt x="114" y="137"/>
                      <a:pt x="114" y="137"/>
                    </a:cubicBezTo>
                    <a:cubicBezTo>
                      <a:pt x="123" y="140"/>
                      <a:pt x="123" y="140"/>
                      <a:pt x="123" y="140"/>
                    </a:cubicBezTo>
                    <a:cubicBezTo>
                      <a:pt x="124" y="140"/>
                      <a:pt x="124" y="140"/>
                      <a:pt x="124" y="140"/>
                    </a:cubicBezTo>
                    <a:cubicBezTo>
                      <a:pt x="124" y="141"/>
                      <a:pt x="124" y="141"/>
                      <a:pt x="124" y="141"/>
                    </a:cubicBezTo>
                    <a:cubicBezTo>
                      <a:pt x="124" y="141"/>
                      <a:pt x="124" y="141"/>
                      <a:pt x="124" y="141"/>
                    </a:cubicBezTo>
                    <a:cubicBezTo>
                      <a:pt x="126" y="144"/>
                      <a:pt x="127" y="146"/>
                      <a:pt x="128" y="146"/>
                    </a:cubicBezTo>
                    <a:cubicBezTo>
                      <a:pt x="133" y="146"/>
                      <a:pt x="133" y="146"/>
                      <a:pt x="133" y="146"/>
                    </a:cubicBezTo>
                    <a:cubicBezTo>
                      <a:pt x="134" y="146"/>
                      <a:pt x="134" y="146"/>
                      <a:pt x="134" y="146"/>
                    </a:cubicBezTo>
                    <a:cubicBezTo>
                      <a:pt x="137" y="146"/>
                      <a:pt x="137" y="146"/>
                      <a:pt x="137" y="146"/>
                    </a:cubicBezTo>
                    <a:cubicBezTo>
                      <a:pt x="138" y="146"/>
                      <a:pt x="138" y="146"/>
                      <a:pt x="138" y="146"/>
                    </a:cubicBezTo>
                    <a:cubicBezTo>
                      <a:pt x="138" y="147"/>
                      <a:pt x="138" y="147"/>
                      <a:pt x="138" y="147"/>
                    </a:cubicBezTo>
                    <a:cubicBezTo>
                      <a:pt x="144" y="149"/>
                      <a:pt x="144" y="149"/>
                      <a:pt x="144" y="149"/>
                    </a:cubicBezTo>
                    <a:cubicBezTo>
                      <a:pt x="146" y="149"/>
                      <a:pt x="146" y="149"/>
                      <a:pt x="146" y="149"/>
                    </a:cubicBezTo>
                    <a:cubicBezTo>
                      <a:pt x="147" y="148"/>
                      <a:pt x="147" y="148"/>
                      <a:pt x="147" y="148"/>
                    </a:cubicBezTo>
                    <a:cubicBezTo>
                      <a:pt x="148" y="145"/>
                      <a:pt x="148" y="145"/>
                      <a:pt x="148" y="145"/>
                    </a:cubicBezTo>
                    <a:cubicBezTo>
                      <a:pt x="148" y="145"/>
                      <a:pt x="148" y="145"/>
                      <a:pt x="148" y="145"/>
                    </a:cubicBezTo>
                    <a:cubicBezTo>
                      <a:pt x="148" y="144"/>
                      <a:pt x="148" y="144"/>
                      <a:pt x="148" y="144"/>
                    </a:cubicBezTo>
                    <a:cubicBezTo>
                      <a:pt x="148" y="144"/>
                      <a:pt x="148" y="144"/>
                      <a:pt x="148" y="144"/>
                    </a:cubicBezTo>
                    <a:cubicBezTo>
                      <a:pt x="148" y="144"/>
                      <a:pt x="148" y="144"/>
                      <a:pt x="148" y="144"/>
                    </a:cubicBezTo>
                    <a:cubicBezTo>
                      <a:pt x="151" y="142"/>
                      <a:pt x="151" y="142"/>
                      <a:pt x="151" y="142"/>
                    </a:cubicBezTo>
                    <a:cubicBezTo>
                      <a:pt x="151" y="142"/>
                      <a:pt x="151" y="142"/>
                      <a:pt x="151" y="142"/>
                    </a:cubicBezTo>
                    <a:cubicBezTo>
                      <a:pt x="156" y="138"/>
                      <a:pt x="156" y="138"/>
                      <a:pt x="156" y="138"/>
                    </a:cubicBezTo>
                    <a:cubicBezTo>
                      <a:pt x="156" y="138"/>
                      <a:pt x="156" y="138"/>
                      <a:pt x="156" y="138"/>
                    </a:cubicBezTo>
                    <a:cubicBezTo>
                      <a:pt x="156" y="138"/>
                      <a:pt x="156" y="138"/>
                      <a:pt x="156" y="138"/>
                    </a:cubicBezTo>
                    <a:cubicBezTo>
                      <a:pt x="157" y="138"/>
                      <a:pt x="157" y="138"/>
                      <a:pt x="157" y="138"/>
                    </a:cubicBezTo>
                    <a:cubicBezTo>
                      <a:pt x="161" y="138"/>
                      <a:pt x="161" y="138"/>
                      <a:pt x="161" y="138"/>
                    </a:cubicBezTo>
                    <a:cubicBezTo>
                      <a:pt x="161" y="136"/>
                      <a:pt x="162" y="133"/>
                      <a:pt x="165" y="131"/>
                    </a:cubicBezTo>
                    <a:cubicBezTo>
                      <a:pt x="168" y="129"/>
                      <a:pt x="170" y="128"/>
                      <a:pt x="171" y="128"/>
                    </a:cubicBezTo>
                    <a:cubicBezTo>
                      <a:pt x="173" y="126"/>
                      <a:pt x="173" y="126"/>
                      <a:pt x="173" y="126"/>
                    </a:cubicBezTo>
                    <a:cubicBezTo>
                      <a:pt x="174" y="126"/>
                      <a:pt x="174" y="126"/>
                      <a:pt x="174" y="126"/>
                    </a:cubicBezTo>
                    <a:cubicBezTo>
                      <a:pt x="174" y="126"/>
                      <a:pt x="174" y="126"/>
                      <a:pt x="174" y="126"/>
                    </a:cubicBezTo>
                    <a:cubicBezTo>
                      <a:pt x="176" y="124"/>
                      <a:pt x="176" y="124"/>
                      <a:pt x="176" y="124"/>
                    </a:cubicBezTo>
                    <a:cubicBezTo>
                      <a:pt x="176" y="124"/>
                      <a:pt x="176" y="124"/>
                      <a:pt x="176" y="124"/>
                    </a:cubicBezTo>
                    <a:cubicBezTo>
                      <a:pt x="176" y="124"/>
                      <a:pt x="176" y="124"/>
                      <a:pt x="176" y="124"/>
                    </a:cubicBezTo>
                    <a:cubicBezTo>
                      <a:pt x="176" y="123"/>
                      <a:pt x="176" y="123"/>
                      <a:pt x="176" y="123"/>
                    </a:cubicBezTo>
                    <a:cubicBezTo>
                      <a:pt x="177" y="123"/>
                      <a:pt x="177" y="123"/>
                      <a:pt x="177" y="123"/>
                    </a:cubicBezTo>
                    <a:cubicBezTo>
                      <a:pt x="183" y="122"/>
                      <a:pt x="183" y="122"/>
                      <a:pt x="183" y="122"/>
                    </a:cubicBezTo>
                    <a:cubicBezTo>
                      <a:pt x="187" y="122"/>
                      <a:pt x="187" y="122"/>
                      <a:pt x="187" y="122"/>
                    </a:cubicBezTo>
                    <a:cubicBezTo>
                      <a:pt x="188" y="120"/>
                      <a:pt x="188" y="120"/>
                      <a:pt x="188" y="120"/>
                    </a:cubicBezTo>
                    <a:cubicBezTo>
                      <a:pt x="190" y="118"/>
                      <a:pt x="190" y="118"/>
                      <a:pt x="190" y="118"/>
                    </a:cubicBezTo>
                    <a:cubicBezTo>
                      <a:pt x="190" y="118"/>
                      <a:pt x="190" y="118"/>
                      <a:pt x="190" y="118"/>
                    </a:cubicBezTo>
                    <a:cubicBezTo>
                      <a:pt x="192" y="114"/>
                      <a:pt x="192" y="114"/>
                      <a:pt x="192" y="114"/>
                    </a:cubicBezTo>
                    <a:cubicBezTo>
                      <a:pt x="191" y="114"/>
                      <a:pt x="191" y="114"/>
                      <a:pt x="191" y="114"/>
                    </a:cubicBezTo>
                    <a:cubicBezTo>
                      <a:pt x="188" y="111"/>
                      <a:pt x="187" y="108"/>
                      <a:pt x="186" y="103"/>
                    </a:cubicBezTo>
                    <a:cubicBezTo>
                      <a:pt x="186" y="103"/>
                      <a:pt x="186" y="103"/>
                      <a:pt x="186" y="103"/>
                    </a:cubicBezTo>
                    <a:cubicBezTo>
                      <a:pt x="186" y="103"/>
                      <a:pt x="186" y="103"/>
                      <a:pt x="186" y="103"/>
                    </a:cubicBezTo>
                    <a:cubicBezTo>
                      <a:pt x="186" y="103"/>
                      <a:pt x="186" y="103"/>
                      <a:pt x="186" y="103"/>
                    </a:cubicBezTo>
                    <a:cubicBezTo>
                      <a:pt x="186" y="102"/>
                      <a:pt x="186" y="102"/>
                      <a:pt x="186" y="102"/>
                    </a:cubicBezTo>
                    <a:cubicBezTo>
                      <a:pt x="188" y="94"/>
                      <a:pt x="188" y="94"/>
                      <a:pt x="188" y="94"/>
                    </a:cubicBezTo>
                    <a:cubicBezTo>
                      <a:pt x="188" y="91"/>
                      <a:pt x="188" y="89"/>
                      <a:pt x="190" y="87"/>
                    </a:cubicBezTo>
                    <a:cubicBezTo>
                      <a:pt x="190" y="80"/>
                      <a:pt x="190" y="80"/>
                      <a:pt x="190" y="80"/>
                    </a:cubicBezTo>
                    <a:cubicBezTo>
                      <a:pt x="189" y="79"/>
                      <a:pt x="188" y="78"/>
                      <a:pt x="186" y="78"/>
                    </a:cubicBezTo>
                    <a:cubicBezTo>
                      <a:pt x="174" y="83"/>
                      <a:pt x="174" y="83"/>
                      <a:pt x="174" y="83"/>
                    </a:cubicBezTo>
                    <a:cubicBezTo>
                      <a:pt x="174" y="70"/>
                      <a:pt x="174" y="70"/>
                      <a:pt x="174" y="70"/>
                    </a:cubicBezTo>
                    <a:cubicBezTo>
                      <a:pt x="175" y="68"/>
                      <a:pt x="179" y="64"/>
                      <a:pt x="186" y="60"/>
                    </a:cubicBezTo>
                    <a:cubicBezTo>
                      <a:pt x="183" y="46"/>
                      <a:pt x="183" y="46"/>
                      <a:pt x="183" y="46"/>
                    </a:cubicBezTo>
                    <a:cubicBezTo>
                      <a:pt x="182" y="41"/>
                      <a:pt x="183" y="37"/>
                      <a:pt x="186" y="34"/>
                    </a:cubicBezTo>
                    <a:cubicBezTo>
                      <a:pt x="186" y="32"/>
                      <a:pt x="186" y="32"/>
                      <a:pt x="186" y="32"/>
                    </a:cubicBezTo>
                    <a:cubicBezTo>
                      <a:pt x="182" y="32"/>
                      <a:pt x="182" y="32"/>
                      <a:pt x="182" y="32"/>
                    </a:cubicBezTo>
                    <a:cubicBezTo>
                      <a:pt x="180" y="32"/>
                      <a:pt x="180" y="32"/>
                      <a:pt x="180" y="32"/>
                    </a:cubicBezTo>
                    <a:cubicBezTo>
                      <a:pt x="178" y="38"/>
                      <a:pt x="178" y="38"/>
                      <a:pt x="178" y="38"/>
                    </a:cubicBezTo>
                    <a:cubicBezTo>
                      <a:pt x="177" y="40"/>
                      <a:pt x="175" y="41"/>
                      <a:pt x="174" y="41"/>
                    </a:cubicBezTo>
                    <a:cubicBezTo>
                      <a:pt x="173" y="41"/>
                      <a:pt x="173" y="41"/>
                      <a:pt x="173" y="41"/>
                    </a:cubicBezTo>
                    <a:cubicBezTo>
                      <a:pt x="169" y="38"/>
                      <a:pt x="169" y="38"/>
                      <a:pt x="169" y="38"/>
                    </a:cubicBezTo>
                    <a:cubicBezTo>
                      <a:pt x="168" y="38"/>
                      <a:pt x="168" y="38"/>
                      <a:pt x="168" y="38"/>
                    </a:cubicBezTo>
                    <a:cubicBezTo>
                      <a:pt x="168" y="38"/>
                      <a:pt x="168" y="38"/>
                      <a:pt x="168" y="38"/>
                    </a:cubicBezTo>
                    <a:cubicBezTo>
                      <a:pt x="168" y="38"/>
                      <a:pt x="168" y="38"/>
                      <a:pt x="168" y="38"/>
                    </a:cubicBezTo>
                    <a:cubicBezTo>
                      <a:pt x="168" y="37"/>
                      <a:pt x="168" y="37"/>
                      <a:pt x="168" y="37"/>
                    </a:cubicBezTo>
                    <a:cubicBezTo>
                      <a:pt x="167" y="34"/>
                      <a:pt x="167" y="34"/>
                      <a:pt x="167" y="34"/>
                    </a:cubicBezTo>
                    <a:cubicBezTo>
                      <a:pt x="166" y="30"/>
                      <a:pt x="166" y="30"/>
                      <a:pt x="166" y="30"/>
                    </a:cubicBezTo>
                    <a:cubicBezTo>
                      <a:pt x="166" y="30"/>
                      <a:pt x="166" y="30"/>
                      <a:pt x="166" y="30"/>
                    </a:cubicBezTo>
                    <a:cubicBezTo>
                      <a:pt x="166" y="30"/>
                      <a:pt x="166" y="30"/>
                      <a:pt x="166" y="30"/>
                    </a:cubicBezTo>
                    <a:cubicBezTo>
                      <a:pt x="166" y="32"/>
                      <a:pt x="166" y="32"/>
                      <a:pt x="166" y="32"/>
                    </a:cubicBezTo>
                    <a:cubicBezTo>
                      <a:pt x="158" y="32"/>
                      <a:pt x="158" y="32"/>
                      <a:pt x="158" y="32"/>
                    </a:cubicBezTo>
                    <a:cubicBezTo>
                      <a:pt x="158" y="30"/>
                      <a:pt x="158" y="30"/>
                      <a:pt x="158" y="30"/>
                    </a:cubicBezTo>
                    <a:cubicBezTo>
                      <a:pt x="156" y="26"/>
                      <a:pt x="156" y="26"/>
                      <a:pt x="156" y="26"/>
                    </a:cubicBezTo>
                    <a:cubicBezTo>
                      <a:pt x="156" y="20"/>
                      <a:pt x="156" y="20"/>
                      <a:pt x="156" y="20"/>
                    </a:cubicBezTo>
                    <a:cubicBezTo>
                      <a:pt x="152" y="12"/>
                      <a:pt x="152" y="12"/>
                      <a:pt x="152" y="12"/>
                    </a:cubicBezTo>
                    <a:cubicBezTo>
                      <a:pt x="152" y="6"/>
                      <a:pt x="152" y="6"/>
                      <a:pt x="152" y="6"/>
                    </a:cubicBezTo>
                    <a:lnTo>
                      <a:pt x="15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1" name="işlïḓe"/>
              <p:cNvSpPr/>
              <p:nvPr/>
            </p:nvSpPr>
            <p:spPr bwMode="auto">
              <a:xfrm>
                <a:off x="3033" y="3037"/>
                <a:ext cx="594" cy="452"/>
              </a:xfrm>
              <a:custGeom>
                <a:avLst/>
                <a:gdLst>
                  <a:gd name="T0" fmla="*/ 202 w 251"/>
                  <a:gd name="T1" fmla="*/ 6 h 191"/>
                  <a:gd name="T2" fmla="*/ 188 w 251"/>
                  <a:gd name="T3" fmla="*/ 18 h 191"/>
                  <a:gd name="T4" fmla="*/ 172 w 251"/>
                  <a:gd name="T5" fmla="*/ 22 h 191"/>
                  <a:gd name="T6" fmla="*/ 161 w 251"/>
                  <a:gd name="T7" fmla="*/ 21 h 191"/>
                  <a:gd name="T8" fmla="*/ 161 w 251"/>
                  <a:gd name="T9" fmla="*/ 21 h 191"/>
                  <a:gd name="T10" fmla="*/ 147 w 251"/>
                  <a:gd name="T11" fmla="*/ 26 h 191"/>
                  <a:gd name="T12" fmla="*/ 137 w 251"/>
                  <a:gd name="T13" fmla="*/ 32 h 191"/>
                  <a:gd name="T14" fmla="*/ 127 w 251"/>
                  <a:gd name="T15" fmla="*/ 40 h 191"/>
                  <a:gd name="T16" fmla="*/ 120 w 251"/>
                  <a:gd name="T17" fmla="*/ 47 h 191"/>
                  <a:gd name="T18" fmla="*/ 118 w 251"/>
                  <a:gd name="T19" fmla="*/ 51 h 191"/>
                  <a:gd name="T20" fmla="*/ 103 w 251"/>
                  <a:gd name="T21" fmla="*/ 48 h 191"/>
                  <a:gd name="T22" fmla="*/ 85 w 251"/>
                  <a:gd name="T23" fmla="*/ 40 h 191"/>
                  <a:gd name="T24" fmla="*/ 80 w 251"/>
                  <a:gd name="T25" fmla="*/ 46 h 191"/>
                  <a:gd name="T26" fmla="*/ 74 w 251"/>
                  <a:gd name="T27" fmla="*/ 51 h 191"/>
                  <a:gd name="T28" fmla="*/ 63 w 251"/>
                  <a:gd name="T29" fmla="*/ 58 h 191"/>
                  <a:gd name="T30" fmla="*/ 51 w 251"/>
                  <a:gd name="T31" fmla="*/ 67 h 191"/>
                  <a:gd name="T32" fmla="*/ 23 w 251"/>
                  <a:gd name="T33" fmla="*/ 62 h 191"/>
                  <a:gd name="T34" fmla="*/ 9 w 251"/>
                  <a:gd name="T35" fmla="*/ 65 h 191"/>
                  <a:gd name="T36" fmla="*/ 1 w 251"/>
                  <a:gd name="T37" fmla="*/ 69 h 191"/>
                  <a:gd name="T38" fmla="*/ 2 w 251"/>
                  <a:gd name="T39" fmla="*/ 79 h 191"/>
                  <a:gd name="T40" fmla="*/ 21 w 251"/>
                  <a:gd name="T41" fmla="*/ 79 h 191"/>
                  <a:gd name="T42" fmla="*/ 23 w 251"/>
                  <a:gd name="T43" fmla="*/ 94 h 191"/>
                  <a:gd name="T44" fmla="*/ 38 w 251"/>
                  <a:gd name="T45" fmla="*/ 92 h 191"/>
                  <a:gd name="T46" fmla="*/ 50 w 251"/>
                  <a:gd name="T47" fmla="*/ 89 h 191"/>
                  <a:gd name="T48" fmla="*/ 53 w 251"/>
                  <a:gd name="T49" fmla="*/ 108 h 191"/>
                  <a:gd name="T50" fmla="*/ 46 w 251"/>
                  <a:gd name="T51" fmla="*/ 116 h 191"/>
                  <a:gd name="T52" fmla="*/ 35 w 251"/>
                  <a:gd name="T53" fmla="*/ 124 h 191"/>
                  <a:gd name="T54" fmla="*/ 53 w 251"/>
                  <a:gd name="T55" fmla="*/ 128 h 191"/>
                  <a:gd name="T56" fmla="*/ 61 w 251"/>
                  <a:gd name="T57" fmla="*/ 133 h 191"/>
                  <a:gd name="T58" fmla="*/ 77 w 251"/>
                  <a:gd name="T59" fmla="*/ 142 h 191"/>
                  <a:gd name="T60" fmla="*/ 70 w 251"/>
                  <a:gd name="T61" fmla="*/ 150 h 191"/>
                  <a:gd name="T62" fmla="*/ 97 w 251"/>
                  <a:gd name="T63" fmla="*/ 178 h 191"/>
                  <a:gd name="T64" fmla="*/ 107 w 251"/>
                  <a:gd name="T65" fmla="*/ 174 h 191"/>
                  <a:gd name="T66" fmla="*/ 123 w 251"/>
                  <a:gd name="T67" fmla="*/ 184 h 191"/>
                  <a:gd name="T68" fmla="*/ 127 w 251"/>
                  <a:gd name="T69" fmla="*/ 179 h 191"/>
                  <a:gd name="T70" fmla="*/ 135 w 251"/>
                  <a:gd name="T71" fmla="*/ 180 h 191"/>
                  <a:gd name="T72" fmla="*/ 155 w 251"/>
                  <a:gd name="T73" fmla="*/ 185 h 191"/>
                  <a:gd name="T74" fmla="*/ 157 w 251"/>
                  <a:gd name="T75" fmla="*/ 186 h 191"/>
                  <a:gd name="T76" fmla="*/ 173 w 251"/>
                  <a:gd name="T77" fmla="*/ 173 h 191"/>
                  <a:gd name="T78" fmla="*/ 179 w 251"/>
                  <a:gd name="T79" fmla="*/ 178 h 191"/>
                  <a:gd name="T80" fmla="*/ 183 w 251"/>
                  <a:gd name="T81" fmla="*/ 170 h 191"/>
                  <a:gd name="T82" fmla="*/ 198 w 251"/>
                  <a:gd name="T83" fmla="*/ 152 h 191"/>
                  <a:gd name="T84" fmla="*/ 207 w 251"/>
                  <a:gd name="T85" fmla="*/ 154 h 191"/>
                  <a:gd name="T86" fmla="*/ 205 w 251"/>
                  <a:gd name="T87" fmla="*/ 143 h 191"/>
                  <a:gd name="T88" fmla="*/ 207 w 251"/>
                  <a:gd name="T89" fmla="*/ 137 h 191"/>
                  <a:gd name="T90" fmla="*/ 229 w 251"/>
                  <a:gd name="T91" fmla="*/ 126 h 191"/>
                  <a:gd name="T92" fmla="*/ 228 w 251"/>
                  <a:gd name="T93" fmla="*/ 114 h 191"/>
                  <a:gd name="T94" fmla="*/ 233 w 251"/>
                  <a:gd name="T95" fmla="*/ 105 h 191"/>
                  <a:gd name="T96" fmla="*/ 239 w 251"/>
                  <a:gd name="T97" fmla="*/ 90 h 191"/>
                  <a:gd name="T98" fmla="*/ 248 w 251"/>
                  <a:gd name="T99" fmla="*/ 78 h 191"/>
                  <a:gd name="T100" fmla="*/ 248 w 251"/>
                  <a:gd name="T101" fmla="*/ 67 h 191"/>
                  <a:gd name="T102" fmla="*/ 248 w 251"/>
                  <a:gd name="T103" fmla="*/ 60 h 191"/>
                  <a:gd name="T104" fmla="*/ 227 w 251"/>
                  <a:gd name="T105" fmla="*/ 61 h 191"/>
                  <a:gd name="T106" fmla="*/ 221 w 251"/>
                  <a:gd name="T107" fmla="*/ 51 h 191"/>
                  <a:gd name="T108" fmla="*/ 211 w 251"/>
                  <a:gd name="T109" fmla="*/ 50 h 191"/>
                  <a:gd name="T110" fmla="*/ 222 w 251"/>
                  <a:gd name="T111" fmla="*/ 29 h 191"/>
                  <a:gd name="T112" fmla="*/ 221 w 251"/>
                  <a:gd name="T113" fmla="*/ 14 h 191"/>
                  <a:gd name="T114" fmla="*/ 217 w 251"/>
                  <a:gd name="T115" fmla="*/ 0 h 191"/>
                  <a:gd name="T116" fmla="*/ 208 w 251"/>
                  <a:gd name="T117" fmla="*/ 4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51" h="191">
                    <a:moveTo>
                      <a:pt x="201" y="4"/>
                    </a:moveTo>
                    <a:cubicBezTo>
                      <a:pt x="201" y="5"/>
                      <a:pt x="201" y="5"/>
                      <a:pt x="201" y="5"/>
                    </a:cubicBezTo>
                    <a:cubicBezTo>
                      <a:pt x="202" y="6"/>
                      <a:pt x="202" y="6"/>
                      <a:pt x="202" y="6"/>
                    </a:cubicBezTo>
                    <a:cubicBezTo>
                      <a:pt x="197" y="14"/>
                      <a:pt x="197" y="14"/>
                      <a:pt x="197" y="14"/>
                    </a:cubicBezTo>
                    <a:cubicBezTo>
                      <a:pt x="195" y="16"/>
                      <a:pt x="192" y="18"/>
                      <a:pt x="189" y="18"/>
                    </a:cubicBezTo>
                    <a:cubicBezTo>
                      <a:pt x="188" y="18"/>
                      <a:pt x="188" y="18"/>
                      <a:pt x="188" y="18"/>
                    </a:cubicBezTo>
                    <a:cubicBezTo>
                      <a:pt x="184" y="15"/>
                      <a:pt x="184" y="15"/>
                      <a:pt x="184" y="15"/>
                    </a:cubicBezTo>
                    <a:cubicBezTo>
                      <a:pt x="180" y="16"/>
                      <a:pt x="180" y="16"/>
                      <a:pt x="180" y="16"/>
                    </a:cubicBezTo>
                    <a:cubicBezTo>
                      <a:pt x="172" y="22"/>
                      <a:pt x="172" y="22"/>
                      <a:pt x="172" y="22"/>
                    </a:cubicBezTo>
                    <a:cubicBezTo>
                      <a:pt x="170" y="22"/>
                      <a:pt x="167" y="20"/>
                      <a:pt x="164" y="16"/>
                    </a:cubicBezTo>
                    <a:cubicBezTo>
                      <a:pt x="161" y="21"/>
                      <a:pt x="161" y="21"/>
                      <a:pt x="161" y="21"/>
                    </a:cubicBezTo>
                    <a:cubicBezTo>
                      <a:pt x="161" y="21"/>
                      <a:pt x="161" y="21"/>
                      <a:pt x="161" y="21"/>
                    </a:cubicBezTo>
                    <a:cubicBezTo>
                      <a:pt x="161" y="21"/>
                      <a:pt x="161" y="21"/>
                      <a:pt x="161" y="21"/>
                    </a:cubicBezTo>
                    <a:cubicBezTo>
                      <a:pt x="161" y="21"/>
                      <a:pt x="161" y="21"/>
                      <a:pt x="161" y="21"/>
                    </a:cubicBezTo>
                    <a:cubicBezTo>
                      <a:pt x="161" y="21"/>
                      <a:pt x="161" y="21"/>
                      <a:pt x="161" y="21"/>
                    </a:cubicBezTo>
                    <a:cubicBezTo>
                      <a:pt x="158" y="24"/>
                      <a:pt x="158" y="24"/>
                      <a:pt x="158" y="24"/>
                    </a:cubicBezTo>
                    <a:cubicBezTo>
                      <a:pt x="153" y="24"/>
                      <a:pt x="153" y="24"/>
                      <a:pt x="153" y="24"/>
                    </a:cubicBezTo>
                    <a:cubicBezTo>
                      <a:pt x="147" y="26"/>
                      <a:pt x="147" y="26"/>
                      <a:pt x="147" y="26"/>
                    </a:cubicBezTo>
                    <a:cubicBezTo>
                      <a:pt x="141" y="30"/>
                      <a:pt x="141" y="30"/>
                      <a:pt x="141" y="30"/>
                    </a:cubicBezTo>
                    <a:cubicBezTo>
                      <a:pt x="139" y="30"/>
                      <a:pt x="139" y="30"/>
                      <a:pt x="139" y="30"/>
                    </a:cubicBezTo>
                    <a:cubicBezTo>
                      <a:pt x="137" y="32"/>
                      <a:pt x="137" y="32"/>
                      <a:pt x="137" y="32"/>
                    </a:cubicBezTo>
                    <a:cubicBezTo>
                      <a:pt x="135" y="34"/>
                      <a:pt x="134" y="36"/>
                      <a:pt x="135" y="37"/>
                    </a:cubicBezTo>
                    <a:cubicBezTo>
                      <a:pt x="138" y="41"/>
                      <a:pt x="138" y="41"/>
                      <a:pt x="138" y="41"/>
                    </a:cubicBezTo>
                    <a:cubicBezTo>
                      <a:pt x="127" y="40"/>
                      <a:pt x="127" y="40"/>
                      <a:pt x="127" y="40"/>
                    </a:cubicBezTo>
                    <a:cubicBezTo>
                      <a:pt x="121" y="45"/>
                      <a:pt x="121" y="45"/>
                      <a:pt x="121" y="45"/>
                    </a:cubicBezTo>
                    <a:cubicBezTo>
                      <a:pt x="120" y="47"/>
                      <a:pt x="120" y="47"/>
                      <a:pt x="120" y="47"/>
                    </a:cubicBezTo>
                    <a:cubicBezTo>
                      <a:pt x="120" y="47"/>
                      <a:pt x="120" y="47"/>
                      <a:pt x="120" y="47"/>
                    </a:cubicBezTo>
                    <a:cubicBezTo>
                      <a:pt x="119" y="50"/>
                      <a:pt x="119" y="50"/>
                      <a:pt x="119" y="50"/>
                    </a:cubicBezTo>
                    <a:cubicBezTo>
                      <a:pt x="118" y="51"/>
                      <a:pt x="118" y="51"/>
                      <a:pt x="118" y="51"/>
                    </a:cubicBezTo>
                    <a:cubicBezTo>
                      <a:pt x="118" y="51"/>
                      <a:pt x="118" y="51"/>
                      <a:pt x="118" y="51"/>
                    </a:cubicBezTo>
                    <a:cubicBezTo>
                      <a:pt x="112" y="51"/>
                      <a:pt x="112" y="51"/>
                      <a:pt x="112" y="51"/>
                    </a:cubicBezTo>
                    <a:cubicBezTo>
                      <a:pt x="105" y="48"/>
                      <a:pt x="105" y="48"/>
                      <a:pt x="105" y="48"/>
                    </a:cubicBezTo>
                    <a:cubicBezTo>
                      <a:pt x="103" y="48"/>
                      <a:pt x="103" y="48"/>
                      <a:pt x="103" y="48"/>
                    </a:cubicBezTo>
                    <a:cubicBezTo>
                      <a:pt x="97" y="49"/>
                      <a:pt x="97" y="49"/>
                      <a:pt x="97" y="49"/>
                    </a:cubicBezTo>
                    <a:cubicBezTo>
                      <a:pt x="95" y="49"/>
                      <a:pt x="92" y="46"/>
                      <a:pt x="89" y="42"/>
                    </a:cubicBezTo>
                    <a:cubicBezTo>
                      <a:pt x="85" y="40"/>
                      <a:pt x="85" y="40"/>
                      <a:pt x="85" y="40"/>
                    </a:cubicBezTo>
                    <a:cubicBezTo>
                      <a:pt x="81" y="46"/>
                      <a:pt x="81" y="46"/>
                      <a:pt x="81" y="46"/>
                    </a:cubicBezTo>
                    <a:cubicBezTo>
                      <a:pt x="81" y="46"/>
                      <a:pt x="81" y="46"/>
                      <a:pt x="81" y="46"/>
                    </a:cubicBezTo>
                    <a:cubicBezTo>
                      <a:pt x="80" y="46"/>
                      <a:pt x="80" y="46"/>
                      <a:pt x="80" y="46"/>
                    </a:cubicBezTo>
                    <a:cubicBezTo>
                      <a:pt x="75" y="50"/>
                      <a:pt x="75" y="50"/>
                      <a:pt x="75" y="50"/>
                    </a:cubicBezTo>
                    <a:cubicBezTo>
                      <a:pt x="74" y="50"/>
                      <a:pt x="74" y="50"/>
                      <a:pt x="74" y="50"/>
                    </a:cubicBezTo>
                    <a:cubicBezTo>
                      <a:pt x="74" y="51"/>
                      <a:pt x="74" y="51"/>
                      <a:pt x="74" y="51"/>
                    </a:cubicBezTo>
                    <a:cubicBezTo>
                      <a:pt x="73" y="51"/>
                      <a:pt x="73" y="51"/>
                      <a:pt x="73" y="51"/>
                    </a:cubicBezTo>
                    <a:cubicBezTo>
                      <a:pt x="69" y="52"/>
                      <a:pt x="69" y="52"/>
                      <a:pt x="69" y="52"/>
                    </a:cubicBezTo>
                    <a:cubicBezTo>
                      <a:pt x="63" y="58"/>
                      <a:pt x="63" y="58"/>
                      <a:pt x="63" y="58"/>
                    </a:cubicBezTo>
                    <a:cubicBezTo>
                      <a:pt x="63" y="58"/>
                      <a:pt x="63" y="58"/>
                      <a:pt x="63" y="58"/>
                    </a:cubicBezTo>
                    <a:cubicBezTo>
                      <a:pt x="56" y="61"/>
                      <a:pt x="56" y="61"/>
                      <a:pt x="56" y="61"/>
                    </a:cubicBezTo>
                    <a:cubicBezTo>
                      <a:pt x="51" y="67"/>
                      <a:pt x="51" y="67"/>
                      <a:pt x="51" y="67"/>
                    </a:cubicBezTo>
                    <a:cubicBezTo>
                      <a:pt x="35" y="67"/>
                      <a:pt x="35" y="67"/>
                      <a:pt x="35" y="67"/>
                    </a:cubicBezTo>
                    <a:cubicBezTo>
                      <a:pt x="35" y="67"/>
                      <a:pt x="35" y="67"/>
                      <a:pt x="35" y="67"/>
                    </a:cubicBezTo>
                    <a:cubicBezTo>
                      <a:pt x="23" y="62"/>
                      <a:pt x="23" y="62"/>
                      <a:pt x="23" y="62"/>
                    </a:cubicBezTo>
                    <a:cubicBezTo>
                      <a:pt x="16" y="62"/>
                      <a:pt x="16" y="62"/>
                      <a:pt x="16" y="62"/>
                    </a:cubicBezTo>
                    <a:cubicBezTo>
                      <a:pt x="10" y="65"/>
                      <a:pt x="10" y="65"/>
                      <a:pt x="10" y="65"/>
                    </a:cubicBezTo>
                    <a:cubicBezTo>
                      <a:pt x="9" y="65"/>
                      <a:pt x="9" y="65"/>
                      <a:pt x="9" y="65"/>
                    </a:cubicBezTo>
                    <a:cubicBezTo>
                      <a:pt x="9" y="65"/>
                      <a:pt x="9" y="65"/>
                      <a:pt x="9" y="65"/>
                    </a:cubicBezTo>
                    <a:cubicBezTo>
                      <a:pt x="5" y="66"/>
                      <a:pt x="5" y="66"/>
                      <a:pt x="5" y="66"/>
                    </a:cubicBezTo>
                    <a:cubicBezTo>
                      <a:pt x="3" y="67"/>
                      <a:pt x="2" y="68"/>
                      <a:pt x="1" y="69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2" y="79"/>
                      <a:pt x="2" y="79"/>
                      <a:pt x="2" y="79"/>
                    </a:cubicBezTo>
                    <a:cubicBezTo>
                      <a:pt x="11" y="76"/>
                      <a:pt x="11" y="76"/>
                      <a:pt x="11" y="76"/>
                    </a:cubicBezTo>
                    <a:cubicBezTo>
                      <a:pt x="13" y="76"/>
                      <a:pt x="16" y="77"/>
                      <a:pt x="20" y="79"/>
                    </a:cubicBezTo>
                    <a:cubicBezTo>
                      <a:pt x="21" y="79"/>
                      <a:pt x="21" y="79"/>
                      <a:pt x="21" y="79"/>
                    </a:cubicBezTo>
                    <a:cubicBezTo>
                      <a:pt x="21" y="80"/>
                      <a:pt x="21" y="80"/>
                      <a:pt x="21" y="80"/>
                    </a:cubicBezTo>
                    <a:cubicBezTo>
                      <a:pt x="21" y="93"/>
                      <a:pt x="21" y="93"/>
                      <a:pt x="21" y="93"/>
                    </a:cubicBezTo>
                    <a:cubicBezTo>
                      <a:pt x="23" y="94"/>
                      <a:pt x="23" y="94"/>
                      <a:pt x="23" y="94"/>
                    </a:cubicBezTo>
                    <a:cubicBezTo>
                      <a:pt x="32" y="94"/>
                      <a:pt x="32" y="94"/>
                      <a:pt x="32" y="94"/>
                    </a:cubicBezTo>
                    <a:cubicBezTo>
                      <a:pt x="37" y="92"/>
                      <a:pt x="37" y="92"/>
                      <a:pt x="37" y="92"/>
                    </a:cubicBezTo>
                    <a:cubicBezTo>
                      <a:pt x="38" y="92"/>
                      <a:pt x="38" y="92"/>
                      <a:pt x="38" y="92"/>
                    </a:cubicBezTo>
                    <a:cubicBezTo>
                      <a:pt x="41" y="90"/>
                      <a:pt x="44" y="89"/>
                      <a:pt x="47" y="88"/>
                    </a:cubicBezTo>
                    <a:cubicBezTo>
                      <a:pt x="49" y="88"/>
                      <a:pt x="49" y="88"/>
                      <a:pt x="49" y="88"/>
                    </a:cubicBezTo>
                    <a:cubicBezTo>
                      <a:pt x="50" y="89"/>
                      <a:pt x="50" y="89"/>
                      <a:pt x="50" y="89"/>
                    </a:cubicBezTo>
                    <a:cubicBezTo>
                      <a:pt x="52" y="94"/>
                      <a:pt x="52" y="94"/>
                      <a:pt x="52" y="94"/>
                    </a:cubicBezTo>
                    <a:cubicBezTo>
                      <a:pt x="52" y="94"/>
                      <a:pt x="52" y="94"/>
                      <a:pt x="52" y="94"/>
                    </a:cubicBezTo>
                    <a:cubicBezTo>
                      <a:pt x="53" y="108"/>
                      <a:pt x="53" y="108"/>
                      <a:pt x="53" y="108"/>
                    </a:cubicBezTo>
                    <a:cubicBezTo>
                      <a:pt x="53" y="109"/>
                      <a:pt x="53" y="109"/>
                      <a:pt x="53" y="109"/>
                    </a:cubicBezTo>
                    <a:cubicBezTo>
                      <a:pt x="46" y="116"/>
                      <a:pt x="46" y="116"/>
                      <a:pt x="46" y="116"/>
                    </a:cubicBezTo>
                    <a:cubicBezTo>
                      <a:pt x="46" y="116"/>
                      <a:pt x="46" y="116"/>
                      <a:pt x="46" y="116"/>
                    </a:cubicBezTo>
                    <a:cubicBezTo>
                      <a:pt x="46" y="117"/>
                      <a:pt x="46" y="117"/>
                      <a:pt x="46" y="117"/>
                    </a:cubicBezTo>
                    <a:cubicBezTo>
                      <a:pt x="37" y="121"/>
                      <a:pt x="37" y="121"/>
                      <a:pt x="37" y="121"/>
                    </a:cubicBezTo>
                    <a:cubicBezTo>
                      <a:pt x="35" y="124"/>
                      <a:pt x="35" y="124"/>
                      <a:pt x="35" y="124"/>
                    </a:cubicBezTo>
                    <a:cubicBezTo>
                      <a:pt x="36" y="126"/>
                      <a:pt x="36" y="126"/>
                      <a:pt x="36" y="126"/>
                    </a:cubicBezTo>
                    <a:cubicBezTo>
                      <a:pt x="53" y="128"/>
                      <a:pt x="53" y="128"/>
                      <a:pt x="53" y="128"/>
                    </a:cubicBezTo>
                    <a:cubicBezTo>
                      <a:pt x="53" y="128"/>
                      <a:pt x="53" y="128"/>
                      <a:pt x="53" y="128"/>
                    </a:cubicBezTo>
                    <a:cubicBezTo>
                      <a:pt x="53" y="128"/>
                      <a:pt x="53" y="128"/>
                      <a:pt x="53" y="128"/>
                    </a:cubicBezTo>
                    <a:cubicBezTo>
                      <a:pt x="54" y="129"/>
                      <a:pt x="54" y="129"/>
                      <a:pt x="54" y="129"/>
                    </a:cubicBezTo>
                    <a:cubicBezTo>
                      <a:pt x="61" y="133"/>
                      <a:pt x="61" y="133"/>
                      <a:pt x="61" y="133"/>
                    </a:cubicBezTo>
                    <a:cubicBezTo>
                      <a:pt x="76" y="132"/>
                      <a:pt x="76" y="132"/>
                      <a:pt x="76" y="132"/>
                    </a:cubicBezTo>
                    <a:cubicBezTo>
                      <a:pt x="76" y="134"/>
                      <a:pt x="76" y="134"/>
                      <a:pt x="76" y="134"/>
                    </a:cubicBezTo>
                    <a:cubicBezTo>
                      <a:pt x="77" y="142"/>
                      <a:pt x="77" y="142"/>
                      <a:pt x="77" y="142"/>
                    </a:cubicBezTo>
                    <a:cubicBezTo>
                      <a:pt x="77" y="143"/>
                      <a:pt x="77" y="143"/>
                      <a:pt x="77" y="143"/>
                    </a:cubicBezTo>
                    <a:cubicBezTo>
                      <a:pt x="77" y="143"/>
                      <a:pt x="77" y="143"/>
                      <a:pt x="77" y="143"/>
                    </a:cubicBezTo>
                    <a:cubicBezTo>
                      <a:pt x="70" y="150"/>
                      <a:pt x="70" y="150"/>
                      <a:pt x="70" y="150"/>
                    </a:cubicBezTo>
                    <a:cubicBezTo>
                      <a:pt x="69" y="158"/>
                      <a:pt x="71" y="164"/>
                      <a:pt x="75" y="165"/>
                    </a:cubicBezTo>
                    <a:cubicBezTo>
                      <a:pt x="87" y="172"/>
                      <a:pt x="87" y="172"/>
                      <a:pt x="87" y="172"/>
                    </a:cubicBezTo>
                    <a:cubicBezTo>
                      <a:pt x="97" y="178"/>
                      <a:pt x="97" y="178"/>
                      <a:pt x="97" y="178"/>
                    </a:cubicBezTo>
                    <a:cubicBezTo>
                      <a:pt x="106" y="174"/>
                      <a:pt x="106" y="174"/>
                      <a:pt x="106" y="174"/>
                    </a:cubicBezTo>
                    <a:cubicBezTo>
                      <a:pt x="107" y="174"/>
                      <a:pt x="107" y="174"/>
                      <a:pt x="107" y="174"/>
                    </a:cubicBezTo>
                    <a:cubicBezTo>
                      <a:pt x="107" y="174"/>
                      <a:pt x="107" y="174"/>
                      <a:pt x="107" y="174"/>
                    </a:cubicBezTo>
                    <a:cubicBezTo>
                      <a:pt x="108" y="174"/>
                      <a:pt x="108" y="174"/>
                      <a:pt x="108" y="174"/>
                    </a:cubicBezTo>
                    <a:cubicBezTo>
                      <a:pt x="121" y="184"/>
                      <a:pt x="121" y="184"/>
                      <a:pt x="121" y="184"/>
                    </a:cubicBezTo>
                    <a:cubicBezTo>
                      <a:pt x="123" y="184"/>
                      <a:pt x="123" y="184"/>
                      <a:pt x="123" y="184"/>
                    </a:cubicBezTo>
                    <a:cubicBezTo>
                      <a:pt x="126" y="180"/>
                      <a:pt x="126" y="180"/>
                      <a:pt x="126" y="180"/>
                    </a:cubicBezTo>
                    <a:cubicBezTo>
                      <a:pt x="127" y="180"/>
                      <a:pt x="127" y="180"/>
                      <a:pt x="127" y="180"/>
                    </a:cubicBezTo>
                    <a:cubicBezTo>
                      <a:pt x="127" y="179"/>
                      <a:pt x="127" y="179"/>
                      <a:pt x="127" y="179"/>
                    </a:cubicBezTo>
                    <a:cubicBezTo>
                      <a:pt x="127" y="179"/>
                      <a:pt x="127" y="179"/>
                      <a:pt x="127" y="179"/>
                    </a:cubicBezTo>
                    <a:cubicBezTo>
                      <a:pt x="128" y="179"/>
                      <a:pt x="128" y="179"/>
                      <a:pt x="128" y="179"/>
                    </a:cubicBezTo>
                    <a:cubicBezTo>
                      <a:pt x="135" y="180"/>
                      <a:pt x="135" y="180"/>
                      <a:pt x="135" y="180"/>
                    </a:cubicBezTo>
                    <a:cubicBezTo>
                      <a:pt x="137" y="167"/>
                      <a:pt x="137" y="167"/>
                      <a:pt x="137" y="167"/>
                    </a:cubicBezTo>
                    <a:cubicBezTo>
                      <a:pt x="147" y="184"/>
                      <a:pt x="147" y="184"/>
                      <a:pt x="147" y="184"/>
                    </a:cubicBezTo>
                    <a:cubicBezTo>
                      <a:pt x="155" y="185"/>
                      <a:pt x="155" y="185"/>
                      <a:pt x="155" y="185"/>
                    </a:cubicBezTo>
                    <a:cubicBezTo>
                      <a:pt x="156" y="185"/>
                      <a:pt x="156" y="185"/>
                      <a:pt x="156" y="185"/>
                    </a:cubicBezTo>
                    <a:cubicBezTo>
                      <a:pt x="157" y="185"/>
                      <a:pt x="157" y="185"/>
                      <a:pt x="157" y="185"/>
                    </a:cubicBezTo>
                    <a:cubicBezTo>
                      <a:pt x="157" y="186"/>
                      <a:pt x="157" y="186"/>
                      <a:pt x="157" y="186"/>
                    </a:cubicBezTo>
                    <a:cubicBezTo>
                      <a:pt x="157" y="191"/>
                      <a:pt x="157" y="191"/>
                      <a:pt x="157" y="191"/>
                    </a:cubicBezTo>
                    <a:cubicBezTo>
                      <a:pt x="160" y="190"/>
                      <a:pt x="160" y="190"/>
                      <a:pt x="160" y="190"/>
                    </a:cubicBezTo>
                    <a:cubicBezTo>
                      <a:pt x="173" y="173"/>
                      <a:pt x="173" y="173"/>
                      <a:pt x="173" y="173"/>
                    </a:cubicBezTo>
                    <a:cubicBezTo>
                      <a:pt x="179" y="181"/>
                      <a:pt x="179" y="181"/>
                      <a:pt x="179" y="181"/>
                    </a:cubicBezTo>
                    <a:cubicBezTo>
                      <a:pt x="179" y="178"/>
                      <a:pt x="179" y="178"/>
                      <a:pt x="179" y="178"/>
                    </a:cubicBezTo>
                    <a:cubicBezTo>
                      <a:pt x="179" y="178"/>
                      <a:pt x="179" y="178"/>
                      <a:pt x="179" y="178"/>
                    </a:cubicBezTo>
                    <a:cubicBezTo>
                      <a:pt x="179" y="178"/>
                      <a:pt x="179" y="178"/>
                      <a:pt x="179" y="178"/>
                    </a:cubicBezTo>
                    <a:cubicBezTo>
                      <a:pt x="179" y="178"/>
                      <a:pt x="179" y="178"/>
                      <a:pt x="179" y="178"/>
                    </a:cubicBezTo>
                    <a:cubicBezTo>
                      <a:pt x="183" y="170"/>
                      <a:pt x="183" y="170"/>
                      <a:pt x="183" y="170"/>
                    </a:cubicBezTo>
                    <a:cubicBezTo>
                      <a:pt x="186" y="164"/>
                      <a:pt x="186" y="164"/>
                      <a:pt x="186" y="164"/>
                    </a:cubicBezTo>
                    <a:cubicBezTo>
                      <a:pt x="196" y="164"/>
                      <a:pt x="196" y="164"/>
                      <a:pt x="196" y="164"/>
                    </a:cubicBezTo>
                    <a:cubicBezTo>
                      <a:pt x="198" y="152"/>
                      <a:pt x="198" y="152"/>
                      <a:pt x="198" y="152"/>
                    </a:cubicBezTo>
                    <a:cubicBezTo>
                      <a:pt x="199" y="152"/>
                      <a:pt x="199" y="152"/>
                      <a:pt x="199" y="152"/>
                    </a:cubicBezTo>
                    <a:cubicBezTo>
                      <a:pt x="200" y="153"/>
                      <a:pt x="200" y="153"/>
                      <a:pt x="200" y="153"/>
                    </a:cubicBezTo>
                    <a:cubicBezTo>
                      <a:pt x="207" y="154"/>
                      <a:pt x="207" y="154"/>
                      <a:pt x="207" y="154"/>
                    </a:cubicBezTo>
                    <a:cubicBezTo>
                      <a:pt x="208" y="150"/>
                      <a:pt x="208" y="150"/>
                      <a:pt x="208" y="150"/>
                    </a:cubicBezTo>
                    <a:cubicBezTo>
                      <a:pt x="205" y="144"/>
                      <a:pt x="205" y="144"/>
                      <a:pt x="205" y="144"/>
                    </a:cubicBezTo>
                    <a:cubicBezTo>
                      <a:pt x="205" y="143"/>
                      <a:pt x="205" y="143"/>
                      <a:pt x="205" y="143"/>
                    </a:cubicBezTo>
                    <a:cubicBezTo>
                      <a:pt x="207" y="138"/>
                      <a:pt x="207" y="138"/>
                      <a:pt x="207" y="138"/>
                    </a:cubicBezTo>
                    <a:cubicBezTo>
                      <a:pt x="207" y="138"/>
                      <a:pt x="207" y="138"/>
                      <a:pt x="207" y="138"/>
                    </a:cubicBezTo>
                    <a:cubicBezTo>
                      <a:pt x="207" y="137"/>
                      <a:pt x="207" y="137"/>
                      <a:pt x="207" y="137"/>
                    </a:cubicBezTo>
                    <a:cubicBezTo>
                      <a:pt x="208" y="137"/>
                      <a:pt x="208" y="137"/>
                      <a:pt x="208" y="137"/>
                    </a:cubicBezTo>
                    <a:cubicBezTo>
                      <a:pt x="208" y="137"/>
                      <a:pt x="208" y="137"/>
                      <a:pt x="208" y="137"/>
                    </a:cubicBezTo>
                    <a:cubicBezTo>
                      <a:pt x="229" y="126"/>
                      <a:pt x="229" y="126"/>
                      <a:pt x="229" y="126"/>
                    </a:cubicBezTo>
                    <a:cubicBezTo>
                      <a:pt x="228" y="115"/>
                      <a:pt x="228" y="115"/>
                      <a:pt x="228" y="115"/>
                    </a:cubicBezTo>
                    <a:cubicBezTo>
                      <a:pt x="228" y="115"/>
                      <a:pt x="228" y="115"/>
                      <a:pt x="228" y="115"/>
                    </a:cubicBezTo>
                    <a:cubicBezTo>
                      <a:pt x="228" y="114"/>
                      <a:pt x="228" y="114"/>
                      <a:pt x="228" y="114"/>
                    </a:cubicBezTo>
                    <a:cubicBezTo>
                      <a:pt x="232" y="106"/>
                      <a:pt x="232" y="106"/>
                      <a:pt x="232" y="106"/>
                    </a:cubicBezTo>
                    <a:cubicBezTo>
                      <a:pt x="233" y="105"/>
                      <a:pt x="233" y="105"/>
                      <a:pt x="233" y="105"/>
                    </a:cubicBezTo>
                    <a:cubicBezTo>
                      <a:pt x="233" y="105"/>
                      <a:pt x="233" y="105"/>
                      <a:pt x="233" y="105"/>
                    </a:cubicBezTo>
                    <a:cubicBezTo>
                      <a:pt x="239" y="90"/>
                      <a:pt x="239" y="90"/>
                      <a:pt x="239" y="90"/>
                    </a:cubicBezTo>
                    <a:cubicBezTo>
                      <a:pt x="239" y="90"/>
                      <a:pt x="239" y="90"/>
                      <a:pt x="239" y="90"/>
                    </a:cubicBezTo>
                    <a:cubicBezTo>
                      <a:pt x="239" y="90"/>
                      <a:pt x="239" y="90"/>
                      <a:pt x="239" y="90"/>
                    </a:cubicBezTo>
                    <a:cubicBezTo>
                      <a:pt x="245" y="84"/>
                      <a:pt x="245" y="84"/>
                      <a:pt x="245" y="84"/>
                    </a:cubicBezTo>
                    <a:cubicBezTo>
                      <a:pt x="248" y="78"/>
                      <a:pt x="248" y="78"/>
                      <a:pt x="248" y="78"/>
                    </a:cubicBezTo>
                    <a:cubicBezTo>
                      <a:pt x="248" y="78"/>
                      <a:pt x="248" y="78"/>
                      <a:pt x="248" y="78"/>
                    </a:cubicBezTo>
                    <a:cubicBezTo>
                      <a:pt x="248" y="78"/>
                      <a:pt x="248" y="78"/>
                      <a:pt x="248" y="78"/>
                    </a:cubicBezTo>
                    <a:cubicBezTo>
                      <a:pt x="251" y="73"/>
                      <a:pt x="251" y="73"/>
                      <a:pt x="251" y="73"/>
                    </a:cubicBezTo>
                    <a:cubicBezTo>
                      <a:pt x="248" y="67"/>
                      <a:pt x="248" y="67"/>
                      <a:pt x="248" y="67"/>
                    </a:cubicBezTo>
                    <a:cubicBezTo>
                      <a:pt x="248" y="66"/>
                      <a:pt x="248" y="66"/>
                      <a:pt x="248" y="66"/>
                    </a:cubicBezTo>
                    <a:cubicBezTo>
                      <a:pt x="248" y="66"/>
                      <a:pt x="248" y="66"/>
                      <a:pt x="248" y="66"/>
                    </a:cubicBezTo>
                    <a:cubicBezTo>
                      <a:pt x="248" y="60"/>
                      <a:pt x="248" y="60"/>
                      <a:pt x="248" y="60"/>
                    </a:cubicBezTo>
                    <a:cubicBezTo>
                      <a:pt x="245" y="60"/>
                      <a:pt x="245" y="60"/>
                      <a:pt x="245" y="60"/>
                    </a:cubicBezTo>
                    <a:cubicBezTo>
                      <a:pt x="239" y="63"/>
                      <a:pt x="239" y="63"/>
                      <a:pt x="239" y="63"/>
                    </a:cubicBezTo>
                    <a:cubicBezTo>
                      <a:pt x="236" y="65"/>
                      <a:pt x="232" y="64"/>
                      <a:pt x="227" y="61"/>
                    </a:cubicBezTo>
                    <a:cubicBezTo>
                      <a:pt x="225" y="59"/>
                      <a:pt x="225" y="55"/>
                      <a:pt x="226" y="49"/>
                    </a:cubicBezTo>
                    <a:cubicBezTo>
                      <a:pt x="223" y="49"/>
                      <a:pt x="223" y="49"/>
                      <a:pt x="223" y="49"/>
                    </a:cubicBezTo>
                    <a:cubicBezTo>
                      <a:pt x="221" y="51"/>
                      <a:pt x="221" y="51"/>
                      <a:pt x="221" y="51"/>
                    </a:cubicBezTo>
                    <a:cubicBezTo>
                      <a:pt x="217" y="55"/>
                      <a:pt x="215" y="57"/>
                      <a:pt x="214" y="57"/>
                    </a:cubicBezTo>
                    <a:cubicBezTo>
                      <a:pt x="213" y="57"/>
                      <a:pt x="213" y="57"/>
                      <a:pt x="212" y="57"/>
                    </a:cubicBezTo>
                    <a:cubicBezTo>
                      <a:pt x="211" y="56"/>
                      <a:pt x="211" y="54"/>
                      <a:pt x="211" y="50"/>
                    </a:cubicBezTo>
                    <a:cubicBezTo>
                      <a:pt x="211" y="47"/>
                      <a:pt x="211" y="44"/>
                      <a:pt x="212" y="44"/>
                    </a:cubicBezTo>
                    <a:cubicBezTo>
                      <a:pt x="213" y="42"/>
                      <a:pt x="213" y="42"/>
                      <a:pt x="214" y="43"/>
                    </a:cubicBezTo>
                    <a:cubicBezTo>
                      <a:pt x="222" y="29"/>
                      <a:pt x="222" y="29"/>
                      <a:pt x="222" y="29"/>
                    </a:cubicBezTo>
                    <a:cubicBezTo>
                      <a:pt x="224" y="24"/>
                      <a:pt x="224" y="24"/>
                      <a:pt x="224" y="24"/>
                    </a:cubicBezTo>
                    <a:cubicBezTo>
                      <a:pt x="225" y="18"/>
                      <a:pt x="225" y="18"/>
                      <a:pt x="225" y="18"/>
                    </a:cubicBezTo>
                    <a:cubicBezTo>
                      <a:pt x="221" y="14"/>
                      <a:pt x="221" y="14"/>
                      <a:pt x="221" y="14"/>
                    </a:cubicBezTo>
                    <a:cubicBezTo>
                      <a:pt x="219" y="13"/>
                      <a:pt x="219" y="10"/>
                      <a:pt x="220" y="6"/>
                    </a:cubicBezTo>
                    <a:cubicBezTo>
                      <a:pt x="220" y="4"/>
                      <a:pt x="220" y="4"/>
                      <a:pt x="220" y="4"/>
                    </a:cubicBezTo>
                    <a:cubicBezTo>
                      <a:pt x="220" y="2"/>
                      <a:pt x="219" y="1"/>
                      <a:pt x="217" y="0"/>
                    </a:cubicBezTo>
                    <a:cubicBezTo>
                      <a:pt x="217" y="0"/>
                      <a:pt x="217" y="0"/>
                      <a:pt x="217" y="0"/>
                    </a:cubicBezTo>
                    <a:cubicBezTo>
                      <a:pt x="216" y="1"/>
                      <a:pt x="216" y="1"/>
                      <a:pt x="216" y="1"/>
                    </a:cubicBezTo>
                    <a:cubicBezTo>
                      <a:pt x="215" y="4"/>
                      <a:pt x="212" y="6"/>
                      <a:pt x="208" y="4"/>
                    </a:cubicBezTo>
                    <a:cubicBezTo>
                      <a:pt x="206" y="4"/>
                      <a:pt x="203" y="4"/>
                      <a:pt x="20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2" name="ïṣľiḓe"/>
              <p:cNvSpPr/>
              <p:nvPr/>
            </p:nvSpPr>
            <p:spPr bwMode="auto">
              <a:xfrm>
                <a:off x="3115" y="2540"/>
                <a:ext cx="337" cy="341"/>
              </a:xfrm>
              <a:custGeom>
                <a:avLst/>
                <a:gdLst>
                  <a:gd name="T0" fmla="*/ 134 w 142"/>
                  <a:gd name="T1" fmla="*/ 16 h 144"/>
                  <a:gd name="T2" fmla="*/ 129 w 142"/>
                  <a:gd name="T3" fmla="*/ 14 h 144"/>
                  <a:gd name="T4" fmla="*/ 125 w 142"/>
                  <a:gd name="T5" fmla="*/ 12 h 144"/>
                  <a:gd name="T6" fmla="*/ 117 w 142"/>
                  <a:gd name="T7" fmla="*/ 14 h 144"/>
                  <a:gd name="T8" fmla="*/ 111 w 142"/>
                  <a:gd name="T9" fmla="*/ 11 h 144"/>
                  <a:gd name="T10" fmla="*/ 110 w 142"/>
                  <a:gd name="T11" fmla="*/ 10 h 144"/>
                  <a:gd name="T12" fmla="*/ 102 w 142"/>
                  <a:gd name="T13" fmla="*/ 2 h 144"/>
                  <a:gd name="T14" fmla="*/ 88 w 142"/>
                  <a:gd name="T15" fmla="*/ 8 h 144"/>
                  <a:gd name="T16" fmla="*/ 86 w 142"/>
                  <a:gd name="T17" fmla="*/ 20 h 144"/>
                  <a:gd name="T18" fmla="*/ 81 w 142"/>
                  <a:gd name="T19" fmla="*/ 30 h 144"/>
                  <a:gd name="T20" fmla="*/ 72 w 142"/>
                  <a:gd name="T21" fmla="*/ 43 h 144"/>
                  <a:gd name="T22" fmla="*/ 58 w 142"/>
                  <a:gd name="T23" fmla="*/ 59 h 144"/>
                  <a:gd name="T24" fmla="*/ 44 w 142"/>
                  <a:gd name="T25" fmla="*/ 72 h 144"/>
                  <a:gd name="T26" fmla="*/ 36 w 142"/>
                  <a:gd name="T27" fmla="*/ 82 h 144"/>
                  <a:gd name="T28" fmla="*/ 0 w 142"/>
                  <a:gd name="T29" fmla="*/ 84 h 144"/>
                  <a:gd name="T30" fmla="*/ 10 w 142"/>
                  <a:gd name="T31" fmla="*/ 113 h 144"/>
                  <a:gd name="T32" fmla="*/ 16 w 142"/>
                  <a:gd name="T33" fmla="*/ 117 h 144"/>
                  <a:gd name="T34" fmla="*/ 21 w 142"/>
                  <a:gd name="T35" fmla="*/ 131 h 144"/>
                  <a:gd name="T36" fmla="*/ 22 w 142"/>
                  <a:gd name="T37" fmla="*/ 134 h 144"/>
                  <a:gd name="T38" fmla="*/ 31 w 142"/>
                  <a:gd name="T39" fmla="*/ 131 h 144"/>
                  <a:gd name="T40" fmla="*/ 35 w 142"/>
                  <a:gd name="T41" fmla="*/ 133 h 144"/>
                  <a:gd name="T42" fmla="*/ 38 w 142"/>
                  <a:gd name="T43" fmla="*/ 123 h 144"/>
                  <a:gd name="T44" fmla="*/ 55 w 142"/>
                  <a:gd name="T45" fmla="*/ 116 h 144"/>
                  <a:gd name="T46" fmla="*/ 56 w 142"/>
                  <a:gd name="T47" fmla="*/ 106 h 144"/>
                  <a:gd name="T48" fmla="*/ 60 w 142"/>
                  <a:gd name="T49" fmla="*/ 103 h 144"/>
                  <a:gd name="T50" fmla="*/ 61 w 142"/>
                  <a:gd name="T51" fmla="*/ 103 h 144"/>
                  <a:gd name="T52" fmla="*/ 68 w 142"/>
                  <a:gd name="T53" fmla="*/ 110 h 144"/>
                  <a:gd name="T54" fmla="*/ 70 w 142"/>
                  <a:gd name="T55" fmla="*/ 116 h 144"/>
                  <a:gd name="T56" fmla="*/ 76 w 142"/>
                  <a:gd name="T57" fmla="*/ 108 h 144"/>
                  <a:gd name="T58" fmla="*/ 81 w 142"/>
                  <a:gd name="T59" fmla="*/ 106 h 144"/>
                  <a:gd name="T60" fmla="*/ 87 w 142"/>
                  <a:gd name="T61" fmla="*/ 107 h 144"/>
                  <a:gd name="T62" fmla="*/ 90 w 142"/>
                  <a:gd name="T63" fmla="*/ 118 h 144"/>
                  <a:gd name="T64" fmla="*/ 94 w 142"/>
                  <a:gd name="T65" fmla="*/ 127 h 144"/>
                  <a:gd name="T66" fmla="*/ 97 w 142"/>
                  <a:gd name="T67" fmla="*/ 135 h 144"/>
                  <a:gd name="T68" fmla="*/ 104 w 142"/>
                  <a:gd name="T69" fmla="*/ 135 h 144"/>
                  <a:gd name="T70" fmla="*/ 104 w 142"/>
                  <a:gd name="T71" fmla="*/ 136 h 144"/>
                  <a:gd name="T72" fmla="*/ 108 w 142"/>
                  <a:gd name="T73" fmla="*/ 144 h 144"/>
                  <a:gd name="T74" fmla="*/ 110 w 142"/>
                  <a:gd name="T75" fmla="*/ 138 h 144"/>
                  <a:gd name="T76" fmla="*/ 112 w 142"/>
                  <a:gd name="T77" fmla="*/ 137 h 144"/>
                  <a:gd name="T78" fmla="*/ 115 w 142"/>
                  <a:gd name="T79" fmla="*/ 135 h 144"/>
                  <a:gd name="T80" fmla="*/ 118 w 142"/>
                  <a:gd name="T81" fmla="*/ 132 h 144"/>
                  <a:gd name="T82" fmla="*/ 94 w 142"/>
                  <a:gd name="T83" fmla="*/ 84 h 144"/>
                  <a:gd name="T84" fmla="*/ 88 w 142"/>
                  <a:gd name="T85" fmla="*/ 64 h 144"/>
                  <a:gd name="T86" fmla="*/ 87 w 142"/>
                  <a:gd name="T87" fmla="*/ 64 h 144"/>
                  <a:gd name="T88" fmla="*/ 91 w 142"/>
                  <a:gd name="T89" fmla="*/ 52 h 144"/>
                  <a:gd name="T90" fmla="*/ 130 w 142"/>
                  <a:gd name="T91" fmla="*/ 44 h 144"/>
                  <a:gd name="T92" fmla="*/ 140 w 142"/>
                  <a:gd name="T93" fmla="*/ 38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42" h="144">
                    <a:moveTo>
                      <a:pt x="142" y="29"/>
                    </a:moveTo>
                    <a:cubicBezTo>
                      <a:pt x="139" y="22"/>
                      <a:pt x="139" y="22"/>
                      <a:pt x="139" y="22"/>
                    </a:cubicBezTo>
                    <a:cubicBezTo>
                      <a:pt x="134" y="16"/>
                      <a:pt x="134" y="16"/>
                      <a:pt x="134" y="16"/>
                    </a:cubicBezTo>
                    <a:cubicBezTo>
                      <a:pt x="130" y="15"/>
                      <a:pt x="130" y="15"/>
                      <a:pt x="130" y="15"/>
                    </a:cubicBezTo>
                    <a:cubicBezTo>
                      <a:pt x="129" y="15"/>
                      <a:pt x="129" y="15"/>
                      <a:pt x="129" y="15"/>
                    </a:cubicBezTo>
                    <a:cubicBezTo>
                      <a:pt x="129" y="14"/>
                      <a:pt x="129" y="14"/>
                      <a:pt x="129" y="14"/>
                    </a:cubicBezTo>
                    <a:cubicBezTo>
                      <a:pt x="129" y="14"/>
                      <a:pt x="129" y="14"/>
                      <a:pt x="129" y="14"/>
                    </a:cubicBezTo>
                    <a:cubicBezTo>
                      <a:pt x="125" y="12"/>
                      <a:pt x="125" y="12"/>
                      <a:pt x="125" y="12"/>
                    </a:cubicBezTo>
                    <a:cubicBezTo>
                      <a:pt x="125" y="12"/>
                      <a:pt x="125" y="12"/>
                      <a:pt x="125" y="12"/>
                    </a:cubicBezTo>
                    <a:cubicBezTo>
                      <a:pt x="124" y="12"/>
                      <a:pt x="124" y="12"/>
                      <a:pt x="124" y="12"/>
                    </a:cubicBezTo>
                    <a:cubicBezTo>
                      <a:pt x="122" y="13"/>
                      <a:pt x="122" y="13"/>
                      <a:pt x="122" y="13"/>
                    </a:cubicBezTo>
                    <a:cubicBezTo>
                      <a:pt x="117" y="14"/>
                      <a:pt x="117" y="14"/>
                      <a:pt x="117" y="14"/>
                    </a:cubicBezTo>
                    <a:cubicBezTo>
                      <a:pt x="117" y="14"/>
                      <a:pt x="117" y="14"/>
                      <a:pt x="117" y="14"/>
                    </a:cubicBezTo>
                    <a:cubicBezTo>
                      <a:pt x="116" y="13"/>
                      <a:pt x="116" y="13"/>
                      <a:pt x="116" y="13"/>
                    </a:cubicBezTo>
                    <a:cubicBezTo>
                      <a:pt x="111" y="11"/>
                      <a:pt x="111" y="11"/>
                      <a:pt x="111" y="11"/>
                    </a:cubicBezTo>
                    <a:cubicBezTo>
                      <a:pt x="111" y="11"/>
                      <a:pt x="111" y="11"/>
                      <a:pt x="111" y="11"/>
                    </a:cubicBezTo>
                    <a:cubicBezTo>
                      <a:pt x="110" y="11"/>
                      <a:pt x="110" y="11"/>
                      <a:pt x="110" y="11"/>
                    </a:cubicBezTo>
                    <a:cubicBezTo>
                      <a:pt x="110" y="10"/>
                      <a:pt x="110" y="10"/>
                      <a:pt x="110" y="10"/>
                    </a:cubicBezTo>
                    <a:cubicBezTo>
                      <a:pt x="110" y="10"/>
                      <a:pt x="110" y="10"/>
                      <a:pt x="110" y="10"/>
                    </a:cubicBezTo>
                    <a:cubicBezTo>
                      <a:pt x="106" y="6"/>
                      <a:pt x="106" y="6"/>
                      <a:pt x="106" y="6"/>
                    </a:cubicBezTo>
                    <a:cubicBezTo>
                      <a:pt x="102" y="2"/>
                      <a:pt x="102" y="2"/>
                      <a:pt x="102" y="2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94" y="4"/>
                      <a:pt x="94" y="4"/>
                      <a:pt x="94" y="4"/>
                    </a:cubicBezTo>
                    <a:cubicBezTo>
                      <a:pt x="88" y="8"/>
                      <a:pt x="88" y="8"/>
                      <a:pt x="88" y="8"/>
                    </a:cubicBezTo>
                    <a:cubicBezTo>
                      <a:pt x="86" y="20"/>
                      <a:pt x="86" y="20"/>
                      <a:pt x="86" y="20"/>
                    </a:cubicBezTo>
                    <a:cubicBezTo>
                      <a:pt x="86" y="20"/>
                      <a:pt x="86" y="20"/>
                      <a:pt x="86" y="20"/>
                    </a:cubicBezTo>
                    <a:cubicBezTo>
                      <a:pt x="86" y="20"/>
                      <a:pt x="86" y="20"/>
                      <a:pt x="86" y="20"/>
                    </a:cubicBezTo>
                    <a:cubicBezTo>
                      <a:pt x="81" y="29"/>
                      <a:pt x="81" y="29"/>
                      <a:pt x="81" y="29"/>
                    </a:cubicBezTo>
                    <a:cubicBezTo>
                      <a:pt x="81" y="30"/>
                      <a:pt x="81" y="30"/>
                      <a:pt x="81" y="30"/>
                    </a:cubicBezTo>
                    <a:cubicBezTo>
                      <a:pt x="81" y="30"/>
                      <a:pt x="81" y="30"/>
                      <a:pt x="81" y="30"/>
                    </a:cubicBezTo>
                    <a:cubicBezTo>
                      <a:pt x="77" y="34"/>
                      <a:pt x="77" y="34"/>
                      <a:pt x="77" y="34"/>
                    </a:cubicBezTo>
                    <a:cubicBezTo>
                      <a:pt x="72" y="43"/>
                      <a:pt x="72" y="43"/>
                      <a:pt x="72" y="43"/>
                    </a:cubicBezTo>
                    <a:cubicBezTo>
                      <a:pt x="72" y="43"/>
                      <a:pt x="72" y="43"/>
                      <a:pt x="72" y="43"/>
                    </a:cubicBezTo>
                    <a:cubicBezTo>
                      <a:pt x="72" y="44"/>
                      <a:pt x="72" y="44"/>
                      <a:pt x="72" y="44"/>
                    </a:cubicBezTo>
                    <a:cubicBezTo>
                      <a:pt x="68" y="46"/>
                      <a:pt x="65" y="49"/>
                      <a:pt x="62" y="52"/>
                    </a:cubicBezTo>
                    <a:cubicBezTo>
                      <a:pt x="58" y="59"/>
                      <a:pt x="58" y="59"/>
                      <a:pt x="58" y="59"/>
                    </a:cubicBezTo>
                    <a:cubicBezTo>
                      <a:pt x="57" y="61"/>
                      <a:pt x="54" y="63"/>
                      <a:pt x="48" y="66"/>
                    </a:cubicBezTo>
                    <a:cubicBezTo>
                      <a:pt x="44" y="72"/>
                      <a:pt x="44" y="72"/>
                      <a:pt x="44" y="72"/>
                    </a:cubicBezTo>
                    <a:cubicBezTo>
                      <a:pt x="44" y="72"/>
                      <a:pt x="44" y="72"/>
                      <a:pt x="44" y="72"/>
                    </a:cubicBezTo>
                    <a:cubicBezTo>
                      <a:pt x="37" y="82"/>
                      <a:pt x="37" y="82"/>
                      <a:pt x="37" y="82"/>
                    </a:cubicBezTo>
                    <a:cubicBezTo>
                      <a:pt x="36" y="82"/>
                      <a:pt x="36" y="82"/>
                      <a:pt x="36" y="82"/>
                    </a:cubicBezTo>
                    <a:cubicBezTo>
                      <a:pt x="36" y="82"/>
                      <a:pt x="36" y="82"/>
                      <a:pt x="36" y="82"/>
                    </a:cubicBezTo>
                    <a:cubicBezTo>
                      <a:pt x="36" y="82"/>
                      <a:pt x="36" y="82"/>
                      <a:pt x="36" y="82"/>
                    </a:cubicBezTo>
                    <a:cubicBezTo>
                      <a:pt x="4" y="80"/>
                      <a:pt x="4" y="80"/>
                      <a:pt x="4" y="80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3" y="104"/>
                      <a:pt x="3" y="104"/>
                      <a:pt x="3" y="104"/>
                    </a:cubicBezTo>
                    <a:cubicBezTo>
                      <a:pt x="10" y="113"/>
                      <a:pt x="10" y="113"/>
                      <a:pt x="10" y="113"/>
                    </a:cubicBezTo>
                    <a:cubicBezTo>
                      <a:pt x="16" y="116"/>
                      <a:pt x="16" y="116"/>
                      <a:pt x="16" y="116"/>
                    </a:cubicBezTo>
                    <a:cubicBezTo>
                      <a:pt x="16" y="117"/>
                      <a:pt x="16" y="117"/>
                      <a:pt x="16" y="117"/>
                    </a:cubicBezTo>
                    <a:cubicBezTo>
                      <a:pt x="16" y="117"/>
                      <a:pt x="16" y="117"/>
                      <a:pt x="16" y="117"/>
                    </a:cubicBezTo>
                    <a:cubicBezTo>
                      <a:pt x="16" y="117"/>
                      <a:pt x="16" y="117"/>
                      <a:pt x="16" y="117"/>
                    </a:cubicBezTo>
                    <a:cubicBezTo>
                      <a:pt x="19" y="121"/>
                      <a:pt x="21" y="124"/>
                      <a:pt x="21" y="126"/>
                    </a:cubicBezTo>
                    <a:cubicBezTo>
                      <a:pt x="21" y="131"/>
                      <a:pt x="21" y="131"/>
                      <a:pt x="21" y="131"/>
                    </a:cubicBezTo>
                    <a:cubicBezTo>
                      <a:pt x="19" y="133"/>
                      <a:pt x="19" y="133"/>
                      <a:pt x="19" y="133"/>
                    </a:cubicBezTo>
                    <a:cubicBezTo>
                      <a:pt x="20" y="134"/>
                      <a:pt x="20" y="134"/>
                      <a:pt x="20" y="134"/>
                    </a:cubicBezTo>
                    <a:cubicBezTo>
                      <a:pt x="22" y="134"/>
                      <a:pt x="22" y="134"/>
                      <a:pt x="22" y="134"/>
                    </a:cubicBezTo>
                    <a:cubicBezTo>
                      <a:pt x="24" y="129"/>
                      <a:pt x="24" y="129"/>
                      <a:pt x="24" y="129"/>
                    </a:cubicBezTo>
                    <a:cubicBezTo>
                      <a:pt x="25" y="129"/>
                      <a:pt x="25" y="129"/>
                      <a:pt x="25" y="129"/>
                    </a:cubicBezTo>
                    <a:cubicBezTo>
                      <a:pt x="31" y="131"/>
                      <a:pt x="31" y="131"/>
                      <a:pt x="31" y="131"/>
                    </a:cubicBezTo>
                    <a:cubicBezTo>
                      <a:pt x="32" y="133"/>
                      <a:pt x="32" y="133"/>
                      <a:pt x="32" y="133"/>
                    </a:cubicBezTo>
                    <a:cubicBezTo>
                      <a:pt x="35" y="133"/>
                      <a:pt x="35" y="133"/>
                      <a:pt x="35" y="133"/>
                    </a:cubicBezTo>
                    <a:cubicBezTo>
                      <a:pt x="35" y="133"/>
                      <a:pt x="35" y="133"/>
                      <a:pt x="35" y="133"/>
                    </a:cubicBezTo>
                    <a:cubicBezTo>
                      <a:pt x="34" y="130"/>
                      <a:pt x="34" y="130"/>
                      <a:pt x="34" y="130"/>
                    </a:cubicBezTo>
                    <a:cubicBezTo>
                      <a:pt x="34" y="130"/>
                      <a:pt x="34" y="130"/>
                      <a:pt x="34" y="130"/>
                    </a:cubicBezTo>
                    <a:cubicBezTo>
                      <a:pt x="38" y="123"/>
                      <a:pt x="38" y="123"/>
                      <a:pt x="38" y="123"/>
                    </a:cubicBezTo>
                    <a:cubicBezTo>
                      <a:pt x="39" y="121"/>
                      <a:pt x="41" y="120"/>
                      <a:pt x="44" y="121"/>
                    </a:cubicBezTo>
                    <a:cubicBezTo>
                      <a:pt x="51" y="121"/>
                      <a:pt x="51" y="121"/>
                      <a:pt x="51" y="121"/>
                    </a:cubicBezTo>
                    <a:cubicBezTo>
                      <a:pt x="55" y="116"/>
                      <a:pt x="55" y="116"/>
                      <a:pt x="55" y="116"/>
                    </a:cubicBezTo>
                    <a:cubicBezTo>
                      <a:pt x="55" y="111"/>
                      <a:pt x="55" y="111"/>
                      <a:pt x="55" y="111"/>
                    </a:cubicBezTo>
                    <a:cubicBezTo>
                      <a:pt x="56" y="106"/>
                      <a:pt x="56" y="106"/>
                      <a:pt x="56" y="106"/>
                    </a:cubicBezTo>
                    <a:cubicBezTo>
                      <a:pt x="56" y="106"/>
                      <a:pt x="56" y="106"/>
                      <a:pt x="56" y="106"/>
                    </a:cubicBezTo>
                    <a:cubicBezTo>
                      <a:pt x="57" y="105"/>
                      <a:pt x="57" y="105"/>
                      <a:pt x="57" y="105"/>
                    </a:cubicBezTo>
                    <a:cubicBezTo>
                      <a:pt x="57" y="105"/>
                      <a:pt x="57" y="105"/>
                      <a:pt x="57" y="105"/>
                    </a:cubicBezTo>
                    <a:cubicBezTo>
                      <a:pt x="60" y="103"/>
                      <a:pt x="60" y="103"/>
                      <a:pt x="60" y="103"/>
                    </a:cubicBezTo>
                    <a:cubicBezTo>
                      <a:pt x="60" y="103"/>
                      <a:pt x="60" y="103"/>
                      <a:pt x="60" y="103"/>
                    </a:cubicBezTo>
                    <a:cubicBezTo>
                      <a:pt x="60" y="103"/>
                      <a:pt x="60" y="103"/>
                      <a:pt x="60" y="103"/>
                    </a:cubicBezTo>
                    <a:cubicBezTo>
                      <a:pt x="61" y="103"/>
                      <a:pt x="61" y="103"/>
                      <a:pt x="61" y="103"/>
                    </a:cubicBezTo>
                    <a:cubicBezTo>
                      <a:pt x="67" y="104"/>
                      <a:pt x="67" y="104"/>
                      <a:pt x="67" y="104"/>
                    </a:cubicBezTo>
                    <a:cubicBezTo>
                      <a:pt x="67" y="105"/>
                      <a:pt x="67" y="105"/>
                      <a:pt x="67" y="105"/>
                    </a:cubicBezTo>
                    <a:cubicBezTo>
                      <a:pt x="68" y="110"/>
                      <a:pt x="68" y="110"/>
                      <a:pt x="68" y="110"/>
                    </a:cubicBezTo>
                    <a:cubicBezTo>
                      <a:pt x="68" y="112"/>
                      <a:pt x="68" y="112"/>
                      <a:pt x="68" y="112"/>
                    </a:cubicBezTo>
                    <a:cubicBezTo>
                      <a:pt x="69" y="116"/>
                      <a:pt x="69" y="116"/>
                      <a:pt x="69" y="116"/>
                    </a:cubicBezTo>
                    <a:cubicBezTo>
                      <a:pt x="70" y="116"/>
                      <a:pt x="70" y="116"/>
                      <a:pt x="70" y="116"/>
                    </a:cubicBezTo>
                    <a:cubicBezTo>
                      <a:pt x="72" y="113"/>
                      <a:pt x="72" y="113"/>
                      <a:pt x="72" y="113"/>
                    </a:cubicBezTo>
                    <a:cubicBezTo>
                      <a:pt x="72" y="113"/>
                      <a:pt x="72" y="113"/>
                      <a:pt x="72" y="113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80" y="106"/>
                      <a:pt x="80" y="106"/>
                      <a:pt x="80" y="106"/>
                    </a:cubicBezTo>
                    <a:cubicBezTo>
                      <a:pt x="81" y="106"/>
                      <a:pt x="81" y="106"/>
                      <a:pt x="81" y="106"/>
                    </a:cubicBezTo>
                    <a:cubicBezTo>
                      <a:pt x="81" y="105"/>
                      <a:pt x="81" y="105"/>
                      <a:pt x="81" y="105"/>
                    </a:cubicBezTo>
                    <a:cubicBezTo>
                      <a:pt x="86" y="107"/>
                      <a:pt x="86" y="107"/>
                      <a:pt x="86" y="107"/>
                    </a:cubicBezTo>
                    <a:cubicBezTo>
                      <a:pt x="87" y="107"/>
                      <a:pt x="87" y="107"/>
                      <a:pt x="87" y="107"/>
                    </a:cubicBezTo>
                    <a:cubicBezTo>
                      <a:pt x="88" y="107"/>
                      <a:pt x="88" y="107"/>
                      <a:pt x="88" y="107"/>
                    </a:cubicBezTo>
                    <a:cubicBezTo>
                      <a:pt x="90" y="113"/>
                      <a:pt x="90" y="113"/>
                      <a:pt x="90" y="113"/>
                    </a:cubicBezTo>
                    <a:cubicBezTo>
                      <a:pt x="90" y="118"/>
                      <a:pt x="90" y="118"/>
                      <a:pt x="90" y="118"/>
                    </a:cubicBezTo>
                    <a:cubicBezTo>
                      <a:pt x="94" y="126"/>
                      <a:pt x="94" y="126"/>
                      <a:pt x="94" y="126"/>
                    </a:cubicBezTo>
                    <a:cubicBezTo>
                      <a:pt x="94" y="126"/>
                      <a:pt x="94" y="126"/>
                      <a:pt x="94" y="126"/>
                    </a:cubicBezTo>
                    <a:cubicBezTo>
                      <a:pt x="94" y="127"/>
                      <a:pt x="94" y="127"/>
                      <a:pt x="94" y="127"/>
                    </a:cubicBezTo>
                    <a:cubicBezTo>
                      <a:pt x="94" y="132"/>
                      <a:pt x="94" y="132"/>
                      <a:pt x="94" y="132"/>
                    </a:cubicBezTo>
                    <a:cubicBezTo>
                      <a:pt x="96" y="135"/>
                      <a:pt x="96" y="135"/>
                      <a:pt x="96" y="135"/>
                    </a:cubicBezTo>
                    <a:cubicBezTo>
                      <a:pt x="97" y="135"/>
                      <a:pt x="97" y="135"/>
                      <a:pt x="97" y="135"/>
                    </a:cubicBezTo>
                    <a:cubicBezTo>
                      <a:pt x="98" y="133"/>
                      <a:pt x="98" y="133"/>
                      <a:pt x="98" y="133"/>
                    </a:cubicBezTo>
                    <a:cubicBezTo>
                      <a:pt x="99" y="132"/>
                      <a:pt x="99" y="132"/>
                      <a:pt x="99" y="132"/>
                    </a:cubicBezTo>
                    <a:cubicBezTo>
                      <a:pt x="104" y="135"/>
                      <a:pt x="104" y="135"/>
                      <a:pt x="104" y="135"/>
                    </a:cubicBezTo>
                    <a:cubicBezTo>
                      <a:pt x="104" y="135"/>
                      <a:pt x="104" y="135"/>
                      <a:pt x="104" y="135"/>
                    </a:cubicBezTo>
                    <a:cubicBezTo>
                      <a:pt x="104" y="135"/>
                      <a:pt x="104" y="135"/>
                      <a:pt x="104" y="135"/>
                    </a:cubicBezTo>
                    <a:cubicBezTo>
                      <a:pt x="104" y="136"/>
                      <a:pt x="104" y="136"/>
                      <a:pt x="104" y="136"/>
                    </a:cubicBezTo>
                    <a:cubicBezTo>
                      <a:pt x="104" y="136"/>
                      <a:pt x="104" y="136"/>
                      <a:pt x="104" y="136"/>
                    </a:cubicBezTo>
                    <a:cubicBezTo>
                      <a:pt x="106" y="143"/>
                      <a:pt x="106" y="143"/>
                      <a:pt x="106" y="143"/>
                    </a:cubicBezTo>
                    <a:cubicBezTo>
                      <a:pt x="108" y="144"/>
                      <a:pt x="108" y="144"/>
                      <a:pt x="108" y="144"/>
                    </a:cubicBezTo>
                    <a:cubicBezTo>
                      <a:pt x="108" y="143"/>
                      <a:pt x="108" y="143"/>
                      <a:pt x="108" y="143"/>
                    </a:cubicBezTo>
                    <a:cubicBezTo>
                      <a:pt x="110" y="138"/>
                      <a:pt x="110" y="138"/>
                      <a:pt x="110" y="138"/>
                    </a:cubicBezTo>
                    <a:cubicBezTo>
                      <a:pt x="110" y="138"/>
                      <a:pt x="110" y="138"/>
                      <a:pt x="110" y="138"/>
                    </a:cubicBezTo>
                    <a:cubicBezTo>
                      <a:pt x="111" y="137"/>
                      <a:pt x="111" y="137"/>
                      <a:pt x="111" y="137"/>
                    </a:cubicBezTo>
                    <a:cubicBezTo>
                      <a:pt x="111" y="137"/>
                      <a:pt x="111" y="137"/>
                      <a:pt x="111" y="137"/>
                    </a:cubicBezTo>
                    <a:cubicBezTo>
                      <a:pt x="112" y="137"/>
                      <a:pt x="112" y="137"/>
                      <a:pt x="112" y="137"/>
                    </a:cubicBezTo>
                    <a:cubicBezTo>
                      <a:pt x="114" y="135"/>
                      <a:pt x="114" y="135"/>
                      <a:pt x="114" y="135"/>
                    </a:cubicBezTo>
                    <a:cubicBezTo>
                      <a:pt x="115" y="135"/>
                      <a:pt x="115" y="135"/>
                      <a:pt x="115" y="135"/>
                    </a:cubicBezTo>
                    <a:cubicBezTo>
                      <a:pt x="115" y="135"/>
                      <a:pt x="115" y="135"/>
                      <a:pt x="115" y="135"/>
                    </a:cubicBezTo>
                    <a:cubicBezTo>
                      <a:pt x="118" y="135"/>
                      <a:pt x="118" y="135"/>
                      <a:pt x="118" y="135"/>
                    </a:cubicBezTo>
                    <a:cubicBezTo>
                      <a:pt x="118" y="133"/>
                      <a:pt x="118" y="133"/>
                      <a:pt x="118" y="133"/>
                    </a:cubicBezTo>
                    <a:cubicBezTo>
                      <a:pt x="118" y="132"/>
                      <a:pt x="118" y="132"/>
                      <a:pt x="118" y="132"/>
                    </a:cubicBezTo>
                    <a:cubicBezTo>
                      <a:pt x="116" y="113"/>
                      <a:pt x="116" y="113"/>
                      <a:pt x="116" y="113"/>
                    </a:cubicBezTo>
                    <a:cubicBezTo>
                      <a:pt x="108" y="101"/>
                      <a:pt x="108" y="101"/>
                      <a:pt x="108" y="101"/>
                    </a:cubicBezTo>
                    <a:cubicBezTo>
                      <a:pt x="94" y="84"/>
                      <a:pt x="94" y="84"/>
                      <a:pt x="94" y="84"/>
                    </a:cubicBezTo>
                    <a:cubicBezTo>
                      <a:pt x="93" y="84"/>
                      <a:pt x="93" y="84"/>
                      <a:pt x="93" y="84"/>
                    </a:cubicBezTo>
                    <a:cubicBezTo>
                      <a:pt x="92" y="73"/>
                      <a:pt x="92" y="73"/>
                      <a:pt x="92" y="73"/>
                    </a:cubicBezTo>
                    <a:cubicBezTo>
                      <a:pt x="88" y="64"/>
                      <a:pt x="88" y="64"/>
                      <a:pt x="88" y="64"/>
                    </a:cubicBezTo>
                    <a:cubicBezTo>
                      <a:pt x="88" y="64"/>
                      <a:pt x="88" y="64"/>
                      <a:pt x="88" y="64"/>
                    </a:cubicBezTo>
                    <a:cubicBezTo>
                      <a:pt x="87" y="64"/>
                      <a:pt x="87" y="64"/>
                      <a:pt x="87" y="64"/>
                    </a:cubicBezTo>
                    <a:cubicBezTo>
                      <a:pt x="87" y="64"/>
                      <a:pt x="87" y="64"/>
                      <a:pt x="87" y="64"/>
                    </a:cubicBezTo>
                    <a:cubicBezTo>
                      <a:pt x="88" y="63"/>
                      <a:pt x="88" y="63"/>
                      <a:pt x="88" y="63"/>
                    </a:cubicBezTo>
                    <a:cubicBezTo>
                      <a:pt x="90" y="52"/>
                      <a:pt x="90" y="52"/>
                      <a:pt x="90" y="52"/>
                    </a:cubicBezTo>
                    <a:cubicBezTo>
                      <a:pt x="91" y="52"/>
                      <a:pt x="91" y="52"/>
                      <a:pt x="91" y="52"/>
                    </a:cubicBezTo>
                    <a:cubicBezTo>
                      <a:pt x="92" y="52"/>
                      <a:pt x="92" y="52"/>
                      <a:pt x="92" y="52"/>
                    </a:cubicBezTo>
                    <a:cubicBezTo>
                      <a:pt x="117" y="51"/>
                      <a:pt x="117" y="51"/>
                      <a:pt x="117" y="51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36" y="42"/>
                      <a:pt x="139" y="40"/>
                      <a:pt x="140" y="38"/>
                    </a:cubicBezTo>
                    <a:cubicBezTo>
                      <a:pt x="141" y="36"/>
                      <a:pt x="142" y="33"/>
                      <a:pt x="142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3" name="íṥlíḓè"/>
              <p:cNvSpPr/>
              <p:nvPr/>
            </p:nvSpPr>
            <p:spPr bwMode="auto">
              <a:xfrm>
                <a:off x="3115" y="1877"/>
                <a:ext cx="384" cy="684"/>
              </a:xfrm>
              <a:custGeom>
                <a:avLst/>
                <a:gdLst>
                  <a:gd name="T0" fmla="*/ 48 w 162"/>
                  <a:gd name="T1" fmla="*/ 90 h 289"/>
                  <a:gd name="T2" fmla="*/ 61 w 162"/>
                  <a:gd name="T3" fmla="*/ 100 h 289"/>
                  <a:gd name="T4" fmla="*/ 70 w 162"/>
                  <a:gd name="T5" fmla="*/ 108 h 289"/>
                  <a:gd name="T6" fmla="*/ 88 w 162"/>
                  <a:gd name="T7" fmla="*/ 114 h 289"/>
                  <a:gd name="T8" fmla="*/ 88 w 162"/>
                  <a:gd name="T9" fmla="*/ 115 h 289"/>
                  <a:gd name="T10" fmla="*/ 93 w 162"/>
                  <a:gd name="T11" fmla="*/ 123 h 289"/>
                  <a:gd name="T12" fmla="*/ 89 w 162"/>
                  <a:gd name="T13" fmla="*/ 136 h 289"/>
                  <a:gd name="T14" fmla="*/ 88 w 162"/>
                  <a:gd name="T15" fmla="*/ 144 h 289"/>
                  <a:gd name="T16" fmla="*/ 84 w 162"/>
                  <a:gd name="T17" fmla="*/ 158 h 289"/>
                  <a:gd name="T18" fmla="*/ 70 w 162"/>
                  <a:gd name="T19" fmla="*/ 156 h 289"/>
                  <a:gd name="T20" fmla="*/ 56 w 162"/>
                  <a:gd name="T21" fmla="*/ 166 h 289"/>
                  <a:gd name="T22" fmla="*/ 58 w 162"/>
                  <a:gd name="T23" fmla="*/ 177 h 289"/>
                  <a:gd name="T24" fmla="*/ 44 w 162"/>
                  <a:gd name="T25" fmla="*/ 174 h 289"/>
                  <a:gd name="T26" fmla="*/ 32 w 162"/>
                  <a:gd name="T27" fmla="*/ 169 h 289"/>
                  <a:gd name="T28" fmla="*/ 20 w 162"/>
                  <a:gd name="T29" fmla="*/ 196 h 289"/>
                  <a:gd name="T30" fmla="*/ 24 w 162"/>
                  <a:gd name="T31" fmla="*/ 204 h 289"/>
                  <a:gd name="T32" fmla="*/ 26 w 162"/>
                  <a:gd name="T33" fmla="*/ 211 h 289"/>
                  <a:gd name="T34" fmla="*/ 27 w 162"/>
                  <a:gd name="T35" fmla="*/ 222 h 289"/>
                  <a:gd name="T36" fmla="*/ 3 w 162"/>
                  <a:gd name="T37" fmla="*/ 227 h 289"/>
                  <a:gd name="T38" fmla="*/ 3 w 162"/>
                  <a:gd name="T39" fmla="*/ 243 h 289"/>
                  <a:gd name="T40" fmla="*/ 6 w 162"/>
                  <a:gd name="T41" fmla="*/ 254 h 289"/>
                  <a:gd name="T42" fmla="*/ 33 w 162"/>
                  <a:gd name="T43" fmla="*/ 252 h 289"/>
                  <a:gd name="T44" fmla="*/ 43 w 162"/>
                  <a:gd name="T45" fmla="*/ 260 h 289"/>
                  <a:gd name="T46" fmla="*/ 51 w 162"/>
                  <a:gd name="T47" fmla="*/ 266 h 289"/>
                  <a:gd name="T48" fmla="*/ 58 w 162"/>
                  <a:gd name="T49" fmla="*/ 260 h 289"/>
                  <a:gd name="T50" fmla="*/ 76 w 162"/>
                  <a:gd name="T51" fmla="*/ 273 h 289"/>
                  <a:gd name="T52" fmla="*/ 98 w 162"/>
                  <a:gd name="T53" fmla="*/ 274 h 289"/>
                  <a:gd name="T54" fmla="*/ 104 w 162"/>
                  <a:gd name="T55" fmla="*/ 278 h 289"/>
                  <a:gd name="T56" fmla="*/ 104 w 162"/>
                  <a:gd name="T57" fmla="*/ 279 h 289"/>
                  <a:gd name="T58" fmla="*/ 113 w 162"/>
                  <a:gd name="T59" fmla="*/ 287 h 289"/>
                  <a:gd name="T60" fmla="*/ 124 w 162"/>
                  <a:gd name="T61" fmla="*/ 280 h 289"/>
                  <a:gd name="T62" fmla="*/ 120 w 162"/>
                  <a:gd name="T63" fmla="*/ 274 h 289"/>
                  <a:gd name="T64" fmla="*/ 124 w 162"/>
                  <a:gd name="T65" fmla="*/ 257 h 289"/>
                  <a:gd name="T66" fmla="*/ 134 w 162"/>
                  <a:gd name="T67" fmla="*/ 256 h 289"/>
                  <a:gd name="T68" fmla="*/ 121 w 162"/>
                  <a:gd name="T69" fmla="*/ 242 h 289"/>
                  <a:gd name="T70" fmla="*/ 117 w 162"/>
                  <a:gd name="T71" fmla="*/ 237 h 289"/>
                  <a:gd name="T72" fmla="*/ 122 w 162"/>
                  <a:gd name="T73" fmla="*/ 231 h 289"/>
                  <a:gd name="T74" fmla="*/ 151 w 162"/>
                  <a:gd name="T75" fmla="*/ 233 h 289"/>
                  <a:gd name="T76" fmla="*/ 162 w 162"/>
                  <a:gd name="T77" fmla="*/ 231 h 289"/>
                  <a:gd name="T78" fmla="*/ 145 w 162"/>
                  <a:gd name="T79" fmla="*/ 187 h 289"/>
                  <a:gd name="T80" fmla="*/ 137 w 162"/>
                  <a:gd name="T81" fmla="*/ 184 h 289"/>
                  <a:gd name="T82" fmla="*/ 136 w 162"/>
                  <a:gd name="T83" fmla="*/ 172 h 289"/>
                  <a:gd name="T84" fmla="*/ 138 w 162"/>
                  <a:gd name="T85" fmla="*/ 95 h 289"/>
                  <a:gd name="T86" fmla="*/ 140 w 162"/>
                  <a:gd name="T87" fmla="*/ 80 h 289"/>
                  <a:gd name="T88" fmla="*/ 148 w 162"/>
                  <a:gd name="T89" fmla="*/ 68 h 289"/>
                  <a:gd name="T90" fmla="*/ 139 w 162"/>
                  <a:gd name="T91" fmla="*/ 55 h 289"/>
                  <a:gd name="T92" fmla="*/ 138 w 162"/>
                  <a:gd name="T93" fmla="*/ 44 h 289"/>
                  <a:gd name="T94" fmla="*/ 138 w 162"/>
                  <a:gd name="T95" fmla="*/ 43 h 289"/>
                  <a:gd name="T96" fmla="*/ 146 w 162"/>
                  <a:gd name="T97" fmla="*/ 18 h 289"/>
                  <a:gd name="T98" fmla="*/ 150 w 162"/>
                  <a:gd name="T99" fmla="*/ 10 h 289"/>
                  <a:gd name="T100" fmla="*/ 156 w 162"/>
                  <a:gd name="T101" fmla="*/ 6 h 289"/>
                  <a:gd name="T102" fmla="*/ 148 w 162"/>
                  <a:gd name="T103" fmla="*/ 0 h 289"/>
                  <a:gd name="T104" fmla="*/ 134 w 162"/>
                  <a:gd name="T105" fmla="*/ 5 h 289"/>
                  <a:gd name="T106" fmla="*/ 122 w 162"/>
                  <a:gd name="T107" fmla="*/ 16 h 289"/>
                  <a:gd name="T108" fmla="*/ 105 w 162"/>
                  <a:gd name="T109" fmla="*/ 28 h 289"/>
                  <a:gd name="T110" fmla="*/ 98 w 162"/>
                  <a:gd name="T111" fmla="*/ 35 h 289"/>
                  <a:gd name="T112" fmla="*/ 93 w 162"/>
                  <a:gd name="T113" fmla="*/ 59 h 289"/>
                  <a:gd name="T114" fmla="*/ 92 w 162"/>
                  <a:gd name="T115" fmla="*/ 66 h 289"/>
                  <a:gd name="T116" fmla="*/ 87 w 162"/>
                  <a:gd name="T117" fmla="*/ 72 h 289"/>
                  <a:gd name="T118" fmla="*/ 86 w 162"/>
                  <a:gd name="T119" fmla="*/ 73 h 289"/>
                  <a:gd name="T120" fmla="*/ 76 w 162"/>
                  <a:gd name="T121" fmla="*/ 74 h 289"/>
                  <a:gd name="T122" fmla="*/ 76 w 162"/>
                  <a:gd name="T123" fmla="*/ 74 h 289"/>
                  <a:gd name="T124" fmla="*/ 54 w 162"/>
                  <a:gd name="T125" fmla="*/ 66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62" h="289">
                    <a:moveTo>
                      <a:pt x="54" y="66"/>
                    </a:moveTo>
                    <a:cubicBezTo>
                      <a:pt x="52" y="65"/>
                      <a:pt x="52" y="65"/>
                      <a:pt x="52" y="65"/>
                    </a:cubicBezTo>
                    <a:cubicBezTo>
                      <a:pt x="48" y="90"/>
                      <a:pt x="48" y="90"/>
                      <a:pt x="48" y="90"/>
                    </a:cubicBezTo>
                    <a:cubicBezTo>
                      <a:pt x="54" y="98"/>
                      <a:pt x="54" y="98"/>
                      <a:pt x="54" y="98"/>
                    </a:cubicBezTo>
                    <a:cubicBezTo>
                      <a:pt x="61" y="100"/>
                      <a:pt x="61" y="100"/>
                      <a:pt x="61" y="100"/>
                    </a:cubicBezTo>
                    <a:cubicBezTo>
                      <a:pt x="61" y="100"/>
                      <a:pt x="61" y="100"/>
                      <a:pt x="61" y="100"/>
                    </a:cubicBezTo>
                    <a:cubicBezTo>
                      <a:pt x="61" y="100"/>
                      <a:pt x="61" y="100"/>
                      <a:pt x="61" y="100"/>
                    </a:cubicBezTo>
                    <a:cubicBezTo>
                      <a:pt x="62" y="101"/>
                      <a:pt x="62" y="101"/>
                      <a:pt x="62" y="101"/>
                    </a:cubicBezTo>
                    <a:cubicBezTo>
                      <a:pt x="70" y="108"/>
                      <a:pt x="70" y="108"/>
                      <a:pt x="70" y="108"/>
                    </a:cubicBezTo>
                    <a:cubicBezTo>
                      <a:pt x="82" y="110"/>
                      <a:pt x="82" y="110"/>
                      <a:pt x="82" y="110"/>
                    </a:cubicBezTo>
                    <a:cubicBezTo>
                      <a:pt x="82" y="110"/>
                      <a:pt x="82" y="110"/>
                      <a:pt x="82" y="110"/>
                    </a:cubicBezTo>
                    <a:cubicBezTo>
                      <a:pt x="88" y="114"/>
                      <a:pt x="88" y="114"/>
                      <a:pt x="88" y="114"/>
                    </a:cubicBezTo>
                    <a:cubicBezTo>
                      <a:pt x="88" y="114"/>
                      <a:pt x="88" y="114"/>
                      <a:pt x="88" y="114"/>
                    </a:cubicBezTo>
                    <a:cubicBezTo>
                      <a:pt x="88" y="114"/>
                      <a:pt x="88" y="114"/>
                      <a:pt x="88" y="114"/>
                    </a:cubicBezTo>
                    <a:cubicBezTo>
                      <a:pt x="88" y="115"/>
                      <a:pt x="88" y="115"/>
                      <a:pt x="88" y="115"/>
                    </a:cubicBezTo>
                    <a:cubicBezTo>
                      <a:pt x="93" y="122"/>
                      <a:pt x="93" y="122"/>
                      <a:pt x="93" y="122"/>
                    </a:cubicBezTo>
                    <a:cubicBezTo>
                      <a:pt x="94" y="122"/>
                      <a:pt x="94" y="122"/>
                      <a:pt x="94" y="122"/>
                    </a:cubicBezTo>
                    <a:cubicBezTo>
                      <a:pt x="93" y="123"/>
                      <a:pt x="93" y="123"/>
                      <a:pt x="93" y="123"/>
                    </a:cubicBezTo>
                    <a:cubicBezTo>
                      <a:pt x="89" y="130"/>
                      <a:pt x="89" y="130"/>
                      <a:pt x="89" y="130"/>
                    </a:cubicBezTo>
                    <a:cubicBezTo>
                      <a:pt x="88" y="130"/>
                      <a:pt x="88" y="132"/>
                      <a:pt x="88" y="136"/>
                    </a:cubicBezTo>
                    <a:cubicBezTo>
                      <a:pt x="89" y="136"/>
                      <a:pt x="89" y="136"/>
                      <a:pt x="89" y="136"/>
                    </a:cubicBezTo>
                    <a:cubicBezTo>
                      <a:pt x="89" y="143"/>
                      <a:pt x="89" y="143"/>
                      <a:pt x="89" y="143"/>
                    </a:cubicBezTo>
                    <a:cubicBezTo>
                      <a:pt x="88" y="144"/>
                      <a:pt x="88" y="144"/>
                      <a:pt x="88" y="144"/>
                    </a:cubicBezTo>
                    <a:cubicBezTo>
                      <a:pt x="88" y="144"/>
                      <a:pt x="88" y="144"/>
                      <a:pt x="88" y="144"/>
                    </a:cubicBezTo>
                    <a:cubicBezTo>
                      <a:pt x="85" y="156"/>
                      <a:pt x="85" y="156"/>
                      <a:pt x="85" y="156"/>
                    </a:cubicBezTo>
                    <a:cubicBezTo>
                      <a:pt x="84" y="158"/>
                      <a:pt x="84" y="158"/>
                      <a:pt x="84" y="158"/>
                    </a:cubicBezTo>
                    <a:cubicBezTo>
                      <a:pt x="84" y="158"/>
                      <a:pt x="84" y="158"/>
                      <a:pt x="84" y="158"/>
                    </a:cubicBezTo>
                    <a:cubicBezTo>
                      <a:pt x="82" y="157"/>
                      <a:pt x="82" y="157"/>
                      <a:pt x="82" y="157"/>
                    </a:cubicBezTo>
                    <a:cubicBezTo>
                      <a:pt x="77" y="156"/>
                      <a:pt x="77" y="156"/>
                      <a:pt x="77" y="156"/>
                    </a:cubicBezTo>
                    <a:cubicBezTo>
                      <a:pt x="70" y="156"/>
                      <a:pt x="70" y="156"/>
                      <a:pt x="70" y="156"/>
                    </a:cubicBezTo>
                    <a:cubicBezTo>
                      <a:pt x="64" y="158"/>
                      <a:pt x="64" y="158"/>
                      <a:pt x="64" y="158"/>
                    </a:cubicBezTo>
                    <a:cubicBezTo>
                      <a:pt x="58" y="164"/>
                      <a:pt x="58" y="164"/>
                      <a:pt x="58" y="164"/>
                    </a:cubicBezTo>
                    <a:cubicBezTo>
                      <a:pt x="56" y="166"/>
                      <a:pt x="56" y="166"/>
                      <a:pt x="56" y="166"/>
                    </a:cubicBezTo>
                    <a:cubicBezTo>
                      <a:pt x="65" y="170"/>
                      <a:pt x="65" y="170"/>
                      <a:pt x="65" y="170"/>
                    </a:cubicBezTo>
                    <a:cubicBezTo>
                      <a:pt x="64" y="172"/>
                      <a:pt x="64" y="172"/>
                      <a:pt x="64" y="172"/>
                    </a:cubicBezTo>
                    <a:cubicBezTo>
                      <a:pt x="64" y="174"/>
                      <a:pt x="62" y="176"/>
                      <a:pt x="58" y="177"/>
                    </a:cubicBezTo>
                    <a:cubicBezTo>
                      <a:pt x="53" y="177"/>
                      <a:pt x="53" y="177"/>
                      <a:pt x="53" y="177"/>
                    </a:cubicBezTo>
                    <a:cubicBezTo>
                      <a:pt x="44" y="174"/>
                      <a:pt x="44" y="174"/>
                      <a:pt x="44" y="174"/>
                    </a:cubicBezTo>
                    <a:cubicBezTo>
                      <a:pt x="44" y="174"/>
                      <a:pt x="44" y="174"/>
                      <a:pt x="44" y="174"/>
                    </a:cubicBezTo>
                    <a:cubicBezTo>
                      <a:pt x="44" y="174"/>
                      <a:pt x="44" y="174"/>
                      <a:pt x="44" y="174"/>
                    </a:cubicBezTo>
                    <a:cubicBezTo>
                      <a:pt x="35" y="169"/>
                      <a:pt x="35" y="169"/>
                      <a:pt x="35" y="169"/>
                    </a:cubicBezTo>
                    <a:cubicBezTo>
                      <a:pt x="32" y="169"/>
                      <a:pt x="32" y="169"/>
                      <a:pt x="32" y="169"/>
                    </a:cubicBezTo>
                    <a:cubicBezTo>
                      <a:pt x="22" y="183"/>
                      <a:pt x="22" y="183"/>
                      <a:pt x="22" y="183"/>
                    </a:cubicBezTo>
                    <a:cubicBezTo>
                      <a:pt x="20" y="188"/>
                      <a:pt x="20" y="188"/>
                      <a:pt x="20" y="188"/>
                    </a:cubicBezTo>
                    <a:cubicBezTo>
                      <a:pt x="20" y="196"/>
                      <a:pt x="20" y="196"/>
                      <a:pt x="20" y="196"/>
                    </a:cubicBezTo>
                    <a:cubicBezTo>
                      <a:pt x="24" y="203"/>
                      <a:pt x="24" y="203"/>
                      <a:pt x="24" y="203"/>
                    </a:cubicBezTo>
                    <a:cubicBezTo>
                      <a:pt x="24" y="204"/>
                      <a:pt x="24" y="204"/>
                      <a:pt x="24" y="204"/>
                    </a:cubicBezTo>
                    <a:cubicBezTo>
                      <a:pt x="24" y="204"/>
                      <a:pt x="24" y="204"/>
                      <a:pt x="24" y="204"/>
                    </a:cubicBezTo>
                    <a:cubicBezTo>
                      <a:pt x="24" y="204"/>
                      <a:pt x="24" y="204"/>
                      <a:pt x="24" y="204"/>
                    </a:cubicBezTo>
                    <a:cubicBezTo>
                      <a:pt x="26" y="210"/>
                      <a:pt x="26" y="210"/>
                      <a:pt x="26" y="210"/>
                    </a:cubicBezTo>
                    <a:cubicBezTo>
                      <a:pt x="26" y="211"/>
                      <a:pt x="26" y="211"/>
                      <a:pt x="26" y="211"/>
                    </a:cubicBezTo>
                    <a:cubicBezTo>
                      <a:pt x="26" y="220"/>
                      <a:pt x="26" y="220"/>
                      <a:pt x="26" y="220"/>
                    </a:cubicBezTo>
                    <a:cubicBezTo>
                      <a:pt x="26" y="221"/>
                      <a:pt x="26" y="221"/>
                      <a:pt x="26" y="221"/>
                    </a:cubicBezTo>
                    <a:cubicBezTo>
                      <a:pt x="27" y="222"/>
                      <a:pt x="27" y="222"/>
                      <a:pt x="27" y="222"/>
                    </a:cubicBezTo>
                    <a:cubicBezTo>
                      <a:pt x="20" y="223"/>
                      <a:pt x="20" y="223"/>
                      <a:pt x="20" y="223"/>
                    </a:cubicBezTo>
                    <a:cubicBezTo>
                      <a:pt x="8" y="223"/>
                      <a:pt x="8" y="223"/>
                      <a:pt x="8" y="223"/>
                    </a:cubicBezTo>
                    <a:cubicBezTo>
                      <a:pt x="3" y="227"/>
                      <a:pt x="3" y="227"/>
                      <a:pt x="3" y="227"/>
                    </a:cubicBezTo>
                    <a:cubicBezTo>
                      <a:pt x="0" y="231"/>
                      <a:pt x="0" y="231"/>
                      <a:pt x="0" y="231"/>
                    </a:cubicBezTo>
                    <a:cubicBezTo>
                      <a:pt x="1" y="231"/>
                      <a:pt x="1" y="231"/>
                      <a:pt x="1" y="231"/>
                    </a:cubicBezTo>
                    <a:cubicBezTo>
                      <a:pt x="3" y="243"/>
                      <a:pt x="3" y="243"/>
                      <a:pt x="3" y="243"/>
                    </a:cubicBezTo>
                    <a:cubicBezTo>
                      <a:pt x="4" y="243"/>
                      <a:pt x="4" y="243"/>
                      <a:pt x="4" y="243"/>
                    </a:cubicBezTo>
                    <a:cubicBezTo>
                      <a:pt x="4" y="248"/>
                      <a:pt x="4" y="248"/>
                      <a:pt x="4" y="248"/>
                    </a:cubicBezTo>
                    <a:cubicBezTo>
                      <a:pt x="6" y="254"/>
                      <a:pt x="6" y="254"/>
                      <a:pt x="6" y="254"/>
                    </a:cubicBezTo>
                    <a:cubicBezTo>
                      <a:pt x="15" y="259"/>
                      <a:pt x="15" y="259"/>
                      <a:pt x="15" y="259"/>
                    </a:cubicBezTo>
                    <a:cubicBezTo>
                      <a:pt x="27" y="256"/>
                      <a:pt x="27" y="256"/>
                      <a:pt x="27" y="256"/>
                    </a:cubicBezTo>
                    <a:cubicBezTo>
                      <a:pt x="33" y="252"/>
                      <a:pt x="33" y="252"/>
                      <a:pt x="33" y="252"/>
                    </a:cubicBezTo>
                    <a:cubicBezTo>
                      <a:pt x="34" y="252"/>
                      <a:pt x="34" y="252"/>
                      <a:pt x="34" y="252"/>
                    </a:cubicBezTo>
                    <a:cubicBezTo>
                      <a:pt x="40" y="252"/>
                      <a:pt x="40" y="252"/>
                      <a:pt x="40" y="252"/>
                    </a:cubicBezTo>
                    <a:cubicBezTo>
                      <a:pt x="43" y="260"/>
                      <a:pt x="43" y="260"/>
                      <a:pt x="43" y="260"/>
                    </a:cubicBezTo>
                    <a:cubicBezTo>
                      <a:pt x="45" y="262"/>
                      <a:pt x="46" y="264"/>
                      <a:pt x="47" y="266"/>
                    </a:cubicBezTo>
                    <a:cubicBezTo>
                      <a:pt x="50" y="266"/>
                      <a:pt x="50" y="266"/>
                      <a:pt x="50" y="266"/>
                    </a:cubicBezTo>
                    <a:cubicBezTo>
                      <a:pt x="51" y="266"/>
                      <a:pt x="51" y="266"/>
                      <a:pt x="51" y="266"/>
                    </a:cubicBezTo>
                    <a:cubicBezTo>
                      <a:pt x="52" y="266"/>
                      <a:pt x="52" y="266"/>
                      <a:pt x="52" y="266"/>
                    </a:cubicBezTo>
                    <a:cubicBezTo>
                      <a:pt x="52" y="265"/>
                      <a:pt x="52" y="265"/>
                      <a:pt x="52" y="265"/>
                    </a:cubicBezTo>
                    <a:cubicBezTo>
                      <a:pt x="58" y="260"/>
                      <a:pt x="58" y="260"/>
                      <a:pt x="58" y="260"/>
                    </a:cubicBezTo>
                    <a:cubicBezTo>
                      <a:pt x="63" y="270"/>
                      <a:pt x="63" y="270"/>
                      <a:pt x="63" y="270"/>
                    </a:cubicBezTo>
                    <a:cubicBezTo>
                      <a:pt x="68" y="273"/>
                      <a:pt x="68" y="273"/>
                      <a:pt x="68" y="273"/>
                    </a:cubicBezTo>
                    <a:cubicBezTo>
                      <a:pt x="76" y="273"/>
                      <a:pt x="76" y="273"/>
                      <a:pt x="76" y="273"/>
                    </a:cubicBezTo>
                    <a:cubicBezTo>
                      <a:pt x="82" y="272"/>
                      <a:pt x="82" y="272"/>
                      <a:pt x="82" y="272"/>
                    </a:cubicBezTo>
                    <a:cubicBezTo>
                      <a:pt x="84" y="272"/>
                      <a:pt x="84" y="272"/>
                      <a:pt x="84" y="272"/>
                    </a:cubicBezTo>
                    <a:cubicBezTo>
                      <a:pt x="98" y="274"/>
                      <a:pt x="98" y="274"/>
                      <a:pt x="98" y="274"/>
                    </a:cubicBezTo>
                    <a:cubicBezTo>
                      <a:pt x="98" y="274"/>
                      <a:pt x="98" y="274"/>
                      <a:pt x="98" y="274"/>
                    </a:cubicBezTo>
                    <a:cubicBezTo>
                      <a:pt x="98" y="275"/>
                      <a:pt x="98" y="275"/>
                      <a:pt x="98" y="275"/>
                    </a:cubicBezTo>
                    <a:cubicBezTo>
                      <a:pt x="104" y="278"/>
                      <a:pt x="104" y="278"/>
                      <a:pt x="104" y="278"/>
                    </a:cubicBezTo>
                    <a:cubicBezTo>
                      <a:pt x="104" y="278"/>
                      <a:pt x="104" y="278"/>
                      <a:pt x="104" y="278"/>
                    </a:cubicBezTo>
                    <a:cubicBezTo>
                      <a:pt x="104" y="278"/>
                      <a:pt x="104" y="278"/>
                      <a:pt x="104" y="278"/>
                    </a:cubicBezTo>
                    <a:cubicBezTo>
                      <a:pt x="104" y="279"/>
                      <a:pt x="104" y="279"/>
                      <a:pt x="104" y="279"/>
                    </a:cubicBezTo>
                    <a:cubicBezTo>
                      <a:pt x="110" y="283"/>
                      <a:pt x="110" y="283"/>
                      <a:pt x="110" y="283"/>
                    </a:cubicBezTo>
                    <a:cubicBezTo>
                      <a:pt x="110" y="283"/>
                      <a:pt x="110" y="283"/>
                      <a:pt x="110" y="283"/>
                    </a:cubicBezTo>
                    <a:cubicBezTo>
                      <a:pt x="113" y="287"/>
                      <a:pt x="113" y="287"/>
                      <a:pt x="113" y="287"/>
                    </a:cubicBezTo>
                    <a:cubicBezTo>
                      <a:pt x="117" y="289"/>
                      <a:pt x="117" y="289"/>
                      <a:pt x="117" y="289"/>
                    </a:cubicBezTo>
                    <a:cubicBezTo>
                      <a:pt x="124" y="288"/>
                      <a:pt x="124" y="288"/>
                      <a:pt x="124" y="288"/>
                    </a:cubicBezTo>
                    <a:cubicBezTo>
                      <a:pt x="124" y="280"/>
                      <a:pt x="124" y="280"/>
                      <a:pt x="124" y="280"/>
                    </a:cubicBezTo>
                    <a:cubicBezTo>
                      <a:pt x="120" y="274"/>
                      <a:pt x="120" y="274"/>
                      <a:pt x="120" y="274"/>
                    </a:cubicBezTo>
                    <a:cubicBezTo>
                      <a:pt x="120" y="274"/>
                      <a:pt x="120" y="274"/>
                      <a:pt x="120" y="274"/>
                    </a:cubicBezTo>
                    <a:cubicBezTo>
                      <a:pt x="120" y="274"/>
                      <a:pt x="120" y="274"/>
                      <a:pt x="120" y="274"/>
                    </a:cubicBezTo>
                    <a:cubicBezTo>
                      <a:pt x="118" y="263"/>
                      <a:pt x="118" y="263"/>
                      <a:pt x="118" y="263"/>
                    </a:cubicBezTo>
                    <a:cubicBezTo>
                      <a:pt x="123" y="258"/>
                      <a:pt x="123" y="258"/>
                      <a:pt x="123" y="258"/>
                    </a:cubicBezTo>
                    <a:cubicBezTo>
                      <a:pt x="124" y="257"/>
                      <a:pt x="124" y="257"/>
                      <a:pt x="124" y="257"/>
                    </a:cubicBezTo>
                    <a:cubicBezTo>
                      <a:pt x="124" y="257"/>
                      <a:pt x="124" y="257"/>
                      <a:pt x="124" y="257"/>
                    </a:cubicBezTo>
                    <a:cubicBezTo>
                      <a:pt x="129" y="256"/>
                      <a:pt x="129" y="256"/>
                      <a:pt x="129" y="256"/>
                    </a:cubicBezTo>
                    <a:cubicBezTo>
                      <a:pt x="134" y="256"/>
                      <a:pt x="134" y="256"/>
                      <a:pt x="134" y="256"/>
                    </a:cubicBezTo>
                    <a:cubicBezTo>
                      <a:pt x="136" y="254"/>
                      <a:pt x="136" y="254"/>
                      <a:pt x="136" y="254"/>
                    </a:cubicBezTo>
                    <a:cubicBezTo>
                      <a:pt x="132" y="250"/>
                      <a:pt x="132" y="250"/>
                      <a:pt x="132" y="250"/>
                    </a:cubicBezTo>
                    <a:cubicBezTo>
                      <a:pt x="121" y="242"/>
                      <a:pt x="121" y="242"/>
                      <a:pt x="121" y="242"/>
                    </a:cubicBezTo>
                    <a:cubicBezTo>
                      <a:pt x="118" y="238"/>
                      <a:pt x="118" y="238"/>
                      <a:pt x="118" y="238"/>
                    </a:cubicBezTo>
                    <a:cubicBezTo>
                      <a:pt x="118" y="238"/>
                      <a:pt x="118" y="238"/>
                      <a:pt x="118" y="238"/>
                    </a:cubicBezTo>
                    <a:cubicBezTo>
                      <a:pt x="117" y="237"/>
                      <a:pt x="117" y="237"/>
                      <a:pt x="117" y="237"/>
                    </a:cubicBezTo>
                    <a:cubicBezTo>
                      <a:pt x="118" y="236"/>
                      <a:pt x="118" y="236"/>
                      <a:pt x="118" y="236"/>
                    </a:cubicBezTo>
                    <a:cubicBezTo>
                      <a:pt x="121" y="230"/>
                      <a:pt x="121" y="230"/>
                      <a:pt x="121" y="230"/>
                    </a:cubicBezTo>
                    <a:cubicBezTo>
                      <a:pt x="122" y="231"/>
                      <a:pt x="122" y="231"/>
                      <a:pt x="122" y="231"/>
                    </a:cubicBezTo>
                    <a:cubicBezTo>
                      <a:pt x="130" y="233"/>
                      <a:pt x="130" y="233"/>
                      <a:pt x="130" y="233"/>
                    </a:cubicBezTo>
                    <a:cubicBezTo>
                      <a:pt x="151" y="232"/>
                      <a:pt x="151" y="232"/>
                      <a:pt x="151" y="232"/>
                    </a:cubicBezTo>
                    <a:cubicBezTo>
                      <a:pt x="151" y="233"/>
                      <a:pt x="151" y="233"/>
                      <a:pt x="151" y="233"/>
                    </a:cubicBezTo>
                    <a:cubicBezTo>
                      <a:pt x="152" y="233"/>
                      <a:pt x="152" y="233"/>
                      <a:pt x="152" y="233"/>
                    </a:cubicBezTo>
                    <a:cubicBezTo>
                      <a:pt x="158" y="235"/>
                      <a:pt x="158" y="235"/>
                      <a:pt x="158" y="235"/>
                    </a:cubicBezTo>
                    <a:cubicBezTo>
                      <a:pt x="162" y="231"/>
                      <a:pt x="162" y="231"/>
                      <a:pt x="162" y="231"/>
                    </a:cubicBezTo>
                    <a:cubicBezTo>
                      <a:pt x="160" y="219"/>
                      <a:pt x="160" y="219"/>
                      <a:pt x="160" y="219"/>
                    </a:cubicBezTo>
                    <a:cubicBezTo>
                      <a:pt x="152" y="214"/>
                      <a:pt x="152" y="214"/>
                      <a:pt x="152" y="214"/>
                    </a:cubicBezTo>
                    <a:cubicBezTo>
                      <a:pt x="146" y="210"/>
                      <a:pt x="144" y="202"/>
                      <a:pt x="145" y="187"/>
                    </a:cubicBezTo>
                    <a:cubicBezTo>
                      <a:pt x="138" y="184"/>
                      <a:pt x="138" y="184"/>
                      <a:pt x="138" y="184"/>
                    </a:cubicBezTo>
                    <a:cubicBezTo>
                      <a:pt x="138" y="184"/>
                      <a:pt x="138" y="184"/>
                      <a:pt x="138" y="184"/>
                    </a:cubicBezTo>
                    <a:cubicBezTo>
                      <a:pt x="137" y="184"/>
                      <a:pt x="137" y="184"/>
                      <a:pt x="137" y="184"/>
                    </a:cubicBezTo>
                    <a:cubicBezTo>
                      <a:pt x="137" y="183"/>
                      <a:pt x="137" y="183"/>
                      <a:pt x="137" y="183"/>
                    </a:cubicBezTo>
                    <a:cubicBezTo>
                      <a:pt x="137" y="182"/>
                      <a:pt x="137" y="182"/>
                      <a:pt x="137" y="182"/>
                    </a:cubicBezTo>
                    <a:cubicBezTo>
                      <a:pt x="136" y="172"/>
                      <a:pt x="136" y="172"/>
                      <a:pt x="136" y="172"/>
                    </a:cubicBezTo>
                    <a:cubicBezTo>
                      <a:pt x="144" y="131"/>
                      <a:pt x="144" y="131"/>
                      <a:pt x="144" y="131"/>
                    </a:cubicBezTo>
                    <a:cubicBezTo>
                      <a:pt x="141" y="119"/>
                      <a:pt x="139" y="111"/>
                      <a:pt x="139" y="107"/>
                    </a:cubicBezTo>
                    <a:cubicBezTo>
                      <a:pt x="138" y="95"/>
                      <a:pt x="138" y="95"/>
                      <a:pt x="138" y="95"/>
                    </a:cubicBezTo>
                    <a:cubicBezTo>
                      <a:pt x="139" y="82"/>
                      <a:pt x="139" y="82"/>
                      <a:pt x="139" y="82"/>
                    </a:cubicBezTo>
                    <a:cubicBezTo>
                      <a:pt x="139" y="81"/>
                      <a:pt x="139" y="81"/>
                      <a:pt x="139" y="81"/>
                    </a:cubicBezTo>
                    <a:cubicBezTo>
                      <a:pt x="140" y="80"/>
                      <a:pt x="140" y="80"/>
                      <a:pt x="140" y="80"/>
                    </a:cubicBezTo>
                    <a:cubicBezTo>
                      <a:pt x="140" y="80"/>
                      <a:pt x="140" y="80"/>
                      <a:pt x="140" y="80"/>
                    </a:cubicBezTo>
                    <a:cubicBezTo>
                      <a:pt x="148" y="74"/>
                      <a:pt x="148" y="74"/>
                      <a:pt x="148" y="74"/>
                    </a:cubicBezTo>
                    <a:cubicBezTo>
                      <a:pt x="148" y="68"/>
                      <a:pt x="148" y="68"/>
                      <a:pt x="148" y="68"/>
                    </a:cubicBezTo>
                    <a:cubicBezTo>
                      <a:pt x="148" y="66"/>
                      <a:pt x="147" y="64"/>
                      <a:pt x="145" y="61"/>
                    </a:cubicBezTo>
                    <a:cubicBezTo>
                      <a:pt x="140" y="55"/>
                      <a:pt x="140" y="55"/>
                      <a:pt x="140" y="55"/>
                    </a:cubicBezTo>
                    <a:cubicBezTo>
                      <a:pt x="139" y="55"/>
                      <a:pt x="139" y="55"/>
                      <a:pt x="139" y="55"/>
                    </a:cubicBezTo>
                    <a:cubicBezTo>
                      <a:pt x="139" y="54"/>
                      <a:pt x="139" y="54"/>
                      <a:pt x="139" y="54"/>
                    </a:cubicBezTo>
                    <a:cubicBezTo>
                      <a:pt x="138" y="44"/>
                      <a:pt x="138" y="44"/>
                      <a:pt x="138" y="44"/>
                    </a:cubicBezTo>
                    <a:cubicBezTo>
                      <a:pt x="138" y="44"/>
                      <a:pt x="138" y="44"/>
                      <a:pt x="138" y="44"/>
                    </a:cubicBezTo>
                    <a:cubicBezTo>
                      <a:pt x="138" y="44"/>
                      <a:pt x="138" y="44"/>
                      <a:pt x="138" y="44"/>
                    </a:cubicBezTo>
                    <a:cubicBezTo>
                      <a:pt x="138" y="43"/>
                      <a:pt x="138" y="43"/>
                      <a:pt x="138" y="43"/>
                    </a:cubicBezTo>
                    <a:cubicBezTo>
                      <a:pt x="138" y="43"/>
                      <a:pt x="138" y="43"/>
                      <a:pt x="138" y="43"/>
                    </a:cubicBezTo>
                    <a:cubicBezTo>
                      <a:pt x="149" y="30"/>
                      <a:pt x="149" y="30"/>
                      <a:pt x="149" y="30"/>
                    </a:cubicBezTo>
                    <a:cubicBezTo>
                      <a:pt x="149" y="24"/>
                      <a:pt x="149" y="24"/>
                      <a:pt x="149" y="24"/>
                    </a:cubicBezTo>
                    <a:cubicBezTo>
                      <a:pt x="146" y="18"/>
                      <a:pt x="146" y="18"/>
                      <a:pt x="146" y="18"/>
                    </a:cubicBezTo>
                    <a:cubicBezTo>
                      <a:pt x="146" y="18"/>
                      <a:pt x="146" y="18"/>
                      <a:pt x="146" y="18"/>
                    </a:cubicBezTo>
                    <a:cubicBezTo>
                      <a:pt x="145" y="17"/>
                      <a:pt x="145" y="17"/>
                      <a:pt x="145" y="17"/>
                    </a:cubicBezTo>
                    <a:cubicBezTo>
                      <a:pt x="150" y="10"/>
                      <a:pt x="150" y="10"/>
                      <a:pt x="150" y="10"/>
                    </a:cubicBezTo>
                    <a:cubicBezTo>
                      <a:pt x="150" y="10"/>
                      <a:pt x="150" y="10"/>
                      <a:pt x="150" y="10"/>
                    </a:cubicBezTo>
                    <a:cubicBezTo>
                      <a:pt x="151" y="10"/>
                      <a:pt x="151" y="10"/>
                      <a:pt x="151" y="10"/>
                    </a:cubicBezTo>
                    <a:cubicBezTo>
                      <a:pt x="156" y="6"/>
                      <a:pt x="156" y="6"/>
                      <a:pt x="156" y="6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53" y="0"/>
                      <a:pt x="153" y="0"/>
                      <a:pt x="153" y="0"/>
                    </a:cubicBezTo>
                    <a:cubicBezTo>
                      <a:pt x="148" y="0"/>
                      <a:pt x="148" y="0"/>
                      <a:pt x="148" y="0"/>
                    </a:cubicBezTo>
                    <a:cubicBezTo>
                      <a:pt x="146" y="9"/>
                      <a:pt x="146" y="9"/>
                      <a:pt x="146" y="9"/>
                    </a:cubicBezTo>
                    <a:cubicBezTo>
                      <a:pt x="145" y="9"/>
                      <a:pt x="145" y="9"/>
                      <a:pt x="145" y="9"/>
                    </a:cubicBezTo>
                    <a:cubicBezTo>
                      <a:pt x="134" y="5"/>
                      <a:pt x="134" y="5"/>
                      <a:pt x="134" y="5"/>
                    </a:cubicBezTo>
                    <a:cubicBezTo>
                      <a:pt x="128" y="4"/>
                      <a:pt x="128" y="4"/>
                      <a:pt x="128" y="4"/>
                    </a:cubicBezTo>
                    <a:cubicBezTo>
                      <a:pt x="130" y="14"/>
                      <a:pt x="130" y="14"/>
                      <a:pt x="130" y="14"/>
                    </a:cubicBezTo>
                    <a:cubicBezTo>
                      <a:pt x="122" y="16"/>
                      <a:pt x="122" y="16"/>
                      <a:pt x="122" y="16"/>
                    </a:cubicBezTo>
                    <a:cubicBezTo>
                      <a:pt x="109" y="23"/>
                      <a:pt x="109" y="23"/>
                      <a:pt x="109" y="23"/>
                    </a:cubicBezTo>
                    <a:cubicBezTo>
                      <a:pt x="105" y="28"/>
                      <a:pt x="105" y="28"/>
                      <a:pt x="105" y="28"/>
                    </a:cubicBezTo>
                    <a:cubicBezTo>
                      <a:pt x="105" y="28"/>
                      <a:pt x="105" y="28"/>
                      <a:pt x="105" y="28"/>
                    </a:cubicBezTo>
                    <a:cubicBezTo>
                      <a:pt x="105" y="29"/>
                      <a:pt x="105" y="29"/>
                      <a:pt x="105" y="29"/>
                    </a:cubicBezTo>
                    <a:cubicBezTo>
                      <a:pt x="104" y="29"/>
                      <a:pt x="104" y="29"/>
                      <a:pt x="104" y="29"/>
                    </a:cubicBezTo>
                    <a:cubicBezTo>
                      <a:pt x="98" y="35"/>
                      <a:pt x="98" y="35"/>
                      <a:pt x="98" y="35"/>
                    </a:cubicBezTo>
                    <a:cubicBezTo>
                      <a:pt x="96" y="44"/>
                      <a:pt x="96" y="44"/>
                      <a:pt x="96" y="44"/>
                    </a:cubicBezTo>
                    <a:cubicBezTo>
                      <a:pt x="96" y="45"/>
                      <a:pt x="96" y="45"/>
                      <a:pt x="96" y="45"/>
                    </a:cubicBezTo>
                    <a:cubicBezTo>
                      <a:pt x="93" y="59"/>
                      <a:pt x="93" y="59"/>
                      <a:pt x="93" y="59"/>
                    </a:cubicBezTo>
                    <a:cubicBezTo>
                      <a:pt x="93" y="59"/>
                      <a:pt x="93" y="59"/>
                      <a:pt x="93" y="59"/>
                    </a:cubicBezTo>
                    <a:cubicBezTo>
                      <a:pt x="92" y="65"/>
                      <a:pt x="92" y="65"/>
                      <a:pt x="92" y="65"/>
                    </a:cubicBezTo>
                    <a:cubicBezTo>
                      <a:pt x="92" y="66"/>
                      <a:pt x="92" y="66"/>
                      <a:pt x="92" y="66"/>
                    </a:cubicBezTo>
                    <a:cubicBezTo>
                      <a:pt x="92" y="66"/>
                      <a:pt x="92" y="66"/>
                      <a:pt x="92" y="66"/>
                    </a:cubicBezTo>
                    <a:cubicBezTo>
                      <a:pt x="91" y="66"/>
                      <a:pt x="91" y="66"/>
                      <a:pt x="91" y="66"/>
                    </a:cubicBezTo>
                    <a:cubicBezTo>
                      <a:pt x="87" y="72"/>
                      <a:pt x="87" y="72"/>
                      <a:pt x="87" y="72"/>
                    </a:cubicBezTo>
                    <a:cubicBezTo>
                      <a:pt x="86" y="72"/>
                      <a:pt x="86" y="72"/>
                      <a:pt x="86" y="72"/>
                    </a:cubicBezTo>
                    <a:cubicBezTo>
                      <a:pt x="86" y="72"/>
                      <a:pt x="86" y="72"/>
                      <a:pt x="86" y="72"/>
                    </a:cubicBezTo>
                    <a:cubicBezTo>
                      <a:pt x="86" y="73"/>
                      <a:pt x="86" y="73"/>
                      <a:pt x="86" y="73"/>
                    </a:cubicBezTo>
                    <a:cubicBezTo>
                      <a:pt x="86" y="73"/>
                      <a:pt x="86" y="73"/>
                      <a:pt x="86" y="73"/>
                    </a:cubicBezTo>
                    <a:cubicBezTo>
                      <a:pt x="76" y="74"/>
                      <a:pt x="76" y="74"/>
                      <a:pt x="76" y="74"/>
                    </a:cubicBezTo>
                    <a:cubicBezTo>
                      <a:pt x="76" y="74"/>
                      <a:pt x="76" y="74"/>
                      <a:pt x="76" y="74"/>
                    </a:cubicBezTo>
                    <a:cubicBezTo>
                      <a:pt x="76" y="74"/>
                      <a:pt x="76" y="74"/>
                      <a:pt x="76" y="74"/>
                    </a:cubicBezTo>
                    <a:cubicBezTo>
                      <a:pt x="76" y="74"/>
                      <a:pt x="76" y="74"/>
                      <a:pt x="76" y="74"/>
                    </a:cubicBezTo>
                    <a:cubicBezTo>
                      <a:pt x="76" y="74"/>
                      <a:pt x="76" y="74"/>
                      <a:pt x="76" y="74"/>
                    </a:cubicBezTo>
                    <a:cubicBezTo>
                      <a:pt x="61" y="69"/>
                      <a:pt x="61" y="69"/>
                      <a:pt x="61" y="69"/>
                    </a:cubicBezTo>
                    <a:cubicBezTo>
                      <a:pt x="61" y="69"/>
                      <a:pt x="61" y="69"/>
                      <a:pt x="61" y="69"/>
                    </a:cubicBezTo>
                    <a:lnTo>
                      <a:pt x="54" y="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4" name="íSḻiḍè"/>
              <p:cNvSpPr/>
              <p:nvPr/>
            </p:nvSpPr>
            <p:spPr bwMode="auto">
              <a:xfrm>
                <a:off x="3447" y="1749"/>
                <a:ext cx="256" cy="561"/>
              </a:xfrm>
              <a:custGeom>
                <a:avLst/>
                <a:gdLst>
                  <a:gd name="T0" fmla="*/ 100 w 108"/>
                  <a:gd name="T1" fmla="*/ 4 h 237"/>
                  <a:gd name="T2" fmla="*/ 94 w 108"/>
                  <a:gd name="T3" fmla="*/ 6 h 237"/>
                  <a:gd name="T4" fmla="*/ 88 w 108"/>
                  <a:gd name="T5" fmla="*/ 12 h 237"/>
                  <a:gd name="T6" fmla="*/ 87 w 108"/>
                  <a:gd name="T7" fmla="*/ 12 h 237"/>
                  <a:gd name="T8" fmla="*/ 68 w 108"/>
                  <a:gd name="T9" fmla="*/ 14 h 237"/>
                  <a:gd name="T10" fmla="*/ 61 w 108"/>
                  <a:gd name="T11" fmla="*/ 20 h 237"/>
                  <a:gd name="T12" fmla="*/ 56 w 108"/>
                  <a:gd name="T13" fmla="*/ 24 h 237"/>
                  <a:gd name="T14" fmla="*/ 46 w 108"/>
                  <a:gd name="T15" fmla="*/ 24 h 237"/>
                  <a:gd name="T16" fmla="*/ 42 w 108"/>
                  <a:gd name="T17" fmla="*/ 38 h 237"/>
                  <a:gd name="T18" fmla="*/ 41 w 108"/>
                  <a:gd name="T19" fmla="*/ 38 h 237"/>
                  <a:gd name="T20" fmla="*/ 33 w 108"/>
                  <a:gd name="T21" fmla="*/ 46 h 237"/>
                  <a:gd name="T22" fmla="*/ 21 w 108"/>
                  <a:gd name="T23" fmla="*/ 60 h 237"/>
                  <a:gd name="T24" fmla="*/ 14 w 108"/>
                  <a:gd name="T25" fmla="*/ 68 h 237"/>
                  <a:gd name="T26" fmla="*/ 13 w 108"/>
                  <a:gd name="T27" fmla="*/ 77 h 237"/>
                  <a:gd name="T28" fmla="*/ 13 w 108"/>
                  <a:gd name="T29" fmla="*/ 85 h 237"/>
                  <a:gd name="T30" fmla="*/ 8 w 108"/>
                  <a:gd name="T31" fmla="*/ 92 h 237"/>
                  <a:gd name="T32" fmla="*/ 8 w 108"/>
                  <a:gd name="T33" fmla="*/ 112 h 237"/>
                  <a:gd name="T34" fmla="*/ 12 w 108"/>
                  <a:gd name="T35" fmla="*/ 122 h 237"/>
                  <a:gd name="T36" fmla="*/ 11 w 108"/>
                  <a:gd name="T37" fmla="*/ 132 h 237"/>
                  <a:gd name="T38" fmla="*/ 3 w 108"/>
                  <a:gd name="T39" fmla="*/ 162 h 237"/>
                  <a:gd name="T40" fmla="*/ 9 w 108"/>
                  <a:gd name="T41" fmla="*/ 186 h 237"/>
                  <a:gd name="T42" fmla="*/ 7 w 108"/>
                  <a:gd name="T43" fmla="*/ 237 h 237"/>
                  <a:gd name="T44" fmla="*/ 17 w 108"/>
                  <a:gd name="T45" fmla="*/ 228 h 237"/>
                  <a:gd name="T46" fmla="*/ 56 w 108"/>
                  <a:gd name="T47" fmla="*/ 208 h 237"/>
                  <a:gd name="T48" fmla="*/ 75 w 108"/>
                  <a:gd name="T49" fmla="*/ 210 h 237"/>
                  <a:gd name="T50" fmla="*/ 91 w 108"/>
                  <a:gd name="T51" fmla="*/ 196 h 237"/>
                  <a:gd name="T52" fmla="*/ 95 w 108"/>
                  <a:gd name="T53" fmla="*/ 186 h 237"/>
                  <a:gd name="T54" fmla="*/ 95 w 108"/>
                  <a:gd name="T55" fmla="*/ 184 h 237"/>
                  <a:gd name="T56" fmla="*/ 97 w 108"/>
                  <a:gd name="T57" fmla="*/ 170 h 237"/>
                  <a:gd name="T58" fmla="*/ 98 w 108"/>
                  <a:gd name="T59" fmla="*/ 162 h 237"/>
                  <a:gd name="T60" fmla="*/ 95 w 108"/>
                  <a:gd name="T61" fmla="*/ 140 h 237"/>
                  <a:gd name="T62" fmla="*/ 96 w 108"/>
                  <a:gd name="T63" fmla="*/ 134 h 237"/>
                  <a:gd name="T64" fmla="*/ 108 w 108"/>
                  <a:gd name="T65" fmla="*/ 108 h 237"/>
                  <a:gd name="T66" fmla="*/ 91 w 108"/>
                  <a:gd name="T67" fmla="*/ 92 h 237"/>
                  <a:gd name="T68" fmla="*/ 88 w 108"/>
                  <a:gd name="T69" fmla="*/ 85 h 237"/>
                  <a:gd name="T70" fmla="*/ 90 w 108"/>
                  <a:gd name="T71" fmla="*/ 73 h 237"/>
                  <a:gd name="T72" fmla="*/ 92 w 108"/>
                  <a:gd name="T73" fmla="*/ 65 h 237"/>
                  <a:gd name="T74" fmla="*/ 104 w 108"/>
                  <a:gd name="T75" fmla="*/ 56 h 237"/>
                  <a:gd name="T76" fmla="*/ 107 w 108"/>
                  <a:gd name="T77" fmla="*/ 33 h 237"/>
                  <a:gd name="T78" fmla="*/ 100 w 108"/>
                  <a:gd name="T79" fmla="*/ 32 h 237"/>
                  <a:gd name="T80" fmla="*/ 91 w 108"/>
                  <a:gd name="T81" fmla="*/ 26 h 237"/>
                  <a:gd name="T82" fmla="*/ 90 w 108"/>
                  <a:gd name="T83" fmla="*/ 16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8" h="237">
                    <a:moveTo>
                      <a:pt x="101" y="12"/>
                    </a:moveTo>
                    <a:cubicBezTo>
                      <a:pt x="102" y="10"/>
                      <a:pt x="102" y="10"/>
                      <a:pt x="102" y="10"/>
                    </a:cubicBezTo>
                    <a:cubicBezTo>
                      <a:pt x="100" y="4"/>
                      <a:pt x="100" y="4"/>
                      <a:pt x="100" y="4"/>
                    </a:cubicBezTo>
                    <a:cubicBezTo>
                      <a:pt x="97" y="0"/>
                      <a:pt x="97" y="0"/>
                      <a:pt x="97" y="0"/>
                    </a:cubicBezTo>
                    <a:cubicBezTo>
                      <a:pt x="94" y="6"/>
                      <a:pt x="94" y="6"/>
                      <a:pt x="94" y="6"/>
                    </a:cubicBezTo>
                    <a:cubicBezTo>
                      <a:pt x="94" y="6"/>
                      <a:pt x="94" y="6"/>
                      <a:pt x="94" y="6"/>
                    </a:cubicBezTo>
                    <a:cubicBezTo>
                      <a:pt x="94" y="6"/>
                      <a:pt x="94" y="6"/>
                      <a:pt x="94" y="6"/>
                    </a:cubicBezTo>
                    <a:cubicBezTo>
                      <a:pt x="94" y="6"/>
                      <a:pt x="94" y="6"/>
                      <a:pt x="94" y="6"/>
                    </a:cubicBezTo>
                    <a:cubicBezTo>
                      <a:pt x="88" y="12"/>
                      <a:pt x="88" y="12"/>
                      <a:pt x="88" y="12"/>
                    </a:cubicBezTo>
                    <a:cubicBezTo>
                      <a:pt x="88" y="12"/>
                      <a:pt x="88" y="12"/>
                      <a:pt x="88" y="12"/>
                    </a:cubicBezTo>
                    <a:cubicBezTo>
                      <a:pt x="88" y="12"/>
                      <a:pt x="88" y="12"/>
                      <a:pt x="88" y="12"/>
                    </a:cubicBezTo>
                    <a:cubicBezTo>
                      <a:pt x="87" y="12"/>
                      <a:pt x="87" y="12"/>
                      <a:pt x="87" y="12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7" y="15"/>
                      <a:pt x="77" y="15"/>
                      <a:pt x="77" y="15"/>
                    </a:cubicBezTo>
                    <a:cubicBezTo>
                      <a:pt x="68" y="14"/>
                      <a:pt x="68" y="14"/>
                      <a:pt x="68" y="14"/>
                    </a:cubicBezTo>
                    <a:cubicBezTo>
                      <a:pt x="62" y="15"/>
                      <a:pt x="62" y="15"/>
                      <a:pt x="62" y="15"/>
                    </a:cubicBezTo>
                    <a:cubicBezTo>
                      <a:pt x="61" y="20"/>
                      <a:pt x="61" y="20"/>
                      <a:pt x="61" y="20"/>
                    </a:cubicBezTo>
                    <a:cubicBezTo>
                      <a:pt x="61" y="20"/>
                      <a:pt x="61" y="20"/>
                      <a:pt x="61" y="20"/>
                    </a:cubicBezTo>
                    <a:cubicBezTo>
                      <a:pt x="61" y="20"/>
                      <a:pt x="61" y="20"/>
                      <a:pt x="61" y="20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5" y="24"/>
                      <a:pt x="55" y="24"/>
                      <a:pt x="55" y="24"/>
                    </a:cubicBezTo>
                    <a:cubicBezTo>
                      <a:pt x="47" y="23"/>
                      <a:pt x="47" y="23"/>
                      <a:pt x="47" y="23"/>
                    </a:cubicBezTo>
                    <a:cubicBezTo>
                      <a:pt x="46" y="24"/>
                      <a:pt x="46" y="24"/>
                      <a:pt x="46" y="24"/>
                    </a:cubicBezTo>
                    <a:cubicBezTo>
                      <a:pt x="46" y="32"/>
                      <a:pt x="46" y="32"/>
                      <a:pt x="46" y="32"/>
                    </a:cubicBezTo>
                    <a:cubicBezTo>
                      <a:pt x="46" y="32"/>
                      <a:pt x="46" y="32"/>
                      <a:pt x="46" y="32"/>
                    </a:cubicBezTo>
                    <a:cubicBezTo>
                      <a:pt x="42" y="38"/>
                      <a:pt x="42" y="38"/>
                      <a:pt x="42" y="38"/>
                    </a:cubicBezTo>
                    <a:cubicBezTo>
                      <a:pt x="42" y="38"/>
                      <a:pt x="42" y="38"/>
                      <a:pt x="42" y="38"/>
                    </a:cubicBezTo>
                    <a:cubicBezTo>
                      <a:pt x="42" y="38"/>
                      <a:pt x="42" y="38"/>
                      <a:pt x="42" y="38"/>
                    </a:cubicBezTo>
                    <a:cubicBezTo>
                      <a:pt x="41" y="38"/>
                      <a:pt x="41" y="38"/>
                      <a:pt x="41" y="38"/>
                    </a:cubicBezTo>
                    <a:cubicBezTo>
                      <a:pt x="34" y="46"/>
                      <a:pt x="34" y="46"/>
                      <a:pt x="34" y="46"/>
                    </a:cubicBezTo>
                    <a:cubicBezTo>
                      <a:pt x="33" y="46"/>
                      <a:pt x="33" y="46"/>
                      <a:pt x="33" y="46"/>
                    </a:cubicBezTo>
                    <a:cubicBezTo>
                      <a:pt x="33" y="46"/>
                      <a:pt x="33" y="46"/>
                      <a:pt x="33" y="46"/>
                    </a:cubicBezTo>
                    <a:cubicBezTo>
                      <a:pt x="25" y="48"/>
                      <a:pt x="25" y="48"/>
                      <a:pt x="25" y="48"/>
                    </a:cubicBezTo>
                    <a:cubicBezTo>
                      <a:pt x="20" y="53"/>
                      <a:pt x="20" y="53"/>
                      <a:pt x="20" y="53"/>
                    </a:cubicBezTo>
                    <a:cubicBezTo>
                      <a:pt x="21" y="60"/>
                      <a:pt x="21" y="60"/>
                      <a:pt x="21" y="60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20" y="62"/>
                      <a:pt x="20" y="62"/>
                      <a:pt x="20" y="62"/>
                    </a:cubicBezTo>
                    <a:cubicBezTo>
                      <a:pt x="14" y="68"/>
                      <a:pt x="14" y="68"/>
                      <a:pt x="14" y="68"/>
                    </a:cubicBezTo>
                    <a:cubicBezTo>
                      <a:pt x="10" y="72"/>
                      <a:pt x="10" y="72"/>
                      <a:pt x="10" y="72"/>
                    </a:cubicBezTo>
                    <a:cubicBezTo>
                      <a:pt x="13" y="77"/>
                      <a:pt x="13" y="77"/>
                      <a:pt x="13" y="77"/>
                    </a:cubicBezTo>
                    <a:cubicBezTo>
                      <a:pt x="13" y="77"/>
                      <a:pt x="13" y="77"/>
                      <a:pt x="13" y="77"/>
                    </a:cubicBezTo>
                    <a:cubicBezTo>
                      <a:pt x="13" y="78"/>
                      <a:pt x="13" y="78"/>
                      <a:pt x="13" y="78"/>
                    </a:cubicBezTo>
                    <a:cubicBezTo>
                      <a:pt x="13" y="85"/>
                      <a:pt x="13" y="85"/>
                      <a:pt x="13" y="85"/>
                    </a:cubicBezTo>
                    <a:cubicBezTo>
                      <a:pt x="13" y="85"/>
                      <a:pt x="13" y="85"/>
                      <a:pt x="13" y="85"/>
                    </a:cubicBezTo>
                    <a:cubicBezTo>
                      <a:pt x="13" y="86"/>
                      <a:pt x="13" y="86"/>
                      <a:pt x="13" y="86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2" y="99"/>
                      <a:pt x="2" y="99"/>
                      <a:pt x="2" y="99"/>
                    </a:cubicBezTo>
                    <a:cubicBezTo>
                      <a:pt x="3" y="107"/>
                      <a:pt x="3" y="107"/>
                      <a:pt x="3" y="107"/>
                    </a:cubicBezTo>
                    <a:cubicBezTo>
                      <a:pt x="8" y="112"/>
                      <a:pt x="8" y="112"/>
                      <a:pt x="8" y="112"/>
                    </a:cubicBezTo>
                    <a:cubicBezTo>
                      <a:pt x="8" y="112"/>
                      <a:pt x="8" y="112"/>
                      <a:pt x="8" y="112"/>
                    </a:cubicBezTo>
                    <a:cubicBezTo>
                      <a:pt x="8" y="112"/>
                      <a:pt x="8" y="112"/>
                      <a:pt x="8" y="112"/>
                    </a:cubicBezTo>
                    <a:cubicBezTo>
                      <a:pt x="11" y="116"/>
                      <a:pt x="12" y="120"/>
                      <a:pt x="12" y="122"/>
                    </a:cubicBezTo>
                    <a:cubicBezTo>
                      <a:pt x="12" y="131"/>
                      <a:pt x="12" y="131"/>
                      <a:pt x="12" y="131"/>
                    </a:cubicBezTo>
                    <a:cubicBezTo>
                      <a:pt x="12" y="131"/>
                      <a:pt x="12" y="131"/>
                      <a:pt x="12" y="131"/>
                    </a:cubicBezTo>
                    <a:cubicBezTo>
                      <a:pt x="11" y="132"/>
                      <a:pt x="11" y="132"/>
                      <a:pt x="11" y="132"/>
                    </a:cubicBezTo>
                    <a:cubicBezTo>
                      <a:pt x="3" y="138"/>
                      <a:pt x="3" y="138"/>
                      <a:pt x="3" y="138"/>
                    </a:cubicBezTo>
                    <a:cubicBezTo>
                      <a:pt x="2" y="150"/>
                      <a:pt x="2" y="150"/>
                      <a:pt x="2" y="150"/>
                    </a:cubicBezTo>
                    <a:cubicBezTo>
                      <a:pt x="3" y="162"/>
                      <a:pt x="3" y="162"/>
                      <a:pt x="3" y="162"/>
                    </a:cubicBezTo>
                    <a:cubicBezTo>
                      <a:pt x="3" y="166"/>
                      <a:pt x="5" y="173"/>
                      <a:pt x="9" y="184"/>
                    </a:cubicBezTo>
                    <a:cubicBezTo>
                      <a:pt x="9" y="185"/>
                      <a:pt x="9" y="185"/>
                      <a:pt x="9" y="185"/>
                    </a:cubicBezTo>
                    <a:cubicBezTo>
                      <a:pt x="9" y="186"/>
                      <a:pt x="9" y="186"/>
                      <a:pt x="9" y="186"/>
                    </a:cubicBezTo>
                    <a:cubicBezTo>
                      <a:pt x="0" y="226"/>
                      <a:pt x="0" y="226"/>
                      <a:pt x="0" y="226"/>
                    </a:cubicBezTo>
                    <a:cubicBezTo>
                      <a:pt x="1" y="234"/>
                      <a:pt x="1" y="234"/>
                      <a:pt x="1" y="234"/>
                    </a:cubicBezTo>
                    <a:cubicBezTo>
                      <a:pt x="7" y="237"/>
                      <a:pt x="7" y="237"/>
                      <a:pt x="7" y="237"/>
                    </a:cubicBezTo>
                    <a:cubicBezTo>
                      <a:pt x="16" y="228"/>
                      <a:pt x="16" y="228"/>
                      <a:pt x="16" y="228"/>
                    </a:cubicBezTo>
                    <a:cubicBezTo>
                      <a:pt x="16" y="228"/>
                      <a:pt x="16" y="228"/>
                      <a:pt x="16" y="228"/>
                    </a:cubicBezTo>
                    <a:cubicBezTo>
                      <a:pt x="17" y="228"/>
                      <a:pt x="17" y="228"/>
                      <a:pt x="17" y="228"/>
                    </a:cubicBezTo>
                    <a:cubicBezTo>
                      <a:pt x="48" y="216"/>
                      <a:pt x="48" y="216"/>
                      <a:pt x="48" y="216"/>
                    </a:cubicBezTo>
                    <a:cubicBezTo>
                      <a:pt x="56" y="208"/>
                      <a:pt x="56" y="208"/>
                      <a:pt x="56" y="208"/>
                    </a:cubicBezTo>
                    <a:cubicBezTo>
                      <a:pt x="56" y="208"/>
                      <a:pt x="56" y="208"/>
                      <a:pt x="56" y="208"/>
                    </a:cubicBezTo>
                    <a:cubicBezTo>
                      <a:pt x="57" y="208"/>
                      <a:pt x="57" y="208"/>
                      <a:pt x="57" y="208"/>
                    </a:cubicBezTo>
                    <a:cubicBezTo>
                      <a:pt x="58" y="208"/>
                      <a:pt x="58" y="208"/>
                      <a:pt x="58" y="208"/>
                    </a:cubicBezTo>
                    <a:cubicBezTo>
                      <a:pt x="75" y="210"/>
                      <a:pt x="75" y="210"/>
                      <a:pt x="75" y="210"/>
                    </a:cubicBezTo>
                    <a:cubicBezTo>
                      <a:pt x="78" y="210"/>
                      <a:pt x="83" y="208"/>
                      <a:pt x="90" y="204"/>
                    </a:cubicBezTo>
                    <a:cubicBezTo>
                      <a:pt x="90" y="196"/>
                      <a:pt x="90" y="196"/>
                      <a:pt x="90" y="196"/>
                    </a:cubicBezTo>
                    <a:cubicBezTo>
                      <a:pt x="91" y="196"/>
                      <a:pt x="91" y="196"/>
                      <a:pt x="91" y="196"/>
                    </a:cubicBezTo>
                    <a:cubicBezTo>
                      <a:pt x="91" y="196"/>
                      <a:pt x="91" y="196"/>
                      <a:pt x="91" y="196"/>
                    </a:cubicBezTo>
                    <a:cubicBezTo>
                      <a:pt x="96" y="191"/>
                      <a:pt x="96" y="191"/>
                      <a:pt x="96" y="191"/>
                    </a:cubicBezTo>
                    <a:cubicBezTo>
                      <a:pt x="95" y="186"/>
                      <a:pt x="95" y="186"/>
                      <a:pt x="95" y="186"/>
                    </a:cubicBezTo>
                    <a:cubicBezTo>
                      <a:pt x="95" y="186"/>
                      <a:pt x="95" y="186"/>
                      <a:pt x="95" y="186"/>
                    </a:cubicBezTo>
                    <a:cubicBezTo>
                      <a:pt x="95" y="185"/>
                      <a:pt x="95" y="185"/>
                      <a:pt x="95" y="185"/>
                    </a:cubicBezTo>
                    <a:cubicBezTo>
                      <a:pt x="95" y="184"/>
                      <a:pt x="95" y="184"/>
                      <a:pt x="95" y="184"/>
                    </a:cubicBezTo>
                    <a:cubicBezTo>
                      <a:pt x="95" y="184"/>
                      <a:pt x="95" y="184"/>
                      <a:pt x="95" y="184"/>
                    </a:cubicBezTo>
                    <a:cubicBezTo>
                      <a:pt x="97" y="182"/>
                      <a:pt x="97" y="181"/>
                      <a:pt x="96" y="180"/>
                    </a:cubicBezTo>
                    <a:cubicBezTo>
                      <a:pt x="94" y="177"/>
                      <a:pt x="95" y="174"/>
                      <a:pt x="97" y="170"/>
                    </a:cubicBezTo>
                    <a:cubicBezTo>
                      <a:pt x="99" y="168"/>
                      <a:pt x="99" y="168"/>
                      <a:pt x="99" y="168"/>
                    </a:cubicBezTo>
                    <a:cubicBezTo>
                      <a:pt x="99" y="168"/>
                      <a:pt x="99" y="168"/>
                      <a:pt x="99" y="168"/>
                    </a:cubicBezTo>
                    <a:cubicBezTo>
                      <a:pt x="98" y="162"/>
                      <a:pt x="98" y="162"/>
                      <a:pt x="98" y="162"/>
                    </a:cubicBezTo>
                    <a:cubicBezTo>
                      <a:pt x="92" y="155"/>
                      <a:pt x="92" y="155"/>
                      <a:pt x="92" y="155"/>
                    </a:cubicBezTo>
                    <a:cubicBezTo>
                      <a:pt x="90" y="153"/>
                      <a:pt x="89" y="150"/>
                      <a:pt x="91" y="147"/>
                    </a:cubicBezTo>
                    <a:cubicBezTo>
                      <a:pt x="92" y="145"/>
                      <a:pt x="93" y="142"/>
                      <a:pt x="95" y="140"/>
                    </a:cubicBezTo>
                    <a:cubicBezTo>
                      <a:pt x="96" y="134"/>
                      <a:pt x="96" y="134"/>
                      <a:pt x="96" y="134"/>
                    </a:cubicBezTo>
                    <a:cubicBezTo>
                      <a:pt x="96" y="134"/>
                      <a:pt x="96" y="134"/>
                      <a:pt x="96" y="134"/>
                    </a:cubicBezTo>
                    <a:cubicBezTo>
                      <a:pt x="96" y="134"/>
                      <a:pt x="96" y="134"/>
                      <a:pt x="96" y="134"/>
                    </a:cubicBezTo>
                    <a:cubicBezTo>
                      <a:pt x="101" y="124"/>
                      <a:pt x="101" y="124"/>
                      <a:pt x="101" y="124"/>
                    </a:cubicBezTo>
                    <a:cubicBezTo>
                      <a:pt x="102" y="120"/>
                      <a:pt x="102" y="120"/>
                      <a:pt x="102" y="120"/>
                    </a:cubicBezTo>
                    <a:cubicBezTo>
                      <a:pt x="108" y="108"/>
                      <a:pt x="108" y="108"/>
                      <a:pt x="108" y="108"/>
                    </a:cubicBezTo>
                    <a:cubicBezTo>
                      <a:pt x="104" y="100"/>
                      <a:pt x="104" y="100"/>
                      <a:pt x="104" y="100"/>
                    </a:cubicBezTo>
                    <a:cubicBezTo>
                      <a:pt x="92" y="92"/>
                      <a:pt x="92" y="92"/>
                      <a:pt x="92" y="92"/>
                    </a:cubicBezTo>
                    <a:cubicBezTo>
                      <a:pt x="91" y="92"/>
                      <a:pt x="91" y="92"/>
                      <a:pt x="91" y="92"/>
                    </a:cubicBezTo>
                    <a:cubicBezTo>
                      <a:pt x="91" y="92"/>
                      <a:pt x="91" y="92"/>
                      <a:pt x="91" y="92"/>
                    </a:cubicBezTo>
                    <a:cubicBezTo>
                      <a:pt x="91" y="92"/>
                      <a:pt x="91" y="92"/>
                      <a:pt x="91" y="92"/>
                    </a:cubicBezTo>
                    <a:cubicBezTo>
                      <a:pt x="88" y="85"/>
                      <a:pt x="88" y="85"/>
                      <a:pt x="88" y="85"/>
                    </a:cubicBezTo>
                    <a:cubicBezTo>
                      <a:pt x="88" y="85"/>
                      <a:pt x="88" y="85"/>
                      <a:pt x="88" y="85"/>
                    </a:cubicBezTo>
                    <a:cubicBezTo>
                      <a:pt x="88" y="84"/>
                      <a:pt x="88" y="84"/>
                      <a:pt x="88" y="84"/>
                    </a:cubicBezTo>
                    <a:cubicBezTo>
                      <a:pt x="90" y="73"/>
                      <a:pt x="90" y="73"/>
                      <a:pt x="90" y="73"/>
                    </a:cubicBezTo>
                    <a:cubicBezTo>
                      <a:pt x="90" y="73"/>
                      <a:pt x="90" y="73"/>
                      <a:pt x="90" y="73"/>
                    </a:cubicBezTo>
                    <a:cubicBezTo>
                      <a:pt x="90" y="73"/>
                      <a:pt x="90" y="73"/>
                      <a:pt x="90" y="73"/>
                    </a:cubicBezTo>
                    <a:cubicBezTo>
                      <a:pt x="92" y="65"/>
                      <a:pt x="92" y="65"/>
                      <a:pt x="92" y="65"/>
                    </a:cubicBezTo>
                    <a:cubicBezTo>
                      <a:pt x="92" y="62"/>
                      <a:pt x="92" y="60"/>
                      <a:pt x="94" y="58"/>
                    </a:cubicBezTo>
                    <a:cubicBezTo>
                      <a:pt x="94" y="58"/>
                      <a:pt x="96" y="57"/>
                      <a:pt x="97" y="57"/>
                    </a:cubicBezTo>
                    <a:cubicBezTo>
                      <a:pt x="104" y="56"/>
                      <a:pt x="104" y="56"/>
                      <a:pt x="104" y="56"/>
                    </a:cubicBezTo>
                    <a:cubicBezTo>
                      <a:pt x="106" y="51"/>
                      <a:pt x="106" y="51"/>
                      <a:pt x="106" y="51"/>
                    </a:cubicBezTo>
                    <a:cubicBezTo>
                      <a:pt x="108" y="38"/>
                      <a:pt x="108" y="38"/>
                      <a:pt x="108" y="38"/>
                    </a:cubicBezTo>
                    <a:cubicBezTo>
                      <a:pt x="107" y="33"/>
                      <a:pt x="107" y="33"/>
                      <a:pt x="107" y="33"/>
                    </a:cubicBezTo>
                    <a:cubicBezTo>
                      <a:pt x="100" y="32"/>
                      <a:pt x="100" y="32"/>
                      <a:pt x="100" y="32"/>
                    </a:cubicBezTo>
                    <a:cubicBezTo>
                      <a:pt x="100" y="32"/>
                      <a:pt x="100" y="32"/>
                      <a:pt x="100" y="32"/>
                    </a:cubicBezTo>
                    <a:cubicBezTo>
                      <a:pt x="100" y="32"/>
                      <a:pt x="100" y="32"/>
                      <a:pt x="100" y="32"/>
                    </a:cubicBezTo>
                    <a:cubicBezTo>
                      <a:pt x="92" y="28"/>
                      <a:pt x="92" y="28"/>
                      <a:pt x="92" y="28"/>
                    </a:cubicBezTo>
                    <a:cubicBezTo>
                      <a:pt x="91" y="27"/>
                      <a:pt x="91" y="27"/>
                      <a:pt x="91" y="27"/>
                    </a:cubicBezTo>
                    <a:cubicBezTo>
                      <a:pt x="91" y="26"/>
                      <a:pt x="91" y="26"/>
                      <a:pt x="91" y="26"/>
                    </a:cubicBezTo>
                    <a:cubicBezTo>
                      <a:pt x="91" y="26"/>
                      <a:pt x="91" y="26"/>
                      <a:pt x="91" y="26"/>
                    </a:cubicBezTo>
                    <a:cubicBezTo>
                      <a:pt x="90" y="16"/>
                      <a:pt x="90" y="16"/>
                      <a:pt x="90" y="16"/>
                    </a:cubicBezTo>
                    <a:cubicBezTo>
                      <a:pt x="90" y="16"/>
                      <a:pt x="90" y="16"/>
                      <a:pt x="90" y="16"/>
                    </a:cubicBezTo>
                    <a:cubicBezTo>
                      <a:pt x="90" y="14"/>
                      <a:pt x="90" y="14"/>
                      <a:pt x="90" y="14"/>
                    </a:cubicBezTo>
                    <a:lnTo>
                      <a:pt x="101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5" name="íşļïḋé"/>
              <p:cNvSpPr/>
              <p:nvPr/>
            </p:nvSpPr>
            <p:spPr bwMode="auto">
              <a:xfrm>
                <a:off x="3381" y="2706"/>
                <a:ext cx="409" cy="473"/>
              </a:xfrm>
              <a:custGeom>
                <a:avLst/>
                <a:gdLst>
                  <a:gd name="T0" fmla="*/ 150 w 173"/>
                  <a:gd name="T1" fmla="*/ 34 h 200"/>
                  <a:gd name="T2" fmla="*/ 146 w 173"/>
                  <a:gd name="T3" fmla="*/ 26 h 200"/>
                  <a:gd name="T4" fmla="*/ 143 w 173"/>
                  <a:gd name="T5" fmla="*/ 12 h 200"/>
                  <a:gd name="T6" fmla="*/ 136 w 173"/>
                  <a:gd name="T7" fmla="*/ 17 h 200"/>
                  <a:gd name="T8" fmla="*/ 125 w 173"/>
                  <a:gd name="T9" fmla="*/ 15 h 200"/>
                  <a:gd name="T10" fmla="*/ 125 w 173"/>
                  <a:gd name="T11" fmla="*/ 7 h 200"/>
                  <a:gd name="T12" fmla="*/ 122 w 173"/>
                  <a:gd name="T13" fmla="*/ 10 h 200"/>
                  <a:gd name="T14" fmla="*/ 109 w 173"/>
                  <a:gd name="T15" fmla="*/ 22 h 200"/>
                  <a:gd name="T16" fmla="*/ 107 w 173"/>
                  <a:gd name="T17" fmla="*/ 22 h 200"/>
                  <a:gd name="T18" fmla="*/ 99 w 173"/>
                  <a:gd name="T19" fmla="*/ 16 h 200"/>
                  <a:gd name="T20" fmla="*/ 92 w 173"/>
                  <a:gd name="T21" fmla="*/ 13 h 200"/>
                  <a:gd name="T22" fmla="*/ 75 w 173"/>
                  <a:gd name="T23" fmla="*/ 8 h 200"/>
                  <a:gd name="T24" fmla="*/ 66 w 173"/>
                  <a:gd name="T25" fmla="*/ 4 h 200"/>
                  <a:gd name="T26" fmla="*/ 47 w 173"/>
                  <a:gd name="T27" fmla="*/ 0 h 200"/>
                  <a:gd name="T28" fmla="*/ 40 w 173"/>
                  <a:gd name="T29" fmla="*/ 16 h 200"/>
                  <a:gd name="T30" fmla="*/ 34 w 173"/>
                  <a:gd name="T31" fmla="*/ 16 h 200"/>
                  <a:gd name="T32" fmla="*/ 14 w 173"/>
                  <a:gd name="T33" fmla="*/ 26 h 200"/>
                  <a:gd name="T34" fmla="*/ 13 w 173"/>
                  <a:gd name="T35" fmla="*/ 72 h 200"/>
                  <a:gd name="T36" fmla="*/ 9 w 173"/>
                  <a:gd name="T37" fmla="*/ 83 h 200"/>
                  <a:gd name="T38" fmla="*/ 1 w 173"/>
                  <a:gd name="T39" fmla="*/ 109 h 200"/>
                  <a:gd name="T40" fmla="*/ 7 w 173"/>
                  <a:gd name="T41" fmla="*/ 111 h 200"/>
                  <a:gd name="T42" fmla="*/ 17 w 173"/>
                  <a:gd name="T43" fmla="*/ 126 h 200"/>
                  <a:gd name="T44" fmla="*/ 14 w 173"/>
                  <a:gd name="T45" fmla="*/ 132 h 200"/>
                  <a:gd name="T46" fmla="*/ 24 w 173"/>
                  <a:gd name="T47" fmla="*/ 158 h 200"/>
                  <a:gd name="T48" fmla="*/ 38 w 173"/>
                  <a:gd name="T49" fmla="*/ 151 h 200"/>
                  <a:gd name="T50" fmla="*/ 46 w 173"/>
                  <a:gd name="T51" fmla="*/ 151 h 200"/>
                  <a:gd name="T52" fmla="*/ 52 w 173"/>
                  <a:gd name="T53" fmla="*/ 140 h 200"/>
                  <a:gd name="T54" fmla="*/ 68 w 173"/>
                  <a:gd name="T55" fmla="*/ 135 h 200"/>
                  <a:gd name="T56" fmla="*/ 77 w 173"/>
                  <a:gd name="T57" fmla="*/ 151 h 200"/>
                  <a:gd name="T58" fmla="*/ 81 w 173"/>
                  <a:gd name="T59" fmla="*/ 165 h 200"/>
                  <a:gd name="T60" fmla="*/ 71 w 173"/>
                  <a:gd name="T61" fmla="*/ 185 h 200"/>
                  <a:gd name="T62" fmla="*/ 84 w 173"/>
                  <a:gd name="T63" fmla="*/ 187 h 200"/>
                  <a:gd name="T64" fmla="*/ 89 w 173"/>
                  <a:gd name="T65" fmla="*/ 199 h 200"/>
                  <a:gd name="T66" fmla="*/ 102 w 173"/>
                  <a:gd name="T67" fmla="*/ 196 h 200"/>
                  <a:gd name="T68" fmla="*/ 108 w 173"/>
                  <a:gd name="T69" fmla="*/ 178 h 200"/>
                  <a:gd name="T70" fmla="*/ 135 w 173"/>
                  <a:gd name="T71" fmla="*/ 189 h 200"/>
                  <a:gd name="T72" fmla="*/ 128 w 173"/>
                  <a:gd name="T73" fmla="*/ 172 h 200"/>
                  <a:gd name="T74" fmla="*/ 128 w 173"/>
                  <a:gd name="T75" fmla="*/ 170 h 200"/>
                  <a:gd name="T76" fmla="*/ 166 w 173"/>
                  <a:gd name="T77" fmla="*/ 166 h 200"/>
                  <a:gd name="T78" fmla="*/ 167 w 173"/>
                  <a:gd name="T79" fmla="*/ 165 h 200"/>
                  <a:gd name="T80" fmla="*/ 167 w 173"/>
                  <a:gd name="T81" fmla="*/ 163 h 200"/>
                  <a:gd name="T82" fmla="*/ 166 w 173"/>
                  <a:gd name="T83" fmla="*/ 142 h 200"/>
                  <a:gd name="T84" fmla="*/ 170 w 173"/>
                  <a:gd name="T85" fmla="*/ 134 h 200"/>
                  <a:gd name="T86" fmla="*/ 163 w 173"/>
                  <a:gd name="T87" fmla="*/ 126 h 200"/>
                  <a:gd name="T88" fmla="*/ 158 w 173"/>
                  <a:gd name="T89" fmla="*/ 98 h 200"/>
                  <a:gd name="T90" fmla="*/ 151 w 173"/>
                  <a:gd name="T91" fmla="*/ 102 h 200"/>
                  <a:gd name="T92" fmla="*/ 150 w 173"/>
                  <a:gd name="T93" fmla="*/ 84 h 200"/>
                  <a:gd name="T94" fmla="*/ 163 w 173"/>
                  <a:gd name="T95" fmla="*/ 50 h 200"/>
                  <a:gd name="T96" fmla="*/ 150 w 173"/>
                  <a:gd name="T97" fmla="*/ 34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73" h="200">
                    <a:moveTo>
                      <a:pt x="150" y="34"/>
                    </a:moveTo>
                    <a:cubicBezTo>
                      <a:pt x="150" y="34"/>
                      <a:pt x="150" y="34"/>
                      <a:pt x="150" y="34"/>
                    </a:cubicBezTo>
                    <a:cubicBezTo>
                      <a:pt x="150" y="34"/>
                      <a:pt x="150" y="34"/>
                      <a:pt x="150" y="34"/>
                    </a:cubicBezTo>
                    <a:cubicBezTo>
                      <a:pt x="150" y="33"/>
                      <a:pt x="150" y="33"/>
                      <a:pt x="150" y="33"/>
                    </a:cubicBezTo>
                    <a:cubicBezTo>
                      <a:pt x="146" y="27"/>
                      <a:pt x="146" y="27"/>
                      <a:pt x="146" y="27"/>
                    </a:cubicBezTo>
                    <a:cubicBezTo>
                      <a:pt x="146" y="26"/>
                      <a:pt x="146" y="26"/>
                      <a:pt x="146" y="26"/>
                    </a:cubicBezTo>
                    <a:cubicBezTo>
                      <a:pt x="146" y="26"/>
                      <a:pt x="146" y="26"/>
                      <a:pt x="146" y="26"/>
                    </a:cubicBezTo>
                    <a:cubicBezTo>
                      <a:pt x="147" y="16"/>
                      <a:pt x="147" y="16"/>
                      <a:pt x="147" y="16"/>
                    </a:cubicBezTo>
                    <a:cubicBezTo>
                      <a:pt x="147" y="15"/>
                      <a:pt x="146" y="14"/>
                      <a:pt x="143" y="12"/>
                    </a:cubicBezTo>
                    <a:cubicBezTo>
                      <a:pt x="141" y="12"/>
                      <a:pt x="141" y="12"/>
                      <a:pt x="141" y="12"/>
                    </a:cubicBezTo>
                    <a:cubicBezTo>
                      <a:pt x="137" y="17"/>
                      <a:pt x="137" y="17"/>
                      <a:pt x="137" y="17"/>
                    </a:cubicBezTo>
                    <a:cubicBezTo>
                      <a:pt x="136" y="17"/>
                      <a:pt x="136" y="17"/>
                      <a:pt x="136" y="17"/>
                    </a:cubicBezTo>
                    <a:cubicBezTo>
                      <a:pt x="136" y="17"/>
                      <a:pt x="136" y="17"/>
                      <a:pt x="136" y="17"/>
                    </a:cubicBezTo>
                    <a:cubicBezTo>
                      <a:pt x="126" y="22"/>
                      <a:pt x="126" y="22"/>
                      <a:pt x="126" y="22"/>
                    </a:cubicBezTo>
                    <a:cubicBezTo>
                      <a:pt x="125" y="15"/>
                      <a:pt x="125" y="15"/>
                      <a:pt x="125" y="15"/>
                    </a:cubicBezTo>
                    <a:cubicBezTo>
                      <a:pt x="125" y="14"/>
                      <a:pt x="125" y="14"/>
                      <a:pt x="125" y="14"/>
                    </a:cubicBezTo>
                    <a:cubicBezTo>
                      <a:pt x="126" y="11"/>
                      <a:pt x="126" y="11"/>
                      <a:pt x="126" y="11"/>
                    </a:cubicBezTo>
                    <a:cubicBezTo>
                      <a:pt x="125" y="7"/>
                      <a:pt x="125" y="7"/>
                      <a:pt x="125" y="7"/>
                    </a:cubicBezTo>
                    <a:cubicBezTo>
                      <a:pt x="124" y="6"/>
                      <a:pt x="124" y="6"/>
                      <a:pt x="124" y="6"/>
                    </a:cubicBezTo>
                    <a:cubicBezTo>
                      <a:pt x="122" y="10"/>
                      <a:pt x="122" y="10"/>
                      <a:pt x="122" y="10"/>
                    </a:cubicBezTo>
                    <a:cubicBezTo>
                      <a:pt x="122" y="10"/>
                      <a:pt x="122" y="10"/>
                      <a:pt x="122" y="10"/>
                    </a:cubicBezTo>
                    <a:cubicBezTo>
                      <a:pt x="122" y="10"/>
                      <a:pt x="122" y="10"/>
                      <a:pt x="122" y="10"/>
                    </a:cubicBezTo>
                    <a:cubicBezTo>
                      <a:pt x="109" y="21"/>
                      <a:pt x="109" y="21"/>
                      <a:pt x="109" y="21"/>
                    </a:cubicBezTo>
                    <a:cubicBezTo>
                      <a:pt x="109" y="22"/>
                      <a:pt x="109" y="22"/>
                      <a:pt x="109" y="22"/>
                    </a:cubicBezTo>
                    <a:cubicBezTo>
                      <a:pt x="108" y="22"/>
                      <a:pt x="108" y="22"/>
                      <a:pt x="108" y="22"/>
                    </a:cubicBezTo>
                    <a:cubicBezTo>
                      <a:pt x="108" y="22"/>
                      <a:pt x="108" y="22"/>
                      <a:pt x="108" y="22"/>
                    </a:cubicBezTo>
                    <a:cubicBezTo>
                      <a:pt x="107" y="22"/>
                      <a:pt x="107" y="22"/>
                      <a:pt x="107" y="22"/>
                    </a:cubicBezTo>
                    <a:cubicBezTo>
                      <a:pt x="103" y="20"/>
                      <a:pt x="103" y="20"/>
                      <a:pt x="103" y="20"/>
                    </a:cubicBezTo>
                    <a:cubicBezTo>
                      <a:pt x="103" y="20"/>
                      <a:pt x="103" y="20"/>
                      <a:pt x="103" y="20"/>
                    </a:cubicBezTo>
                    <a:cubicBezTo>
                      <a:pt x="99" y="16"/>
                      <a:pt x="99" y="16"/>
                      <a:pt x="99" y="16"/>
                    </a:cubicBezTo>
                    <a:cubicBezTo>
                      <a:pt x="92" y="14"/>
                      <a:pt x="92" y="14"/>
                      <a:pt x="92" y="14"/>
                    </a:cubicBezTo>
                    <a:cubicBezTo>
                      <a:pt x="92" y="14"/>
                      <a:pt x="92" y="14"/>
                      <a:pt x="92" y="14"/>
                    </a:cubicBezTo>
                    <a:cubicBezTo>
                      <a:pt x="92" y="13"/>
                      <a:pt x="92" y="13"/>
                      <a:pt x="92" y="13"/>
                    </a:cubicBezTo>
                    <a:cubicBezTo>
                      <a:pt x="88" y="10"/>
                      <a:pt x="88" y="10"/>
                      <a:pt x="88" y="10"/>
                    </a:cubicBezTo>
                    <a:cubicBezTo>
                      <a:pt x="75" y="8"/>
                      <a:pt x="75" y="8"/>
                      <a:pt x="75" y="8"/>
                    </a:cubicBezTo>
                    <a:cubicBezTo>
                      <a:pt x="75" y="8"/>
                      <a:pt x="75" y="8"/>
                      <a:pt x="75" y="8"/>
                    </a:cubicBezTo>
                    <a:cubicBezTo>
                      <a:pt x="74" y="8"/>
                      <a:pt x="74" y="8"/>
                      <a:pt x="74" y="8"/>
                    </a:cubicBezTo>
                    <a:cubicBezTo>
                      <a:pt x="66" y="3"/>
                      <a:pt x="66" y="3"/>
                      <a:pt x="66" y="3"/>
                    </a:cubicBezTo>
                    <a:cubicBezTo>
                      <a:pt x="66" y="4"/>
                      <a:pt x="66" y="4"/>
                      <a:pt x="66" y="4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48" y="15"/>
                      <a:pt x="48" y="15"/>
                      <a:pt x="48" y="15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10" y="62"/>
                      <a:pt x="10" y="62"/>
                      <a:pt x="10" y="62"/>
                    </a:cubicBezTo>
                    <a:cubicBezTo>
                      <a:pt x="13" y="72"/>
                      <a:pt x="13" y="72"/>
                      <a:pt x="13" y="72"/>
                    </a:cubicBezTo>
                    <a:cubicBezTo>
                      <a:pt x="13" y="74"/>
                      <a:pt x="13" y="74"/>
                      <a:pt x="13" y="74"/>
                    </a:cubicBezTo>
                    <a:cubicBezTo>
                      <a:pt x="12" y="75"/>
                      <a:pt x="12" y="75"/>
                      <a:pt x="12" y="75"/>
                    </a:cubicBezTo>
                    <a:cubicBezTo>
                      <a:pt x="10" y="76"/>
                      <a:pt x="9" y="79"/>
                      <a:pt x="9" y="83"/>
                    </a:cubicBezTo>
                    <a:cubicBezTo>
                      <a:pt x="13" y="99"/>
                      <a:pt x="13" y="99"/>
                      <a:pt x="13" y="99"/>
                    </a:cubicBezTo>
                    <a:cubicBezTo>
                      <a:pt x="12" y="100"/>
                      <a:pt x="12" y="100"/>
                      <a:pt x="12" y="100"/>
                    </a:cubicBezTo>
                    <a:cubicBezTo>
                      <a:pt x="5" y="104"/>
                      <a:pt x="1" y="107"/>
                      <a:pt x="1" y="109"/>
                    </a:cubicBezTo>
                    <a:cubicBezTo>
                      <a:pt x="0" y="114"/>
                      <a:pt x="0" y="114"/>
                      <a:pt x="0" y="114"/>
                    </a:cubicBezTo>
                    <a:cubicBezTo>
                      <a:pt x="7" y="112"/>
                      <a:pt x="7" y="112"/>
                      <a:pt x="7" y="112"/>
                    </a:cubicBezTo>
                    <a:cubicBezTo>
                      <a:pt x="7" y="111"/>
                      <a:pt x="7" y="111"/>
                      <a:pt x="7" y="111"/>
                    </a:cubicBezTo>
                    <a:cubicBezTo>
                      <a:pt x="8" y="111"/>
                      <a:pt x="8" y="111"/>
                      <a:pt x="8" y="111"/>
                    </a:cubicBezTo>
                    <a:cubicBezTo>
                      <a:pt x="12" y="111"/>
                      <a:pt x="15" y="113"/>
                      <a:pt x="16" y="117"/>
                    </a:cubicBezTo>
                    <a:cubicBezTo>
                      <a:pt x="17" y="126"/>
                      <a:pt x="17" y="126"/>
                      <a:pt x="17" y="126"/>
                    </a:cubicBezTo>
                    <a:cubicBezTo>
                      <a:pt x="16" y="127"/>
                      <a:pt x="16" y="127"/>
                      <a:pt x="16" y="127"/>
                    </a:cubicBezTo>
                    <a:cubicBezTo>
                      <a:pt x="16" y="128"/>
                      <a:pt x="16" y="128"/>
                      <a:pt x="16" y="128"/>
                    </a:cubicBezTo>
                    <a:cubicBezTo>
                      <a:pt x="14" y="129"/>
                      <a:pt x="14" y="130"/>
                      <a:pt x="14" y="132"/>
                    </a:cubicBezTo>
                    <a:cubicBezTo>
                      <a:pt x="12" y="141"/>
                      <a:pt x="12" y="141"/>
                      <a:pt x="12" y="141"/>
                    </a:cubicBezTo>
                    <a:cubicBezTo>
                      <a:pt x="13" y="144"/>
                      <a:pt x="14" y="146"/>
                      <a:pt x="16" y="148"/>
                    </a:cubicBezTo>
                    <a:cubicBezTo>
                      <a:pt x="24" y="158"/>
                      <a:pt x="24" y="158"/>
                      <a:pt x="24" y="158"/>
                    </a:cubicBezTo>
                    <a:cubicBezTo>
                      <a:pt x="32" y="152"/>
                      <a:pt x="32" y="152"/>
                      <a:pt x="32" y="152"/>
                    </a:cubicBezTo>
                    <a:cubicBezTo>
                      <a:pt x="38" y="151"/>
                      <a:pt x="38" y="151"/>
                      <a:pt x="38" y="151"/>
                    </a:cubicBezTo>
                    <a:cubicBezTo>
                      <a:pt x="38" y="151"/>
                      <a:pt x="38" y="151"/>
                      <a:pt x="38" y="151"/>
                    </a:cubicBezTo>
                    <a:cubicBezTo>
                      <a:pt x="38" y="152"/>
                      <a:pt x="38" y="152"/>
                      <a:pt x="38" y="152"/>
                    </a:cubicBezTo>
                    <a:cubicBezTo>
                      <a:pt x="42" y="153"/>
                      <a:pt x="42" y="153"/>
                      <a:pt x="42" y="153"/>
                    </a:cubicBezTo>
                    <a:cubicBezTo>
                      <a:pt x="44" y="153"/>
                      <a:pt x="45" y="152"/>
                      <a:pt x="46" y="151"/>
                    </a:cubicBezTo>
                    <a:cubicBezTo>
                      <a:pt x="50" y="146"/>
                      <a:pt x="50" y="146"/>
                      <a:pt x="50" y="146"/>
                    </a:cubicBezTo>
                    <a:cubicBezTo>
                      <a:pt x="49" y="143"/>
                      <a:pt x="49" y="143"/>
                      <a:pt x="49" y="143"/>
                    </a:cubicBezTo>
                    <a:cubicBezTo>
                      <a:pt x="50" y="142"/>
                      <a:pt x="51" y="141"/>
                      <a:pt x="52" y="140"/>
                    </a:cubicBezTo>
                    <a:cubicBezTo>
                      <a:pt x="62" y="140"/>
                      <a:pt x="62" y="140"/>
                      <a:pt x="62" y="140"/>
                    </a:cubicBezTo>
                    <a:cubicBezTo>
                      <a:pt x="64" y="141"/>
                      <a:pt x="65" y="140"/>
                      <a:pt x="65" y="140"/>
                    </a:cubicBezTo>
                    <a:cubicBezTo>
                      <a:pt x="66" y="137"/>
                      <a:pt x="67" y="136"/>
                      <a:pt x="68" y="135"/>
                    </a:cubicBezTo>
                    <a:cubicBezTo>
                      <a:pt x="70" y="135"/>
                      <a:pt x="72" y="135"/>
                      <a:pt x="73" y="136"/>
                    </a:cubicBezTo>
                    <a:cubicBezTo>
                      <a:pt x="76" y="139"/>
                      <a:pt x="78" y="141"/>
                      <a:pt x="78" y="144"/>
                    </a:cubicBezTo>
                    <a:cubicBezTo>
                      <a:pt x="77" y="151"/>
                      <a:pt x="77" y="151"/>
                      <a:pt x="77" y="151"/>
                    </a:cubicBezTo>
                    <a:cubicBezTo>
                      <a:pt x="78" y="152"/>
                      <a:pt x="78" y="152"/>
                      <a:pt x="78" y="152"/>
                    </a:cubicBezTo>
                    <a:cubicBezTo>
                      <a:pt x="81" y="154"/>
                      <a:pt x="82" y="156"/>
                      <a:pt x="82" y="158"/>
                    </a:cubicBezTo>
                    <a:cubicBezTo>
                      <a:pt x="81" y="165"/>
                      <a:pt x="81" y="165"/>
                      <a:pt x="81" y="165"/>
                    </a:cubicBezTo>
                    <a:cubicBezTo>
                      <a:pt x="80" y="169"/>
                      <a:pt x="78" y="172"/>
                      <a:pt x="77" y="172"/>
                    </a:cubicBezTo>
                    <a:cubicBezTo>
                      <a:pt x="77" y="172"/>
                      <a:pt x="77" y="172"/>
                      <a:pt x="77" y="172"/>
                    </a:cubicBezTo>
                    <a:cubicBezTo>
                      <a:pt x="71" y="185"/>
                      <a:pt x="71" y="185"/>
                      <a:pt x="71" y="185"/>
                    </a:cubicBezTo>
                    <a:cubicBezTo>
                      <a:pt x="73" y="186"/>
                      <a:pt x="73" y="186"/>
                      <a:pt x="73" y="186"/>
                    </a:cubicBezTo>
                    <a:cubicBezTo>
                      <a:pt x="82" y="186"/>
                      <a:pt x="82" y="186"/>
                      <a:pt x="82" y="186"/>
                    </a:cubicBezTo>
                    <a:cubicBezTo>
                      <a:pt x="84" y="187"/>
                      <a:pt x="84" y="187"/>
                      <a:pt x="84" y="187"/>
                    </a:cubicBezTo>
                    <a:cubicBezTo>
                      <a:pt x="84" y="188"/>
                      <a:pt x="84" y="188"/>
                      <a:pt x="84" y="188"/>
                    </a:cubicBezTo>
                    <a:cubicBezTo>
                      <a:pt x="82" y="192"/>
                      <a:pt x="82" y="195"/>
                      <a:pt x="82" y="197"/>
                    </a:cubicBezTo>
                    <a:cubicBezTo>
                      <a:pt x="86" y="199"/>
                      <a:pt x="88" y="200"/>
                      <a:pt x="89" y="199"/>
                    </a:cubicBezTo>
                    <a:cubicBezTo>
                      <a:pt x="94" y="197"/>
                      <a:pt x="94" y="197"/>
                      <a:pt x="94" y="197"/>
                    </a:cubicBezTo>
                    <a:cubicBezTo>
                      <a:pt x="97" y="196"/>
                      <a:pt x="97" y="196"/>
                      <a:pt x="97" y="196"/>
                    </a:cubicBezTo>
                    <a:cubicBezTo>
                      <a:pt x="102" y="196"/>
                      <a:pt x="102" y="196"/>
                      <a:pt x="102" y="196"/>
                    </a:cubicBezTo>
                    <a:cubicBezTo>
                      <a:pt x="108" y="190"/>
                      <a:pt x="108" y="190"/>
                      <a:pt x="108" y="190"/>
                    </a:cubicBezTo>
                    <a:cubicBezTo>
                      <a:pt x="108" y="183"/>
                      <a:pt x="108" y="183"/>
                      <a:pt x="108" y="183"/>
                    </a:cubicBezTo>
                    <a:cubicBezTo>
                      <a:pt x="107" y="181"/>
                      <a:pt x="108" y="179"/>
                      <a:pt x="108" y="178"/>
                    </a:cubicBezTo>
                    <a:cubicBezTo>
                      <a:pt x="110" y="177"/>
                      <a:pt x="113" y="177"/>
                      <a:pt x="118" y="180"/>
                    </a:cubicBezTo>
                    <a:cubicBezTo>
                      <a:pt x="128" y="186"/>
                      <a:pt x="128" y="186"/>
                      <a:pt x="128" y="186"/>
                    </a:cubicBezTo>
                    <a:cubicBezTo>
                      <a:pt x="131" y="188"/>
                      <a:pt x="133" y="189"/>
                      <a:pt x="135" y="189"/>
                    </a:cubicBezTo>
                    <a:cubicBezTo>
                      <a:pt x="135" y="188"/>
                      <a:pt x="135" y="188"/>
                      <a:pt x="135" y="188"/>
                    </a:cubicBezTo>
                    <a:cubicBezTo>
                      <a:pt x="136" y="187"/>
                      <a:pt x="135" y="184"/>
                      <a:pt x="133" y="180"/>
                    </a:cubicBezTo>
                    <a:cubicBezTo>
                      <a:pt x="128" y="172"/>
                      <a:pt x="128" y="172"/>
                      <a:pt x="128" y="172"/>
                    </a:cubicBezTo>
                    <a:cubicBezTo>
                      <a:pt x="128" y="171"/>
                      <a:pt x="128" y="171"/>
                      <a:pt x="128" y="171"/>
                    </a:cubicBezTo>
                    <a:cubicBezTo>
                      <a:pt x="128" y="171"/>
                      <a:pt x="128" y="171"/>
                      <a:pt x="128" y="171"/>
                    </a:cubicBezTo>
                    <a:cubicBezTo>
                      <a:pt x="128" y="170"/>
                      <a:pt x="128" y="170"/>
                      <a:pt x="128" y="170"/>
                    </a:cubicBezTo>
                    <a:cubicBezTo>
                      <a:pt x="134" y="163"/>
                      <a:pt x="139" y="160"/>
                      <a:pt x="146" y="163"/>
                    </a:cubicBezTo>
                    <a:cubicBezTo>
                      <a:pt x="160" y="170"/>
                      <a:pt x="160" y="170"/>
                      <a:pt x="160" y="170"/>
                    </a:cubicBezTo>
                    <a:cubicBezTo>
                      <a:pt x="166" y="166"/>
                      <a:pt x="166" y="166"/>
                      <a:pt x="166" y="166"/>
                    </a:cubicBezTo>
                    <a:cubicBezTo>
                      <a:pt x="167" y="166"/>
                      <a:pt x="167" y="166"/>
                      <a:pt x="167" y="166"/>
                    </a:cubicBezTo>
                    <a:cubicBezTo>
                      <a:pt x="167" y="165"/>
                      <a:pt x="167" y="165"/>
                      <a:pt x="167" y="165"/>
                    </a:cubicBezTo>
                    <a:cubicBezTo>
                      <a:pt x="167" y="165"/>
                      <a:pt x="167" y="165"/>
                      <a:pt x="167" y="165"/>
                    </a:cubicBezTo>
                    <a:cubicBezTo>
                      <a:pt x="166" y="164"/>
                      <a:pt x="166" y="164"/>
                      <a:pt x="166" y="164"/>
                    </a:cubicBezTo>
                    <a:cubicBezTo>
                      <a:pt x="166" y="164"/>
                      <a:pt x="166" y="164"/>
                      <a:pt x="166" y="164"/>
                    </a:cubicBezTo>
                    <a:cubicBezTo>
                      <a:pt x="167" y="163"/>
                      <a:pt x="167" y="163"/>
                      <a:pt x="167" y="163"/>
                    </a:cubicBezTo>
                    <a:cubicBezTo>
                      <a:pt x="172" y="155"/>
                      <a:pt x="173" y="149"/>
                      <a:pt x="172" y="146"/>
                    </a:cubicBezTo>
                    <a:cubicBezTo>
                      <a:pt x="170" y="143"/>
                      <a:pt x="168" y="142"/>
                      <a:pt x="167" y="142"/>
                    </a:cubicBezTo>
                    <a:cubicBezTo>
                      <a:pt x="166" y="142"/>
                      <a:pt x="166" y="142"/>
                      <a:pt x="166" y="142"/>
                    </a:cubicBezTo>
                    <a:cubicBezTo>
                      <a:pt x="165" y="138"/>
                      <a:pt x="165" y="138"/>
                      <a:pt x="165" y="138"/>
                    </a:cubicBezTo>
                    <a:cubicBezTo>
                      <a:pt x="166" y="138"/>
                      <a:pt x="166" y="138"/>
                      <a:pt x="166" y="138"/>
                    </a:cubicBezTo>
                    <a:cubicBezTo>
                      <a:pt x="168" y="136"/>
                      <a:pt x="170" y="135"/>
                      <a:pt x="170" y="134"/>
                    </a:cubicBezTo>
                    <a:cubicBezTo>
                      <a:pt x="169" y="132"/>
                      <a:pt x="169" y="132"/>
                      <a:pt x="169" y="132"/>
                    </a:cubicBezTo>
                    <a:cubicBezTo>
                      <a:pt x="163" y="126"/>
                      <a:pt x="163" y="126"/>
                      <a:pt x="163" y="126"/>
                    </a:cubicBezTo>
                    <a:cubicBezTo>
                      <a:pt x="163" y="126"/>
                      <a:pt x="163" y="126"/>
                      <a:pt x="163" y="126"/>
                    </a:cubicBezTo>
                    <a:cubicBezTo>
                      <a:pt x="163" y="125"/>
                      <a:pt x="163" y="125"/>
                      <a:pt x="163" y="125"/>
                    </a:cubicBezTo>
                    <a:cubicBezTo>
                      <a:pt x="160" y="116"/>
                      <a:pt x="160" y="116"/>
                      <a:pt x="160" y="116"/>
                    </a:cubicBezTo>
                    <a:cubicBezTo>
                      <a:pt x="158" y="110"/>
                      <a:pt x="158" y="104"/>
                      <a:pt x="158" y="98"/>
                    </a:cubicBezTo>
                    <a:cubicBezTo>
                      <a:pt x="158" y="94"/>
                      <a:pt x="158" y="94"/>
                      <a:pt x="158" y="94"/>
                    </a:cubicBezTo>
                    <a:cubicBezTo>
                      <a:pt x="154" y="98"/>
                      <a:pt x="154" y="98"/>
                      <a:pt x="154" y="98"/>
                    </a:cubicBezTo>
                    <a:cubicBezTo>
                      <a:pt x="151" y="102"/>
                      <a:pt x="151" y="102"/>
                      <a:pt x="151" y="102"/>
                    </a:cubicBezTo>
                    <a:cubicBezTo>
                      <a:pt x="150" y="85"/>
                      <a:pt x="150" y="85"/>
                      <a:pt x="150" y="85"/>
                    </a:cubicBezTo>
                    <a:cubicBezTo>
                      <a:pt x="150" y="85"/>
                      <a:pt x="150" y="85"/>
                      <a:pt x="150" y="85"/>
                    </a:cubicBezTo>
                    <a:cubicBezTo>
                      <a:pt x="150" y="84"/>
                      <a:pt x="150" y="84"/>
                      <a:pt x="150" y="84"/>
                    </a:cubicBezTo>
                    <a:cubicBezTo>
                      <a:pt x="150" y="84"/>
                      <a:pt x="150" y="84"/>
                      <a:pt x="150" y="84"/>
                    </a:cubicBezTo>
                    <a:cubicBezTo>
                      <a:pt x="159" y="71"/>
                      <a:pt x="165" y="64"/>
                      <a:pt x="167" y="62"/>
                    </a:cubicBezTo>
                    <a:cubicBezTo>
                      <a:pt x="163" y="50"/>
                      <a:pt x="163" y="50"/>
                      <a:pt x="163" y="50"/>
                    </a:cubicBezTo>
                    <a:cubicBezTo>
                      <a:pt x="162" y="44"/>
                      <a:pt x="161" y="40"/>
                      <a:pt x="161" y="38"/>
                    </a:cubicBezTo>
                    <a:cubicBezTo>
                      <a:pt x="154" y="35"/>
                      <a:pt x="154" y="35"/>
                      <a:pt x="154" y="35"/>
                    </a:cubicBezTo>
                    <a:lnTo>
                      <a:pt x="150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6" name="îṥḻíḋé"/>
              <p:cNvSpPr/>
              <p:nvPr/>
            </p:nvSpPr>
            <p:spPr bwMode="auto">
              <a:xfrm>
                <a:off x="3333" y="2433"/>
                <a:ext cx="578" cy="363"/>
              </a:xfrm>
              <a:custGeom>
                <a:avLst/>
                <a:gdLst>
                  <a:gd name="T0" fmla="*/ 32 w 244"/>
                  <a:gd name="T1" fmla="*/ 5 h 153"/>
                  <a:gd name="T2" fmla="*/ 43 w 244"/>
                  <a:gd name="T3" fmla="*/ 12 h 153"/>
                  <a:gd name="T4" fmla="*/ 49 w 244"/>
                  <a:gd name="T5" fmla="*/ 20 h 153"/>
                  <a:gd name="T6" fmla="*/ 44 w 244"/>
                  <a:gd name="T7" fmla="*/ 26 h 153"/>
                  <a:gd name="T8" fmla="*/ 30 w 244"/>
                  <a:gd name="T9" fmla="*/ 29 h 153"/>
                  <a:gd name="T10" fmla="*/ 32 w 244"/>
                  <a:gd name="T11" fmla="*/ 37 h 153"/>
                  <a:gd name="T12" fmla="*/ 36 w 244"/>
                  <a:gd name="T13" fmla="*/ 54 h 153"/>
                  <a:gd name="T14" fmla="*/ 45 w 244"/>
                  <a:gd name="T15" fmla="*/ 57 h 153"/>
                  <a:gd name="T16" fmla="*/ 46 w 244"/>
                  <a:gd name="T17" fmla="*/ 58 h 153"/>
                  <a:gd name="T18" fmla="*/ 51 w 244"/>
                  <a:gd name="T19" fmla="*/ 65 h 153"/>
                  <a:gd name="T20" fmla="*/ 54 w 244"/>
                  <a:gd name="T21" fmla="*/ 73 h 153"/>
                  <a:gd name="T22" fmla="*/ 40 w 244"/>
                  <a:gd name="T23" fmla="*/ 92 h 153"/>
                  <a:gd name="T24" fmla="*/ 2 w 244"/>
                  <a:gd name="T25" fmla="*/ 102 h 153"/>
                  <a:gd name="T26" fmla="*/ 4 w 244"/>
                  <a:gd name="T27" fmla="*/ 116 h 153"/>
                  <a:gd name="T28" fmla="*/ 19 w 244"/>
                  <a:gd name="T29" fmla="*/ 143 h 153"/>
                  <a:gd name="T30" fmla="*/ 20 w 244"/>
                  <a:gd name="T31" fmla="*/ 143 h 153"/>
                  <a:gd name="T32" fmla="*/ 26 w 244"/>
                  <a:gd name="T33" fmla="*/ 151 h 153"/>
                  <a:gd name="T34" fmla="*/ 30 w 244"/>
                  <a:gd name="T35" fmla="*/ 138 h 153"/>
                  <a:gd name="T36" fmla="*/ 39 w 244"/>
                  <a:gd name="T37" fmla="*/ 127 h 153"/>
                  <a:gd name="T38" fmla="*/ 56 w 244"/>
                  <a:gd name="T39" fmla="*/ 127 h 153"/>
                  <a:gd name="T40" fmla="*/ 63 w 244"/>
                  <a:gd name="T41" fmla="*/ 111 h 153"/>
                  <a:gd name="T42" fmla="*/ 80 w 244"/>
                  <a:gd name="T43" fmla="*/ 111 h 153"/>
                  <a:gd name="T44" fmla="*/ 109 w 244"/>
                  <a:gd name="T45" fmla="*/ 121 h 153"/>
                  <a:gd name="T46" fmla="*/ 110 w 244"/>
                  <a:gd name="T47" fmla="*/ 121 h 153"/>
                  <a:gd name="T48" fmla="*/ 121 w 244"/>
                  <a:gd name="T49" fmla="*/ 127 h 153"/>
                  <a:gd name="T50" fmla="*/ 121 w 244"/>
                  <a:gd name="T51" fmla="*/ 127 h 153"/>
                  <a:gd name="T52" fmla="*/ 132 w 244"/>
                  <a:gd name="T53" fmla="*/ 128 h 153"/>
                  <a:gd name="T54" fmla="*/ 142 w 244"/>
                  <a:gd name="T55" fmla="*/ 115 h 153"/>
                  <a:gd name="T56" fmla="*/ 148 w 244"/>
                  <a:gd name="T57" fmla="*/ 120 h 153"/>
                  <a:gd name="T58" fmla="*/ 149 w 244"/>
                  <a:gd name="T59" fmla="*/ 129 h 153"/>
                  <a:gd name="T60" fmla="*/ 159 w 244"/>
                  <a:gd name="T61" fmla="*/ 123 h 153"/>
                  <a:gd name="T62" fmla="*/ 165 w 244"/>
                  <a:gd name="T63" fmla="*/ 123 h 153"/>
                  <a:gd name="T64" fmla="*/ 170 w 244"/>
                  <a:gd name="T65" fmla="*/ 141 h 153"/>
                  <a:gd name="T66" fmla="*/ 194 w 244"/>
                  <a:gd name="T67" fmla="*/ 130 h 153"/>
                  <a:gd name="T68" fmla="*/ 215 w 244"/>
                  <a:gd name="T69" fmla="*/ 121 h 153"/>
                  <a:gd name="T70" fmla="*/ 237 w 244"/>
                  <a:gd name="T71" fmla="*/ 114 h 153"/>
                  <a:gd name="T72" fmla="*/ 242 w 244"/>
                  <a:gd name="T73" fmla="*/ 111 h 153"/>
                  <a:gd name="T74" fmla="*/ 230 w 244"/>
                  <a:gd name="T75" fmla="*/ 77 h 153"/>
                  <a:gd name="T76" fmla="*/ 236 w 244"/>
                  <a:gd name="T77" fmla="*/ 67 h 153"/>
                  <a:gd name="T78" fmla="*/ 222 w 244"/>
                  <a:gd name="T79" fmla="*/ 63 h 153"/>
                  <a:gd name="T80" fmla="*/ 215 w 244"/>
                  <a:gd name="T81" fmla="*/ 55 h 153"/>
                  <a:gd name="T82" fmla="*/ 214 w 244"/>
                  <a:gd name="T83" fmla="*/ 54 h 153"/>
                  <a:gd name="T84" fmla="*/ 186 w 244"/>
                  <a:gd name="T85" fmla="*/ 47 h 153"/>
                  <a:gd name="T86" fmla="*/ 162 w 244"/>
                  <a:gd name="T87" fmla="*/ 47 h 153"/>
                  <a:gd name="T88" fmla="*/ 108 w 244"/>
                  <a:gd name="T89" fmla="*/ 25 h 153"/>
                  <a:gd name="T90" fmla="*/ 72 w 244"/>
                  <a:gd name="T91" fmla="*/ 0 h 153"/>
                  <a:gd name="T92" fmla="*/ 37 w 244"/>
                  <a:gd name="T93" fmla="*/ 3 h 153"/>
                  <a:gd name="T94" fmla="*/ 31 w 244"/>
                  <a:gd name="T95" fmla="*/ 1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44" h="153">
                    <a:moveTo>
                      <a:pt x="31" y="1"/>
                    </a:moveTo>
                    <a:cubicBezTo>
                      <a:pt x="30" y="2"/>
                      <a:pt x="30" y="2"/>
                      <a:pt x="30" y="2"/>
                    </a:cubicBezTo>
                    <a:cubicBezTo>
                      <a:pt x="32" y="5"/>
                      <a:pt x="32" y="5"/>
                      <a:pt x="32" y="5"/>
                    </a:cubicBezTo>
                    <a:cubicBezTo>
                      <a:pt x="43" y="12"/>
                      <a:pt x="43" y="12"/>
                      <a:pt x="43" y="12"/>
                    </a:cubicBezTo>
                    <a:cubicBezTo>
                      <a:pt x="43" y="12"/>
                      <a:pt x="43" y="12"/>
                      <a:pt x="43" y="12"/>
                    </a:cubicBezTo>
                    <a:cubicBezTo>
                      <a:pt x="43" y="12"/>
                      <a:pt x="43" y="12"/>
                      <a:pt x="43" y="12"/>
                    </a:cubicBezTo>
                    <a:cubicBezTo>
                      <a:pt x="43" y="12"/>
                      <a:pt x="43" y="12"/>
                      <a:pt x="43" y="12"/>
                    </a:cubicBezTo>
                    <a:cubicBezTo>
                      <a:pt x="50" y="19"/>
                      <a:pt x="50" y="19"/>
                      <a:pt x="50" y="19"/>
                    </a:cubicBezTo>
                    <a:cubicBezTo>
                      <a:pt x="49" y="20"/>
                      <a:pt x="49" y="20"/>
                      <a:pt x="49" y="20"/>
                    </a:cubicBezTo>
                    <a:cubicBezTo>
                      <a:pt x="45" y="25"/>
                      <a:pt x="45" y="25"/>
                      <a:pt x="45" y="25"/>
                    </a:cubicBezTo>
                    <a:cubicBezTo>
                      <a:pt x="44" y="25"/>
                      <a:pt x="44" y="25"/>
                      <a:pt x="44" y="25"/>
                    </a:cubicBezTo>
                    <a:cubicBezTo>
                      <a:pt x="44" y="26"/>
                      <a:pt x="44" y="26"/>
                      <a:pt x="44" y="26"/>
                    </a:cubicBezTo>
                    <a:cubicBezTo>
                      <a:pt x="37" y="26"/>
                      <a:pt x="37" y="26"/>
                      <a:pt x="37" y="26"/>
                    </a:cubicBezTo>
                    <a:cubicBezTo>
                      <a:pt x="33" y="27"/>
                      <a:pt x="33" y="27"/>
                      <a:pt x="33" y="27"/>
                    </a:cubicBezTo>
                    <a:cubicBezTo>
                      <a:pt x="30" y="29"/>
                      <a:pt x="30" y="29"/>
                      <a:pt x="30" y="29"/>
                    </a:cubicBezTo>
                    <a:cubicBezTo>
                      <a:pt x="32" y="33"/>
                      <a:pt x="32" y="33"/>
                      <a:pt x="32" y="33"/>
                    </a:cubicBezTo>
                    <a:cubicBezTo>
                      <a:pt x="32" y="33"/>
                      <a:pt x="32" y="33"/>
                      <a:pt x="32" y="33"/>
                    </a:cubicBezTo>
                    <a:cubicBezTo>
                      <a:pt x="32" y="37"/>
                      <a:pt x="32" y="37"/>
                      <a:pt x="32" y="37"/>
                    </a:cubicBezTo>
                    <a:cubicBezTo>
                      <a:pt x="36" y="43"/>
                      <a:pt x="36" y="43"/>
                      <a:pt x="36" y="43"/>
                    </a:cubicBezTo>
                    <a:cubicBezTo>
                      <a:pt x="36" y="43"/>
                      <a:pt x="36" y="43"/>
                      <a:pt x="36" y="43"/>
                    </a:cubicBezTo>
                    <a:cubicBezTo>
                      <a:pt x="36" y="54"/>
                      <a:pt x="36" y="54"/>
                      <a:pt x="36" y="54"/>
                    </a:cubicBezTo>
                    <a:cubicBezTo>
                      <a:pt x="39" y="55"/>
                      <a:pt x="39" y="55"/>
                      <a:pt x="39" y="55"/>
                    </a:cubicBezTo>
                    <a:cubicBezTo>
                      <a:pt x="44" y="57"/>
                      <a:pt x="44" y="57"/>
                      <a:pt x="44" y="57"/>
                    </a:cubicBezTo>
                    <a:cubicBezTo>
                      <a:pt x="45" y="57"/>
                      <a:pt x="45" y="57"/>
                      <a:pt x="45" y="57"/>
                    </a:cubicBezTo>
                    <a:cubicBezTo>
                      <a:pt x="45" y="57"/>
                      <a:pt x="45" y="57"/>
                      <a:pt x="45" y="57"/>
                    </a:cubicBezTo>
                    <a:cubicBezTo>
                      <a:pt x="45" y="57"/>
                      <a:pt x="45" y="57"/>
                      <a:pt x="45" y="57"/>
                    </a:cubicBezTo>
                    <a:cubicBezTo>
                      <a:pt x="46" y="58"/>
                      <a:pt x="46" y="58"/>
                      <a:pt x="46" y="58"/>
                    </a:cubicBezTo>
                    <a:cubicBezTo>
                      <a:pt x="51" y="65"/>
                      <a:pt x="51" y="65"/>
                      <a:pt x="51" y="65"/>
                    </a:cubicBezTo>
                    <a:cubicBezTo>
                      <a:pt x="51" y="65"/>
                      <a:pt x="51" y="65"/>
                      <a:pt x="51" y="65"/>
                    </a:cubicBezTo>
                    <a:cubicBezTo>
                      <a:pt x="51" y="65"/>
                      <a:pt x="51" y="65"/>
                      <a:pt x="51" y="65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4" y="78"/>
                      <a:pt x="54" y="78"/>
                      <a:pt x="54" y="78"/>
                    </a:cubicBezTo>
                    <a:cubicBezTo>
                      <a:pt x="53" y="81"/>
                      <a:pt x="52" y="83"/>
                      <a:pt x="52" y="85"/>
                    </a:cubicBezTo>
                    <a:cubicBezTo>
                      <a:pt x="50" y="87"/>
                      <a:pt x="46" y="90"/>
                      <a:pt x="40" y="92"/>
                    </a:cubicBezTo>
                    <a:cubicBezTo>
                      <a:pt x="27" y="100"/>
                      <a:pt x="27" y="100"/>
                      <a:pt x="27" y="100"/>
                    </a:cubicBezTo>
                    <a:cubicBezTo>
                      <a:pt x="26" y="100"/>
                      <a:pt x="26" y="100"/>
                      <a:pt x="26" y="100"/>
                    </a:cubicBezTo>
                    <a:cubicBezTo>
                      <a:pt x="2" y="102"/>
                      <a:pt x="2" y="102"/>
                      <a:pt x="2" y="102"/>
                    </a:cubicBezTo>
                    <a:cubicBezTo>
                      <a:pt x="0" y="108"/>
                      <a:pt x="0" y="108"/>
                      <a:pt x="0" y="108"/>
                    </a:cubicBezTo>
                    <a:cubicBezTo>
                      <a:pt x="4" y="116"/>
                      <a:pt x="4" y="116"/>
                      <a:pt x="4" y="116"/>
                    </a:cubicBezTo>
                    <a:cubicBezTo>
                      <a:pt x="4" y="116"/>
                      <a:pt x="4" y="116"/>
                      <a:pt x="4" y="116"/>
                    </a:cubicBezTo>
                    <a:cubicBezTo>
                      <a:pt x="4" y="117"/>
                      <a:pt x="4" y="117"/>
                      <a:pt x="4" y="117"/>
                    </a:cubicBezTo>
                    <a:cubicBezTo>
                      <a:pt x="6" y="127"/>
                      <a:pt x="6" y="127"/>
                      <a:pt x="6" y="127"/>
                    </a:cubicBezTo>
                    <a:cubicBezTo>
                      <a:pt x="19" y="143"/>
                      <a:pt x="19" y="143"/>
                      <a:pt x="19" y="143"/>
                    </a:cubicBezTo>
                    <a:cubicBezTo>
                      <a:pt x="20" y="143"/>
                      <a:pt x="20" y="143"/>
                      <a:pt x="20" y="143"/>
                    </a:cubicBezTo>
                    <a:cubicBezTo>
                      <a:pt x="20" y="143"/>
                      <a:pt x="20" y="143"/>
                      <a:pt x="20" y="143"/>
                    </a:cubicBezTo>
                    <a:cubicBezTo>
                      <a:pt x="20" y="143"/>
                      <a:pt x="20" y="143"/>
                      <a:pt x="20" y="143"/>
                    </a:cubicBezTo>
                    <a:cubicBezTo>
                      <a:pt x="25" y="153"/>
                      <a:pt x="25" y="153"/>
                      <a:pt x="25" y="153"/>
                    </a:cubicBezTo>
                    <a:cubicBezTo>
                      <a:pt x="26" y="151"/>
                      <a:pt x="26" y="151"/>
                      <a:pt x="26" y="151"/>
                    </a:cubicBezTo>
                    <a:cubicBezTo>
                      <a:pt x="26" y="151"/>
                      <a:pt x="26" y="151"/>
                      <a:pt x="26" y="151"/>
                    </a:cubicBezTo>
                    <a:cubicBezTo>
                      <a:pt x="30" y="139"/>
                      <a:pt x="30" y="139"/>
                      <a:pt x="30" y="139"/>
                    </a:cubicBezTo>
                    <a:cubicBezTo>
                      <a:pt x="30" y="139"/>
                      <a:pt x="30" y="139"/>
                      <a:pt x="30" y="139"/>
                    </a:cubicBezTo>
                    <a:cubicBezTo>
                      <a:pt x="30" y="138"/>
                      <a:pt x="30" y="138"/>
                      <a:pt x="30" y="138"/>
                    </a:cubicBezTo>
                    <a:cubicBezTo>
                      <a:pt x="30" y="138"/>
                      <a:pt x="30" y="138"/>
                      <a:pt x="30" y="138"/>
                    </a:cubicBezTo>
                    <a:cubicBezTo>
                      <a:pt x="38" y="128"/>
                      <a:pt x="38" y="128"/>
                      <a:pt x="38" y="128"/>
                    </a:cubicBezTo>
                    <a:cubicBezTo>
                      <a:pt x="39" y="127"/>
                      <a:pt x="39" y="127"/>
                      <a:pt x="39" y="127"/>
                    </a:cubicBezTo>
                    <a:cubicBezTo>
                      <a:pt x="49" y="123"/>
                      <a:pt x="49" y="123"/>
                      <a:pt x="49" y="123"/>
                    </a:cubicBezTo>
                    <a:cubicBezTo>
                      <a:pt x="50" y="123"/>
                      <a:pt x="50" y="123"/>
                      <a:pt x="50" y="123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64" y="126"/>
                      <a:pt x="64" y="126"/>
                      <a:pt x="64" y="126"/>
                    </a:cubicBezTo>
                    <a:cubicBezTo>
                      <a:pt x="62" y="112"/>
                      <a:pt x="62" y="112"/>
                      <a:pt x="62" y="112"/>
                    </a:cubicBezTo>
                    <a:cubicBezTo>
                      <a:pt x="63" y="111"/>
                      <a:pt x="63" y="111"/>
                      <a:pt x="63" y="111"/>
                    </a:cubicBezTo>
                    <a:cubicBezTo>
                      <a:pt x="71" y="111"/>
                      <a:pt x="71" y="111"/>
                      <a:pt x="71" y="111"/>
                    </a:cubicBezTo>
                    <a:cubicBezTo>
                      <a:pt x="79" y="111"/>
                      <a:pt x="79" y="111"/>
                      <a:pt x="79" y="111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96" y="119"/>
                      <a:pt x="96" y="119"/>
                      <a:pt x="96" y="119"/>
                    </a:cubicBezTo>
                    <a:cubicBezTo>
                      <a:pt x="109" y="121"/>
                      <a:pt x="109" y="121"/>
                      <a:pt x="109" y="121"/>
                    </a:cubicBezTo>
                    <a:cubicBezTo>
                      <a:pt x="110" y="121"/>
                      <a:pt x="110" y="121"/>
                      <a:pt x="110" y="121"/>
                    </a:cubicBezTo>
                    <a:cubicBezTo>
                      <a:pt x="110" y="121"/>
                      <a:pt x="110" y="121"/>
                      <a:pt x="110" y="121"/>
                    </a:cubicBezTo>
                    <a:cubicBezTo>
                      <a:pt x="110" y="121"/>
                      <a:pt x="110" y="121"/>
                      <a:pt x="110" y="121"/>
                    </a:cubicBezTo>
                    <a:cubicBezTo>
                      <a:pt x="114" y="125"/>
                      <a:pt x="114" y="125"/>
                      <a:pt x="114" y="125"/>
                    </a:cubicBezTo>
                    <a:cubicBezTo>
                      <a:pt x="121" y="127"/>
                      <a:pt x="121" y="127"/>
                      <a:pt x="121" y="127"/>
                    </a:cubicBezTo>
                    <a:cubicBezTo>
                      <a:pt x="121" y="127"/>
                      <a:pt x="121" y="127"/>
                      <a:pt x="121" y="127"/>
                    </a:cubicBezTo>
                    <a:cubicBezTo>
                      <a:pt x="121" y="127"/>
                      <a:pt x="121" y="127"/>
                      <a:pt x="121" y="127"/>
                    </a:cubicBezTo>
                    <a:cubicBezTo>
                      <a:pt x="121" y="127"/>
                      <a:pt x="121" y="127"/>
                      <a:pt x="121" y="127"/>
                    </a:cubicBezTo>
                    <a:cubicBezTo>
                      <a:pt x="121" y="127"/>
                      <a:pt x="121" y="127"/>
                      <a:pt x="121" y="127"/>
                    </a:cubicBezTo>
                    <a:cubicBezTo>
                      <a:pt x="125" y="131"/>
                      <a:pt x="125" y="131"/>
                      <a:pt x="125" y="131"/>
                    </a:cubicBezTo>
                    <a:cubicBezTo>
                      <a:pt x="127" y="132"/>
                      <a:pt x="127" y="132"/>
                      <a:pt x="127" y="132"/>
                    </a:cubicBezTo>
                    <a:cubicBezTo>
                      <a:pt x="132" y="128"/>
                      <a:pt x="132" y="128"/>
                      <a:pt x="132" y="128"/>
                    </a:cubicBezTo>
                    <a:cubicBezTo>
                      <a:pt x="132" y="127"/>
                      <a:pt x="132" y="127"/>
                      <a:pt x="132" y="127"/>
                    </a:cubicBezTo>
                    <a:cubicBezTo>
                      <a:pt x="138" y="122"/>
                      <a:pt x="138" y="122"/>
                      <a:pt x="138" y="122"/>
                    </a:cubicBezTo>
                    <a:cubicBezTo>
                      <a:pt x="142" y="115"/>
                      <a:pt x="142" y="115"/>
                      <a:pt x="142" y="115"/>
                    </a:cubicBezTo>
                    <a:cubicBezTo>
                      <a:pt x="148" y="119"/>
                      <a:pt x="148" y="119"/>
                      <a:pt x="148" y="119"/>
                    </a:cubicBezTo>
                    <a:cubicBezTo>
                      <a:pt x="148" y="119"/>
                      <a:pt x="148" y="119"/>
                      <a:pt x="148" y="119"/>
                    </a:cubicBezTo>
                    <a:cubicBezTo>
                      <a:pt x="148" y="120"/>
                      <a:pt x="148" y="120"/>
                      <a:pt x="148" y="120"/>
                    </a:cubicBezTo>
                    <a:cubicBezTo>
                      <a:pt x="150" y="125"/>
                      <a:pt x="150" y="125"/>
                      <a:pt x="150" y="125"/>
                    </a:cubicBezTo>
                    <a:cubicBezTo>
                      <a:pt x="150" y="126"/>
                      <a:pt x="150" y="126"/>
                      <a:pt x="150" y="126"/>
                    </a:cubicBezTo>
                    <a:cubicBezTo>
                      <a:pt x="149" y="129"/>
                      <a:pt x="149" y="129"/>
                      <a:pt x="149" y="129"/>
                    </a:cubicBezTo>
                    <a:cubicBezTo>
                      <a:pt x="150" y="130"/>
                      <a:pt x="150" y="130"/>
                      <a:pt x="150" y="130"/>
                    </a:cubicBezTo>
                    <a:cubicBezTo>
                      <a:pt x="154" y="128"/>
                      <a:pt x="154" y="128"/>
                      <a:pt x="154" y="128"/>
                    </a:cubicBezTo>
                    <a:cubicBezTo>
                      <a:pt x="159" y="123"/>
                      <a:pt x="159" y="123"/>
                      <a:pt x="159" y="123"/>
                    </a:cubicBezTo>
                    <a:cubicBezTo>
                      <a:pt x="164" y="123"/>
                      <a:pt x="164" y="123"/>
                      <a:pt x="164" y="123"/>
                    </a:cubicBezTo>
                    <a:cubicBezTo>
                      <a:pt x="164" y="123"/>
                      <a:pt x="164" y="123"/>
                      <a:pt x="164" y="123"/>
                    </a:cubicBezTo>
                    <a:cubicBezTo>
                      <a:pt x="165" y="123"/>
                      <a:pt x="165" y="123"/>
                      <a:pt x="165" y="123"/>
                    </a:cubicBezTo>
                    <a:cubicBezTo>
                      <a:pt x="168" y="125"/>
                      <a:pt x="168" y="125"/>
                      <a:pt x="168" y="125"/>
                    </a:cubicBezTo>
                    <a:cubicBezTo>
                      <a:pt x="171" y="128"/>
                      <a:pt x="172" y="130"/>
                      <a:pt x="171" y="132"/>
                    </a:cubicBezTo>
                    <a:cubicBezTo>
                      <a:pt x="170" y="141"/>
                      <a:pt x="170" y="141"/>
                      <a:pt x="170" y="141"/>
                    </a:cubicBezTo>
                    <a:cubicBezTo>
                      <a:pt x="173" y="145"/>
                      <a:pt x="173" y="145"/>
                      <a:pt x="173" y="145"/>
                    </a:cubicBezTo>
                    <a:cubicBezTo>
                      <a:pt x="174" y="145"/>
                      <a:pt x="174" y="145"/>
                      <a:pt x="174" y="145"/>
                    </a:cubicBezTo>
                    <a:cubicBezTo>
                      <a:pt x="183" y="135"/>
                      <a:pt x="190" y="130"/>
                      <a:pt x="194" y="130"/>
                    </a:cubicBezTo>
                    <a:cubicBezTo>
                      <a:pt x="204" y="130"/>
                      <a:pt x="204" y="130"/>
                      <a:pt x="204" y="130"/>
                    </a:cubicBezTo>
                    <a:cubicBezTo>
                      <a:pt x="207" y="125"/>
                      <a:pt x="207" y="125"/>
                      <a:pt x="207" y="125"/>
                    </a:cubicBezTo>
                    <a:cubicBezTo>
                      <a:pt x="215" y="121"/>
                      <a:pt x="215" y="121"/>
                      <a:pt x="215" y="121"/>
                    </a:cubicBezTo>
                    <a:cubicBezTo>
                      <a:pt x="216" y="121"/>
                      <a:pt x="216" y="121"/>
                      <a:pt x="216" y="121"/>
                    </a:cubicBezTo>
                    <a:cubicBezTo>
                      <a:pt x="226" y="120"/>
                      <a:pt x="226" y="120"/>
                      <a:pt x="226" y="120"/>
                    </a:cubicBezTo>
                    <a:cubicBezTo>
                      <a:pt x="237" y="114"/>
                      <a:pt x="237" y="114"/>
                      <a:pt x="237" y="114"/>
                    </a:cubicBezTo>
                    <a:cubicBezTo>
                      <a:pt x="237" y="114"/>
                      <a:pt x="237" y="114"/>
                      <a:pt x="237" y="114"/>
                    </a:cubicBezTo>
                    <a:cubicBezTo>
                      <a:pt x="244" y="114"/>
                      <a:pt x="244" y="114"/>
                      <a:pt x="244" y="114"/>
                    </a:cubicBezTo>
                    <a:cubicBezTo>
                      <a:pt x="242" y="111"/>
                      <a:pt x="242" y="111"/>
                      <a:pt x="242" y="111"/>
                    </a:cubicBezTo>
                    <a:cubicBezTo>
                      <a:pt x="243" y="110"/>
                      <a:pt x="243" y="110"/>
                      <a:pt x="243" y="110"/>
                    </a:cubicBezTo>
                    <a:cubicBezTo>
                      <a:pt x="244" y="108"/>
                      <a:pt x="244" y="108"/>
                      <a:pt x="244" y="108"/>
                    </a:cubicBezTo>
                    <a:cubicBezTo>
                      <a:pt x="230" y="77"/>
                      <a:pt x="230" y="77"/>
                      <a:pt x="230" y="77"/>
                    </a:cubicBezTo>
                    <a:cubicBezTo>
                      <a:pt x="230" y="76"/>
                      <a:pt x="230" y="76"/>
                      <a:pt x="230" y="76"/>
                    </a:cubicBezTo>
                    <a:cubicBezTo>
                      <a:pt x="229" y="75"/>
                      <a:pt x="229" y="75"/>
                      <a:pt x="229" y="75"/>
                    </a:cubicBezTo>
                    <a:cubicBezTo>
                      <a:pt x="236" y="67"/>
                      <a:pt x="236" y="67"/>
                      <a:pt x="236" y="67"/>
                    </a:cubicBezTo>
                    <a:cubicBezTo>
                      <a:pt x="234" y="65"/>
                      <a:pt x="234" y="65"/>
                      <a:pt x="234" y="65"/>
                    </a:cubicBezTo>
                    <a:cubicBezTo>
                      <a:pt x="223" y="63"/>
                      <a:pt x="223" y="63"/>
                      <a:pt x="223" y="63"/>
                    </a:cubicBezTo>
                    <a:cubicBezTo>
                      <a:pt x="222" y="63"/>
                      <a:pt x="222" y="63"/>
                      <a:pt x="222" y="63"/>
                    </a:cubicBezTo>
                    <a:cubicBezTo>
                      <a:pt x="222" y="63"/>
                      <a:pt x="222" y="63"/>
                      <a:pt x="222" y="63"/>
                    </a:cubicBezTo>
                    <a:cubicBezTo>
                      <a:pt x="222" y="62"/>
                      <a:pt x="222" y="62"/>
                      <a:pt x="222" y="62"/>
                    </a:cubicBezTo>
                    <a:cubicBezTo>
                      <a:pt x="215" y="55"/>
                      <a:pt x="215" y="55"/>
                      <a:pt x="215" y="55"/>
                    </a:cubicBezTo>
                    <a:cubicBezTo>
                      <a:pt x="215" y="53"/>
                      <a:pt x="215" y="53"/>
                      <a:pt x="215" y="53"/>
                    </a:cubicBezTo>
                    <a:cubicBezTo>
                      <a:pt x="215" y="53"/>
                      <a:pt x="215" y="53"/>
                      <a:pt x="215" y="53"/>
                    </a:cubicBezTo>
                    <a:cubicBezTo>
                      <a:pt x="214" y="54"/>
                      <a:pt x="214" y="54"/>
                      <a:pt x="214" y="54"/>
                    </a:cubicBezTo>
                    <a:cubicBezTo>
                      <a:pt x="208" y="50"/>
                      <a:pt x="208" y="50"/>
                      <a:pt x="208" y="50"/>
                    </a:cubicBezTo>
                    <a:cubicBezTo>
                      <a:pt x="206" y="53"/>
                      <a:pt x="203" y="56"/>
                      <a:pt x="200" y="57"/>
                    </a:cubicBezTo>
                    <a:cubicBezTo>
                      <a:pt x="197" y="58"/>
                      <a:pt x="192" y="55"/>
                      <a:pt x="186" y="47"/>
                    </a:cubicBezTo>
                    <a:cubicBezTo>
                      <a:pt x="183" y="43"/>
                      <a:pt x="183" y="43"/>
                      <a:pt x="183" y="43"/>
                    </a:cubicBezTo>
                    <a:cubicBezTo>
                      <a:pt x="183" y="43"/>
                      <a:pt x="180" y="43"/>
                      <a:pt x="176" y="45"/>
                    </a:cubicBezTo>
                    <a:cubicBezTo>
                      <a:pt x="169" y="47"/>
                      <a:pt x="164" y="48"/>
                      <a:pt x="162" y="47"/>
                    </a:cubicBezTo>
                    <a:cubicBezTo>
                      <a:pt x="160" y="45"/>
                      <a:pt x="160" y="41"/>
                      <a:pt x="160" y="35"/>
                    </a:cubicBezTo>
                    <a:cubicBezTo>
                      <a:pt x="161" y="31"/>
                      <a:pt x="160" y="29"/>
                      <a:pt x="160" y="27"/>
                    </a:cubicBezTo>
                    <a:cubicBezTo>
                      <a:pt x="108" y="25"/>
                      <a:pt x="108" y="25"/>
                      <a:pt x="108" y="25"/>
                    </a:cubicBezTo>
                    <a:cubicBezTo>
                      <a:pt x="103" y="23"/>
                      <a:pt x="99" y="21"/>
                      <a:pt x="97" y="19"/>
                    </a:cubicBezTo>
                    <a:cubicBezTo>
                      <a:pt x="89" y="17"/>
                      <a:pt x="89" y="17"/>
                      <a:pt x="89" y="17"/>
                    </a:cubicBezTo>
                    <a:cubicBezTo>
                      <a:pt x="86" y="15"/>
                      <a:pt x="80" y="10"/>
                      <a:pt x="72" y="0"/>
                    </a:cubicBezTo>
                    <a:cubicBezTo>
                      <a:pt x="66" y="5"/>
                      <a:pt x="66" y="5"/>
                      <a:pt x="66" y="5"/>
                    </a:cubicBezTo>
                    <a:cubicBezTo>
                      <a:pt x="58" y="2"/>
                      <a:pt x="58" y="2"/>
                      <a:pt x="58" y="2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37" y="3"/>
                      <a:pt x="37" y="3"/>
                      <a:pt x="37" y="3"/>
                    </a:cubicBezTo>
                    <a:lnTo>
                      <a:pt x="3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7" name="íṡḷîďé"/>
              <p:cNvSpPr/>
              <p:nvPr/>
            </p:nvSpPr>
            <p:spPr bwMode="auto">
              <a:xfrm>
                <a:off x="3461" y="3098"/>
                <a:ext cx="601" cy="476"/>
              </a:xfrm>
              <a:custGeom>
                <a:avLst/>
                <a:gdLst>
                  <a:gd name="T0" fmla="*/ 244 w 254"/>
                  <a:gd name="T1" fmla="*/ 64 h 201"/>
                  <a:gd name="T2" fmla="*/ 254 w 254"/>
                  <a:gd name="T3" fmla="*/ 63 h 201"/>
                  <a:gd name="T4" fmla="*/ 236 w 254"/>
                  <a:gd name="T5" fmla="*/ 44 h 201"/>
                  <a:gd name="T6" fmla="*/ 223 w 254"/>
                  <a:gd name="T7" fmla="*/ 22 h 201"/>
                  <a:gd name="T8" fmla="*/ 202 w 254"/>
                  <a:gd name="T9" fmla="*/ 27 h 201"/>
                  <a:gd name="T10" fmla="*/ 200 w 254"/>
                  <a:gd name="T11" fmla="*/ 29 h 201"/>
                  <a:gd name="T12" fmla="*/ 182 w 254"/>
                  <a:gd name="T13" fmla="*/ 25 h 201"/>
                  <a:gd name="T14" fmla="*/ 150 w 254"/>
                  <a:gd name="T15" fmla="*/ 40 h 201"/>
                  <a:gd name="T16" fmla="*/ 150 w 254"/>
                  <a:gd name="T17" fmla="*/ 19 h 201"/>
                  <a:gd name="T18" fmla="*/ 149 w 254"/>
                  <a:gd name="T19" fmla="*/ 10 h 201"/>
                  <a:gd name="T20" fmla="*/ 138 w 254"/>
                  <a:gd name="T21" fmla="*/ 10 h 201"/>
                  <a:gd name="T22" fmla="*/ 126 w 254"/>
                  <a:gd name="T23" fmla="*/ 9 h 201"/>
                  <a:gd name="T24" fmla="*/ 110 w 254"/>
                  <a:gd name="T25" fmla="*/ 1 h 201"/>
                  <a:gd name="T26" fmla="*/ 105 w 254"/>
                  <a:gd name="T27" fmla="*/ 24 h 201"/>
                  <a:gd name="T28" fmla="*/ 82 w 254"/>
                  <a:gd name="T29" fmla="*/ 18 h 201"/>
                  <a:gd name="T30" fmla="*/ 78 w 254"/>
                  <a:gd name="T31" fmla="*/ 16 h 201"/>
                  <a:gd name="T32" fmla="*/ 72 w 254"/>
                  <a:gd name="T33" fmla="*/ 33 h 201"/>
                  <a:gd name="T34" fmla="*/ 75 w 254"/>
                  <a:gd name="T35" fmla="*/ 47 h 201"/>
                  <a:gd name="T36" fmla="*/ 68 w 254"/>
                  <a:gd name="T37" fmla="*/ 61 h 201"/>
                  <a:gd name="T38" fmla="*/ 52 w 254"/>
                  <a:gd name="T39" fmla="*/ 102 h 201"/>
                  <a:gd name="T40" fmla="*/ 29 w 254"/>
                  <a:gd name="T41" fmla="*/ 117 h 201"/>
                  <a:gd name="T42" fmla="*/ 32 w 254"/>
                  <a:gd name="T43" fmla="*/ 124 h 201"/>
                  <a:gd name="T44" fmla="*/ 19 w 254"/>
                  <a:gd name="T45" fmla="*/ 142 h 201"/>
                  <a:gd name="T46" fmla="*/ 5 w 254"/>
                  <a:gd name="T47" fmla="*/ 146 h 201"/>
                  <a:gd name="T48" fmla="*/ 2 w 254"/>
                  <a:gd name="T49" fmla="*/ 184 h 201"/>
                  <a:gd name="T50" fmla="*/ 8 w 254"/>
                  <a:gd name="T51" fmla="*/ 196 h 201"/>
                  <a:gd name="T52" fmla="*/ 21 w 254"/>
                  <a:gd name="T53" fmla="*/ 200 h 201"/>
                  <a:gd name="T54" fmla="*/ 22 w 254"/>
                  <a:gd name="T55" fmla="*/ 199 h 201"/>
                  <a:gd name="T56" fmla="*/ 18 w 254"/>
                  <a:gd name="T57" fmla="*/ 186 h 201"/>
                  <a:gd name="T58" fmla="*/ 12 w 254"/>
                  <a:gd name="T59" fmla="*/ 182 h 201"/>
                  <a:gd name="T60" fmla="*/ 18 w 254"/>
                  <a:gd name="T61" fmla="*/ 173 h 201"/>
                  <a:gd name="T62" fmla="*/ 32 w 254"/>
                  <a:gd name="T63" fmla="*/ 162 h 201"/>
                  <a:gd name="T64" fmla="*/ 64 w 254"/>
                  <a:gd name="T65" fmla="*/ 141 h 201"/>
                  <a:gd name="T66" fmla="*/ 70 w 254"/>
                  <a:gd name="T67" fmla="*/ 145 h 201"/>
                  <a:gd name="T68" fmla="*/ 75 w 254"/>
                  <a:gd name="T69" fmla="*/ 141 h 201"/>
                  <a:gd name="T70" fmla="*/ 96 w 254"/>
                  <a:gd name="T71" fmla="*/ 137 h 201"/>
                  <a:gd name="T72" fmla="*/ 98 w 254"/>
                  <a:gd name="T73" fmla="*/ 136 h 201"/>
                  <a:gd name="T74" fmla="*/ 119 w 254"/>
                  <a:gd name="T75" fmla="*/ 128 h 201"/>
                  <a:gd name="T76" fmla="*/ 124 w 254"/>
                  <a:gd name="T77" fmla="*/ 96 h 201"/>
                  <a:gd name="T78" fmla="*/ 130 w 254"/>
                  <a:gd name="T79" fmla="*/ 94 h 201"/>
                  <a:gd name="T80" fmla="*/ 132 w 254"/>
                  <a:gd name="T81" fmla="*/ 95 h 201"/>
                  <a:gd name="T82" fmla="*/ 159 w 254"/>
                  <a:gd name="T83" fmla="*/ 112 h 201"/>
                  <a:gd name="T84" fmla="*/ 156 w 254"/>
                  <a:gd name="T85" fmla="*/ 103 h 201"/>
                  <a:gd name="T86" fmla="*/ 166 w 254"/>
                  <a:gd name="T87" fmla="*/ 99 h 201"/>
                  <a:gd name="T88" fmla="*/ 173 w 254"/>
                  <a:gd name="T89" fmla="*/ 95 h 201"/>
                  <a:gd name="T90" fmla="*/ 193 w 254"/>
                  <a:gd name="T91" fmla="*/ 101 h 201"/>
                  <a:gd name="T92" fmla="*/ 206 w 254"/>
                  <a:gd name="T93" fmla="*/ 92 h 201"/>
                  <a:gd name="T94" fmla="*/ 207 w 254"/>
                  <a:gd name="T95" fmla="*/ 94 h 201"/>
                  <a:gd name="T96" fmla="*/ 238 w 254"/>
                  <a:gd name="T97" fmla="*/ 69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54" h="201">
                    <a:moveTo>
                      <a:pt x="238" y="69"/>
                    </a:moveTo>
                    <a:cubicBezTo>
                      <a:pt x="242" y="68"/>
                      <a:pt x="244" y="67"/>
                      <a:pt x="244" y="65"/>
                    </a:cubicBezTo>
                    <a:cubicBezTo>
                      <a:pt x="244" y="64"/>
                      <a:pt x="244" y="64"/>
                      <a:pt x="244" y="64"/>
                    </a:cubicBezTo>
                    <a:cubicBezTo>
                      <a:pt x="245" y="63"/>
                      <a:pt x="245" y="63"/>
                      <a:pt x="245" y="63"/>
                    </a:cubicBezTo>
                    <a:cubicBezTo>
                      <a:pt x="246" y="63"/>
                      <a:pt x="246" y="63"/>
                      <a:pt x="246" y="63"/>
                    </a:cubicBezTo>
                    <a:cubicBezTo>
                      <a:pt x="254" y="63"/>
                      <a:pt x="254" y="63"/>
                      <a:pt x="254" y="63"/>
                    </a:cubicBezTo>
                    <a:cubicBezTo>
                      <a:pt x="254" y="58"/>
                      <a:pt x="254" y="58"/>
                      <a:pt x="254" y="58"/>
                    </a:cubicBezTo>
                    <a:cubicBezTo>
                      <a:pt x="252" y="58"/>
                      <a:pt x="250" y="57"/>
                      <a:pt x="248" y="55"/>
                    </a:cubicBezTo>
                    <a:cubicBezTo>
                      <a:pt x="236" y="44"/>
                      <a:pt x="236" y="44"/>
                      <a:pt x="236" y="44"/>
                    </a:cubicBezTo>
                    <a:cubicBezTo>
                      <a:pt x="236" y="44"/>
                      <a:pt x="236" y="44"/>
                      <a:pt x="236" y="44"/>
                    </a:cubicBezTo>
                    <a:cubicBezTo>
                      <a:pt x="230" y="29"/>
                      <a:pt x="230" y="29"/>
                      <a:pt x="230" y="29"/>
                    </a:cubicBezTo>
                    <a:cubicBezTo>
                      <a:pt x="223" y="22"/>
                      <a:pt x="223" y="22"/>
                      <a:pt x="223" y="22"/>
                    </a:cubicBezTo>
                    <a:cubicBezTo>
                      <a:pt x="214" y="21"/>
                      <a:pt x="208" y="21"/>
                      <a:pt x="203" y="22"/>
                    </a:cubicBezTo>
                    <a:cubicBezTo>
                      <a:pt x="201" y="22"/>
                      <a:pt x="201" y="22"/>
                      <a:pt x="201" y="22"/>
                    </a:cubicBezTo>
                    <a:cubicBezTo>
                      <a:pt x="202" y="27"/>
                      <a:pt x="202" y="27"/>
                      <a:pt x="202" y="27"/>
                    </a:cubicBezTo>
                    <a:cubicBezTo>
                      <a:pt x="202" y="28"/>
                      <a:pt x="202" y="28"/>
                      <a:pt x="202" y="28"/>
                    </a:cubicBezTo>
                    <a:cubicBezTo>
                      <a:pt x="202" y="29"/>
                      <a:pt x="202" y="29"/>
                      <a:pt x="202" y="29"/>
                    </a:cubicBezTo>
                    <a:cubicBezTo>
                      <a:pt x="200" y="29"/>
                      <a:pt x="200" y="29"/>
                      <a:pt x="200" y="29"/>
                    </a:cubicBezTo>
                    <a:cubicBezTo>
                      <a:pt x="194" y="32"/>
                      <a:pt x="194" y="32"/>
                      <a:pt x="194" y="32"/>
                    </a:cubicBezTo>
                    <a:cubicBezTo>
                      <a:pt x="193" y="31"/>
                      <a:pt x="193" y="31"/>
                      <a:pt x="193" y="31"/>
                    </a:cubicBezTo>
                    <a:cubicBezTo>
                      <a:pt x="188" y="26"/>
                      <a:pt x="184" y="24"/>
                      <a:pt x="182" y="25"/>
                    </a:cubicBezTo>
                    <a:cubicBezTo>
                      <a:pt x="168" y="32"/>
                      <a:pt x="160" y="35"/>
                      <a:pt x="158" y="33"/>
                    </a:cubicBezTo>
                    <a:cubicBezTo>
                      <a:pt x="156" y="34"/>
                      <a:pt x="154" y="35"/>
                      <a:pt x="152" y="38"/>
                    </a:cubicBezTo>
                    <a:cubicBezTo>
                      <a:pt x="150" y="40"/>
                      <a:pt x="150" y="40"/>
                      <a:pt x="150" y="40"/>
                    </a:cubicBezTo>
                    <a:cubicBezTo>
                      <a:pt x="149" y="38"/>
                      <a:pt x="149" y="38"/>
                      <a:pt x="149" y="38"/>
                    </a:cubicBezTo>
                    <a:cubicBezTo>
                      <a:pt x="145" y="34"/>
                      <a:pt x="143" y="31"/>
                      <a:pt x="143" y="29"/>
                    </a:cubicBezTo>
                    <a:cubicBezTo>
                      <a:pt x="143" y="27"/>
                      <a:pt x="146" y="24"/>
                      <a:pt x="150" y="19"/>
                    </a:cubicBezTo>
                    <a:cubicBezTo>
                      <a:pt x="156" y="12"/>
                      <a:pt x="159" y="9"/>
                      <a:pt x="159" y="8"/>
                    </a:cubicBezTo>
                    <a:cubicBezTo>
                      <a:pt x="158" y="6"/>
                      <a:pt x="158" y="6"/>
                      <a:pt x="158" y="6"/>
                    </a:cubicBezTo>
                    <a:cubicBezTo>
                      <a:pt x="156" y="5"/>
                      <a:pt x="153" y="7"/>
                      <a:pt x="149" y="10"/>
                    </a:cubicBezTo>
                    <a:cubicBezTo>
                      <a:pt x="145" y="13"/>
                      <a:pt x="142" y="14"/>
                      <a:pt x="141" y="14"/>
                    </a:cubicBezTo>
                    <a:cubicBezTo>
                      <a:pt x="140" y="14"/>
                      <a:pt x="139" y="12"/>
                      <a:pt x="139" y="10"/>
                    </a:cubicBezTo>
                    <a:cubicBezTo>
                      <a:pt x="138" y="10"/>
                      <a:pt x="138" y="10"/>
                      <a:pt x="138" y="10"/>
                    </a:cubicBezTo>
                    <a:cubicBezTo>
                      <a:pt x="135" y="3"/>
                      <a:pt x="135" y="3"/>
                      <a:pt x="135" y="3"/>
                    </a:cubicBezTo>
                    <a:cubicBezTo>
                      <a:pt x="127" y="8"/>
                      <a:pt x="127" y="8"/>
                      <a:pt x="127" y="8"/>
                    </a:cubicBezTo>
                    <a:cubicBezTo>
                      <a:pt x="126" y="9"/>
                      <a:pt x="126" y="9"/>
                      <a:pt x="126" y="9"/>
                    </a:cubicBezTo>
                    <a:cubicBezTo>
                      <a:pt x="126" y="8"/>
                      <a:pt x="126" y="8"/>
                      <a:pt x="126" y="8"/>
                    </a:cubicBezTo>
                    <a:cubicBezTo>
                      <a:pt x="126" y="8"/>
                      <a:pt x="126" y="8"/>
                      <a:pt x="126" y="8"/>
                    </a:cubicBezTo>
                    <a:cubicBezTo>
                      <a:pt x="120" y="5"/>
                      <a:pt x="115" y="3"/>
                      <a:pt x="110" y="1"/>
                    </a:cubicBezTo>
                    <a:cubicBezTo>
                      <a:pt x="106" y="0"/>
                      <a:pt x="102" y="1"/>
                      <a:pt x="99" y="6"/>
                    </a:cubicBezTo>
                    <a:cubicBezTo>
                      <a:pt x="102" y="12"/>
                      <a:pt x="102" y="12"/>
                      <a:pt x="102" y="12"/>
                    </a:cubicBezTo>
                    <a:cubicBezTo>
                      <a:pt x="105" y="18"/>
                      <a:pt x="106" y="22"/>
                      <a:pt x="105" y="24"/>
                    </a:cubicBezTo>
                    <a:cubicBezTo>
                      <a:pt x="104" y="26"/>
                      <a:pt x="103" y="27"/>
                      <a:pt x="102" y="27"/>
                    </a:cubicBezTo>
                    <a:cubicBezTo>
                      <a:pt x="99" y="28"/>
                      <a:pt x="96" y="27"/>
                      <a:pt x="91" y="23"/>
                    </a:cubicBezTo>
                    <a:cubicBezTo>
                      <a:pt x="88" y="21"/>
                      <a:pt x="85" y="19"/>
                      <a:pt x="82" y="18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7"/>
                      <a:pt x="78" y="17"/>
                      <a:pt x="78" y="17"/>
                    </a:cubicBezTo>
                    <a:cubicBezTo>
                      <a:pt x="78" y="26"/>
                      <a:pt x="78" y="26"/>
                      <a:pt x="78" y="26"/>
                    </a:cubicBezTo>
                    <a:cubicBezTo>
                      <a:pt x="72" y="33"/>
                      <a:pt x="72" y="33"/>
                      <a:pt x="72" y="33"/>
                    </a:cubicBezTo>
                    <a:cubicBezTo>
                      <a:pt x="72" y="40"/>
                      <a:pt x="72" y="40"/>
                      <a:pt x="72" y="40"/>
                    </a:cubicBezTo>
                    <a:cubicBezTo>
                      <a:pt x="74" y="47"/>
                      <a:pt x="74" y="47"/>
                      <a:pt x="74" y="47"/>
                    </a:cubicBezTo>
                    <a:cubicBezTo>
                      <a:pt x="75" y="47"/>
                      <a:pt x="75" y="47"/>
                      <a:pt x="75" y="47"/>
                    </a:cubicBezTo>
                    <a:cubicBezTo>
                      <a:pt x="70" y="54"/>
                      <a:pt x="70" y="54"/>
                      <a:pt x="70" y="54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68" y="61"/>
                      <a:pt x="68" y="61"/>
                      <a:pt x="68" y="61"/>
                    </a:cubicBezTo>
                    <a:cubicBezTo>
                      <a:pt x="62" y="67"/>
                      <a:pt x="62" y="67"/>
                      <a:pt x="62" y="67"/>
                    </a:cubicBezTo>
                    <a:cubicBezTo>
                      <a:pt x="52" y="90"/>
                      <a:pt x="52" y="90"/>
                      <a:pt x="52" y="90"/>
                    </a:cubicBezTo>
                    <a:cubicBezTo>
                      <a:pt x="52" y="102"/>
                      <a:pt x="52" y="102"/>
                      <a:pt x="52" y="102"/>
                    </a:cubicBezTo>
                    <a:cubicBezTo>
                      <a:pt x="52" y="102"/>
                      <a:pt x="52" y="102"/>
                      <a:pt x="52" y="102"/>
                    </a:cubicBezTo>
                    <a:cubicBezTo>
                      <a:pt x="30" y="115"/>
                      <a:pt x="30" y="115"/>
                      <a:pt x="30" y="115"/>
                    </a:cubicBezTo>
                    <a:cubicBezTo>
                      <a:pt x="29" y="117"/>
                      <a:pt x="29" y="117"/>
                      <a:pt x="29" y="117"/>
                    </a:cubicBezTo>
                    <a:cubicBezTo>
                      <a:pt x="32" y="124"/>
                      <a:pt x="32" y="124"/>
                      <a:pt x="32" y="124"/>
                    </a:cubicBezTo>
                    <a:cubicBezTo>
                      <a:pt x="32" y="124"/>
                      <a:pt x="32" y="124"/>
                      <a:pt x="32" y="124"/>
                    </a:cubicBezTo>
                    <a:cubicBezTo>
                      <a:pt x="32" y="124"/>
                      <a:pt x="32" y="124"/>
                      <a:pt x="32" y="124"/>
                    </a:cubicBezTo>
                    <a:cubicBezTo>
                      <a:pt x="30" y="133"/>
                      <a:pt x="30" y="133"/>
                      <a:pt x="30" y="133"/>
                    </a:cubicBezTo>
                    <a:cubicBezTo>
                      <a:pt x="21" y="132"/>
                      <a:pt x="21" y="132"/>
                      <a:pt x="21" y="132"/>
                    </a:cubicBezTo>
                    <a:cubicBezTo>
                      <a:pt x="19" y="142"/>
                      <a:pt x="19" y="142"/>
                      <a:pt x="19" y="142"/>
                    </a:cubicBezTo>
                    <a:cubicBezTo>
                      <a:pt x="8" y="142"/>
                      <a:pt x="8" y="142"/>
                      <a:pt x="8" y="142"/>
                    </a:cubicBezTo>
                    <a:cubicBezTo>
                      <a:pt x="5" y="146"/>
                      <a:pt x="5" y="146"/>
                      <a:pt x="5" y="146"/>
                    </a:cubicBezTo>
                    <a:cubicBezTo>
                      <a:pt x="5" y="146"/>
                      <a:pt x="5" y="146"/>
                      <a:pt x="5" y="146"/>
                    </a:cubicBezTo>
                    <a:cubicBezTo>
                      <a:pt x="2" y="153"/>
                      <a:pt x="2" y="153"/>
                      <a:pt x="2" y="153"/>
                    </a:cubicBezTo>
                    <a:cubicBezTo>
                      <a:pt x="0" y="178"/>
                      <a:pt x="0" y="178"/>
                      <a:pt x="0" y="178"/>
                    </a:cubicBezTo>
                    <a:cubicBezTo>
                      <a:pt x="2" y="184"/>
                      <a:pt x="2" y="184"/>
                      <a:pt x="2" y="184"/>
                    </a:cubicBezTo>
                    <a:cubicBezTo>
                      <a:pt x="3" y="184"/>
                      <a:pt x="3" y="184"/>
                      <a:pt x="3" y="184"/>
                    </a:cubicBezTo>
                    <a:cubicBezTo>
                      <a:pt x="3" y="190"/>
                      <a:pt x="3" y="190"/>
                      <a:pt x="3" y="190"/>
                    </a:cubicBezTo>
                    <a:cubicBezTo>
                      <a:pt x="8" y="196"/>
                      <a:pt x="8" y="196"/>
                      <a:pt x="8" y="196"/>
                    </a:cubicBezTo>
                    <a:cubicBezTo>
                      <a:pt x="8" y="196"/>
                      <a:pt x="8" y="196"/>
                      <a:pt x="8" y="196"/>
                    </a:cubicBezTo>
                    <a:cubicBezTo>
                      <a:pt x="8" y="201"/>
                      <a:pt x="8" y="201"/>
                      <a:pt x="8" y="201"/>
                    </a:cubicBezTo>
                    <a:cubicBezTo>
                      <a:pt x="21" y="200"/>
                      <a:pt x="21" y="200"/>
                      <a:pt x="21" y="200"/>
                    </a:cubicBezTo>
                    <a:cubicBezTo>
                      <a:pt x="22" y="199"/>
                      <a:pt x="22" y="199"/>
                      <a:pt x="22" y="199"/>
                    </a:cubicBezTo>
                    <a:cubicBezTo>
                      <a:pt x="22" y="199"/>
                      <a:pt x="22" y="199"/>
                      <a:pt x="22" y="199"/>
                    </a:cubicBezTo>
                    <a:cubicBezTo>
                      <a:pt x="22" y="199"/>
                      <a:pt x="22" y="199"/>
                      <a:pt x="22" y="199"/>
                    </a:cubicBezTo>
                    <a:cubicBezTo>
                      <a:pt x="22" y="198"/>
                      <a:pt x="22" y="198"/>
                      <a:pt x="22" y="198"/>
                    </a:cubicBezTo>
                    <a:cubicBezTo>
                      <a:pt x="26" y="194"/>
                      <a:pt x="26" y="194"/>
                      <a:pt x="26" y="194"/>
                    </a:cubicBezTo>
                    <a:cubicBezTo>
                      <a:pt x="18" y="186"/>
                      <a:pt x="18" y="186"/>
                      <a:pt x="18" y="186"/>
                    </a:cubicBezTo>
                    <a:cubicBezTo>
                      <a:pt x="17" y="186"/>
                      <a:pt x="17" y="186"/>
                      <a:pt x="17" y="186"/>
                    </a:cubicBezTo>
                    <a:cubicBezTo>
                      <a:pt x="12" y="182"/>
                      <a:pt x="12" y="182"/>
                      <a:pt x="12" y="182"/>
                    </a:cubicBezTo>
                    <a:cubicBezTo>
                      <a:pt x="12" y="182"/>
                      <a:pt x="12" y="182"/>
                      <a:pt x="12" y="182"/>
                    </a:cubicBezTo>
                    <a:cubicBezTo>
                      <a:pt x="12" y="181"/>
                      <a:pt x="12" y="181"/>
                      <a:pt x="12" y="181"/>
                    </a:cubicBezTo>
                    <a:cubicBezTo>
                      <a:pt x="12" y="173"/>
                      <a:pt x="12" y="173"/>
                      <a:pt x="12" y="173"/>
                    </a:cubicBezTo>
                    <a:cubicBezTo>
                      <a:pt x="18" y="173"/>
                      <a:pt x="18" y="173"/>
                      <a:pt x="18" y="173"/>
                    </a:cubicBezTo>
                    <a:cubicBezTo>
                      <a:pt x="19" y="170"/>
                      <a:pt x="19" y="170"/>
                      <a:pt x="19" y="170"/>
                    </a:cubicBezTo>
                    <a:cubicBezTo>
                      <a:pt x="16" y="162"/>
                      <a:pt x="16" y="162"/>
                      <a:pt x="16" y="162"/>
                    </a:cubicBezTo>
                    <a:cubicBezTo>
                      <a:pt x="32" y="162"/>
                      <a:pt x="32" y="162"/>
                      <a:pt x="32" y="162"/>
                    </a:cubicBezTo>
                    <a:cubicBezTo>
                      <a:pt x="60" y="149"/>
                      <a:pt x="60" y="149"/>
                      <a:pt x="60" y="149"/>
                    </a:cubicBezTo>
                    <a:cubicBezTo>
                      <a:pt x="63" y="143"/>
                      <a:pt x="63" y="143"/>
                      <a:pt x="63" y="143"/>
                    </a:cubicBezTo>
                    <a:cubicBezTo>
                      <a:pt x="64" y="141"/>
                      <a:pt x="64" y="141"/>
                      <a:pt x="64" y="141"/>
                    </a:cubicBezTo>
                    <a:cubicBezTo>
                      <a:pt x="70" y="144"/>
                      <a:pt x="70" y="144"/>
                      <a:pt x="70" y="144"/>
                    </a:cubicBezTo>
                    <a:cubicBezTo>
                      <a:pt x="70" y="144"/>
                      <a:pt x="70" y="144"/>
                      <a:pt x="70" y="144"/>
                    </a:cubicBezTo>
                    <a:cubicBezTo>
                      <a:pt x="70" y="145"/>
                      <a:pt x="70" y="145"/>
                      <a:pt x="70" y="145"/>
                    </a:cubicBezTo>
                    <a:cubicBezTo>
                      <a:pt x="73" y="148"/>
                      <a:pt x="73" y="148"/>
                      <a:pt x="73" y="148"/>
                    </a:cubicBezTo>
                    <a:cubicBezTo>
                      <a:pt x="76" y="147"/>
                      <a:pt x="76" y="147"/>
                      <a:pt x="76" y="147"/>
                    </a:cubicBezTo>
                    <a:cubicBezTo>
                      <a:pt x="75" y="141"/>
                      <a:pt x="75" y="141"/>
                      <a:pt x="75" y="141"/>
                    </a:cubicBezTo>
                    <a:cubicBezTo>
                      <a:pt x="84" y="141"/>
                      <a:pt x="84" y="141"/>
                      <a:pt x="84" y="141"/>
                    </a:cubicBezTo>
                    <a:cubicBezTo>
                      <a:pt x="93" y="143"/>
                      <a:pt x="93" y="143"/>
                      <a:pt x="93" y="143"/>
                    </a:cubicBezTo>
                    <a:cubicBezTo>
                      <a:pt x="96" y="137"/>
                      <a:pt x="96" y="137"/>
                      <a:pt x="96" y="137"/>
                    </a:cubicBezTo>
                    <a:cubicBezTo>
                      <a:pt x="97" y="136"/>
                      <a:pt x="97" y="136"/>
                      <a:pt x="97" y="136"/>
                    </a:cubicBezTo>
                    <a:cubicBezTo>
                      <a:pt x="97" y="136"/>
                      <a:pt x="97" y="136"/>
                      <a:pt x="97" y="136"/>
                    </a:cubicBezTo>
                    <a:cubicBezTo>
                      <a:pt x="98" y="136"/>
                      <a:pt x="98" y="136"/>
                      <a:pt x="98" y="136"/>
                    </a:cubicBezTo>
                    <a:cubicBezTo>
                      <a:pt x="107" y="133"/>
                      <a:pt x="107" y="133"/>
                      <a:pt x="107" y="133"/>
                    </a:cubicBezTo>
                    <a:cubicBezTo>
                      <a:pt x="109" y="119"/>
                      <a:pt x="109" y="119"/>
                      <a:pt x="109" y="119"/>
                    </a:cubicBezTo>
                    <a:cubicBezTo>
                      <a:pt x="119" y="128"/>
                      <a:pt x="119" y="128"/>
                      <a:pt x="119" y="128"/>
                    </a:cubicBezTo>
                    <a:cubicBezTo>
                      <a:pt x="123" y="128"/>
                      <a:pt x="123" y="128"/>
                      <a:pt x="123" y="128"/>
                    </a:cubicBezTo>
                    <a:cubicBezTo>
                      <a:pt x="125" y="126"/>
                      <a:pt x="125" y="126"/>
                      <a:pt x="125" y="126"/>
                    </a:cubicBezTo>
                    <a:cubicBezTo>
                      <a:pt x="124" y="96"/>
                      <a:pt x="124" y="96"/>
                      <a:pt x="124" y="96"/>
                    </a:cubicBezTo>
                    <a:cubicBezTo>
                      <a:pt x="124" y="95"/>
                      <a:pt x="124" y="95"/>
                      <a:pt x="124" y="95"/>
                    </a:cubicBezTo>
                    <a:cubicBezTo>
                      <a:pt x="124" y="93"/>
                      <a:pt x="124" y="93"/>
                      <a:pt x="124" y="93"/>
                    </a:cubicBezTo>
                    <a:cubicBezTo>
                      <a:pt x="130" y="94"/>
                      <a:pt x="130" y="94"/>
                      <a:pt x="130" y="94"/>
                    </a:cubicBezTo>
                    <a:cubicBezTo>
                      <a:pt x="131" y="94"/>
                      <a:pt x="131" y="94"/>
                      <a:pt x="131" y="94"/>
                    </a:cubicBezTo>
                    <a:cubicBezTo>
                      <a:pt x="132" y="95"/>
                      <a:pt x="132" y="95"/>
                      <a:pt x="132" y="95"/>
                    </a:cubicBezTo>
                    <a:cubicBezTo>
                      <a:pt x="132" y="95"/>
                      <a:pt x="132" y="95"/>
                      <a:pt x="132" y="95"/>
                    </a:cubicBezTo>
                    <a:cubicBezTo>
                      <a:pt x="143" y="115"/>
                      <a:pt x="143" y="115"/>
                      <a:pt x="143" y="115"/>
                    </a:cubicBezTo>
                    <a:cubicBezTo>
                      <a:pt x="156" y="113"/>
                      <a:pt x="156" y="113"/>
                      <a:pt x="156" y="113"/>
                    </a:cubicBezTo>
                    <a:cubicBezTo>
                      <a:pt x="159" y="112"/>
                      <a:pt x="159" y="112"/>
                      <a:pt x="159" y="112"/>
                    </a:cubicBezTo>
                    <a:cubicBezTo>
                      <a:pt x="161" y="108"/>
                      <a:pt x="161" y="108"/>
                      <a:pt x="161" y="108"/>
                    </a:cubicBezTo>
                    <a:cubicBezTo>
                      <a:pt x="157" y="104"/>
                      <a:pt x="157" y="104"/>
                      <a:pt x="157" y="104"/>
                    </a:cubicBezTo>
                    <a:cubicBezTo>
                      <a:pt x="156" y="103"/>
                      <a:pt x="156" y="103"/>
                      <a:pt x="156" y="103"/>
                    </a:cubicBezTo>
                    <a:cubicBezTo>
                      <a:pt x="165" y="100"/>
                      <a:pt x="165" y="100"/>
                      <a:pt x="165" y="100"/>
                    </a:cubicBezTo>
                    <a:cubicBezTo>
                      <a:pt x="166" y="99"/>
                      <a:pt x="166" y="99"/>
                      <a:pt x="166" y="99"/>
                    </a:cubicBezTo>
                    <a:cubicBezTo>
                      <a:pt x="166" y="99"/>
                      <a:pt x="166" y="99"/>
                      <a:pt x="166" y="99"/>
                    </a:cubicBezTo>
                    <a:cubicBezTo>
                      <a:pt x="170" y="103"/>
                      <a:pt x="170" y="103"/>
                      <a:pt x="170" y="103"/>
                    </a:cubicBezTo>
                    <a:cubicBezTo>
                      <a:pt x="173" y="101"/>
                      <a:pt x="173" y="101"/>
                      <a:pt x="173" y="101"/>
                    </a:cubicBezTo>
                    <a:cubicBezTo>
                      <a:pt x="173" y="95"/>
                      <a:pt x="173" y="95"/>
                      <a:pt x="173" y="95"/>
                    </a:cubicBezTo>
                    <a:cubicBezTo>
                      <a:pt x="175" y="95"/>
                      <a:pt x="175" y="95"/>
                      <a:pt x="175" y="95"/>
                    </a:cubicBezTo>
                    <a:cubicBezTo>
                      <a:pt x="182" y="95"/>
                      <a:pt x="182" y="95"/>
                      <a:pt x="182" y="95"/>
                    </a:cubicBezTo>
                    <a:cubicBezTo>
                      <a:pt x="186" y="95"/>
                      <a:pt x="190" y="98"/>
                      <a:pt x="193" y="101"/>
                    </a:cubicBezTo>
                    <a:cubicBezTo>
                      <a:pt x="194" y="103"/>
                      <a:pt x="194" y="103"/>
                      <a:pt x="194" y="103"/>
                    </a:cubicBezTo>
                    <a:cubicBezTo>
                      <a:pt x="196" y="93"/>
                      <a:pt x="196" y="93"/>
                      <a:pt x="196" y="93"/>
                    </a:cubicBezTo>
                    <a:cubicBezTo>
                      <a:pt x="198" y="91"/>
                      <a:pt x="201" y="90"/>
                      <a:pt x="206" y="92"/>
                    </a:cubicBezTo>
                    <a:cubicBezTo>
                      <a:pt x="207" y="93"/>
                      <a:pt x="207" y="93"/>
                      <a:pt x="207" y="93"/>
                    </a:cubicBezTo>
                    <a:cubicBezTo>
                      <a:pt x="207" y="93"/>
                      <a:pt x="207" y="93"/>
                      <a:pt x="207" y="93"/>
                    </a:cubicBezTo>
                    <a:cubicBezTo>
                      <a:pt x="207" y="94"/>
                      <a:pt x="207" y="94"/>
                      <a:pt x="207" y="94"/>
                    </a:cubicBezTo>
                    <a:cubicBezTo>
                      <a:pt x="208" y="94"/>
                      <a:pt x="208" y="94"/>
                      <a:pt x="209" y="94"/>
                    </a:cubicBezTo>
                    <a:cubicBezTo>
                      <a:pt x="211" y="94"/>
                      <a:pt x="218" y="89"/>
                      <a:pt x="230" y="80"/>
                    </a:cubicBezTo>
                    <a:cubicBezTo>
                      <a:pt x="230" y="74"/>
                      <a:pt x="233" y="70"/>
                      <a:pt x="238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8" name="ïṣ1ïḍé"/>
              <p:cNvSpPr/>
              <p:nvPr/>
            </p:nvSpPr>
            <p:spPr bwMode="auto">
              <a:xfrm>
                <a:off x="3745" y="2687"/>
                <a:ext cx="360" cy="490"/>
              </a:xfrm>
              <a:custGeom>
                <a:avLst/>
                <a:gdLst>
                  <a:gd name="T0" fmla="*/ 119 w 152"/>
                  <a:gd name="T1" fmla="*/ 8 h 207"/>
                  <a:gd name="T2" fmla="*/ 106 w 152"/>
                  <a:gd name="T3" fmla="*/ 3 h 207"/>
                  <a:gd name="T4" fmla="*/ 88 w 152"/>
                  <a:gd name="T5" fmla="*/ 16 h 207"/>
                  <a:gd name="T6" fmla="*/ 76 w 152"/>
                  <a:gd name="T7" fmla="*/ 11 h 207"/>
                  <a:gd name="T8" fmla="*/ 76 w 152"/>
                  <a:gd name="T9" fmla="*/ 12 h 207"/>
                  <a:gd name="T10" fmla="*/ 54 w 152"/>
                  <a:gd name="T11" fmla="*/ 17 h 207"/>
                  <a:gd name="T12" fmla="*/ 42 w 152"/>
                  <a:gd name="T13" fmla="*/ 18 h 207"/>
                  <a:gd name="T14" fmla="*/ 34 w 152"/>
                  <a:gd name="T15" fmla="*/ 27 h 207"/>
                  <a:gd name="T16" fmla="*/ 20 w 152"/>
                  <a:gd name="T17" fmla="*/ 28 h 207"/>
                  <a:gd name="T18" fmla="*/ 10 w 152"/>
                  <a:gd name="T19" fmla="*/ 44 h 207"/>
                  <a:gd name="T20" fmla="*/ 11 w 152"/>
                  <a:gd name="T21" fmla="*/ 46 h 207"/>
                  <a:gd name="T22" fmla="*/ 17 w 152"/>
                  <a:gd name="T23" fmla="*/ 69 h 207"/>
                  <a:gd name="T24" fmla="*/ 17 w 152"/>
                  <a:gd name="T25" fmla="*/ 72 h 207"/>
                  <a:gd name="T26" fmla="*/ 16 w 152"/>
                  <a:gd name="T27" fmla="*/ 72 h 207"/>
                  <a:gd name="T28" fmla="*/ 0 w 152"/>
                  <a:gd name="T29" fmla="*/ 94 h 207"/>
                  <a:gd name="T30" fmla="*/ 6 w 152"/>
                  <a:gd name="T31" fmla="*/ 98 h 207"/>
                  <a:gd name="T32" fmla="*/ 12 w 152"/>
                  <a:gd name="T33" fmla="*/ 131 h 207"/>
                  <a:gd name="T34" fmla="*/ 20 w 152"/>
                  <a:gd name="T35" fmla="*/ 143 h 207"/>
                  <a:gd name="T36" fmla="*/ 21 w 152"/>
                  <a:gd name="T37" fmla="*/ 152 h 207"/>
                  <a:gd name="T38" fmla="*/ 22 w 152"/>
                  <a:gd name="T39" fmla="*/ 181 h 207"/>
                  <a:gd name="T40" fmla="*/ 26 w 152"/>
                  <a:gd name="T41" fmla="*/ 181 h 207"/>
                  <a:gd name="T42" fmla="*/ 43 w 152"/>
                  <a:gd name="T43" fmla="*/ 181 h 207"/>
                  <a:gd name="T44" fmla="*/ 28 w 152"/>
                  <a:gd name="T45" fmla="*/ 203 h 207"/>
                  <a:gd name="T46" fmla="*/ 40 w 152"/>
                  <a:gd name="T47" fmla="*/ 203 h 207"/>
                  <a:gd name="T48" fmla="*/ 75 w 152"/>
                  <a:gd name="T49" fmla="*/ 201 h 207"/>
                  <a:gd name="T50" fmla="*/ 77 w 152"/>
                  <a:gd name="T51" fmla="*/ 195 h 207"/>
                  <a:gd name="T52" fmla="*/ 77 w 152"/>
                  <a:gd name="T53" fmla="*/ 190 h 207"/>
                  <a:gd name="T54" fmla="*/ 75 w 152"/>
                  <a:gd name="T55" fmla="*/ 179 h 207"/>
                  <a:gd name="T56" fmla="*/ 83 w 152"/>
                  <a:gd name="T57" fmla="*/ 173 h 207"/>
                  <a:gd name="T58" fmla="*/ 81 w 152"/>
                  <a:gd name="T59" fmla="*/ 168 h 207"/>
                  <a:gd name="T60" fmla="*/ 81 w 152"/>
                  <a:gd name="T61" fmla="*/ 167 h 207"/>
                  <a:gd name="T62" fmla="*/ 85 w 152"/>
                  <a:gd name="T63" fmla="*/ 154 h 207"/>
                  <a:gd name="T64" fmla="*/ 89 w 152"/>
                  <a:gd name="T65" fmla="*/ 149 h 207"/>
                  <a:gd name="T66" fmla="*/ 93 w 152"/>
                  <a:gd name="T67" fmla="*/ 146 h 207"/>
                  <a:gd name="T68" fmla="*/ 100 w 152"/>
                  <a:gd name="T69" fmla="*/ 130 h 207"/>
                  <a:gd name="T70" fmla="*/ 103 w 152"/>
                  <a:gd name="T71" fmla="*/ 128 h 207"/>
                  <a:gd name="T72" fmla="*/ 99 w 152"/>
                  <a:gd name="T73" fmla="*/ 111 h 207"/>
                  <a:gd name="T74" fmla="*/ 112 w 152"/>
                  <a:gd name="T75" fmla="*/ 100 h 207"/>
                  <a:gd name="T76" fmla="*/ 110 w 152"/>
                  <a:gd name="T77" fmla="*/ 85 h 207"/>
                  <a:gd name="T78" fmla="*/ 125 w 152"/>
                  <a:gd name="T79" fmla="*/ 68 h 207"/>
                  <a:gd name="T80" fmla="*/ 131 w 152"/>
                  <a:gd name="T81" fmla="*/ 70 h 207"/>
                  <a:gd name="T82" fmla="*/ 142 w 152"/>
                  <a:gd name="T83" fmla="*/ 64 h 207"/>
                  <a:gd name="T84" fmla="*/ 142 w 152"/>
                  <a:gd name="T85" fmla="*/ 64 h 207"/>
                  <a:gd name="T86" fmla="*/ 148 w 152"/>
                  <a:gd name="T87" fmla="*/ 60 h 207"/>
                  <a:gd name="T88" fmla="*/ 148 w 152"/>
                  <a:gd name="T89" fmla="*/ 53 h 207"/>
                  <a:gd name="T90" fmla="*/ 150 w 152"/>
                  <a:gd name="T91" fmla="*/ 51 h 207"/>
                  <a:gd name="T92" fmla="*/ 152 w 152"/>
                  <a:gd name="T93" fmla="*/ 48 h 207"/>
                  <a:gd name="T94" fmla="*/ 138 w 152"/>
                  <a:gd name="T95" fmla="*/ 26 h 207"/>
                  <a:gd name="T96" fmla="*/ 132 w 152"/>
                  <a:gd name="T97" fmla="*/ 10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52" h="207">
                    <a:moveTo>
                      <a:pt x="120" y="8"/>
                    </a:moveTo>
                    <a:cubicBezTo>
                      <a:pt x="119" y="8"/>
                      <a:pt x="119" y="8"/>
                      <a:pt x="119" y="8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106" y="3"/>
                      <a:pt x="106" y="3"/>
                      <a:pt x="106" y="3"/>
                    </a:cubicBezTo>
                    <a:cubicBezTo>
                      <a:pt x="102" y="10"/>
                      <a:pt x="98" y="14"/>
                      <a:pt x="92" y="16"/>
                    </a:cubicBezTo>
                    <a:cubicBezTo>
                      <a:pt x="91" y="17"/>
                      <a:pt x="89" y="17"/>
                      <a:pt x="88" y="16"/>
                    </a:cubicBezTo>
                    <a:cubicBezTo>
                      <a:pt x="86" y="14"/>
                      <a:pt x="87" y="9"/>
                      <a:pt x="90" y="2"/>
                    </a:cubicBezTo>
                    <a:cubicBezTo>
                      <a:pt x="76" y="11"/>
                      <a:pt x="76" y="11"/>
                      <a:pt x="76" y="11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64" y="12"/>
                      <a:pt x="64" y="12"/>
                      <a:pt x="64" y="12"/>
                    </a:cubicBezTo>
                    <a:cubicBezTo>
                      <a:pt x="54" y="17"/>
                      <a:pt x="54" y="17"/>
                      <a:pt x="54" y="17"/>
                    </a:cubicBezTo>
                    <a:cubicBezTo>
                      <a:pt x="54" y="18"/>
                      <a:pt x="54" y="18"/>
                      <a:pt x="54" y="18"/>
                    </a:cubicBezTo>
                    <a:cubicBezTo>
                      <a:pt x="42" y="18"/>
                      <a:pt x="42" y="18"/>
                      <a:pt x="42" y="18"/>
                    </a:cubicBezTo>
                    <a:cubicBezTo>
                      <a:pt x="36" y="21"/>
                      <a:pt x="36" y="21"/>
                      <a:pt x="36" y="21"/>
                    </a:cubicBezTo>
                    <a:cubicBezTo>
                      <a:pt x="34" y="27"/>
                      <a:pt x="34" y="27"/>
                      <a:pt x="34" y="27"/>
                    </a:cubicBezTo>
                    <a:cubicBezTo>
                      <a:pt x="33" y="28"/>
                      <a:pt x="33" y="28"/>
                      <a:pt x="33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17" y="28"/>
                      <a:pt x="12" y="32"/>
                      <a:pt x="4" y="40"/>
                    </a:cubicBezTo>
                    <a:cubicBezTo>
                      <a:pt x="8" y="42"/>
                      <a:pt x="10" y="43"/>
                      <a:pt x="10" y="44"/>
                    </a:cubicBezTo>
                    <a:cubicBezTo>
                      <a:pt x="11" y="47"/>
                      <a:pt x="11" y="47"/>
                      <a:pt x="11" y="47"/>
                    </a:cubicBezTo>
                    <a:cubicBezTo>
                      <a:pt x="11" y="46"/>
                      <a:pt x="11" y="46"/>
                      <a:pt x="11" y="46"/>
                    </a:cubicBezTo>
                    <a:cubicBezTo>
                      <a:pt x="17" y="69"/>
                      <a:pt x="17" y="69"/>
                      <a:pt x="17" y="69"/>
                    </a:cubicBezTo>
                    <a:cubicBezTo>
                      <a:pt x="17" y="69"/>
                      <a:pt x="17" y="69"/>
                      <a:pt x="17" y="69"/>
                    </a:cubicBezTo>
                    <a:cubicBezTo>
                      <a:pt x="17" y="70"/>
                      <a:pt x="17" y="70"/>
                      <a:pt x="17" y="70"/>
                    </a:cubicBezTo>
                    <a:cubicBezTo>
                      <a:pt x="17" y="72"/>
                      <a:pt x="17" y="72"/>
                      <a:pt x="17" y="72"/>
                    </a:cubicBezTo>
                    <a:cubicBezTo>
                      <a:pt x="17" y="72"/>
                      <a:pt x="17" y="72"/>
                      <a:pt x="17" y="72"/>
                    </a:cubicBezTo>
                    <a:cubicBezTo>
                      <a:pt x="16" y="72"/>
                      <a:pt x="16" y="72"/>
                      <a:pt x="16" y="72"/>
                    </a:cubicBezTo>
                    <a:cubicBezTo>
                      <a:pt x="16" y="72"/>
                      <a:pt x="16" y="72"/>
                      <a:pt x="16" y="72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3" y="98"/>
                      <a:pt x="5" y="97"/>
                      <a:pt x="6" y="98"/>
                    </a:cubicBezTo>
                    <a:cubicBezTo>
                      <a:pt x="8" y="99"/>
                      <a:pt x="9" y="102"/>
                      <a:pt x="8" y="107"/>
                    </a:cubicBezTo>
                    <a:cubicBezTo>
                      <a:pt x="8" y="114"/>
                      <a:pt x="9" y="123"/>
                      <a:pt x="12" y="131"/>
                    </a:cubicBezTo>
                    <a:cubicBezTo>
                      <a:pt x="18" y="137"/>
                      <a:pt x="18" y="137"/>
                      <a:pt x="18" y="137"/>
                    </a:cubicBezTo>
                    <a:cubicBezTo>
                      <a:pt x="20" y="139"/>
                      <a:pt x="21" y="141"/>
                      <a:pt x="20" y="143"/>
                    </a:cubicBezTo>
                    <a:cubicBezTo>
                      <a:pt x="18" y="147"/>
                      <a:pt x="18" y="147"/>
                      <a:pt x="18" y="147"/>
                    </a:cubicBezTo>
                    <a:cubicBezTo>
                      <a:pt x="21" y="152"/>
                      <a:pt x="21" y="152"/>
                      <a:pt x="21" y="152"/>
                    </a:cubicBezTo>
                    <a:cubicBezTo>
                      <a:pt x="23" y="156"/>
                      <a:pt x="22" y="162"/>
                      <a:pt x="17" y="172"/>
                    </a:cubicBezTo>
                    <a:cubicBezTo>
                      <a:pt x="22" y="181"/>
                      <a:pt x="22" y="181"/>
                      <a:pt x="22" y="181"/>
                    </a:cubicBezTo>
                    <a:cubicBezTo>
                      <a:pt x="23" y="183"/>
                      <a:pt x="23" y="183"/>
                      <a:pt x="23" y="183"/>
                    </a:cubicBezTo>
                    <a:cubicBezTo>
                      <a:pt x="26" y="181"/>
                      <a:pt x="26" y="181"/>
                      <a:pt x="26" y="181"/>
                    </a:cubicBezTo>
                    <a:cubicBezTo>
                      <a:pt x="31" y="176"/>
                      <a:pt x="36" y="175"/>
                      <a:pt x="39" y="176"/>
                    </a:cubicBezTo>
                    <a:cubicBezTo>
                      <a:pt x="42" y="177"/>
                      <a:pt x="43" y="179"/>
                      <a:pt x="43" y="181"/>
                    </a:cubicBezTo>
                    <a:cubicBezTo>
                      <a:pt x="44" y="184"/>
                      <a:pt x="40" y="188"/>
                      <a:pt x="33" y="196"/>
                    </a:cubicBezTo>
                    <a:cubicBezTo>
                      <a:pt x="28" y="203"/>
                      <a:pt x="28" y="203"/>
                      <a:pt x="28" y="203"/>
                    </a:cubicBezTo>
                    <a:cubicBezTo>
                      <a:pt x="30" y="207"/>
                      <a:pt x="30" y="207"/>
                      <a:pt x="30" y="207"/>
                    </a:cubicBezTo>
                    <a:cubicBezTo>
                      <a:pt x="34" y="204"/>
                      <a:pt x="38" y="202"/>
                      <a:pt x="40" y="203"/>
                    </a:cubicBezTo>
                    <a:cubicBezTo>
                      <a:pt x="42" y="203"/>
                      <a:pt x="49" y="201"/>
                      <a:pt x="60" y="195"/>
                    </a:cubicBezTo>
                    <a:cubicBezTo>
                      <a:pt x="64" y="193"/>
                      <a:pt x="69" y="195"/>
                      <a:pt x="75" y="201"/>
                    </a:cubicBezTo>
                    <a:cubicBezTo>
                      <a:pt x="77" y="200"/>
                      <a:pt x="77" y="200"/>
                      <a:pt x="77" y="200"/>
                    </a:cubicBezTo>
                    <a:cubicBezTo>
                      <a:pt x="77" y="195"/>
                      <a:pt x="77" y="195"/>
                      <a:pt x="77" y="195"/>
                    </a:cubicBezTo>
                    <a:cubicBezTo>
                      <a:pt x="76" y="194"/>
                      <a:pt x="76" y="194"/>
                      <a:pt x="76" y="194"/>
                    </a:cubicBezTo>
                    <a:cubicBezTo>
                      <a:pt x="75" y="193"/>
                      <a:pt x="76" y="192"/>
                      <a:pt x="77" y="190"/>
                    </a:cubicBezTo>
                    <a:cubicBezTo>
                      <a:pt x="75" y="183"/>
                      <a:pt x="75" y="183"/>
                      <a:pt x="75" y="183"/>
                    </a:cubicBezTo>
                    <a:cubicBezTo>
                      <a:pt x="74" y="182"/>
                      <a:pt x="74" y="180"/>
                      <a:pt x="75" y="179"/>
                    </a:cubicBezTo>
                    <a:cubicBezTo>
                      <a:pt x="76" y="178"/>
                      <a:pt x="78" y="177"/>
                      <a:pt x="79" y="176"/>
                    </a:cubicBezTo>
                    <a:cubicBezTo>
                      <a:pt x="83" y="173"/>
                      <a:pt x="83" y="173"/>
                      <a:pt x="83" y="173"/>
                    </a:cubicBezTo>
                    <a:cubicBezTo>
                      <a:pt x="81" y="168"/>
                      <a:pt x="81" y="168"/>
                      <a:pt x="81" y="168"/>
                    </a:cubicBezTo>
                    <a:cubicBezTo>
                      <a:pt x="81" y="168"/>
                      <a:pt x="81" y="168"/>
                      <a:pt x="81" y="168"/>
                    </a:cubicBezTo>
                    <a:cubicBezTo>
                      <a:pt x="81" y="168"/>
                      <a:pt x="81" y="168"/>
                      <a:pt x="81" y="168"/>
                    </a:cubicBezTo>
                    <a:cubicBezTo>
                      <a:pt x="81" y="167"/>
                      <a:pt x="81" y="167"/>
                      <a:pt x="81" y="167"/>
                    </a:cubicBezTo>
                    <a:cubicBezTo>
                      <a:pt x="83" y="165"/>
                      <a:pt x="83" y="163"/>
                      <a:pt x="82" y="162"/>
                    </a:cubicBezTo>
                    <a:cubicBezTo>
                      <a:pt x="81" y="159"/>
                      <a:pt x="82" y="157"/>
                      <a:pt x="85" y="154"/>
                    </a:cubicBezTo>
                    <a:cubicBezTo>
                      <a:pt x="90" y="150"/>
                      <a:pt x="90" y="150"/>
                      <a:pt x="90" y="150"/>
                    </a:cubicBezTo>
                    <a:cubicBezTo>
                      <a:pt x="89" y="149"/>
                      <a:pt x="89" y="149"/>
                      <a:pt x="89" y="149"/>
                    </a:cubicBezTo>
                    <a:cubicBezTo>
                      <a:pt x="88" y="148"/>
                      <a:pt x="88" y="148"/>
                      <a:pt x="88" y="148"/>
                    </a:cubicBezTo>
                    <a:cubicBezTo>
                      <a:pt x="93" y="146"/>
                      <a:pt x="93" y="146"/>
                      <a:pt x="93" y="146"/>
                    </a:cubicBezTo>
                    <a:cubicBezTo>
                      <a:pt x="93" y="139"/>
                      <a:pt x="93" y="139"/>
                      <a:pt x="93" y="139"/>
                    </a:cubicBezTo>
                    <a:cubicBezTo>
                      <a:pt x="93" y="137"/>
                      <a:pt x="95" y="134"/>
                      <a:pt x="100" y="130"/>
                    </a:cubicBezTo>
                    <a:cubicBezTo>
                      <a:pt x="103" y="128"/>
                      <a:pt x="103" y="128"/>
                      <a:pt x="103" y="128"/>
                    </a:cubicBezTo>
                    <a:cubicBezTo>
                      <a:pt x="103" y="128"/>
                      <a:pt x="103" y="128"/>
                      <a:pt x="103" y="128"/>
                    </a:cubicBezTo>
                    <a:cubicBezTo>
                      <a:pt x="97" y="121"/>
                      <a:pt x="97" y="121"/>
                      <a:pt x="97" y="121"/>
                    </a:cubicBezTo>
                    <a:cubicBezTo>
                      <a:pt x="95" y="118"/>
                      <a:pt x="96" y="114"/>
                      <a:pt x="99" y="111"/>
                    </a:cubicBezTo>
                    <a:cubicBezTo>
                      <a:pt x="99" y="110"/>
                      <a:pt x="99" y="110"/>
                      <a:pt x="99" y="110"/>
                    </a:cubicBezTo>
                    <a:cubicBezTo>
                      <a:pt x="112" y="100"/>
                      <a:pt x="112" y="100"/>
                      <a:pt x="112" y="100"/>
                    </a:cubicBezTo>
                    <a:cubicBezTo>
                      <a:pt x="112" y="97"/>
                      <a:pt x="112" y="97"/>
                      <a:pt x="112" y="97"/>
                    </a:cubicBezTo>
                    <a:cubicBezTo>
                      <a:pt x="110" y="96"/>
                      <a:pt x="109" y="92"/>
                      <a:pt x="110" y="85"/>
                    </a:cubicBezTo>
                    <a:cubicBezTo>
                      <a:pt x="112" y="74"/>
                      <a:pt x="116" y="69"/>
                      <a:pt x="125" y="68"/>
                    </a:cubicBezTo>
                    <a:cubicBezTo>
                      <a:pt x="125" y="68"/>
                      <a:pt x="125" y="68"/>
                      <a:pt x="125" y="68"/>
                    </a:cubicBezTo>
                    <a:cubicBezTo>
                      <a:pt x="126" y="68"/>
                      <a:pt x="126" y="68"/>
                      <a:pt x="126" y="68"/>
                    </a:cubicBezTo>
                    <a:cubicBezTo>
                      <a:pt x="131" y="70"/>
                      <a:pt x="131" y="70"/>
                      <a:pt x="131" y="70"/>
                    </a:cubicBezTo>
                    <a:cubicBezTo>
                      <a:pt x="136" y="70"/>
                      <a:pt x="136" y="70"/>
                      <a:pt x="136" y="70"/>
                    </a:cubicBezTo>
                    <a:cubicBezTo>
                      <a:pt x="142" y="64"/>
                      <a:pt x="142" y="64"/>
                      <a:pt x="142" y="64"/>
                    </a:cubicBezTo>
                    <a:cubicBezTo>
                      <a:pt x="142" y="64"/>
                      <a:pt x="142" y="64"/>
                      <a:pt x="142" y="64"/>
                    </a:cubicBezTo>
                    <a:cubicBezTo>
                      <a:pt x="142" y="64"/>
                      <a:pt x="142" y="64"/>
                      <a:pt x="142" y="64"/>
                    </a:cubicBezTo>
                    <a:cubicBezTo>
                      <a:pt x="142" y="64"/>
                      <a:pt x="142" y="64"/>
                      <a:pt x="142" y="64"/>
                    </a:cubicBezTo>
                    <a:cubicBezTo>
                      <a:pt x="148" y="60"/>
                      <a:pt x="148" y="60"/>
                      <a:pt x="148" y="60"/>
                    </a:cubicBezTo>
                    <a:cubicBezTo>
                      <a:pt x="148" y="54"/>
                      <a:pt x="148" y="54"/>
                      <a:pt x="148" y="54"/>
                    </a:cubicBezTo>
                    <a:cubicBezTo>
                      <a:pt x="148" y="53"/>
                      <a:pt x="148" y="53"/>
                      <a:pt x="148" y="53"/>
                    </a:cubicBezTo>
                    <a:cubicBezTo>
                      <a:pt x="148" y="52"/>
                      <a:pt x="148" y="52"/>
                      <a:pt x="148" y="52"/>
                    </a:cubicBezTo>
                    <a:cubicBezTo>
                      <a:pt x="150" y="51"/>
                      <a:pt x="150" y="51"/>
                      <a:pt x="150" y="51"/>
                    </a:cubicBezTo>
                    <a:cubicBezTo>
                      <a:pt x="152" y="49"/>
                      <a:pt x="152" y="49"/>
                      <a:pt x="152" y="49"/>
                    </a:cubicBezTo>
                    <a:cubicBezTo>
                      <a:pt x="152" y="48"/>
                      <a:pt x="152" y="48"/>
                      <a:pt x="152" y="48"/>
                    </a:cubicBezTo>
                    <a:cubicBezTo>
                      <a:pt x="148" y="42"/>
                      <a:pt x="148" y="42"/>
                      <a:pt x="148" y="42"/>
                    </a:cubicBezTo>
                    <a:cubicBezTo>
                      <a:pt x="144" y="36"/>
                      <a:pt x="141" y="32"/>
                      <a:pt x="138" y="26"/>
                    </a:cubicBezTo>
                    <a:cubicBezTo>
                      <a:pt x="136" y="22"/>
                      <a:pt x="137" y="18"/>
                      <a:pt x="140" y="14"/>
                    </a:cubicBezTo>
                    <a:cubicBezTo>
                      <a:pt x="132" y="10"/>
                      <a:pt x="132" y="10"/>
                      <a:pt x="132" y="10"/>
                    </a:cubicBezTo>
                    <a:lnTo>
                      <a:pt x="12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9" name="îŝľiḍè"/>
              <p:cNvSpPr/>
              <p:nvPr/>
            </p:nvSpPr>
            <p:spPr bwMode="auto">
              <a:xfrm>
                <a:off x="3932" y="2814"/>
                <a:ext cx="334" cy="410"/>
              </a:xfrm>
              <a:custGeom>
                <a:avLst/>
                <a:gdLst>
                  <a:gd name="T0" fmla="*/ 73 w 141"/>
                  <a:gd name="T1" fmla="*/ 8 h 173"/>
                  <a:gd name="T2" fmla="*/ 60 w 141"/>
                  <a:gd name="T3" fmla="*/ 20 h 173"/>
                  <a:gd name="T4" fmla="*/ 59 w 141"/>
                  <a:gd name="T5" fmla="*/ 21 h 173"/>
                  <a:gd name="T6" fmla="*/ 51 w 141"/>
                  <a:gd name="T7" fmla="*/ 21 h 173"/>
                  <a:gd name="T8" fmla="*/ 35 w 141"/>
                  <a:gd name="T9" fmla="*/ 31 h 173"/>
                  <a:gd name="T10" fmla="*/ 40 w 141"/>
                  <a:gd name="T11" fmla="*/ 34 h 173"/>
                  <a:gd name="T12" fmla="*/ 37 w 141"/>
                  <a:gd name="T13" fmla="*/ 47 h 173"/>
                  <a:gd name="T14" fmla="*/ 23 w 141"/>
                  <a:gd name="T15" fmla="*/ 59 h 173"/>
                  <a:gd name="T16" fmla="*/ 24 w 141"/>
                  <a:gd name="T17" fmla="*/ 68 h 173"/>
                  <a:gd name="T18" fmla="*/ 27 w 141"/>
                  <a:gd name="T19" fmla="*/ 77 h 173"/>
                  <a:gd name="T20" fmla="*/ 18 w 141"/>
                  <a:gd name="T21" fmla="*/ 93 h 173"/>
                  <a:gd name="T22" fmla="*/ 18 w 141"/>
                  <a:gd name="T23" fmla="*/ 94 h 173"/>
                  <a:gd name="T24" fmla="*/ 12 w 141"/>
                  <a:gd name="T25" fmla="*/ 101 h 173"/>
                  <a:gd name="T26" fmla="*/ 7 w 141"/>
                  <a:gd name="T27" fmla="*/ 106 h 173"/>
                  <a:gd name="T28" fmla="*/ 7 w 141"/>
                  <a:gd name="T29" fmla="*/ 122 h 173"/>
                  <a:gd name="T30" fmla="*/ 2 w 141"/>
                  <a:gd name="T31" fmla="*/ 126 h 173"/>
                  <a:gd name="T32" fmla="*/ 0 w 141"/>
                  <a:gd name="T33" fmla="*/ 128 h 173"/>
                  <a:gd name="T34" fmla="*/ 3 w 141"/>
                  <a:gd name="T35" fmla="*/ 137 h 173"/>
                  <a:gd name="T36" fmla="*/ 26 w 141"/>
                  <a:gd name="T37" fmla="*/ 137 h 173"/>
                  <a:gd name="T38" fmla="*/ 35 w 141"/>
                  <a:gd name="T39" fmla="*/ 146 h 173"/>
                  <a:gd name="T40" fmla="*/ 35 w 141"/>
                  <a:gd name="T41" fmla="*/ 147 h 173"/>
                  <a:gd name="T42" fmla="*/ 51 w 141"/>
                  <a:gd name="T43" fmla="*/ 172 h 173"/>
                  <a:gd name="T44" fmla="*/ 56 w 141"/>
                  <a:gd name="T45" fmla="*/ 161 h 173"/>
                  <a:gd name="T46" fmla="*/ 68 w 141"/>
                  <a:gd name="T47" fmla="*/ 169 h 173"/>
                  <a:gd name="T48" fmla="*/ 76 w 141"/>
                  <a:gd name="T49" fmla="*/ 146 h 173"/>
                  <a:gd name="T50" fmla="*/ 78 w 141"/>
                  <a:gd name="T51" fmla="*/ 146 h 173"/>
                  <a:gd name="T52" fmla="*/ 85 w 141"/>
                  <a:gd name="T53" fmla="*/ 141 h 173"/>
                  <a:gd name="T54" fmla="*/ 85 w 141"/>
                  <a:gd name="T55" fmla="*/ 139 h 173"/>
                  <a:gd name="T56" fmla="*/ 97 w 141"/>
                  <a:gd name="T57" fmla="*/ 139 h 173"/>
                  <a:gd name="T58" fmla="*/ 103 w 141"/>
                  <a:gd name="T59" fmla="*/ 112 h 173"/>
                  <a:gd name="T60" fmla="*/ 114 w 141"/>
                  <a:gd name="T61" fmla="*/ 110 h 173"/>
                  <a:gd name="T62" fmla="*/ 109 w 141"/>
                  <a:gd name="T63" fmla="*/ 105 h 173"/>
                  <a:gd name="T64" fmla="*/ 117 w 141"/>
                  <a:gd name="T65" fmla="*/ 98 h 173"/>
                  <a:gd name="T66" fmla="*/ 123 w 141"/>
                  <a:gd name="T67" fmla="*/ 100 h 173"/>
                  <a:gd name="T68" fmla="*/ 119 w 141"/>
                  <a:gd name="T69" fmla="*/ 92 h 173"/>
                  <a:gd name="T70" fmla="*/ 123 w 141"/>
                  <a:gd name="T71" fmla="*/ 90 h 173"/>
                  <a:gd name="T72" fmla="*/ 118 w 141"/>
                  <a:gd name="T73" fmla="*/ 79 h 173"/>
                  <a:gd name="T74" fmla="*/ 119 w 141"/>
                  <a:gd name="T75" fmla="*/ 78 h 173"/>
                  <a:gd name="T76" fmla="*/ 131 w 141"/>
                  <a:gd name="T77" fmla="*/ 68 h 173"/>
                  <a:gd name="T78" fmla="*/ 121 w 141"/>
                  <a:gd name="T79" fmla="*/ 55 h 173"/>
                  <a:gd name="T80" fmla="*/ 133 w 141"/>
                  <a:gd name="T81" fmla="*/ 50 h 173"/>
                  <a:gd name="T82" fmla="*/ 139 w 141"/>
                  <a:gd name="T83" fmla="*/ 43 h 173"/>
                  <a:gd name="T84" fmla="*/ 135 w 141"/>
                  <a:gd name="T85" fmla="*/ 34 h 173"/>
                  <a:gd name="T86" fmla="*/ 135 w 141"/>
                  <a:gd name="T87" fmla="*/ 33 h 173"/>
                  <a:gd name="T88" fmla="*/ 135 w 141"/>
                  <a:gd name="T89" fmla="*/ 30 h 173"/>
                  <a:gd name="T90" fmla="*/ 133 w 141"/>
                  <a:gd name="T91" fmla="*/ 30 h 173"/>
                  <a:gd name="T92" fmla="*/ 117 w 141"/>
                  <a:gd name="T93" fmla="*/ 28 h 173"/>
                  <a:gd name="T94" fmla="*/ 117 w 141"/>
                  <a:gd name="T95" fmla="*/ 28 h 173"/>
                  <a:gd name="T96" fmla="*/ 113 w 141"/>
                  <a:gd name="T97" fmla="*/ 23 h 173"/>
                  <a:gd name="T98" fmla="*/ 93 w 141"/>
                  <a:gd name="T99" fmla="*/ 31 h 173"/>
                  <a:gd name="T100" fmla="*/ 85 w 141"/>
                  <a:gd name="T101" fmla="*/ 16 h 173"/>
                  <a:gd name="T102" fmla="*/ 73 w 141"/>
                  <a:gd name="T103" fmla="*/ 1 h 173"/>
                  <a:gd name="T104" fmla="*/ 73 w 141"/>
                  <a:gd name="T105" fmla="*/ 8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41" h="173">
                    <a:moveTo>
                      <a:pt x="73" y="8"/>
                    </a:moveTo>
                    <a:cubicBezTo>
                      <a:pt x="73" y="8"/>
                      <a:pt x="73" y="8"/>
                      <a:pt x="73" y="8"/>
                    </a:cubicBezTo>
                    <a:cubicBezTo>
                      <a:pt x="66" y="13"/>
                      <a:pt x="66" y="13"/>
                      <a:pt x="66" y="13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59" y="20"/>
                      <a:pt x="59" y="20"/>
                      <a:pt x="59" y="20"/>
                    </a:cubicBezTo>
                    <a:cubicBezTo>
                      <a:pt x="59" y="21"/>
                      <a:pt x="59" y="21"/>
                      <a:pt x="59" y="21"/>
                    </a:cubicBezTo>
                    <a:cubicBezTo>
                      <a:pt x="51" y="21"/>
                      <a:pt x="51" y="21"/>
                      <a:pt x="51" y="21"/>
                    </a:cubicBezTo>
                    <a:cubicBezTo>
                      <a:pt x="51" y="21"/>
                      <a:pt x="51" y="21"/>
                      <a:pt x="51" y="21"/>
                    </a:cubicBezTo>
                    <a:cubicBezTo>
                      <a:pt x="46" y="18"/>
                      <a:pt x="46" y="18"/>
                      <a:pt x="46" y="18"/>
                    </a:cubicBezTo>
                    <a:cubicBezTo>
                      <a:pt x="40" y="20"/>
                      <a:pt x="37" y="24"/>
                      <a:pt x="35" y="31"/>
                    </a:cubicBezTo>
                    <a:cubicBezTo>
                      <a:pt x="35" y="38"/>
                      <a:pt x="35" y="38"/>
                      <a:pt x="35" y="38"/>
                    </a:cubicBezTo>
                    <a:cubicBezTo>
                      <a:pt x="40" y="34"/>
                      <a:pt x="40" y="34"/>
                      <a:pt x="40" y="34"/>
                    </a:cubicBezTo>
                    <a:cubicBezTo>
                      <a:pt x="37" y="47"/>
                      <a:pt x="37" y="47"/>
                      <a:pt x="37" y="47"/>
                    </a:cubicBezTo>
                    <a:cubicBezTo>
                      <a:pt x="37" y="47"/>
                      <a:pt x="37" y="47"/>
                      <a:pt x="37" y="47"/>
                    </a:cubicBezTo>
                    <a:cubicBezTo>
                      <a:pt x="37" y="48"/>
                      <a:pt x="37" y="48"/>
                      <a:pt x="37" y="48"/>
                    </a:cubicBezTo>
                    <a:cubicBezTo>
                      <a:pt x="23" y="59"/>
                      <a:pt x="23" y="59"/>
                      <a:pt x="23" y="59"/>
                    </a:cubicBezTo>
                    <a:cubicBezTo>
                      <a:pt x="21" y="62"/>
                      <a:pt x="21" y="64"/>
                      <a:pt x="21" y="65"/>
                    </a:cubicBezTo>
                    <a:cubicBezTo>
                      <a:pt x="24" y="68"/>
                      <a:pt x="24" y="68"/>
                      <a:pt x="24" y="68"/>
                    </a:cubicBezTo>
                    <a:cubicBezTo>
                      <a:pt x="27" y="70"/>
                      <a:pt x="28" y="72"/>
                      <a:pt x="28" y="74"/>
                    </a:cubicBezTo>
                    <a:cubicBezTo>
                      <a:pt x="28" y="75"/>
                      <a:pt x="27" y="76"/>
                      <a:pt x="27" y="77"/>
                    </a:cubicBezTo>
                    <a:cubicBezTo>
                      <a:pt x="18" y="84"/>
                      <a:pt x="18" y="84"/>
                      <a:pt x="18" y="84"/>
                    </a:cubicBezTo>
                    <a:cubicBezTo>
                      <a:pt x="19" y="86"/>
                      <a:pt x="19" y="89"/>
                      <a:pt x="18" y="93"/>
                    </a:cubicBezTo>
                    <a:cubicBezTo>
                      <a:pt x="18" y="94"/>
                      <a:pt x="18" y="94"/>
                      <a:pt x="18" y="94"/>
                    </a:cubicBezTo>
                    <a:cubicBezTo>
                      <a:pt x="18" y="94"/>
                      <a:pt x="18" y="94"/>
                      <a:pt x="18" y="94"/>
                    </a:cubicBezTo>
                    <a:cubicBezTo>
                      <a:pt x="15" y="96"/>
                      <a:pt x="15" y="96"/>
                      <a:pt x="15" y="96"/>
                    </a:cubicBezTo>
                    <a:cubicBezTo>
                      <a:pt x="15" y="98"/>
                      <a:pt x="14" y="99"/>
                      <a:pt x="12" y="101"/>
                    </a:cubicBezTo>
                    <a:cubicBezTo>
                      <a:pt x="7" y="105"/>
                      <a:pt x="7" y="105"/>
                      <a:pt x="7" y="105"/>
                    </a:cubicBezTo>
                    <a:cubicBezTo>
                      <a:pt x="7" y="106"/>
                      <a:pt x="7" y="106"/>
                      <a:pt x="7" y="106"/>
                    </a:cubicBezTo>
                    <a:cubicBezTo>
                      <a:pt x="8" y="108"/>
                      <a:pt x="8" y="110"/>
                      <a:pt x="7" y="114"/>
                    </a:cubicBezTo>
                    <a:cubicBezTo>
                      <a:pt x="9" y="118"/>
                      <a:pt x="9" y="120"/>
                      <a:pt x="7" y="122"/>
                    </a:cubicBezTo>
                    <a:cubicBezTo>
                      <a:pt x="3" y="126"/>
                      <a:pt x="3" y="126"/>
                      <a:pt x="3" y="126"/>
                    </a:cubicBezTo>
                    <a:cubicBezTo>
                      <a:pt x="2" y="126"/>
                      <a:pt x="2" y="126"/>
                      <a:pt x="2" y="126"/>
                    </a:cubicBezTo>
                    <a:cubicBezTo>
                      <a:pt x="0" y="127"/>
                      <a:pt x="0" y="127"/>
                      <a:pt x="0" y="127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3" y="137"/>
                      <a:pt x="3" y="137"/>
                      <a:pt x="3" y="137"/>
                    </a:cubicBezTo>
                    <a:cubicBezTo>
                      <a:pt x="3" y="137"/>
                      <a:pt x="3" y="137"/>
                      <a:pt x="3" y="137"/>
                    </a:cubicBezTo>
                    <a:cubicBezTo>
                      <a:pt x="10" y="136"/>
                      <a:pt x="17" y="136"/>
                      <a:pt x="25" y="137"/>
                    </a:cubicBezTo>
                    <a:cubicBezTo>
                      <a:pt x="26" y="137"/>
                      <a:pt x="26" y="137"/>
                      <a:pt x="26" y="137"/>
                    </a:cubicBezTo>
                    <a:cubicBezTo>
                      <a:pt x="26" y="138"/>
                      <a:pt x="26" y="138"/>
                      <a:pt x="26" y="138"/>
                    </a:cubicBezTo>
                    <a:cubicBezTo>
                      <a:pt x="35" y="146"/>
                      <a:pt x="35" y="146"/>
                      <a:pt x="35" y="146"/>
                    </a:cubicBezTo>
                    <a:cubicBezTo>
                      <a:pt x="35" y="147"/>
                      <a:pt x="35" y="147"/>
                      <a:pt x="35" y="147"/>
                    </a:cubicBezTo>
                    <a:cubicBezTo>
                      <a:pt x="35" y="147"/>
                      <a:pt x="35" y="147"/>
                      <a:pt x="35" y="147"/>
                    </a:cubicBezTo>
                    <a:cubicBezTo>
                      <a:pt x="41" y="162"/>
                      <a:pt x="41" y="162"/>
                      <a:pt x="41" y="162"/>
                    </a:cubicBezTo>
                    <a:cubicBezTo>
                      <a:pt x="51" y="172"/>
                      <a:pt x="51" y="172"/>
                      <a:pt x="51" y="172"/>
                    </a:cubicBezTo>
                    <a:cubicBezTo>
                      <a:pt x="56" y="173"/>
                      <a:pt x="56" y="173"/>
                      <a:pt x="56" y="173"/>
                    </a:cubicBezTo>
                    <a:cubicBezTo>
                      <a:pt x="56" y="161"/>
                      <a:pt x="56" y="161"/>
                      <a:pt x="56" y="161"/>
                    </a:cubicBezTo>
                    <a:cubicBezTo>
                      <a:pt x="66" y="171"/>
                      <a:pt x="66" y="171"/>
                      <a:pt x="66" y="171"/>
                    </a:cubicBezTo>
                    <a:cubicBezTo>
                      <a:pt x="68" y="169"/>
                      <a:pt x="68" y="169"/>
                      <a:pt x="68" y="169"/>
                    </a:cubicBezTo>
                    <a:cubicBezTo>
                      <a:pt x="75" y="154"/>
                      <a:pt x="75" y="154"/>
                      <a:pt x="75" y="154"/>
                    </a:cubicBezTo>
                    <a:cubicBezTo>
                      <a:pt x="76" y="146"/>
                      <a:pt x="76" y="146"/>
                      <a:pt x="76" y="146"/>
                    </a:cubicBezTo>
                    <a:cubicBezTo>
                      <a:pt x="77" y="146"/>
                      <a:pt x="77" y="146"/>
                      <a:pt x="77" y="146"/>
                    </a:cubicBezTo>
                    <a:cubicBezTo>
                      <a:pt x="78" y="146"/>
                      <a:pt x="78" y="146"/>
                      <a:pt x="78" y="146"/>
                    </a:cubicBezTo>
                    <a:cubicBezTo>
                      <a:pt x="86" y="147"/>
                      <a:pt x="86" y="147"/>
                      <a:pt x="86" y="147"/>
                    </a:cubicBezTo>
                    <a:cubicBezTo>
                      <a:pt x="85" y="141"/>
                      <a:pt x="85" y="141"/>
                      <a:pt x="85" y="141"/>
                    </a:cubicBezTo>
                    <a:cubicBezTo>
                      <a:pt x="85" y="140"/>
                      <a:pt x="85" y="140"/>
                      <a:pt x="85" y="140"/>
                    </a:cubicBezTo>
                    <a:cubicBezTo>
                      <a:pt x="85" y="139"/>
                      <a:pt x="85" y="139"/>
                      <a:pt x="85" y="139"/>
                    </a:cubicBezTo>
                    <a:cubicBezTo>
                      <a:pt x="87" y="139"/>
                      <a:pt x="87" y="139"/>
                      <a:pt x="87" y="139"/>
                    </a:cubicBezTo>
                    <a:cubicBezTo>
                      <a:pt x="97" y="139"/>
                      <a:pt x="97" y="139"/>
                      <a:pt x="97" y="139"/>
                    </a:cubicBezTo>
                    <a:cubicBezTo>
                      <a:pt x="102" y="134"/>
                      <a:pt x="104" y="130"/>
                      <a:pt x="104" y="126"/>
                    </a:cubicBezTo>
                    <a:cubicBezTo>
                      <a:pt x="103" y="112"/>
                      <a:pt x="103" y="112"/>
                      <a:pt x="103" y="112"/>
                    </a:cubicBezTo>
                    <a:cubicBezTo>
                      <a:pt x="111" y="114"/>
                      <a:pt x="111" y="114"/>
                      <a:pt x="111" y="114"/>
                    </a:cubicBezTo>
                    <a:cubicBezTo>
                      <a:pt x="114" y="110"/>
                      <a:pt x="114" y="110"/>
                      <a:pt x="114" y="110"/>
                    </a:cubicBezTo>
                    <a:cubicBezTo>
                      <a:pt x="110" y="106"/>
                      <a:pt x="110" y="106"/>
                      <a:pt x="110" y="106"/>
                    </a:cubicBezTo>
                    <a:cubicBezTo>
                      <a:pt x="109" y="105"/>
                      <a:pt x="109" y="105"/>
                      <a:pt x="109" y="105"/>
                    </a:cubicBezTo>
                    <a:cubicBezTo>
                      <a:pt x="117" y="97"/>
                      <a:pt x="117" y="97"/>
                      <a:pt x="117" y="97"/>
                    </a:cubicBezTo>
                    <a:cubicBezTo>
                      <a:pt x="117" y="98"/>
                      <a:pt x="117" y="98"/>
                      <a:pt x="117" y="98"/>
                    </a:cubicBezTo>
                    <a:cubicBezTo>
                      <a:pt x="118" y="98"/>
                      <a:pt x="118" y="98"/>
                      <a:pt x="118" y="98"/>
                    </a:cubicBezTo>
                    <a:cubicBezTo>
                      <a:pt x="123" y="100"/>
                      <a:pt x="123" y="100"/>
                      <a:pt x="123" y="100"/>
                    </a:cubicBezTo>
                    <a:cubicBezTo>
                      <a:pt x="123" y="99"/>
                      <a:pt x="123" y="99"/>
                      <a:pt x="123" y="99"/>
                    </a:cubicBezTo>
                    <a:cubicBezTo>
                      <a:pt x="119" y="92"/>
                      <a:pt x="119" y="92"/>
                      <a:pt x="119" y="92"/>
                    </a:cubicBezTo>
                    <a:cubicBezTo>
                      <a:pt x="121" y="91"/>
                      <a:pt x="121" y="91"/>
                      <a:pt x="121" y="91"/>
                    </a:cubicBezTo>
                    <a:cubicBezTo>
                      <a:pt x="123" y="90"/>
                      <a:pt x="123" y="90"/>
                      <a:pt x="123" y="90"/>
                    </a:cubicBezTo>
                    <a:cubicBezTo>
                      <a:pt x="122" y="87"/>
                      <a:pt x="122" y="87"/>
                      <a:pt x="122" y="87"/>
                    </a:cubicBezTo>
                    <a:cubicBezTo>
                      <a:pt x="118" y="79"/>
                      <a:pt x="118" y="79"/>
                      <a:pt x="118" y="79"/>
                    </a:cubicBezTo>
                    <a:cubicBezTo>
                      <a:pt x="119" y="79"/>
                      <a:pt x="119" y="79"/>
                      <a:pt x="119" y="79"/>
                    </a:cubicBezTo>
                    <a:cubicBezTo>
                      <a:pt x="119" y="78"/>
                      <a:pt x="119" y="78"/>
                      <a:pt x="119" y="78"/>
                    </a:cubicBezTo>
                    <a:cubicBezTo>
                      <a:pt x="130" y="72"/>
                      <a:pt x="130" y="72"/>
                      <a:pt x="130" y="72"/>
                    </a:cubicBezTo>
                    <a:cubicBezTo>
                      <a:pt x="131" y="68"/>
                      <a:pt x="131" y="68"/>
                      <a:pt x="131" y="68"/>
                    </a:cubicBezTo>
                    <a:cubicBezTo>
                      <a:pt x="121" y="63"/>
                      <a:pt x="117" y="59"/>
                      <a:pt x="117" y="57"/>
                    </a:cubicBezTo>
                    <a:cubicBezTo>
                      <a:pt x="118" y="55"/>
                      <a:pt x="119" y="55"/>
                      <a:pt x="121" y="55"/>
                    </a:cubicBezTo>
                    <a:cubicBezTo>
                      <a:pt x="133" y="57"/>
                      <a:pt x="133" y="57"/>
                      <a:pt x="133" y="57"/>
                    </a:cubicBezTo>
                    <a:cubicBezTo>
                      <a:pt x="133" y="50"/>
                      <a:pt x="133" y="50"/>
                      <a:pt x="133" y="50"/>
                    </a:cubicBezTo>
                    <a:cubicBezTo>
                      <a:pt x="133" y="49"/>
                      <a:pt x="133" y="49"/>
                      <a:pt x="133" y="49"/>
                    </a:cubicBezTo>
                    <a:cubicBezTo>
                      <a:pt x="139" y="43"/>
                      <a:pt x="139" y="43"/>
                      <a:pt x="139" y="43"/>
                    </a:cubicBezTo>
                    <a:cubicBezTo>
                      <a:pt x="141" y="38"/>
                      <a:pt x="141" y="38"/>
                      <a:pt x="141" y="38"/>
                    </a:cubicBezTo>
                    <a:cubicBezTo>
                      <a:pt x="138" y="38"/>
                      <a:pt x="137" y="36"/>
                      <a:pt x="135" y="34"/>
                    </a:cubicBezTo>
                    <a:cubicBezTo>
                      <a:pt x="135" y="34"/>
                      <a:pt x="135" y="34"/>
                      <a:pt x="135" y="34"/>
                    </a:cubicBezTo>
                    <a:cubicBezTo>
                      <a:pt x="135" y="33"/>
                      <a:pt x="135" y="33"/>
                      <a:pt x="135" y="33"/>
                    </a:cubicBezTo>
                    <a:cubicBezTo>
                      <a:pt x="135" y="31"/>
                      <a:pt x="135" y="31"/>
                      <a:pt x="135" y="31"/>
                    </a:cubicBezTo>
                    <a:cubicBezTo>
                      <a:pt x="135" y="30"/>
                      <a:pt x="135" y="30"/>
                      <a:pt x="135" y="30"/>
                    </a:cubicBezTo>
                    <a:cubicBezTo>
                      <a:pt x="134" y="30"/>
                      <a:pt x="134" y="30"/>
                      <a:pt x="134" y="30"/>
                    </a:cubicBezTo>
                    <a:cubicBezTo>
                      <a:pt x="133" y="30"/>
                      <a:pt x="133" y="30"/>
                      <a:pt x="133" y="30"/>
                    </a:cubicBezTo>
                    <a:cubicBezTo>
                      <a:pt x="133" y="32"/>
                      <a:pt x="131" y="33"/>
                      <a:pt x="128" y="33"/>
                    </a:cubicBezTo>
                    <a:cubicBezTo>
                      <a:pt x="123" y="33"/>
                      <a:pt x="120" y="31"/>
                      <a:pt x="117" y="28"/>
                    </a:cubicBezTo>
                    <a:cubicBezTo>
                      <a:pt x="117" y="28"/>
                      <a:pt x="117" y="28"/>
                      <a:pt x="117" y="28"/>
                    </a:cubicBezTo>
                    <a:cubicBezTo>
                      <a:pt x="117" y="28"/>
                      <a:pt x="117" y="28"/>
                      <a:pt x="117" y="28"/>
                    </a:cubicBezTo>
                    <a:cubicBezTo>
                      <a:pt x="113" y="22"/>
                      <a:pt x="113" y="22"/>
                      <a:pt x="113" y="22"/>
                    </a:cubicBezTo>
                    <a:cubicBezTo>
                      <a:pt x="113" y="23"/>
                      <a:pt x="113" y="23"/>
                      <a:pt x="113" y="23"/>
                    </a:cubicBezTo>
                    <a:cubicBezTo>
                      <a:pt x="112" y="25"/>
                      <a:pt x="111" y="28"/>
                      <a:pt x="108" y="30"/>
                    </a:cubicBezTo>
                    <a:cubicBezTo>
                      <a:pt x="103" y="32"/>
                      <a:pt x="98" y="33"/>
                      <a:pt x="93" y="31"/>
                    </a:cubicBezTo>
                    <a:cubicBezTo>
                      <a:pt x="90" y="30"/>
                      <a:pt x="88" y="27"/>
                      <a:pt x="87" y="24"/>
                    </a:cubicBezTo>
                    <a:cubicBezTo>
                      <a:pt x="85" y="16"/>
                      <a:pt x="85" y="16"/>
                      <a:pt x="85" y="16"/>
                    </a:cubicBezTo>
                    <a:cubicBezTo>
                      <a:pt x="84" y="8"/>
                      <a:pt x="83" y="4"/>
                      <a:pt x="80" y="2"/>
                    </a:cubicBezTo>
                    <a:cubicBezTo>
                      <a:pt x="78" y="1"/>
                      <a:pt x="75" y="0"/>
                      <a:pt x="73" y="1"/>
                    </a:cubicBezTo>
                    <a:cubicBezTo>
                      <a:pt x="74" y="8"/>
                      <a:pt x="74" y="8"/>
                      <a:pt x="74" y="8"/>
                    </a:cubicBezTo>
                    <a:lnTo>
                      <a:pt x="7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0" name="işľïḑê"/>
              <p:cNvSpPr/>
              <p:nvPr/>
            </p:nvSpPr>
            <p:spPr bwMode="auto">
              <a:xfrm>
                <a:off x="4079" y="2559"/>
                <a:ext cx="289" cy="331"/>
              </a:xfrm>
              <a:custGeom>
                <a:avLst/>
                <a:gdLst>
                  <a:gd name="T0" fmla="*/ 64 w 122"/>
                  <a:gd name="T1" fmla="*/ 6 h 140"/>
                  <a:gd name="T2" fmla="*/ 43 w 122"/>
                  <a:gd name="T3" fmla="*/ 2 h 140"/>
                  <a:gd name="T4" fmla="*/ 38 w 122"/>
                  <a:gd name="T5" fmla="*/ 26 h 140"/>
                  <a:gd name="T6" fmla="*/ 28 w 122"/>
                  <a:gd name="T7" fmla="*/ 32 h 140"/>
                  <a:gd name="T8" fmla="*/ 23 w 122"/>
                  <a:gd name="T9" fmla="*/ 41 h 140"/>
                  <a:gd name="T10" fmla="*/ 17 w 122"/>
                  <a:gd name="T11" fmla="*/ 53 h 140"/>
                  <a:gd name="T12" fmla="*/ 6 w 122"/>
                  <a:gd name="T13" fmla="*/ 68 h 140"/>
                  <a:gd name="T14" fmla="*/ 1 w 122"/>
                  <a:gd name="T15" fmla="*/ 78 h 140"/>
                  <a:gd name="T16" fmla="*/ 11 w 122"/>
                  <a:gd name="T17" fmla="*/ 93 h 140"/>
                  <a:gd name="T18" fmla="*/ 16 w 122"/>
                  <a:gd name="T19" fmla="*/ 101 h 140"/>
                  <a:gd name="T20" fmla="*/ 16 w 122"/>
                  <a:gd name="T21" fmla="*/ 102 h 140"/>
                  <a:gd name="T22" fmla="*/ 16 w 122"/>
                  <a:gd name="T23" fmla="*/ 104 h 140"/>
                  <a:gd name="T24" fmla="*/ 15 w 122"/>
                  <a:gd name="T25" fmla="*/ 105 h 140"/>
                  <a:gd name="T26" fmla="*/ 27 w 122"/>
                  <a:gd name="T27" fmla="*/ 123 h 140"/>
                  <a:gd name="T28" fmla="*/ 33 w 122"/>
                  <a:gd name="T29" fmla="*/ 135 h 140"/>
                  <a:gd name="T30" fmla="*/ 46 w 122"/>
                  <a:gd name="T31" fmla="*/ 130 h 140"/>
                  <a:gd name="T32" fmla="*/ 46 w 122"/>
                  <a:gd name="T33" fmla="*/ 129 h 140"/>
                  <a:gd name="T34" fmla="*/ 53 w 122"/>
                  <a:gd name="T35" fmla="*/ 125 h 140"/>
                  <a:gd name="T36" fmla="*/ 66 w 122"/>
                  <a:gd name="T37" fmla="*/ 136 h 140"/>
                  <a:gd name="T38" fmla="*/ 68 w 122"/>
                  <a:gd name="T39" fmla="*/ 136 h 140"/>
                  <a:gd name="T40" fmla="*/ 74 w 122"/>
                  <a:gd name="T41" fmla="*/ 134 h 140"/>
                  <a:gd name="T42" fmla="*/ 76 w 122"/>
                  <a:gd name="T43" fmla="*/ 134 h 140"/>
                  <a:gd name="T44" fmla="*/ 84 w 122"/>
                  <a:gd name="T45" fmla="*/ 140 h 140"/>
                  <a:gd name="T46" fmla="*/ 85 w 122"/>
                  <a:gd name="T47" fmla="*/ 124 h 140"/>
                  <a:gd name="T48" fmla="*/ 86 w 122"/>
                  <a:gd name="T49" fmla="*/ 123 h 140"/>
                  <a:gd name="T50" fmla="*/ 89 w 122"/>
                  <a:gd name="T51" fmla="*/ 113 h 140"/>
                  <a:gd name="T52" fmla="*/ 88 w 122"/>
                  <a:gd name="T53" fmla="*/ 111 h 140"/>
                  <a:gd name="T54" fmla="*/ 90 w 122"/>
                  <a:gd name="T55" fmla="*/ 110 h 140"/>
                  <a:gd name="T56" fmla="*/ 101 w 122"/>
                  <a:gd name="T57" fmla="*/ 94 h 140"/>
                  <a:gd name="T58" fmla="*/ 103 w 122"/>
                  <a:gd name="T59" fmla="*/ 94 h 140"/>
                  <a:gd name="T60" fmla="*/ 103 w 122"/>
                  <a:gd name="T61" fmla="*/ 102 h 140"/>
                  <a:gd name="T62" fmla="*/ 115 w 122"/>
                  <a:gd name="T63" fmla="*/ 92 h 140"/>
                  <a:gd name="T64" fmla="*/ 112 w 122"/>
                  <a:gd name="T65" fmla="*/ 86 h 140"/>
                  <a:gd name="T66" fmla="*/ 115 w 122"/>
                  <a:gd name="T67" fmla="*/ 68 h 140"/>
                  <a:gd name="T68" fmla="*/ 109 w 122"/>
                  <a:gd name="T69" fmla="*/ 68 h 140"/>
                  <a:gd name="T70" fmla="*/ 108 w 122"/>
                  <a:gd name="T71" fmla="*/ 67 h 140"/>
                  <a:gd name="T72" fmla="*/ 106 w 122"/>
                  <a:gd name="T73" fmla="*/ 58 h 140"/>
                  <a:gd name="T74" fmla="*/ 122 w 122"/>
                  <a:gd name="T75" fmla="*/ 58 h 140"/>
                  <a:gd name="T76" fmla="*/ 109 w 122"/>
                  <a:gd name="T77" fmla="*/ 43 h 140"/>
                  <a:gd name="T78" fmla="*/ 117 w 122"/>
                  <a:gd name="T79" fmla="*/ 33 h 140"/>
                  <a:gd name="T80" fmla="*/ 111 w 122"/>
                  <a:gd name="T81" fmla="*/ 34 h 140"/>
                  <a:gd name="T82" fmla="*/ 111 w 122"/>
                  <a:gd name="T83" fmla="*/ 33 h 140"/>
                  <a:gd name="T84" fmla="*/ 103 w 122"/>
                  <a:gd name="T85" fmla="*/ 24 h 140"/>
                  <a:gd name="T86" fmla="*/ 81 w 122"/>
                  <a:gd name="T87" fmla="*/ 32 h 140"/>
                  <a:gd name="T88" fmla="*/ 79 w 122"/>
                  <a:gd name="T89" fmla="*/ 32 h 140"/>
                  <a:gd name="T90" fmla="*/ 78 w 122"/>
                  <a:gd name="T91" fmla="*/ 18 h 140"/>
                  <a:gd name="T92" fmla="*/ 82 w 122"/>
                  <a:gd name="T93" fmla="*/ 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22" h="140">
                    <a:moveTo>
                      <a:pt x="75" y="2"/>
                    </a:moveTo>
                    <a:cubicBezTo>
                      <a:pt x="70" y="4"/>
                      <a:pt x="67" y="5"/>
                      <a:pt x="64" y="6"/>
                    </a:cubicBezTo>
                    <a:cubicBezTo>
                      <a:pt x="61" y="6"/>
                      <a:pt x="57" y="5"/>
                      <a:pt x="52" y="3"/>
                    </a:cubicBezTo>
                    <a:cubicBezTo>
                      <a:pt x="43" y="2"/>
                      <a:pt x="43" y="2"/>
                      <a:pt x="43" y="2"/>
                    </a:cubicBezTo>
                    <a:cubicBezTo>
                      <a:pt x="40" y="3"/>
                      <a:pt x="37" y="7"/>
                      <a:pt x="32" y="14"/>
                    </a:cubicBezTo>
                    <a:cubicBezTo>
                      <a:pt x="38" y="26"/>
                      <a:pt x="38" y="26"/>
                      <a:pt x="38" y="26"/>
                    </a:cubicBezTo>
                    <a:cubicBezTo>
                      <a:pt x="28" y="32"/>
                      <a:pt x="28" y="32"/>
                      <a:pt x="28" y="32"/>
                    </a:cubicBezTo>
                    <a:cubicBezTo>
                      <a:pt x="28" y="32"/>
                      <a:pt x="28" y="32"/>
                      <a:pt x="28" y="32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23" y="36"/>
                      <a:pt x="24" y="39"/>
                      <a:pt x="23" y="41"/>
                    </a:cubicBezTo>
                    <a:cubicBezTo>
                      <a:pt x="22" y="44"/>
                      <a:pt x="22" y="44"/>
                      <a:pt x="22" y="44"/>
                    </a:cubicBezTo>
                    <a:cubicBezTo>
                      <a:pt x="20" y="49"/>
                      <a:pt x="18" y="52"/>
                      <a:pt x="17" y="53"/>
                    </a:cubicBezTo>
                    <a:cubicBezTo>
                      <a:pt x="3" y="66"/>
                      <a:pt x="3" y="66"/>
                      <a:pt x="3" y="66"/>
                    </a:cubicBezTo>
                    <a:cubicBezTo>
                      <a:pt x="6" y="68"/>
                      <a:pt x="6" y="68"/>
                      <a:pt x="6" y="68"/>
                    </a:cubicBezTo>
                    <a:cubicBezTo>
                      <a:pt x="4" y="70"/>
                      <a:pt x="4" y="70"/>
                      <a:pt x="4" y="70"/>
                    </a:cubicBezTo>
                    <a:cubicBezTo>
                      <a:pt x="1" y="72"/>
                      <a:pt x="0" y="76"/>
                      <a:pt x="1" y="78"/>
                    </a:cubicBezTo>
                    <a:cubicBezTo>
                      <a:pt x="11" y="93"/>
                      <a:pt x="11" y="93"/>
                      <a:pt x="11" y="93"/>
                    </a:cubicBezTo>
                    <a:cubicBezTo>
                      <a:pt x="11" y="93"/>
                      <a:pt x="11" y="93"/>
                      <a:pt x="11" y="93"/>
                    </a:cubicBezTo>
                    <a:cubicBezTo>
                      <a:pt x="11" y="93"/>
                      <a:pt x="11" y="93"/>
                      <a:pt x="11" y="93"/>
                    </a:cubicBezTo>
                    <a:cubicBezTo>
                      <a:pt x="16" y="101"/>
                      <a:pt x="16" y="101"/>
                      <a:pt x="16" y="101"/>
                    </a:cubicBezTo>
                    <a:cubicBezTo>
                      <a:pt x="16" y="102"/>
                      <a:pt x="16" y="102"/>
                      <a:pt x="16" y="102"/>
                    </a:cubicBezTo>
                    <a:cubicBezTo>
                      <a:pt x="16" y="102"/>
                      <a:pt x="16" y="102"/>
                      <a:pt x="16" y="102"/>
                    </a:cubicBezTo>
                    <a:cubicBezTo>
                      <a:pt x="16" y="103"/>
                      <a:pt x="16" y="103"/>
                      <a:pt x="16" y="103"/>
                    </a:cubicBezTo>
                    <a:cubicBezTo>
                      <a:pt x="16" y="104"/>
                      <a:pt x="16" y="104"/>
                      <a:pt x="16" y="104"/>
                    </a:cubicBezTo>
                    <a:cubicBezTo>
                      <a:pt x="16" y="104"/>
                      <a:pt x="16" y="104"/>
                      <a:pt x="16" y="104"/>
                    </a:cubicBezTo>
                    <a:cubicBezTo>
                      <a:pt x="15" y="105"/>
                      <a:pt x="15" y="105"/>
                      <a:pt x="15" y="105"/>
                    </a:cubicBezTo>
                    <a:cubicBezTo>
                      <a:pt x="17" y="105"/>
                      <a:pt x="19" y="106"/>
                      <a:pt x="21" y="107"/>
                    </a:cubicBezTo>
                    <a:cubicBezTo>
                      <a:pt x="24" y="109"/>
                      <a:pt x="26" y="114"/>
                      <a:pt x="27" y="123"/>
                    </a:cubicBezTo>
                    <a:cubicBezTo>
                      <a:pt x="29" y="131"/>
                      <a:pt x="29" y="131"/>
                      <a:pt x="29" y="131"/>
                    </a:cubicBezTo>
                    <a:cubicBezTo>
                      <a:pt x="30" y="133"/>
                      <a:pt x="31" y="134"/>
                      <a:pt x="33" y="135"/>
                    </a:cubicBezTo>
                    <a:cubicBezTo>
                      <a:pt x="36" y="136"/>
                      <a:pt x="40" y="136"/>
                      <a:pt x="43" y="134"/>
                    </a:cubicBezTo>
                    <a:cubicBezTo>
                      <a:pt x="45" y="132"/>
                      <a:pt x="47" y="131"/>
                      <a:pt x="46" y="130"/>
                    </a:cubicBezTo>
                    <a:cubicBezTo>
                      <a:pt x="46" y="130"/>
                      <a:pt x="46" y="130"/>
                      <a:pt x="46" y="130"/>
                    </a:cubicBezTo>
                    <a:cubicBezTo>
                      <a:pt x="46" y="129"/>
                      <a:pt x="46" y="129"/>
                      <a:pt x="46" y="129"/>
                    </a:cubicBezTo>
                    <a:cubicBezTo>
                      <a:pt x="53" y="124"/>
                      <a:pt x="53" y="124"/>
                      <a:pt x="53" y="124"/>
                    </a:cubicBezTo>
                    <a:cubicBezTo>
                      <a:pt x="53" y="125"/>
                      <a:pt x="53" y="125"/>
                      <a:pt x="53" y="125"/>
                    </a:cubicBezTo>
                    <a:cubicBezTo>
                      <a:pt x="59" y="134"/>
                      <a:pt x="59" y="134"/>
                      <a:pt x="59" y="134"/>
                    </a:cubicBezTo>
                    <a:cubicBezTo>
                      <a:pt x="61" y="135"/>
                      <a:pt x="63" y="136"/>
                      <a:pt x="66" y="136"/>
                    </a:cubicBezTo>
                    <a:cubicBezTo>
                      <a:pt x="68" y="136"/>
                      <a:pt x="68" y="136"/>
                      <a:pt x="68" y="136"/>
                    </a:cubicBezTo>
                    <a:cubicBezTo>
                      <a:pt x="68" y="136"/>
                      <a:pt x="68" y="136"/>
                      <a:pt x="68" y="136"/>
                    </a:cubicBezTo>
                    <a:cubicBezTo>
                      <a:pt x="66" y="131"/>
                      <a:pt x="66" y="131"/>
                      <a:pt x="66" y="131"/>
                    </a:cubicBezTo>
                    <a:cubicBezTo>
                      <a:pt x="74" y="134"/>
                      <a:pt x="74" y="134"/>
                      <a:pt x="74" y="134"/>
                    </a:cubicBezTo>
                    <a:cubicBezTo>
                      <a:pt x="76" y="134"/>
                      <a:pt x="76" y="134"/>
                      <a:pt x="76" y="134"/>
                    </a:cubicBezTo>
                    <a:cubicBezTo>
                      <a:pt x="76" y="134"/>
                      <a:pt x="76" y="134"/>
                      <a:pt x="76" y="134"/>
                    </a:cubicBezTo>
                    <a:cubicBezTo>
                      <a:pt x="77" y="135"/>
                      <a:pt x="77" y="135"/>
                      <a:pt x="77" y="135"/>
                    </a:cubicBezTo>
                    <a:cubicBezTo>
                      <a:pt x="84" y="140"/>
                      <a:pt x="84" y="140"/>
                      <a:pt x="84" y="140"/>
                    </a:cubicBezTo>
                    <a:cubicBezTo>
                      <a:pt x="86" y="137"/>
                      <a:pt x="86" y="137"/>
                      <a:pt x="86" y="137"/>
                    </a:cubicBezTo>
                    <a:cubicBezTo>
                      <a:pt x="85" y="124"/>
                      <a:pt x="85" y="124"/>
                      <a:pt x="85" y="124"/>
                    </a:cubicBezTo>
                    <a:cubicBezTo>
                      <a:pt x="86" y="123"/>
                      <a:pt x="86" y="123"/>
                      <a:pt x="86" y="123"/>
                    </a:cubicBezTo>
                    <a:cubicBezTo>
                      <a:pt x="86" y="123"/>
                      <a:pt x="86" y="123"/>
                      <a:pt x="86" y="123"/>
                    </a:cubicBezTo>
                    <a:cubicBezTo>
                      <a:pt x="91" y="117"/>
                      <a:pt x="91" y="117"/>
                      <a:pt x="91" y="117"/>
                    </a:cubicBezTo>
                    <a:cubicBezTo>
                      <a:pt x="91" y="116"/>
                      <a:pt x="91" y="115"/>
                      <a:pt x="89" y="113"/>
                    </a:cubicBezTo>
                    <a:cubicBezTo>
                      <a:pt x="87" y="112"/>
                      <a:pt x="87" y="112"/>
                      <a:pt x="87" y="112"/>
                    </a:cubicBezTo>
                    <a:cubicBezTo>
                      <a:pt x="88" y="111"/>
                      <a:pt x="88" y="111"/>
                      <a:pt x="88" y="111"/>
                    </a:cubicBezTo>
                    <a:cubicBezTo>
                      <a:pt x="89" y="110"/>
                      <a:pt x="89" y="110"/>
                      <a:pt x="89" y="110"/>
                    </a:cubicBezTo>
                    <a:cubicBezTo>
                      <a:pt x="90" y="110"/>
                      <a:pt x="90" y="110"/>
                      <a:pt x="90" y="110"/>
                    </a:cubicBezTo>
                    <a:cubicBezTo>
                      <a:pt x="100" y="93"/>
                      <a:pt x="100" y="93"/>
                      <a:pt x="100" y="93"/>
                    </a:cubicBezTo>
                    <a:cubicBezTo>
                      <a:pt x="101" y="94"/>
                      <a:pt x="101" y="94"/>
                      <a:pt x="101" y="94"/>
                    </a:cubicBezTo>
                    <a:cubicBezTo>
                      <a:pt x="103" y="94"/>
                      <a:pt x="103" y="94"/>
                      <a:pt x="103" y="94"/>
                    </a:cubicBezTo>
                    <a:cubicBezTo>
                      <a:pt x="103" y="94"/>
                      <a:pt x="103" y="94"/>
                      <a:pt x="103" y="94"/>
                    </a:cubicBezTo>
                    <a:cubicBezTo>
                      <a:pt x="103" y="95"/>
                      <a:pt x="103" y="95"/>
                      <a:pt x="103" y="95"/>
                    </a:cubicBezTo>
                    <a:cubicBezTo>
                      <a:pt x="103" y="102"/>
                      <a:pt x="103" y="102"/>
                      <a:pt x="103" y="102"/>
                    </a:cubicBezTo>
                    <a:cubicBezTo>
                      <a:pt x="103" y="102"/>
                      <a:pt x="103" y="102"/>
                      <a:pt x="103" y="102"/>
                    </a:cubicBezTo>
                    <a:cubicBezTo>
                      <a:pt x="115" y="92"/>
                      <a:pt x="115" y="92"/>
                      <a:pt x="115" y="92"/>
                    </a:cubicBezTo>
                    <a:cubicBezTo>
                      <a:pt x="114" y="86"/>
                      <a:pt x="114" y="86"/>
                      <a:pt x="114" y="86"/>
                    </a:cubicBezTo>
                    <a:cubicBezTo>
                      <a:pt x="112" y="86"/>
                      <a:pt x="112" y="86"/>
                      <a:pt x="112" y="86"/>
                    </a:cubicBezTo>
                    <a:cubicBezTo>
                      <a:pt x="108" y="87"/>
                      <a:pt x="108" y="87"/>
                      <a:pt x="108" y="87"/>
                    </a:cubicBezTo>
                    <a:cubicBezTo>
                      <a:pt x="115" y="68"/>
                      <a:pt x="115" y="68"/>
                      <a:pt x="115" y="68"/>
                    </a:cubicBezTo>
                    <a:cubicBezTo>
                      <a:pt x="109" y="68"/>
                      <a:pt x="109" y="68"/>
                      <a:pt x="109" y="68"/>
                    </a:cubicBezTo>
                    <a:cubicBezTo>
                      <a:pt x="109" y="68"/>
                      <a:pt x="109" y="68"/>
                      <a:pt x="109" y="68"/>
                    </a:cubicBezTo>
                    <a:cubicBezTo>
                      <a:pt x="108" y="68"/>
                      <a:pt x="108" y="68"/>
                      <a:pt x="108" y="68"/>
                    </a:cubicBezTo>
                    <a:cubicBezTo>
                      <a:pt x="108" y="67"/>
                      <a:pt x="108" y="67"/>
                      <a:pt x="108" y="67"/>
                    </a:cubicBezTo>
                    <a:cubicBezTo>
                      <a:pt x="106" y="64"/>
                      <a:pt x="106" y="64"/>
                      <a:pt x="106" y="64"/>
                    </a:cubicBezTo>
                    <a:cubicBezTo>
                      <a:pt x="105" y="62"/>
                      <a:pt x="105" y="60"/>
                      <a:pt x="106" y="58"/>
                    </a:cubicBezTo>
                    <a:cubicBezTo>
                      <a:pt x="116" y="58"/>
                      <a:pt x="116" y="58"/>
                      <a:pt x="116" y="58"/>
                    </a:cubicBezTo>
                    <a:cubicBezTo>
                      <a:pt x="122" y="58"/>
                      <a:pt x="122" y="58"/>
                      <a:pt x="122" y="58"/>
                    </a:cubicBezTo>
                    <a:cubicBezTo>
                      <a:pt x="122" y="56"/>
                      <a:pt x="121" y="52"/>
                      <a:pt x="117" y="46"/>
                    </a:cubicBezTo>
                    <a:cubicBezTo>
                      <a:pt x="109" y="43"/>
                      <a:pt x="109" y="43"/>
                      <a:pt x="109" y="43"/>
                    </a:cubicBezTo>
                    <a:cubicBezTo>
                      <a:pt x="117" y="35"/>
                      <a:pt x="117" y="35"/>
                      <a:pt x="117" y="35"/>
                    </a:cubicBezTo>
                    <a:cubicBezTo>
                      <a:pt x="117" y="33"/>
                      <a:pt x="117" y="33"/>
                      <a:pt x="117" y="33"/>
                    </a:cubicBezTo>
                    <a:cubicBezTo>
                      <a:pt x="113" y="34"/>
                      <a:pt x="113" y="34"/>
                      <a:pt x="113" y="34"/>
                    </a:cubicBezTo>
                    <a:cubicBezTo>
                      <a:pt x="111" y="34"/>
                      <a:pt x="111" y="34"/>
                      <a:pt x="111" y="34"/>
                    </a:cubicBezTo>
                    <a:cubicBezTo>
                      <a:pt x="111" y="33"/>
                      <a:pt x="111" y="33"/>
                      <a:pt x="111" y="33"/>
                    </a:cubicBezTo>
                    <a:cubicBezTo>
                      <a:pt x="111" y="33"/>
                      <a:pt x="111" y="33"/>
                      <a:pt x="111" y="33"/>
                    </a:cubicBezTo>
                    <a:cubicBezTo>
                      <a:pt x="111" y="32"/>
                      <a:pt x="111" y="32"/>
                      <a:pt x="111" y="32"/>
                    </a:cubicBezTo>
                    <a:cubicBezTo>
                      <a:pt x="109" y="28"/>
                      <a:pt x="107" y="25"/>
                      <a:pt x="103" y="24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1" y="32"/>
                      <a:pt x="81" y="32"/>
                      <a:pt x="81" y="32"/>
                    </a:cubicBezTo>
                    <a:cubicBezTo>
                      <a:pt x="81" y="32"/>
                      <a:pt x="81" y="32"/>
                      <a:pt x="81" y="32"/>
                    </a:cubicBezTo>
                    <a:cubicBezTo>
                      <a:pt x="79" y="32"/>
                      <a:pt x="79" y="32"/>
                      <a:pt x="79" y="32"/>
                    </a:cubicBezTo>
                    <a:cubicBezTo>
                      <a:pt x="53" y="24"/>
                      <a:pt x="53" y="24"/>
                      <a:pt x="53" y="24"/>
                    </a:cubicBezTo>
                    <a:cubicBezTo>
                      <a:pt x="78" y="18"/>
                      <a:pt x="78" y="18"/>
                      <a:pt x="78" y="18"/>
                    </a:cubicBezTo>
                    <a:cubicBezTo>
                      <a:pt x="79" y="18"/>
                      <a:pt x="83" y="14"/>
                      <a:pt x="90" y="6"/>
                    </a:cubicBezTo>
                    <a:cubicBezTo>
                      <a:pt x="82" y="0"/>
                      <a:pt x="82" y="0"/>
                      <a:pt x="82" y="0"/>
                    </a:cubicBezTo>
                    <a:lnTo>
                      <a:pt x="7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1" name="îSľïḑè"/>
              <p:cNvSpPr/>
              <p:nvPr/>
            </p:nvSpPr>
            <p:spPr bwMode="auto">
              <a:xfrm>
                <a:off x="3802" y="2273"/>
                <a:ext cx="362" cy="442"/>
              </a:xfrm>
              <a:custGeom>
                <a:avLst/>
                <a:gdLst>
                  <a:gd name="T0" fmla="*/ 96 w 153"/>
                  <a:gd name="T1" fmla="*/ 53 h 187"/>
                  <a:gd name="T2" fmla="*/ 85 w 153"/>
                  <a:gd name="T3" fmla="*/ 28 h 187"/>
                  <a:gd name="T4" fmla="*/ 55 w 153"/>
                  <a:gd name="T5" fmla="*/ 17 h 187"/>
                  <a:gd name="T6" fmla="*/ 37 w 153"/>
                  <a:gd name="T7" fmla="*/ 0 h 187"/>
                  <a:gd name="T8" fmla="*/ 48 w 153"/>
                  <a:gd name="T9" fmla="*/ 17 h 187"/>
                  <a:gd name="T10" fmla="*/ 49 w 153"/>
                  <a:gd name="T11" fmla="*/ 19 h 187"/>
                  <a:gd name="T12" fmla="*/ 36 w 153"/>
                  <a:gd name="T13" fmla="*/ 36 h 187"/>
                  <a:gd name="T14" fmla="*/ 19 w 153"/>
                  <a:gd name="T15" fmla="*/ 23 h 187"/>
                  <a:gd name="T16" fmla="*/ 23 w 153"/>
                  <a:gd name="T17" fmla="*/ 35 h 187"/>
                  <a:gd name="T18" fmla="*/ 23 w 153"/>
                  <a:gd name="T19" fmla="*/ 36 h 187"/>
                  <a:gd name="T20" fmla="*/ 22 w 153"/>
                  <a:gd name="T21" fmla="*/ 41 h 187"/>
                  <a:gd name="T22" fmla="*/ 14 w 153"/>
                  <a:gd name="T23" fmla="*/ 44 h 187"/>
                  <a:gd name="T24" fmla="*/ 11 w 153"/>
                  <a:gd name="T25" fmla="*/ 51 h 187"/>
                  <a:gd name="T26" fmla="*/ 8 w 153"/>
                  <a:gd name="T27" fmla="*/ 63 h 187"/>
                  <a:gd name="T28" fmla="*/ 8 w 153"/>
                  <a:gd name="T29" fmla="*/ 63 h 187"/>
                  <a:gd name="T30" fmla="*/ 4 w 153"/>
                  <a:gd name="T31" fmla="*/ 65 h 187"/>
                  <a:gd name="T32" fmla="*/ 14 w 153"/>
                  <a:gd name="T33" fmla="*/ 81 h 187"/>
                  <a:gd name="T34" fmla="*/ 18 w 153"/>
                  <a:gd name="T35" fmla="*/ 81 h 187"/>
                  <a:gd name="T36" fmla="*/ 35 w 153"/>
                  <a:gd name="T37" fmla="*/ 89 h 187"/>
                  <a:gd name="T38" fmla="*/ 35 w 153"/>
                  <a:gd name="T39" fmla="*/ 89 h 187"/>
                  <a:gd name="T40" fmla="*/ 34 w 153"/>
                  <a:gd name="T41" fmla="*/ 100 h 187"/>
                  <a:gd name="T42" fmla="*/ 30 w 153"/>
                  <a:gd name="T43" fmla="*/ 109 h 187"/>
                  <a:gd name="T44" fmla="*/ 25 w 153"/>
                  <a:gd name="T45" fmla="*/ 115 h 187"/>
                  <a:gd name="T46" fmla="*/ 25 w 153"/>
                  <a:gd name="T47" fmla="*/ 115 h 187"/>
                  <a:gd name="T48" fmla="*/ 26 w 153"/>
                  <a:gd name="T49" fmla="*/ 127 h 187"/>
                  <a:gd name="T50" fmla="*/ 38 w 153"/>
                  <a:gd name="T51" fmla="*/ 129 h 187"/>
                  <a:gd name="T52" fmla="*/ 43 w 153"/>
                  <a:gd name="T53" fmla="*/ 134 h 187"/>
                  <a:gd name="T54" fmla="*/ 51 w 153"/>
                  <a:gd name="T55" fmla="*/ 176 h 187"/>
                  <a:gd name="T56" fmla="*/ 49 w 153"/>
                  <a:gd name="T57" fmla="*/ 179 h 187"/>
                  <a:gd name="T58" fmla="*/ 50 w 153"/>
                  <a:gd name="T59" fmla="*/ 182 h 187"/>
                  <a:gd name="T60" fmla="*/ 73 w 153"/>
                  <a:gd name="T61" fmla="*/ 173 h 187"/>
                  <a:gd name="T62" fmla="*/ 78 w 153"/>
                  <a:gd name="T63" fmla="*/ 175 h 187"/>
                  <a:gd name="T64" fmla="*/ 79 w 153"/>
                  <a:gd name="T65" fmla="*/ 175 h 187"/>
                  <a:gd name="T66" fmla="*/ 87 w 153"/>
                  <a:gd name="T67" fmla="*/ 170 h 187"/>
                  <a:gd name="T68" fmla="*/ 110 w 153"/>
                  <a:gd name="T69" fmla="*/ 180 h 187"/>
                  <a:gd name="T70" fmla="*/ 116 w 153"/>
                  <a:gd name="T71" fmla="*/ 184 h 187"/>
                  <a:gd name="T72" fmla="*/ 134 w 153"/>
                  <a:gd name="T73" fmla="*/ 163 h 187"/>
                  <a:gd name="T74" fmla="*/ 130 w 153"/>
                  <a:gd name="T75" fmla="*/ 148 h 187"/>
                  <a:gd name="T76" fmla="*/ 144 w 153"/>
                  <a:gd name="T77" fmla="*/ 149 h 187"/>
                  <a:gd name="T78" fmla="*/ 144 w 153"/>
                  <a:gd name="T79" fmla="*/ 135 h 187"/>
                  <a:gd name="T80" fmla="*/ 153 w 153"/>
                  <a:gd name="T81" fmla="*/ 123 h 187"/>
                  <a:gd name="T82" fmla="*/ 142 w 153"/>
                  <a:gd name="T83" fmla="*/ 111 h 187"/>
                  <a:gd name="T84" fmla="*/ 136 w 153"/>
                  <a:gd name="T85" fmla="*/ 116 h 187"/>
                  <a:gd name="T86" fmla="*/ 135 w 153"/>
                  <a:gd name="T87" fmla="*/ 115 h 187"/>
                  <a:gd name="T88" fmla="*/ 126 w 153"/>
                  <a:gd name="T89" fmla="*/ 107 h 187"/>
                  <a:gd name="T90" fmla="*/ 113 w 153"/>
                  <a:gd name="T91" fmla="*/ 99 h 187"/>
                  <a:gd name="T92" fmla="*/ 110 w 153"/>
                  <a:gd name="T93" fmla="*/ 85 h 187"/>
                  <a:gd name="T94" fmla="*/ 117 w 153"/>
                  <a:gd name="T95" fmla="*/ 64 h 187"/>
                  <a:gd name="T96" fmla="*/ 129 w 153"/>
                  <a:gd name="T97" fmla="*/ 65 h 187"/>
                  <a:gd name="T98" fmla="*/ 130 w 153"/>
                  <a:gd name="T99" fmla="*/ 52 h 187"/>
                  <a:gd name="T100" fmla="*/ 97 w 153"/>
                  <a:gd name="T101" fmla="*/ 54 h 187"/>
                  <a:gd name="T102" fmla="*/ 96 w 153"/>
                  <a:gd name="T103" fmla="*/ 53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53" h="187">
                    <a:moveTo>
                      <a:pt x="96" y="53"/>
                    </a:moveTo>
                    <a:cubicBezTo>
                      <a:pt x="96" y="53"/>
                      <a:pt x="96" y="53"/>
                      <a:pt x="96" y="53"/>
                    </a:cubicBezTo>
                    <a:cubicBezTo>
                      <a:pt x="96" y="53"/>
                      <a:pt x="96" y="53"/>
                      <a:pt x="96" y="53"/>
                    </a:cubicBezTo>
                    <a:cubicBezTo>
                      <a:pt x="92" y="37"/>
                      <a:pt x="88" y="29"/>
                      <a:pt x="85" y="28"/>
                    </a:cubicBezTo>
                    <a:cubicBezTo>
                      <a:pt x="71" y="23"/>
                      <a:pt x="71" y="23"/>
                      <a:pt x="71" y="23"/>
                    </a:cubicBezTo>
                    <a:cubicBezTo>
                      <a:pt x="63" y="21"/>
                      <a:pt x="57" y="19"/>
                      <a:pt x="55" y="17"/>
                    </a:cubicBezTo>
                    <a:cubicBezTo>
                      <a:pt x="51" y="15"/>
                      <a:pt x="46" y="9"/>
                      <a:pt x="40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8" y="1"/>
                      <a:pt x="38" y="1"/>
                      <a:pt x="38" y="1"/>
                    </a:cubicBezTo>
                    <a:cubicBezTo>
                      <a:pt x="38" y="4"/>
                      <a:pt x="42" y="9"/>
                      <a:pt x="48" y="17"/>
                    </a:cubicBezTo>
                    <a:cubicBezTo>
                      <a:pt x="49" y="18"/>
                      <a:pt x="49" y="18"/>
                      <a:pt x="49" y="18"/>
                    </a:cubicBezTo>
                    <a:cubicBezTo>
                      <a:pt x="49" y="19"/>
                      <a:pt x="49" y="19"/>
                      <a:pt x="49" y="19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0" y="35"/>
                      <a:pt x="38" y="37"/>
                      <a:pt x="36" y="36"/>
                    </a:cubicBezTo>
                    <a:cubicBezTo>
                      <a:pt x="34" y="35"/>
                      <a:pt x="31" y="31"/>
                      <a:pt x="26" y="25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5"/>
                      <a:pt x="20" y="29"/>
                      <a:pt x="23" y="35"/>
                    </a:cubicBez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2" y="41"/>
                      <a:pt x="22" y="41"/>
                      <a:pt x="22" y="41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1" y="46"/>
                      <a:pt x="11" y="48"/>
                      <a:pt x="11" y="51"/>
                    </a:cubicBezTo>
                    <a:cubicBezTo>
                      <a:pt x="12" y="57"/>
                      <a:pt x="12" y="60"/>
                      <a:pt x="10" y="62"/>
                    </a:cubicBezTo>
                    <a:cubicBezTo>
                      <a:pt x="10" y="63"/>
                      <a:pt x="9" y="63"/>
                      <a:pt x="8" y="63"/>
                    </a:cubicBezTo>
                    <a:cubicBezTo>
                      <a:pt x="8" y="63"/>
                      <a:pt x="8" y="63"/>
                      <a:pt x="8" y="63"/>
                    </a:cubicBezTo>
                    <a:cubicBezTo>
                      <a:pt x="8" y="63"/>
                      <a:pt x="8" y="63"/>
                      <a:pt x="8" y="63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63"/>
                      <a:pt x="2" y="64"/>
                      <a:pt x="4" y="65"/>
                    </a:cubicBezTo>
                    <a:cubicBezTo>
                      <a:pt x="8" y="69"/>
                      <a:pt x="11" y="74"/>
                      <a:pt x="14" y="80"/>
                    </a:cubicBezTo>
                    <a:cubicBezTo>
                      <a:pt x="14" y="81"/>
                      <a:pt x="14" y="81"/>
                      <a:pt x="14" y="81"/>
                    </a:cubicBezTo>
                    <a:cubicBezTo>
                      <a:pt x="14" y="81"/>
                      <a:pt x="14" y="81"/>
                      <a:pt x="14" y="81"/>
                    </a:cubicBezTo>
                    <a:cubicBezTo>
                      <a:pt x="18" y="81"/>
                      <a:pt x="18" y="81"/>
                      <a:pt x="18" y="81"/>
                    </a:cubicBezTo>
                    <a:cubicBezTo>
                      <a:pt x="22" y="80"/>
                      <a:pt x="26" y="81"/>
                      <a:pt x="30" y="83"/>
                    </a:cubicBezTo>
                    <a:cubicBezTo>
                      <a:pt x="35" y="89"/>
                      <a:pt x="35" y="89"/>
                      <a:pt x="35" y="89"/>
                    </a:cubicBezTo>
                    <a:cubicBezTo>
                      <a:pt x="35" y="89"/>
                      <a:pt x="35" y="89"/>
                      <a:pt x="35" y="89"/>
                    </a:cubicBezTo>
                    <a:cubicBezTo>
                      <a:pt x="35" y="89"/>
                      <a:pt x="35" y="89"/>
                      <a:pt x="35" y="89"/>
                    </a:cubicBezTo>
                    <a:cubicBezTo>
                      <a:pt x="35" y="89"/>
                      <a:pt x="35" y="89"/>
                      <a:pt x="35" y="89"/>
                    </a:cubicBezTo>
                    <a:cubicBezTo>
                      <a:pt x="34" y="100"/>
                      <a:pt x="34" y="100"/>
                      <a:pt x="34" y="100"/>
                    </a:cubicBezTo>
                    <a:cubicBezTo>
                      <a:pt x="36" y="101"/>
                      <a:pt x="36" y="103"/>
                      <a:pt x="36" y="105"/>
                    </a:cubicBezTo>
                    <a:cubicBezTo>
                      <a:pt x="35" y="107"/>
                      <a:pt x="33" y="108"/>
                      <a:pt x="30" y="109"/>
                    </a:cubicBezTo>
                    <a:cubicBezTo>
                      <a:pt x="27" y="109"/>
                      <a:pt x="26" y="111"/>
                      <a:pt x="25" y="115"/>
                    </a:cubicBezTo>
                    <a:cubicBezTo>
                      <a:pt x="25" y="115"/>
                      <a:pt x="25" y="115"/>
                      <a:pt x="25" y="115"/>
                    </a:cubicBezTo>
                    <a:cubicBezTo>
                      <a:pt x="25" y="115"/>
                      <a:pt x="25" y="115"/>
                      <a:pt x="25" y="115"/>
                    </a:cubicBezTo>
                    <a:cubicBezTo>
                      <a:pt x="25" y="115"/>
                      <a:pt x="25" y="115"/>
                      <a:pt x="25" y="115"/>
                    </a:cubicBezTo>
                    <a:cubicBezTo>
                      <a:pt x="22" y="122"/>
                      <a:pt x="22" y="122"/>
                      <a:pt x="22" y="122"/>
                    </a:cubicBezTo>
                    <a:cubicBezTo>
                      <a:pt x="26" y="127"/>
                      <a:pt x="26" y="127"/>
                      <a:pt x="26" y="127"/>
                    </a:cubicBezTo>
                    <a:cubicBezTo>
                      <a:pt x="37" y="129"/>
                      <a:pt x="37" y="129"/>
                      <a:pt x="37" y="129"/>
                    </a:cubicBezTo>
                    <a:cubicBezTo>
                      <a:pt x="38" y="129"/>
                      <a:pt x="38" y="129"/>
                      <a:pt x="38" y="129"/>
                    </a:cubicBezTo>
                    <a:cubicBezTo>
                      <a:pt x="38" y="129"/>
                      <a:pt x="38" y="129"/>
                      <a:pt x="38" y="129"/>
                    </a:cubicBezTo>
                    <a:cubicBezTo>
                      <a:pt x="43" y="134"/>
                      <a:pt x="43" y="134"/>
                      <a:pt x="43" y="134"/>
                    </a:cubicBezTo>
                    <a:cubicBezTo>
                      <a:pt x="36" y="144"/>
                      <a:pt x="36" y="144"/>
                      <a:pt x="36" y="144"/>
                    </a:cubicBezTo>
                    <a:cubicBezTo>
                      <a:pt x="51" y="176"/>
                      <a:pt x="51" y="176"/>
                      <a:pt x="51" y="176"/>
                    </a:cubicBezTo>
                    <a:cubicBezTo>
                      <a:pt x="52" y="177"/>
                      <a:pt x="52" y="177"/>
                      <a:pt x="52" y="177"/>
                    </a:cubicBezTo>
                    <a:cubicBezTo>
                      <a:pt x="49" y="179"/>
                      <a:pt x="49" y="179"/>
                      <a:pt x="49" y="179"/>
                    </a:cubicBezTo>
                    <a:cubicBezTo>
                      <a:pt x="50" y="182"/>
                      <a:pt x="50" y="182"/>
                      <a:pt x="50" y="182"/>
                    </a:cubicBezTo>
                    <a:cubicBezTo>
                      <a:pt x="50" y="182"/>
                      <a:pt x="50" y="182"/>
                      <a:pt x="50" y="182"/>
                    </a:cubicBezTo>
                    <a:cubicBezTo>
                      <a:pt x="78" y="165"/>
                      <a:pt x="78" y="165"/>
                      <a:pt x="78" y="165"/>
                    </a:cubicBezTo>
                    <a:cubicBezTo>
                      <a:pt x="73" y="173"/>
                      <a:pt x="73" y="173"/>
                      <a:pt x="73" y="173"/>
                    </a:cubicBezTo>
                    <a:cubicBezTo>
                      <a:pt x="70" y="179"/>
                      <a:pt x="68" y="184"/>
                      <a:pt x="67" y="187"/>
                    </a:cubicBezTo>
                    <a:cubicBezTo>
                      <a:pt x="72" y="185"/>
                      <a:pt x="76" y="182"/>
                      <a:pt x="78" y="175"/>
                    </a:cubicBezTo>
                    <a:cubicBezTo>
                      <a:pt x="78" y="175"/>
                      <a:pt x="78" y="175"/>
                      <a:pt x="78" y="175"/>
                    </a:cubicBezTo>
                    <a:cubicBezTo>
                      <a:pt x="79" y="175"/>
                      <a:pt x="79" y="175"/>
                      <a:pt x="79" y="175"/>
                    </a:cubicBezTo>
                    <a:cubicBezTo>
                      <a:pt x="86" y="171"/>
                      <a:pt x="86" y="171"/>
                      <a:pt x="86" y="171"/>
                    </a:cubicBezTo>
                    <a:cubicBezTo>
                      <a:pt x="87" y="170"/>
                      <a:pt x="87" y="170"/>
                      <a:pt x="87" y="170"/>
                    </a:cubicBezTo>
                    <a:cubicBezTo>
                      <a:pt x="98" y="179"/>
                      <a:pt x="98" y="179"/>
                      <a:pt x="98" y="179"/>
                    </a:cubicBezTo>
                    <a:cubicBezTo>
                      <a:pt x="110" y="180"/>
                      <a:pt x="110" y="180"/>
                      <a:pt x="110" y="180"/>
                    </a:cubicBezTo>
                    <a:cubicBezTo>
                      <a:pt x="110" y="180"/>
                      <a:pt x="110" y="180"/>
                      <a:pt x="110" y="180"/>
                    </a:cubicBezTo>
                    <a:cubicBezTo>
                      <a:pt x="116" y="184"/>
                      <a:pt x="116" y="184"/>
                      <a:pt x="116" y="184"/>
                    </a:cubicBezTo>
                    <a:cubicBezTo>
                      <a:pt x="130" y="171"/>
                      <a:pt x="130" y="171"/>
                      <a:pt x="130" y="171"/>
                    </a:cubicBezTo>
                    <a:cubicBezTo>
                      <a:pt x="132" y="170"/>
                      <a:pt x="133" y="167"/>
                      <a:pt x="134" y="163"/>
                    </a:cubicBezTo>
                    <a:cubicBezTo>
                      <a:pt x="136" y="160"/>
                      <a:pt x="136" y="160"/>
                      <a:pt x="136" y="160"/>
                    </a:cubicBezTo>
                    <a:cubicBezTo>
                      <a:pt x="136" y="159"/>
                      <a:pt x="134" y="155"/>
                      <a:pt x="130" y="148"/>
                    </a:cubicBezTo>
                    <a:cubicBezTo>
                      <a:pt x="127" y="143"/>
                      <a:pt x="127" y="143"/>
                      <a:pt x="127" y="143"/>
                    </a:cubicBezTo>
                    <a:cubicBezTo>
                      <a:pt x="144" y="149"/>
                      <a:pt x="144" y="149"/>
                      <a:pt x="144" y="149"/>
                    </a:cubicBezTo>
                    <a:cubicBezTo>
                      <a:pt x="150" y="146"/>
                      <a:pt x="150" y="146"/>
                      <a:pt x="150" y="146"/>
                    </a:cubicBezTo>
                    <a:cubicBezTo>
                      <a:pt x="144" y="135"/>
                      <a:pt x="144" y="135"/>
                      <a:pt x="144" y="135"/>
                    </a:cubicBezTo>
                    <a:cubicBezTo>
                      <a:pt x="144" y="134"/>
                      <a:pt x="144" y="134"/>
                      <a:pt x="144" y="134"/>
                    </a:cubicBezTo>
                    <a:cubicBezTo>
                      <a:pt x="153" y="123"/>
                      <a:pt x="153" y="123"/>
                      <a:pt x="153" y="123"/>
                    </a:cubicBezTo>
                    <a:cubicBezTo>
                      <a:pt x="149" y="117"/>
                      <a:pt x="149" y="117"/>
                      <a:pt x="149" y="117"/>
                    </a:cubicBezTo>
                    <a:cubicBezTo>
                      <a:pt x="146" y="113"/>
                      <a:pt x="143" y="111"/>
                      <a:pt x="142" y="111"/>
                    </a:cubicBezTo>
                    <a:cubicBezTo>
                      <a:pt x="141" y="111"/>
                      <a:pt x="141" y="111"/>
                      <a:pt x="141" y="111"/>
                    </a:cubicBezTo>
                    <a:cubicBezTo>
                      <a:pt x="136" y="116"/>
                      <a:pt x="136" y="116"/>
                      <a:pt x="136" y="116"/>
                    </a:cubicBezTo>
                    <a:cubicBezTo>
                      <a:pt x="136" y="115"/>
                      <a:pt x="136" y="115"/>
                      <a:pt x="136" y="115"/>
                    </a:cubicBezTo>
                    <a:cubicBezTo>
                      <a:pt x="135" y="115"/>
                      <a:pt x="135" y="115"/>
                      <a:pt x="135" y="11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26" y="107"/>
                      <a:pt x="126" y="107"/>
                      <a:pt x="126" y="107"/>
                    </a:cubicBezTo>
                    <a:cubicBezTo>
                      <a:pt x="123" y="106"/>
                      <a:pt x="120" y="105"/>
                      <a:pt x="118" y="102"/>
                    </a:cubicBezTo>
                    <a:cubicBezTo>
                      <a:pt x="113" y="99"/>
                      <a:pt x="113" y="99"/>
                      <a:pt x="113" y="99"/>
                    </a:cubicBezTo>
                    <a:cubicBezTo>
                      <a:pt x="110" y="97"/>
                      <a:pt x="108" y="95"/>
                      <a:pt x="108" y="93"/>
                    </a:cubicBezTo>
                    <a:cubicBezTo>
                      <a:pt x="107" y="91"/>
                      <a:pt x="108" y="88"/>
                      <a:pt x="110" y="85"/>
                    </a:cubicBezTo>
                    <a:cubicBezTo>
                      <a:pt x="114" y="78"/>
                      <a:pt x="117" y="73"/>
                      <a:pt x="117" y="69"/>
                    </a:cubicBezTo>
                    <a:cubicBezTo>
                      <a:pt x="117" y="64"/>
                      <a:pt x="117" y="64"/>
                      <a:pt x="117" y="64"/>
                    </a:cubicBezTo>
                    <a:cubicBezTo>
                      <a:pt x="120" y="64"/>
                      <a:pt x="120" y="64"/>
                      <a:pt x="120" y="64"/>
                    </a:cubicBezTo>
                    <a:cubicBezTo>
                      <a:pt x="129" y="65"/>
                      <a:pt x="129" y="65"/>
                      <a:pt x="129" y="65"/>
                    </a:cubicBezTo>
                    <a:cubicBezTo>
                      <a:pt x="130" y="64"/>
                      <a:pt x="131" y="60"/>
                      <a:pt x="132" y="53"/>
                    </a:cubicBezTo>
                    <a:cubicBezTo>
                      <a:pt x="130" y="52"/>
                      <a:pt x="130" y="52"/>
                      <a:pt x="130" y="52"/>
                    </a:cubicBezTo>
                    <a:cubicBezTo>
                      <a:pt x="123" y="57"/>
                      <a:pt x="118" y="59"/>
                      <a:pt x="115" y="61"/>
                    </a:cubicBezTo>
                    <a:cubicBezTo>
                      <a:pt x="110" y="62"/>
                      <a:pt x="105" y="59"/>
                      <a:pt x="97" y="54"/>
                    </a:cubicBezTo>
                    <a:cubicBezTo>
                      <a:pt x="97" y="53"/>
                      <a:pt x="97" y="53"/>
                      <a:pt x="97" y="53"/>
                    </a:cubicBezTo>
                    <a:lnTo>
                      <a:pt x="96" y="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2" name="íşľîďè"/>
              <p:cNvSpPr/>
              <p:nvPr/>
            </p:nvSpPr>
            <p:spPr bwMode="auto">
              <a:xfrm>
                <a:off x="3871" y="1761"/>
                <a:ext cx="97" cy="138"/>
              </a:xfrm>
              <a:custGeom>
                <a:avLst/>
                <a:gdLst>
                  <a:gd name="T0" fmla="*/ 24 w 41"/>
                  <a:gd name="T1" fmla="*/ 1 h 58"/>
                  <a:gd name="T2" fmla="*/ 23 w 41"/>
                  <a:gd name="T3" fmla="*/ 0 h 58"/>
                  <a:gd name="T4" fmla="*/ 17 w 41"/>
                  <a:gd name="T5" fmla="*/ 7 h 58"/>
                  <a:gd name="T6" fmla="*/ 15 w 41"/>
                  <a:gd name="T7" fmla="*/ 6 h 58"/>
                  <a:gd name="T8" fmla="*/ 15 w 41"/>
                  <a:gd name="T9" fmla="*/ 6 h 58"/>
                  <a:gd name="T10" fmla="*/ 15 w 41"/>
                  <a:gd name="T11" fmla="*/ 7 h 58"/>
                  <a:gd name="T12" fmla="*/ 12 w 41"/>
                  <a:gd name="T13" fmla="*/ 10 h 58"/>
                  <a:gd name="T14" fmla="*/ 10 w 41"/>
                  <a:gd name="T15" fmla="*/ 11 h 58"/>
                  <a:gd name="T16" fmla="*/ 6 w 41"/>
                  <a:gd name="T17" fmla="*/ 13 h 58"/>
                  <a:gd name="T18" fmla="*/ 5 w 41"/>
                  <a:gd name="T19" fmla="*/ 16 h 58"/>
                  <a:gd name="T20" fmla="*/ 3 w 41"/>
                  <a:gd name="T21" fmla="*/ 25 h 58"/>
                  <a:gd name="T22" fmla="*/ 1 w 41"/>
                  <a:gd name="T23" fmla="*/ 30 h 58"/>
                  <a:gd name="T24" fmla="*/ 1 w 41"/>
                  <a:gd name="T25" fmla="*/ 39 h 58"/>
                  <a:gd name="T26" fmla="*/ 3 w 41"/>
                  <a:gd name="T27" fmla="*/ 51 h 58"/>
                  <a:gd name="T28" fmla="*/ 10 w 41"/>
                  <a:gd name="T29" fmla="*/ 56 h 58"/>
                  <a:gd name="T30" fmla="*/ 19 w 41"/>
                  <a:gd name="T31" fmla="*/ 58 h 58"/>
                  <a:gd name="T32" fmla="*/ 28 w 41"/>
                  <a:gd name="T33" fmla="*/ 55 h 58"/>
                  <a:gd name="T34" fmla="*/ 26 w 41"/>
                  <a:gd name="T35" fmla="*/ 50 h 58"/>
                  <a:gd name="T36" fmla="*/ 26 w 41"/>
                  <a:gd name="T37" fmla="*/ 49 h 58"/>
                  <a:gd name="T38" fmla="*/ 26 w 41"/>
                  <a:gd name="T39" fmla="*/ 49 h 58"/>
                  <a:gd name="T40" fmla="*/ 27 w 41"/>
                  <a:gd name="T41" fmla="*/ 45 h 58"/>
                  <a:gd name="T42" fmla="*/ 27 w 41"/>
                  <a:gd name="T43" fmla="*/ 45 h 58"/>
                  <a:gd name="T44" fmla="*/ 31 w 41"/>
                  <a:gd name="T45" fmla="*/ 37 h 58"/>
                  <a:gd name="T46" fmla="*/ 39 w 41"/>
                  <a:gd name="T47" fmla="*/ 37 h 58"/>
                  <a:gd name="T48" fmla="*/ 41 w 41"/>
                  <a:gd name="T49" fmla="*/ 37 h 58"/>
                  <a:gd name="T50" fmla="*/ 33 w 41"/>
                  <a:gd name="T51" fmla="*/ 24 h 58"/>
                  <a:gd name="T52" fmla="*/ 30 w 41"/>
                  <a:gd name="T53" fmla="*/ 20 h 58"/>
                  <a:gd name="T54" fmla="*/ 27 w 41"/>
                  <a:gd name="T55" fmla="*/ 9 h 58"/>
                  <a:gd name="T56" fmla="*/ 24 w 41"/>
                  <a:gd name="T57" fmla="*/ 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1" h="58">
                    <a:moveTo>
                      <a:pt x="24" y="1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21" y="0"/>
                      <a:pt x="19" y="2"/>
                      <a:pt x="17" y="7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6" y="21"/>
                      <a:pt x="5" y="24"/>
                      <a:pt x="3" y="25"/>
                    </a:cubicBezTo>
                    <a:cubicBezTo>
                      <a:pt x="1" y="30"/>
                      <a:pt x="1" y="30"/>
                      <a:pt x="1" y="30"/>
                    </a:cubicBezTo>
                    <a:cubicBezTo>
                      <a:pt x="1" y="31"/>
                      <a:pt x="0" y="34"/>
                      <a:pt x="1" y="39"/>
                    </a:cubicBezTo>
                    <a:cubicBezTo>
                      <a:pt x="3" y="51"/>
                      <a:pt x="3" y="51"/>
                      <a:pt x="3" y="51"/>
                    </a:cubicBezTo>
                    <a:cubicBezTo>
                      <a:pt x="4" y="52"/>
                      <a:pt x="6" y="54"/>
                      <a:pt x="10" y="56"/>
                    </a:cubicBezTo>
                    <a:cubicBezTo>
                      <a:pt x="19" y="58"/>
                      <a:pt x="19" y="58"/>
                      <a:pt x="19" y="58"/>
                    </a:cubicBezTo>
                    <a:cubicBezTo>
                      <a:pt x="21" y="58"/>
                      <a:pt x="25" y="57"/>
                      <a:pt x="28" y="55"/>
                    </a:cubicBezTo>
                    <a:cubicBezTo>
                      <a:pt x="26" y="50"/>
                      <a:pt x="26" y="50"/>
                      <a:pt x="26" y="50"/>
                    </a:cubicBezTo>
                    <a:cubicBezTo>
                      <a:pt x="26" y="49"/>
                      <a:pt x="26" y="49"/>
                      <a:pt x="26" y="49"/>
                    </a:cubicBezTo>
                    <a:cubicBezTo>
                      <a:pt x="26" y="49"/>
                      <a:pt x="26" y="49"/>
                      <a:pt x="26" y="49"/>
                    </a:cubicBezTo>
                    <a:cubicBezTo>
                      <a:pt x="27" y="45"/>
                      <a:pt x="27" y="45"/>
                      <a:pt x="27" y="45"/>
                    </a:cubicBezTo>
                    <a:cubicBezTo>
                      <a:pt x="27" y="45"/>
                      <a:pt x="27" y="45"/>
                      <a:pt x="27" y="45"/>
                    </a:cubicBezTo>
                    <a:cubicBezTo>
                      <a:pt x="31" y="37"/>
                      <a:pt x="31" y="37"/>
                      <a:pt x="31" y="37"/>
                    </a:cubicBezTo>
                    <a:cubicBezTo>
                      <a:pt x="39" y="37"/>
                      <a:pt x="39" y="37"/>
                      <a:pt x="39" y="37"/>
                    </a:cubicBezTo>
                    <a:cubicBezTo>
                      <a:pt x="41" y="37"/>
                      <a:pt x="41" y="37"/>
                      <a:pt x="41" y="37"/>
                    </a:cubicBezTo>
                    <a:cubicBezTo>
                      <a:pt x="40" y="34"/>
                      <a:pt x="37" y="30"/>
                      <a:pt x="33" y="24"/>
                    </a:cubicBezTo>
                    <a:cubicBezTo>
                      <a:pt x="30" y="20"/>
                      <a:pt x="30" y="20"/>
                      <a:pt x="30" y="20"/>
                    </a:cubicBezTo>
                    <a:cubicBezTo>
                      <a:pt x="29" y="17"/>
                      <a:pt x="27" y="13"/>
                      <a:pt x="27" y="9"/>
                    </a:cubicBezTo>
                    <a:cubicBezTo>
                      <a:pt x="26" y="5"/>
                      <a:pt x="25" y="3"/>
                      <a:pt x="2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3" name="îŝlídê"/>
              <p:cNvSpPr/>
              <p:nvPr/>
            </p:nvSpPr>
            <p:spPr bwMode="auto">
              <a:xfrm>
                <a:off x="3778" y="1700"/>
                <a:ext cx="126" cy="135"/>
              </a:xfrm>
              <a:custGeom>
                <a:avLst/>
                <a:gdLst>
                  <a:gd name="T0" fmla="*/ 26 w 53"/>
                  <a:gd name="T1" fmla="*/ 12 h 57"/>
                  <a:gd name="T2" fmla="*/ 26 w 53"/>
                  <a:gd name="T3" fmla="*/ 13 h 57"/>
                  <a:gd name="T4" fmla="*/ 24 w 53"/>
                  <a:gd name="T5" fmla="*/ 13 h 57"/>
                  <a:gd name="T6" fmla="*/ 19 w 53"/>
                  <a:gd name="T7" fmla="*/ 12 h 57"/>
                  <a:gd name="T8" fmla="*/ 19 w 53"/>
                  <a:gd name="T9" fmla="*/ 14 h 57"/>
                  <a:gd name="T10" fmla="*/ 19 w 53"/>
                  <a:gd name="T11" fmla="*/ 15 h 57"/>
                  <a:gd name="T12" fmla="*/ 18 w 53"/>
                  <a:gd name="T13" fmla="*/ 15 h 57"/>
                  <a:gd name="T14" fmla="*/ 9 w 53"/>
                  <a:gd name="T15" fmla="*/ 19 h 57"/>
                  <a:gd name="T16" fmla="*/ 9 w 53"/>
                  <a:gd name="T17" fmla="*/ 20 h 57"/>
                  <a:gd name="T18" fmla="*/ 12 w 53"/>
                  <a:gd name="T19" fmla="*/ 28 h 57"/>
                  <a:gd name="T20" fmla="*/ 12 w 53"/>
                  <a:gd name="T21" fmla="*/ 29 h 57"/>
                  <a:gd name="T22" fmla="*/ 12 w 53"/>
                  <a:gd name="T23" fmla="*/ 30 h 57"/>
                  <a:gd name="T24" fmla="*/ 2 w 53"/>
                  <a:gd name="T25" fmla="*/ 41 h 57"/>
                  <a:gd name="T26" fmla="*/ 0 w 53"/>
                  <a:gd name="T27" fmla="*/ 45 h 57"/>
                  <a:gd name="T28" fmla="*/ 2 w 53"/>
                  <a:gd name="T29" fmla="*/ 48 h 57"/>
                  <a:gd name="T30" fmla="*/ 7 w 53"/>
                  <a:gd name="T31" fmla="*/ 50 h 57"/>
                  <a:gd name="T32" fmla="*/ 10 w 53"/>
                  <a:gd name="T33" fmla="*/ 50 h 57"/>
                  <a:gd name="T34" fmla="*/ 20 w 53"/>
                  <a:gd name="T35" fmla="*/ 53 h 57"/>
                  <a:gd name="T36" fmla="*/ 24 w 53"/>
                  <a:gd name="T37" fmla="*/ 55 h 57"/>
                  <a:gd name="T38" fmla="*/ 31 w 53"/>
                  <a:gd name="T39" fmla="*/ 57 h 57"/>
                  <a:gd name="T40" fmla="*/ 36 w 53"/>
                  <a:gd name="T41" fmla="*/ 53 h 57"/>
                  <a:gd name="T42" fmla="*/ 39 w 53"/>
                  <a:gd name="T43" fmla="*/ 49 h 57"/>
                  <a:gd name="T44" fmla="*/ 42 w 53"/>
                  <a:gd name="T45" fmla="*/ 42 h 57"/>
                  <a:gd name="T46" fmla="*/ 40 w 53"/>
                  <a:gd name="T47" fmla="*/ 33 h 57"/>
                  <a:gd name="T48" fmla="*/ 43 w 53"/>
                  <a:gd name="T49" fmla="*/ 34 h 57"/>
                  <a:gd name="T50" fmla="*/ 48 w 53"/>
                  <a:gd name="T51" fmla="*/ 34 h 57"/>
                  <a:gd name="T52" fmla="*/ 50 w 53"/>
                  <a:gd name="T53" fmla="*/ 33 h 57"/>
                  <a:gd name="T54" fmla="*/ 51 w 53"/>
                  <a:gd name="T55" fmla="*/ 31 h 57"/>
                  <a:gd name="T56" fmla="*/ 47 w 53"/>
                  <a:gd name="T57" fmla="*/ 19 h 57"/>
                  <a:gd name="T58" fmla="*/ 48 w 53"/>
                  <a:gd name="T59" fmla="*/ 15 h 57"/>
                  <a:gd name="T60" fmla="*/ 53 w 53"/>
                  <a:gd name="T61" fmla="*/ 11 h 57"/>
                  <a:gd name="T62" fmla="*/ 53 w 53"/>
                  <a:gd name="T63" fmla="*/ 11 h 57"/>
                  <a:gd name="T64" fmla="*/ 52 w 53"/>
                  <a:gd name="T65" fmla="*/ 9 h 57"/>
                  <a:gd name="T66" fmla="*/ 43 w 53"/>
                  <a:gd name="T67" fmla="*/ 9 h 57"/>
                  <a:gd name="T68" fmla="*/ 43 w 53"/>
                  <a:gd name="T69" fmla="*/ 9 h 57"/>
                  <a:gd name="T70" fmla="*/ 34 w 53"/>
                  <a:gd name="T71" fmla="*/ 3 h 57"/>
                  <a:gd name="T72" fmla="*/ 24 w 53"/>
                  <a:gd name="T73" fmla="*/ 1 h 57"/>
                  <a:gd name="T74" fmla="*/ 22 w 53"/>
                  <a:gd name="T75" fmla="*/ 1 h 57"/>
                  <a:gd name="T76" fmla="*/ 25 w 53"/>
                  <a:gd name="T77" fmla="*/ 5 h 57"/>
                  <a:gd name="T78" fmla="*/ 26 w 53"/>
                  <a:gd name="T79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3" h="57">
                    <a:moveTo>
                      <a:pt x="26" y="12"/>
                    </a:moveTo>
                    <a:cubicBezTo>
                      <a:pt x="26" y="13"/>
                      <a:pt x="26" y="13"/>
                      <a:pt x="26" y="13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19" y="12"/>
                      <a:pt x="19" y="12"/>
                      <a:pt x="19" y="12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8" y="23"/>
                      <a:pt x="9" y="25"/>
                      <a:pt x="12" y="28"/>
                    </a:cubicBezTo>
                    <a:cubicBezTo>
                      <a:pt x="12" y="29"/>
                      <a:pt x="12" y="29"/>
                      <a:pt x="12" y="29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9" y="34"/>
                      <a:pt x="6" y="38"/>
                      <a:pt x="2" y="41"/>
                    </a:cubicBezTo>
                    <a:cubicBezTo>
                      <a:pt x="0" y="42"/>
                      <a:pt x="0" y="43"/>
                      <a:pt x="0" y="45"/>
                    </a:cubicBezTo>
                    <a:cubicBezTo>
                      <a:pt x="2" y="48"/>
                      <a:pt x="2" y="48"/>
                      <a:pt x="2" y="48"/>
                    </a:cubicBezTo>
                    <a:cubicBezTo>
                      <a:pt x="7" y="50"/>
                      <a:pt x="7" y="50"/>
                      <a:pt x="7" y="50"/>
                    </a:cubicBezTo>
                    <a:cubicBezTo>
                      <a:pt x="10" y="50"/>
                      <a:pt x="10" y="50"/>
                      <a:pt x="10" y="50"/>
                    </a:cubicBezTo>
                    <a:cubicBezTo>
                      <a:pt x="15" y="50"/>
                      <a:pt x="18" y="51"/>
                      <a:pt x="20" y="53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6" y="57"/>
                      <a:pt x="29" y="57"/>
                      <a:pt x="31" y="57"/>
                    </a:cubicBezTo>
                    <a:cubicBezTo>
                      <a:pt x="32" y="57"/>
                      <a:pt x="34" y="56"/>
                      <a:pt x="36" y="53"/>
                    </a:cubicBezTo>
                    <a:cubicBezTo>
                      <a:pt x="39" y="49"/>
                      <a:pt x="39" y="49"/>
                      <a:pt x="39" y="49"/>
                    </a:cubicBezTo>
                    <a:cubicBezTo>
                      <a:pt x="42" y="42"/>
                      <a:pt x="42" y="42"/>
                      <a:pt x="42" y="42"/>
                    </a:cubicBezTo>
                    <a:cubicBezTo>
                      <a:pt x="40" y="33"/>
                      <a:pt x="40" y="33"/>
                      <a:pt x="40" y="33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8" y="34"/>
                      <a:pt x="48" y="34"/>
                      <a:pt x="48" y="34"/>
                    </a:cubicBezTo>
                    <a:cubicBezTo>
                      <a:pt x="50" y="33"/>
                      <a:pt x="50" y="33"/>
                      <a:pt x="50" y="33"/>
                    </a:cubicBezTo>
                    <a:cubicBezTo>
                      <a:pt x="51" y="31"/>
                      <a:pt x="51" y="31"/>
                      <a:pt x="51" y="31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8" y="15"/>
                      <a:pt x="48" y="15"/>
                      <a:pt x="48" y="15"/>
                    </a:cubicBezTo>
                    <a:cubicBezTo>
                      <a:pt x="50" y="13"/>
                      <a:pt x="51" y="12"/>
                      <a:pt x="53" y="11"/>
                    </a:cubicBezTo>
                    <a:cubicBezTo>
                      <a:pt x="53" y="11"/>
                      <a:pt x="53" y="11"/>
                      <a:pt x="53" y="11"/>
                    </a:cubicBezTo>
                    <a:cubicBezTo>
                      <a:pt x="52" y="9"/>
                      <a:pt x="52" y="9"/>
                      <a:pt x="52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34" y="3"/>
                      <a:pt x="34" y="3"/>
                      <a:pt x="34" y="3"/>
                    </a:cubicBezTo>
                    <a:cubicBezTo>
                      <a:pt x="30" y="0"/>
                      <a:pt x="27" y="0"/>
                      <a:pt x="24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3"/>
                      <a:pt x="22" y="5"/>
                      <a:pt x="25" y="5"/>
                    </a:cubicBezTo>
                    <a:cubicBezTo>
                      <a:pt x="27" y="7"/>
                      <a:pt x="28" y="9"/>
                      <a:pt x="2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4" name="íṩļïḋè"/>
              <p:cNvSpPr/>
              <p:nvPr/>
            </p:nvSpPr>
            <p:spPr bwMode="auto">
              <a:xfrm>
                <a:off x="3991" y="1432"/>
                <a:ext cx="445" cy="424"/>
              </a:xfrm>
              <a:custGeom>
                <a:avLst/>
                <a:gdLst>
                  <a:gd name="T0" fmla="*/ 80 w 188"/>
                  <a:gd name="T1" fmla="*/ 37 h 179"/>
                  <a:gd name="T2" fmla="*/ 70 w 188"/>
                  <a:gd name="T3" fmla="*/ 40 h 179"/>
                  <a:gd name="T4" fmla="*/ 58 w 188"/>
                  <a:gd name="T5" fmla="*/ 46 h 179"/>
                  <a:gd name="T6" fmla="*/ 46 w 188"/>
                  <a:gd name="T7" fmla="*/ 56 h 179"/>
                  <a:gd name="T8" fmla="*/ 45 w 188"/>
                  <a:gd name="T9" fmla="*/ 58 h 179"/>
                  <a:gd name="T10" fmla="*/ 34 w 188"/>
                  <a:gd name="T11" fmla="*/ 70 h 179"/>
                  <a:gd name="T12" fmla="*/ 21 w 188"/>
                  <a:gd name="T13" fmla="*/ 69 h 179"/>
                  <a:gd name="T14" fmla="*/ 15 w 188"/>
                  <a:gd name="T15" fmla="*/ 63 h 179"/>
                  <a:gd name="T16" fmla="*/ 17 w 188"/>
                  <a:gd name="T17" fmla="*/ 86 h 179"/>
                  <a:gd name="T18" fmla="*/ 2 w 188"/>
                  <a:gd name="T19" fmla="*/ 110 h 179"/>
                  <a:gd name="T20" fmla="*/ 0 w 188"/>
                  <a:gd name="T21" fmla="*/ 113 h 179"/>
                  <a:gd name="T22" fmla="*/ 16 w 188"/>
                  <a:gd name="T23" fmla="*/ 119 h 179"/>
                  <a:gd name="T24" fmla="*/ 17 w 188"/>
                  <a:gd name="T25" fmla="*/ 120 h 179"/>
                  <a:gd name="T26" fmla="*/ 23 w 188"/>
                  <a:gd name="T27" fmla="*/ 124 h 179"/>
                  <a:gd name="T28" fmla="*/ 24 w 188"/>
                  <a:gd name="T29" fmla="*/ 124 h 179"/>
                  <a:gd name="T30" fmla="*/ 39 w 188"/>
                  <a:gd name="T31" fmla="*/ 136 h 179"/>
                  <a:gd name="T32" fmla="*/ 56 w 188"/>
                  <a:gd name="T33" fmla="*/ 112 h 179"/>
                  <a:gd name="T34" fmla="*/ 61 w 188"/>
                  <a:gd name="T35" fmla="*/ 106 h 179"/>
                  <a:gd name="T36" fmla="*/ 74 w 188"/>
                  <a:gd name="T37" fmla="*/ 101 h 179"/>
                  <a:gd name="T38" fmla="*/ 87 w 188"/>
                  <a:gd name="T39" fmla="*/ 99 h 179"/>
                  <a:gd name="T40" fmla="*/ 94 w 188"/>
                  <a:gd name="T41" fmla="*/ 110 h 179"/>
                  <a:gd name="T42" fmla="*/ 95 w 188"/>
                  <a:gd name="T43" fmla="*/ 119 h 179"/>
                  <a:gd name="T44" fmla="*/ 92 w 188"/>
                  <a:gd name="T45" fmla="*/ 134 h 179"/>
                  <a:gd name="T46" fmla="*/ 92 w 188"/>
                  <a:gd name="T47" fmla="*/ 135 h 179"/>
                  <a:gd name="T48" fmla="*/ 85 w 188"/>
                  <a:gd name="T49" fmla="*/ 156 h 179"/>
                  <a:gd name="T50" fmla="*/ 92 w 188"/>
                  <a:gd name="T51" fmla="*/ 152 h 179"/>
                  <a:gd name="T52" fmla="*/ 97 w 188"/>
                  <a:gd name="T53" fmla="*/ 154 h 179"/>
                  <a:gd name="T54" fmla="*/ 96 w 188"/>
                  <a:gd name="T55" fmla="*/ 160 h 179"/>
                  <a:gd name="T56" fmla="*/ 92 w 188"/>
                  <a:gd name="T57" fmla="*/ 167 h 179"/>
                  <a:gd name="T58" fmla="*/ 89 w 188"/>
                  <a:gd name="T59" fmla="*/ 172 h 179"/>
                  <a:gd name="T60" fmla="*/ 84 w 188"/>
                  <a:gd name="T61" fmla="*/ 173 h 179"/>
                  <a:gd name="T62" fmla="*/ 79 w 188"/>
                  <a:gd name="T63" fmla="*/ 179 h 179"/>
                  <a:gd name="T64" fmla="*/ 99 w 188"/>
                  <a:gd name="T65" fmla="*/ 164 h 179"/>
                  <a:gd name="T66" fmla="*/ 130 w 188"/>
                  <a:gd name="T67" fmla="*/ 133 h 179"/>
                  <a:gd name="T68" fmla="*/ 136 w 188"/>
                  <a:gd name="T69" fmla="*/ 130 h 179"/>
                  <a:gd name="T70" fmla="*/ 152 w 188"/>
                  <a:gd name="T71" fmla="*/ 126 h 179"/>
                  <a:gd name="T72" fmla="*/ 163 w 188"/>
                  <a:gd name="T73" fmla="*/ 104 h 179"/>
                  <a:gd name="T74" fmla="*/ 188 w 188"/>
                  <a:gd name="T75" fmla="*/ 78 h 179"/>
                  <a:gd name="T76" fmla="*/ 182 w 188"/>
                  <a:gd name="T77" fmla="*/ 60 h 179"/>
                  <a:gd name="T78" fmla="*/ 173 w 188"/>
                  <a:gd name="T79" fmla="*/ 58 h 179"/>
                  <a:gd name="T80" fmla="*/ 171 w 188"/>
                  <a:gd name="T81" fmla="*/ 54 h 179"/>
                  <a:gd name="T82" fmla="*/ 158 w 188"/>
                  <a:gd name="T83" fmla="*/ 22 h 179"/>
                  <a:gd name="T84" fmla="*/ 154 w 188"/>
                  <a:gd name="T85" fmla="*/ 6 h 179"/>
                  <a:gd name="T86" fmla="*/ 147 w 188"/>
                  <a:gd name="T87" fmla="*/ 12 h 179"/>
                  <a:gd name="T88" fmla="*/ 134 w 188"/>
                  <a:gd name="T89" fmla="*/ 5 h 179"/>
                  <a:gd name="T90" fmla="*/ 124 w 188"/>
                  <a:gd name="T91" fmla="*/ 6 h 179"/>
                  <a:gd name="T92" fmla="*/ 114 w 188"/>
                  <a:gd name="T93" fmla="*/ 2 h 179"/>
                  <a:gd name="T94" fmla="*/ 114 w 188"/>
                  <a:gd name="T95" fmla="*/ 15 h 179"/>
                  <a:gd name="T96" fmla="*/ 113 w 188"/>
                  <a:gd name="T97" fmla="*/ 16 h 179"/>
                  <a:gd name="T98" fmla="*/ 104 w 188"/>
                  <a:gd name="T99" fmla="*/ 24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88" h="179">
                    <a:moveTo>
                      <a:pt x="86" y="23"/>
                    </a:moveTo>
                    <a:cubicBezTo>
                      <a:pt x="81" y="30"/>
                      <a:pt x="81" y="30"/>
                      <a:pt x="81" y="30"/>
                    </a:cubicBezTo>
                    <a:cubicBezTo>
                      <a:pt x="80" y="31"/>
                      <a:pt x="80" y="33"/>
                      <a:pt x="80" y="37"/>
                    </a:cubicBezTo>
                    <a:cubicBezTo>
                      <a:pt x="80" y="40"/>
                      <a:pt x="80" y="40"/>
                      <a:pt x="80" y="40"/>
                    </a:cubicBezTo>
                    <a:cubicBezTo>
                      <a:pt x="71" y="40"/>
                      <a:pt x="71" y="40"/>
                      <a:pt x="71" y="40"/>
                    </a:cubicBezTo>
                    <a:cubicBezTo>
                      <a:pt x="70" y="40"/>
                      <a:pt x="70" y="40"/>
                      <a:pt x="70" y="40"/>
                    </a:cubicBezTo>
                    <a:cubicBezTo>
                      <a:pt x="70" y="40"/>
                      <a:pt x="70" y="40"/>
                      <a:pt x="70" y="40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58" y="46"/>
                      <a:pt x="58" y="46"/>
                      <a:pt x="58" y="46"/>
                    </a:cubicBezTo>
                    <a:cubicBezTo>
                      <a:pt x="58" y="46"/>
                      <a:pt x="58" y="46"/>
                      <a:pt x="58" y="46"/>
                    </a:cubicBezTo>
                    <a:cubicBezTo>
                      <a:pt x="51" y="50"/>
                      <a:pt x="51" y="50"/>
                      <a:pt x="51" y="50"/>
                    </a:cubicBezTo>
                    <a:cubicBezTo>
                      <a:pt x="46" y="56"/>
                      <a:pt x="46" y="56"/>
                      <a:pt x="46" y="56"/>
                    </a:cubicBezTo>
                    <a:cubicBezTo>
                      <a:pt x="46" y="56"/>
                      <a:pt x="46" y="56"/>
                      <a:pt x="46" y="56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35" y="69"/>
                      <a:pt x="35" y="69"/>
                      <a:pt x="35" y="69"/>
                    </a:cubicBezTo>
                    <a:cubicBezTo>
                      <a:pt x="35" y="70"/>
                      <a:pt x="35" y="70"/>
                      <a:pt x="35" y="70"/>
                    </a:cubicBezTo>
                    <a:cubicBezTo>
                      <a:pt x="34" y="70"/>
                      <a:pt x="34" y="70"/>
                      <a:pt x="34" y="70"/>
                    </a:cubicBezTo>
                    <a:cubicBezTo>
                      <a:pt x="27" y="74"/>
                      <a:pt x="27" y="74"/>
                      <a:pt x="27" y="74"/>
                    </a:cubicBezTo>
                    <a:cubicBezTo>
                      <a:pt x="21" y="70"/>
                      <a:pt x="21" y="70"/>
                      <a:pt x="21" y="70"/>
                    </a:cubicBezTo>
                    <a:cubicBezTo>
                      <a:pt x="21" y="69"/>
                      <a:pt x="21" y="69"/>
                      <a:pt x="21" y="69"/>
                    </a:cubicBezTo>
                    <a:cubicBezTo>
                      <a:pt x="21" y="69"/>
                      <a:pt x="21" y="69"/>
                      <a:pt x="21" y="69"/>
                    </a:cubicBezTo>
                    <a:cubicBezTo>
                      <a:pt x="21" y="69"/>
                      <a:pt x="21" y="69"/>
                      <a:pt x="21" y="69"/>
                    </a:cubicBezTo>
                    <a:cubicBezTo>
                      <a:pt x="15" y="63"/>
                      <a:pt x="15" y="63"/>
                      <a:pt x="15" y="63"/>
                    </a:cubicBezTo>
                    <a:cubicBezTo>
                      <a:pt x="12" y="61"/>
                      <a:pt x="12" y="61"/>
                      <a:pt x="12" y="61"/>
                    </a:cubicBezTo>
                    <a:cubicBezTo>
                      <a:pt x="14" y="78"/>
                      <a:pt x="14" y="78"/>
                      <a:pt x="14" y="78"/>
                    </a:cubicBezTo>
                    <a:cubicBezTo>
                      <a:pt x="17" y="86"/>
                      <a:pt x="17" y="86"/>
                      <a:pt x="17" y="86"/>
                    </a:cubicBezTo>
                    <a:cubicBezTo>
                      <a:pt x="11" y="92"/>
                      <a:pt x="11" y="92"/>
                      <a:pt x="11" y="92"/>
                    </a:cubicBezTo>
                    <a:cubicBezTo>
                      <a:pt x="2" y="104"/>
                      <a:pt x="2" y="104"/>
                      <a:pt x="2" y="104"/>
                    </a:cubicBezTo>
                    <a:cubicBezTo>
                      <a:pt x="2" y="110"/>
                      <a:pt x="2" y="110"/>
                      <a:pt x="2" y="110"/>
                    </a:cubicBezTo>
                    <a:cubicBezTo>
                      <a:pt x="2" y="110"/>
                      <a:pt x="2" y="110"/>
                      <a:pt x="2" y="110"/>
                    </a:cubicBezTo>
                    <a:cubicBezTo>
                      <a:pt x="2" y="110"/>
                      <a:pt x="2" y="110"/>
                      <a:pt x="2" y="110"/>
                    </a:cubicBezTo>
                    <a:cubicBezTo>
                      <a:pt x="0" y="113"/>
                      <a:pt x="0" y="113"/>
                      <a:pt x="0" y="113"/>
                    </a:cubicBezTo>
                    <a:cubicBezTo>
                      <a:pt x="1" y="116"/>
                      <a:pt x="1" y="116"/>
                      <a:pt x="1" y="116"/>
                    </a:cubicBezTo>
                    <a:cubicBezTo>
                      <a:pt x="4" y="116"/>
                      <a:pt x="4" y="116"/>
                      <a:pt x="4" y="116"/>
                    </a:cubicBezTo>
                    <a:cubicBezTo>
                      <a:pt x="16" y="119"/>
                      <a:pt x="16" y="119"/>
                      <a:pt x="16" y="119"/>
                    </a:cubicBezTo>
                    <a:cubicBezTo>
                      <a:pt x="16" y="119"/>
                      <a:pt x="16" y="119"/>
                      <a:pt x="16" y="119"/>
                    </a:cubicBezTo>
                    <a:cubicBezTo>
                      <a:pt x="17" y="119"/>
                      <a:pt x="17" y="119"/>
                      <a:pt x="17" y="119"/>
                    </a:cubicBezTo>
                    <a:cubicBezTo>
                      <a:pt x="17" y="120"/>
                      <a:pt x="17" y="120"/>
                      <a:pt x="17" y="120"/>
                    </a:cubicBezTo>
                    <a:cubicBezTo>
                      <a:pt x="17" y="120"/>
                      <a:pt x="17" y="120"/>
                      <a:pt x="17" y="120"/>
                    </a:cubicBezTo>
                    <a:cubicBezTo>
                      <a:pt x="20" y="122"/>
                      <a:pt x="20" y="122"/>
                      <a:pt x="20" y="122"/>
                    </a:cubicBezTo>
                    <a:cubicBezTo>
                      <a:pt x="23" y="124"/>
                      <a:pt x="23" y="124"/>
                      <a:pt x="23" y="124"/>
                    </a:cubicBezTo>
                    <a:cubicBezTo>
                      <a:pt x="23" y="124"/>
                      <a:pt x="23" y="124"/>
                      <a:pt x="23" y="124"/>
                    </a:cubicBezTo>
                    <a:cubicBezTo>
                      <a:pt x="24" y="124"/>
                      <a:pt x="24" y="124"/>
                      <a:pt x="24" y="124"/>
                    </a:cubicBezTo>
                    <a:cubicBezTo>
                      <a:pt x="24" y="124"/>
                      <a:pt x="24" y="124"/>
                      <a:pt x="24" y="124"/>
                    </a:cubicBezTo>
                    <a:cubicBezTo>
                      <a:pt x="25" y="126"/>
                      <a:pt x="26" y="127"/>
                      <a:pt x="26" y="129"/>
                    </a:cubicBezTo>
                    <a:cubicBezTo>
                      <a:pt x="27" y="132"/>
                      <a:pt x="27" y="132"/>
                      <a:pt x="27" y="132"/>
                    </a:cubicBezTo>
                    <a:cubicBezTo>
                      <a:pt x="39" y="136"/>
                      <a:pt x="39" y="136"/>
                      <a:pt x="39" y="136"/>
                    </a:cubicBezTo>
                    <a:cubicBezTo>
                      <a:pt x="43" y="135"/>
                      <a:pt x="43" y="135"/>
                      <a:pt x="43" y="135"/>
                    </a:cubicBezTo>
                    <a:cubicBezTo>
                      <a:pt x="46" y="130"/>
                      <a:pt x="46" y="130"/>
                      <a:pt x="46" y="130"/>
                    </a:cubicBezTo>
                    <a:cubicBezTo>
                      <a:pt x="56" y="112"/>
                      <a:pt x="56" y="112"/>
                      <a:pt x="56" y="112"/>
                    </a:cubicBezTo>
                    <a:cubicBezTo>
                      <a:pt x="56" y="112"/>
                      <a:pt x="56" y="112"/>
                      <a:pt x="56" y="112"/>
                    </a:cubicBezTo>
                    <a:cubicBezTo>
                      <a:pt x="56" y="112"/>
                      <a:pt x="56" y="112"/>
                      <a:pt x="56" y="112"/>
                    </a:cubicBezTo>
                    <a:cubicBezTo>
                      <a:pt x="61" y="106"/>
                      <a:pt x="61" y="106"/>
                      <a:pt x="61" y="106"/>
                    </a:cubicBezTo>
                    <a:cubicBezTo>
                      <a:pt x="61" y="105"/>
                      <a:pt x="61" y="105"/>
                      <a:pt x="61" y="105"/>
                    </a:cubicBezTo>
                    <a:cubicBezTo>
                      <a:pt x="69" y="102"/>
                      <a:pt x="69" y="102"/>
                      <a:pt x="69" y="102"/>
                    </a:cubicBezTo>
                    <a:cubicBezTo>
                      <a:pt x="74" y="101"/>
                      <a:pt x="74" y="101"/>
                      <a:pt x="74" y="101"/>
                    </a:cubicBezTo>
                    <a:cubicBezTo>
                      <a:pt x="76" y="98"/>
                      <a:pt x="78" y="96"/>
                      <a:pt x="80" y="96"/>
                    </a:cubicBezTo>
                    <a:cubicBezTo>
                      <a:pt x="81" y="96"/>
                      <a:pt x="83" y="97"/>
                      <a:pt x="86" y="99"/>
                    </a:cubicBezTo>
                    <a:cubicBezTo>
                      <a:pt x="87" y="99"/>
                      <a:pt x="87" y="99"/>
                      <a:pt x="87" y="99"/>
                    </a:cubicBezTo>
                    <a:cubicBezTo>
                      <a:pt x="87" y="100"/>
                      <a:pt x="87" y="100"/>
                      <a:pt x="87" y="100"/>
                    </a:cubicBezTo>
                    <a:cubicBezTo>
                      <a:pt x="94" y="110"/>
                      <a:pt x="94" y="110"/>
                      <a:pt x="94" y="110"/>
                    </a:cubicBezTo>
                    <a:cubicBezTo>
                      <a:pt x="94" y="110"/>
                      <a:pt x="94" y="110"/>
                      <a:pt x="94" y="110"/>
                    </a:cubicBezTo>
                    <a:cubicBezTo>
                      <a:pt x="94" y="110"/>
                      <a:pt x="94" y="110"/>
                      <a:pt x="94" y="110"/>
                    </a:cubicBezTo>
                    <a:cubicBezTo>
                      <a:pt x="94" y="111"/>
                      <a:pt x="94" y="111"/>
                      <a:pt x="94" y="111"/>
                    </a:cubicBezTo>
                    <a:cubicBezTo>
                      <a:pt x="95" y="119"/>
                      <a:pt x="95" y="119"/>
                      <a:pt x="95" y="119"/>
                    </a:cubicBezTo>
                    <a:cubicBezTo>
                      <a:pt x="94" y="127"/>
                      <a:pt x="94" y="127"/>
                      <a:pt x="94" y="127"/>
                    </a:cubicBezTo>
                    <a:cubicBezTo>
                      <a:pt x="94" y="127"/>
                      <a:pt x="94" y="127"/>
                      <a:pt x="94" y="127"/>
                    </a:cubicBezTo>
                    <a:cubicBezTo>
                      <a:pt x="92" y="134"/>
                      <a:pt x="92" y="134"/>
                      <a:pt x="92" y="134"/>
                    </a:cubicBezTo>
                    <a:cubicBezTo>
                      <a:pt x="92" y="134"/>
                      <a:pt x="92" y="134"/>
                      <a:pt x="92" y="134"/>
                    </a:cubicBezTo>
                    <a:cubicBezTo>
                      <a:pt x="92" y="135"/>
                      <a:pt x="92" y="135"/>
                      <a:pt x="92" y="135"/>
                    </a:cubicBezTo>
                    <a:cubicBezTo>
                      <a:pt x="92" y="135"/>
                      <a:pt x="92" y="135"/>
                      <a:pt x="92" y="135"/>
                    </a:cubicBezTo>
                    <a:cubicBezTo>
                      <a:pt x="87" y="142"/>
                      <a:pt x="87" y="142"/>
                      <a:pt x="87" y="142"/>
                    </a:cubicBezTo>
                    <a:cubicBezTo>
                      <a:pt x="84" y="147"/>
                      <a:pt x="84" y="147"/>
                      <a:pt x="84" y="147"/>
                    </a:cubicBezTo>
                    <a:cubicBezTo>
                      <a:pt x="85" y="156"/>
                      <a:pt x="85" y="156"/>
                      <a:pt x="85" y="156"/>
                    </a:cubicBezTo>
                    <a:cubicBezTo>
                      <a:pt x="86" y="156"/>
                      <a:pt x="86" y="156"/>
                      <a:pt x="86" y="156"/>
                    </a:cubicBezTo>
                    <a:cubicBezTo>
                      <a:pt x="88" y="154"/>
                      <a:pt x="88" y="154"/>
                      <a:pt x="88" y="154"/>
                    </a:cubicBezTo>
                    <a:cubicBezTo>
                      <a:pt x="92" y="152"/>
                      <a:pt x="92" y="152"/>
                      <a:pt x="92" y="152"/>
                    </a:cubicBezTo>
                    <a:cubicBezTo>
                      <a:pt x="92" y="151"/>
                      <a:pt x="92" y="151"/>
                      <a:pt x="92" y="151"/>
                    </a:cubicBezTo>
                    <a:cubicBezTo>
                      <a:pt x="93" y="150"/>
                      <a:pt x="93" y="150"/>
                      <a:pt x="93" y="150"/>
                    </a:cubicBezTo>
                    <a:cubicBezTo>
                      <a:pt x="97" y="154"/>
                      <a:pt x="97" y="154"/>
                      <a:pt x="97" y="154"/>
                    </a:cubicBezTo>
                    <a:cubicBezTo>
                      <a:pt x="97" y="154"/>
                      <a:pt x="97" y="154"/>
                      <a:pt x="97" y="154"/>
                    </a:cubicBezTo>
                    <a:cubicBezTo>
                      <a:pt x="97" y="160"/>
                      <a:pt x="97" y="160"/>
                      <a:pt x="97" y="160"/>
                    </a:cubicBezTo>
                    <a:cubicBezTo>
                      <a:pt x="96" y="160"/>
                      <a:pt x="96" y="160"/>
                      <a:pt x="96" y="160"/>
                    </a:cubicBezTo>
                    <a:cubicBezTo>
                      <a:pt x="93" y="162"/>
                      <a:pt x="93" y="162"/>
                      <a:pt x="93" y="162"/>
                    </a:cubicBezTo>
                    <a:cubicBezTo>
                      <a:pt x="92" y="164"/>
                      <a:pt x="92" y="164"/>
                      <a:pt x="92" y="164"/>
                    </a:cubicBezTo>
                    <a:cubicBezTo>
                      <a:pt x="92" y="167"/>
                      <a:pt x="92" y="167"/>
                      <a:pt x="92" y="167"/>
                    </a:cubicBezTo>
                    <a:cubicBezTo>
                      <a:pt x="91" y="168"/>
                      <a:pt x="91" y="168"/>
                      <a:pt x="91" y="168"/>
                    </a:cubicBezTo>
                    <a:cubicBezTo>
                      <a:pt x="91" y="168"/>
                      <a:pt x="91" y="168"/>
                      <a:pt x="91" y="168"/>
                    </a:cubicBezTo>
                    <a:cubicBezTo>
                      <a:pt x="89" y="172"/>
                      <a:pt x="89" y="172"/>
                      <a:pt x="89" y="172"/>
                    </a:cubicBezTo>
                    <a:cubicBezTo>
                      <a:pt x="88" y="172"/>
                      <a:pt x="88" y="172"/>
                      <a:pt x="88" y="172"/>
                    </a:cubicBezTo>
                    <a:cubicBezTo>
                      <a:pt x="88" y="172"/>
                      <a:pt x="88" y="172"/>
                      <a:pt x="88" y="172"/>
                    </a:cubicBezTo>
                    <a:cubicBezTo>
                      <a:pt x="84" y="173"/>
                      <a:pt x="84" y="173"/>
                      <a:pt x="84" y="173"/>
                    </a:cubicBezTo>
                    <a:cubicBezTo>
                      <a:pt x="81" y="174"/>
                      <a:pt x="81" y="174"/>
                      <a:pt x="81" y="174"/>
                    </a:cubicBezTo>
                    <a:cubicBezTo>
                      <a:pt x="79" y="178"/>
                      <a:pt x="79" y="178"/>
                      <a:pt x="79" y="178"/>
                    </a:cubicBezTo>
                    <a:cubicBezTo>
                      <a:pt x="79" y="179"/>
                      <a:pt x="79" y="179"/>
                      <a:pt x="79" y="179"/>
                    </a:cubicBezTo>
                    <a:cubicBezTo>
                      <a:pt x="92" y="177"/>
                      <a:pt x="92" y="177"/>
                      <a:pt x="92" y="177"/>
                    </a:cubicBezTo>
                    <a:cubicBezTo>
                      <a:pt x="95" y="175"/>
                      <a:pt x="95" y="175"/>
                      <a:pt x="95" y="175"/>
                    </a:cubicBezTo>
                    <a:cubicBezTo>
                      <a:pt x="99" y="164"/>
                      <a:pt x="99" y="164"/>
                      <a:pt x="99" y="164"/>
                    </a:cubicBezTo>
                    <a:cubicBezTo>
                      <a:pt x="99" y="164"/>
                      <a:pt x="99" y="164"/>
                      <a:pt x="99" y="164"/>
                    </a:cubicBezTo>
                    <a:cubicBezTo>
                      <a:pt x="129" y="133"/>
                      <a:pt x="129" y="133"/>
                      <a:pt x="129" y="133"/>
                    </a:cubicBezTo>
                    <a:cubicBezTo>
                      <a:pt x="130" y="133"/>
                      <a:pt x="130" y="133"/>
                      <a:pt x="130" y="133"/>
                    </a:cubicBezTo>
                    <a:cubicBezTo>
                      <a:pt x="136" y="130"/>
                      <a:pt x="136" y="130"/>
                      <a:pt x="136" y="130"/>
                    </a:cubicBezTo>
                    <a:cubicBezTo>
                      <a:pt x="136" y="130"/>
                      <a:pt x="136" y="130"/>
                      <a:pt x="136" y="130"/>
                    </a:cubicBezTo>
                    <a:cubicBezTo>
                      <a:pt x="136" y="130"/>
                      <a:pt x="136" y="130"/>
                      <a:pt x="136" y="130"/>
                    </a:cubicBezTo>
                    <a:cubicBezTo>
                      <a:pt x="142" y="130"/>
                      <a:pt x="142" y="130"/>
                      <a:pt x="142" y="130"/>
                    </a:cubicBezTo>
                    <a:cubicBezTo>
                      <a:pt x="147" y="129"/>
                      <a:pt x="147" y="129"/>
                      <a:pt x="147" y="129"/>
                    </a:cubicBezTo>
                    <a:cubicBezTo>
                      <a:pt x="152" y="126"/>
                      <a:pt x="152" y="126"/>
                      <a:pt x="152" y="126"/>
                    </a:cubicBezTo>
                    <a:cubicBezTo>
                      <a:pt x="156" y="122"/>
                      <a:pt x="156" y="122"/>
                      <a:pt x="156" y="122"/>
                    </a:cubicBezTo>
                    <a:cubicBezTo>
                      <a:pt x="163" y="104"/>
                      <a:pt x="163" y="104"/>
                      <a:pt x="163" y="104"/>
                    </a:cubicBezTo>
                    <a:cubicBezTo>
                      <a:pt x="163" y="104"/>
                      <a:pt x="163" y="104"/>
                      <a:pt x="163" y="104"/>
                    </a:cubicBezTo>
                    <a:cubicBezTo>
                      <a:pt x="163" y="104"/>
                      <a:pt x="163" y="104"/>
                      <a:pt x="163" y="104"/>
                    </a:cubicBezTo>
                    <a:cubicBezTo>
                      <a:pt x="188" y="78"/>
                      <a:pt x="188" y="78"/>
                      <a:pt x="188" y="78"/>
                    </a:cubicBezTo>
                    <a:cubicBezTo>
                      <a:pt x="188" y="78"/>
                      <a:pt x="188" y="78"/>
                      <a:pt x="188" y="78"/>
                    </a:cubicBezTo>
                    <a:cubicBezTo>
                      <a:pt x="186" y="64"/>
                      <a:pt x="186" y="64"/>
                      <a:pt x="186" y="64"/>
                    </a:cubicBezTo>
                    <a:cubicBezTo>
                      <a:pt x="185" y="63"/>
                      <a:pt x="183" y="62"/>
                      <a:pt x="182" y="61"/>
                    </a:cubicBezTo>
                    <a:cubicBezTo>
                      <a:pt x="182" y="60"/>
                      <a:pt x="182" y="60"/>
                      <a:pt x="182" y="60"/>
                    </a:cubicBezTo>
                    <a:cubicBezTo>
                      <a:pt x="182" y="61"/>
                      <a:pt x="182" y="61"/>
                      <a:pt x="182" y="61"/>
                    </a:cubicBezTo>
                    <a:cubicBezTo>
                      <a:pt x="178" y="61"/>
                      <a:pt x="178" y="61"/>
                      <a:pt x="178" y="61"/>
                    </a:cubicBezTo>
                    <a:cubicBezTo>
                      <a:pt x="176" y="60"/>
                      <a:pt x="174" y="60"/>
                      <a:pt x="173" y="58"/>
                    </a:cubicBezTo>
                    <a:cubicBezTo>
                      <a:pt x="172" y="55"/>
                      <a:pt x="172" y="55"/>
                      <a:pt x="172" y="55"/>
                    </a:cubicBezTo>
                    <a:cubicBezTo>
                      <a:pt x="172" y="55"/>
                      <a:pt x="172" y="55"/>
                      <a:pt x="172" y="55"/>
                    </a:cubicBezTo>
                    <a:cubicBezTo>
                      <a:pt x="171" y="54"/>
                      <a:pt x="171" y="54"/>
                      <a:pt x="171" y="54"/>
                    </a:cubicBezTo>
                    <a:cubicBezTo>
                      <a:pt x="171" y="33"/>
                      <a:pt x="171" y="33"/>
                      <a:pt x="171" y="33"/>
                    </a:cubicBezTo>
                    <a:cubicBezTo>
                      <a:pt x="169" y="32"/>
                      <a:pt x="166" y="30"/>
                      <a:pt x="164" y="28"/>
                    </a:cubicBezTo>
                    <a:cubicBezTo>
                      <a:pt x="158" y="22"/>
                      <a:pt x="158" y="22"/>
                      <a:pt x="158" y="22"/>
                    </a:cubicBezTo>
                    <a:cubicBezTo>
                      <a:pt x="154" y="15"/>
                      <a:pt x="154" y="15"/>
                      <a:pt x="154" y="15"/>
                    </a:cubicBezTo>
                    <a:cubicBezTo>
                      <a:pt x="153" y="14"/>
                      <a:pt x="153" y="11"/>
                      <a:pt x="153" y="8"/>
                    </a:cubicBezTo>
                    <a:cubicBezTo>
                      <a:pt x="154" y="6"/>
                      <a:pt x="154" y="6"/>
                      <a:pt x="154" y="6"/>
                    </a:cubicBezTo>
                    <a:cubicBezTo>
                      <a:pt x="151" y="2"/>
                      <a:pt x="151" y="2"/>
                      <a:pt x="151" y="2"/>
                    </a:cubicBezTo>
                    <a:cubicBezTo>
                      <a:pt x="150" y="5"/>
                      <a:pt x="150" y="5"/>
                      <a:pt x="150" y="5"/>
                    </a:cubicBezTo>
                    <a:cubicBezTo>
                      <a:pt x="147" y="12"/>
                      <a:pt x="147" y="12"/>
                      <a:pt x="147" y="12"/>
                    </a:cubicBezTo>
                    <a:cubicBezTo>
                      <a:pt x="146" y="12"/>
                      <a:pt x="146" y="12"/>
                      <a:pt x="146" y="12"/>
                    </a:cubicBezTo>
                    <a:cubicBezTo>
                      <a:pt x="143" y="12"/>
                      <a:pt x="140" y="12"/>
                      <a:pt x="137" y="10"/>
                    </a:cubicBezTo>
                    <a:cubicBezTo>
                      <a:pt x="135" y="10"/>
                      <a:pt x="134" y="8"/>
                      <a:pt x="134" y="5"/>
                    </a:cubicBezTo>
                    <a:cubicBezTo>
                      <a:pt x="134" y="4"/>
                      <a:pt x="134" y="4"/>
                      <a:pt x="134" y="4"/>
                    </a:cubicBezTo>
                    <a:cubicBezTo>
                      <a:pt x="132" y="4"/>
                      <a:pt x="132" y="4"/>
                      <a:pt x="132" y="4"/>
                    </a:cubicBezTo>
                    <a:cubicBezTo>
                      <a:pt x="124" y="6"/>
                      <a:pt x="124" y="6"/>
                      <a:pt x="124" y="6"/>
                    </a:cubicBezTo>
                    <a:cubicBezTo>
                      <a:pt x="118" y="0"/>
                      <a:pt x="118" y="0"/>
                      <a:pt x="118" y="0"/>
                    </a:cubicBezTo>
                    <a:cubicBezTo>
                      <a:pt x="116" y="0"/>
                      <a:pt x="116" y="0"/>
                      <a:pt x="116" y="0"/>
                    </a:cubicBezTo>
                    <a:cubicBezTo>
                      <a:pt x="114" y="2"/>
                      <a:pt x="114" y="2"/>
                      <a:pt x="114" y="2"/>
                    </a:cubicBezTo>
                    <a:cubicBezTo>
                      <a:pt x="117" y="6"/>
                      <a:pt x="117" y="6"/>
                      <a:pt x="117" y="6"/>
                    </a:cubicBezTo>
                    <a:cubicBezTo>
                      <a:pt x="118" y="7"/>
                      <a:pt x="118" y="7"/>
                      <a:pt x="118" y="7"/>
                    </a:cubicBezTo>
                    <a:cubicBezTo>
                      <a:pt x="114" y="15"/>
                      <a:pt x="114" y="15"/>
                      <a:pt x="114" y="15"/>
                    </a:cubicBezTo>
                    <a:cubicBezTo>
                      <a:pt x="113" y="15"/>
                      <a:pt x="113" y="15"/>
                      <a:pt x="113" y="15"/>
                    </a:cubicBezTo>
                    <a:cubicBezTo>
                      <a:pt x="113" y="16"/>
                      <a:pt x="113" y="16"/>
                      <a:pt x="113" y="16"/>
                    </a:cubicBezTo>
                    <a:cubicBezTo>
                      <a:pt x="113" y="16"/>
                      <a:pt x="113" y="16"/>
                      <a:pt x="113" y="16"/>
                    </a:cubicBezTo>
                    <a:cubicBezTo>
                      <a:pt x="106" y="24"/>
                      <a:pt x="106" y="24"/>
                      <a:pt x="106" y="24"/>
                    </a:cubicBezTo>
                    <a:cubicBezTo>
                      <a:pt x="105" y="24"/>
                      <a:pt x="105" y="24"/>
                      <a:pt x="105" y="24"/>
                    </a:cubicBezTo>
                    <a:cubicBezTo>
                      <a:pt x="104" y="24"/>
                      <a:pt x="104" y="24"/>
                      <a:pt x="104" y="24"/>
                    </a:cubicBezTo>
                    <a:cubicBezTo>
                      <a:pt x="93" y="25"/>
                      <a:pt x="93" y="25"/>
                      <a:pt x="93" y="25"/>
                    </a:cubicBezTo>
                    <a:lnTo>
                      <a:pt x="86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5" name="iṡ1îḋe"/>
              <p:cNvSpPr/>
              <p:nvPr/>
            </p:nvSpPr>
            <p:spPr bwMode="auto">
              <a:xfrm>
                <a:off x="4091" y="1177"/>
                <a:ext cx="634" cy="430"/>
              </a:xfrm>
              <a:custGeom>
                <a:avLst/>
                <a:gdLst>
                  <a:gd name="T0" fmla="*/ 47 w 268"/>
                  <a:gd name="T1" fmla="*/ 3 h 182"/>
                  <a:gd name="T2" fmla="*/ 36 w 268"/>
                  <a:gd name="T3" fmla="*/ 6 h 182"/>
                  <a:gd name="T4" fmla="*/ 34 w 268"/>
                  <a:gd name="T5" fmla="*/ 10 h 182"/>
                  <a:gd name="T6" fmla="*/ 29 w 268"/>
                  <a:gd name="T7" fmla="*/ 18 h 182"/>
                  <a:gd name="T8" fmla="*/ 21 w 268"/>
                  <a:gd name="T9" fmla="*/ 24 h 182"/>
                  <a:gd name="T10" fmla="*/ 11 w 268"/>
                  <a:gd name="T11" fmla="*/ 17 h 182"/>
                  <a:gd name="T12" fmla="*/ 0 w 268"/>
                  <a:gd name="T13" fmla="*/ 20 h 182"/>
                  <a:gd name="T14" fmla="*/ 16 w 268"/>
                  <a:gd name="T15" fmla="*/ 30 h 182"/>
                  <a:gd name="T16" fmla="*/ 17 w 268"/>
                  <a:gd name="T17" fmla="*/ 32 h 182"/>
                  <a:gd name="T18" fmla="*/ 18 w 268"/>
                  <a:gd name="T19" fmla="*/ 52 h 182"/>
                  <a:gd name="T20" fmla="*/ 30 w 268"/>
                  <a:gd name="T21" fmla="*/ 76 h 182"/>
                  <a:gd name="T22" fmla="*/ 38 w 268"/>
                  <a:gd name="T23" fmla="*/ 68 h 182"/>
                  <a:gd name="T24" fmla="*/ 49 w 268"/>
                  <a:gd name="T25" fmla="*/ 66 h 182"/>
                  <a:gd name="T26" fmla="*/ 49 w 268"/>
                  <a:gd name="T27" fmla="*/ 66 h 182"/>
                  <a:gd name="T28" fmla="*/ 60 w 268"/>
                  <a:gd name="T29" fmla="*/ 78 h 182"/>
                  <a:gd name="T30" fmla="*/ 63 w 268"/>
                  <a:gd name="T31" fmla="*/ 88 h 182"/>
                  <a:gd name="T32" fmla="*/ 62 w 268"/>
                  <a:gd name="T33" fmla="*/ 98 h 182"/>
                  <a:gd name="T34" fmla="*/ 69 w 268"/>
                  <a:gd name="T35" fmla="*/ 107 h 182"/>
                  <a:gd name="T36" fmla="*/ 79 w 268"/>
                  <a:gd name="T37" fmla="*/ 104 h 182"/>
                  <a:gd name="T38" fmla="*/ 84 w 268"/>
                  <a:gd name="T39" fmla="*/ 109 h 182"/>
                  <a:gd name="T40" fmla="*/ 96 w 268"/>
                  <a:gd name="T41" fmla="*/ 114 h 182"/>
                  <a:gd name="T42" fmla="*/ 105 w 268"/>
                  <a:gd name="T43" fmla="*/ 111 h 182"/>
                  <a:gd name="T44" fmla="*/ 110 w 268"/>
                  <a:gd name="T45" fmla="*/ 106 h 182"/>
                  <a:gd name="T46" fmla="*/ 116 w 268"/>
                  <a:gd name="T47" fmla="*/ 121 h 182"/>
                  <a:gd name="T48" fmla="*/ 131 w 268"/>
                  <a:gd name="T49" fmla="*/ 137 h 182"/>
                  <a:gd name="T50" fmla="*/ 134 w 268"/>
                  <a:gd name="T51" fmla="*/ 162 h 182"/>
                  <a:gd name="T52" fmla="*/ 144 w 268"/>
                  <a:gd name="T53" fmla="*/ 166 h 182"/>
                  <a:gd name="T54" fmla="*/ 150 w 268"/>
                  <a:gd name="T55" fmla="*/ 182 h 182"/>
                  <a:gd name="T56" fmla="*/ 186 w 268"/>
                  <a:gd name="T57" fmla="*/ 152 h 182"/>
                  <a:gd name="T58" fmla="*/ 200 w 268"/>
                  <a:gd name="T59" fmla="*/ 136 h 182"/>
                  <a:gd name="T60" fmla="*/ 226 w 268"/>
                  <a:gd name="T61" fmla="*/ 114 h 182"/>
                  <a:gd name="T62" fmla="*/ 236 w 268"/>
                  <a:gd name="T63" fmla="*/ 106 h 182"/>
                  <a:gd name="T64" fmla="*/ 238 w 268"/>
                  <a:gd name="T65" fmla="*/ 85 h 182"/>
                  <a:gd name="T66" fmla="*/ 247 w 268"/>
                  <a:gd name="T67" fmla="*/ 84 h 182"/>
                  <a:gd name="T68" fmla="*/ 262 w 268"/>
                  <a:gd name="T69" fmla="*/ 99 h 182"/>
                  <a:gd name="T70" fmla="*/ 259 w 268"/>
                  <a:gd name="T71" fmla="*/ 88 h 182"/>
                  <a:gd name="T72" fmla="*/ 268 w 268"/>
                  <a:gd name="T73" fmla="*/ 79 h 182"/>
                  <a:gd name="T74" fmla="*/ 263 w 268"/>
                  <a:gd name="T75" fmla="*/ 63 h 182"/>
                  <a:gd name="T76" fmla="*/ 246 w 268"/>
                  <a:gd name="T77" fmla="*/ 55 h 182"/>
                  <a:gd name="T78" fmla="*/ 240 w 268"/>
                  <a:gd name="T79" fmla="*/ 54 h 182"/>
                  <a:gd name="T80" fmla="*/ 234 w 268"/>
                  <a:gd name="T81" fmla="*/ 55 h 182"/>
                  <a:gd name="T82" fmla="*/ 223 w 268"/>
                  <a:gd name="T83" fmla="*/ 55 h 182"/>
                  <a:gd name="T84" fmla="*/ 222 w 268"/>
                  <a:gd name="T85" fmla="*/ 69 h 182"/>
                  <a:gd name="T86" fmla="*/ 208 w 268"/>
                  <a:gd name="T87" fmla="*/ 72 h 182"/>
                  <a:gd name="T88" fmla="*/ 188 w 268"/>
                  <a:gd name="T89" fmla="*/ 54 h 182"/>
                  <a:gd name="T90" fmla="*/ 183 w 268"/>
                  <a:gd name="T91" fmla="*/ 44 h 182"/>
                  <a:gd name="T92" fmla="*/ 184 w 268"/>
                  <a:gd name="T93" fmla="*/ 50 h 182"/>
                  <a:gd name="T94" fmla="*/ 179 w 268"/>
                  <a:gd name="T95" fmla="*/ 60 h 182"/>
                  <a:gd name="T96" fmla="*/ 168 w 268"/>
                  <a:gd name="T97" fmla="*/ 57 h 182"/>
                  <a:gd name="T98" fmla="*/ 166 w 268"/>
                  <a:gd name="T99" fmla="*/ 47 h 182"/>
                  <a:gd name="T100" fmla="*/ 156 w 268"/>
                  <a:gd name="T101" fmla="*/ 43 h 182"/>
                  <a:gd name="T102" fmla="*/ 144 w 268"/>
                  <a:gd name="T103" fmla="*/ 35 h 182"/>
                  <a:gd name="T104" fmla="*/ 128 w 268"/>
                  <a:gd name="T105" fmla="*/ 29 h 182"/>
                  <a:gd name="T106" fmla="*/ 117 w 268"/>
                  <a:gd name="T107" fmla="*/ 34 h 182"/>
                  <a:gd name="T108" fmla="*/ 112 w 268"/>
                  <a:gd name="T109" fmla="*/ 24 h 182"/>
                  <a:gd name="T110" fmla="*/ 98 w 268"/>
                  <a:gd name="T111" fmla="*/ 24 h 182"/>
                  <a:gd name="T112" fmla="*/ 82 w 268"/>
                  <a:gd name="T113" fmla="*/ 27 h 182"/>
                  <a:gd name="T114" fmla="*/ 67 w 268"/>
                  <a:gd name="T115" fmla="*/ 26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68" h="182">
                    <a:moveTo>
                      <a:pt x="52" y="9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47" y="3"/>
                      <a:pt x="47" y="3"/>
                      <a:pt x="47" y="3"/>
                    </a:cubicBezTo>
                    <a:cubicBezTo>
                      <a:pt x="46" y="3"/>
                      <a:pt x="46" y="3"/>
                      <a:pt x="46" y="3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4" y="10"/>
                      <a:pt x="34" y="10"/>
                      <a:pt x="34" y="10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15" y="22"/>
                      <a:pt x="12" y="19"/>
                      <a:pt x="11" y="17"/>
                    </a:cubicBezTo>
                    <a:cubicBezTo>
                      <a:pt x="10" y="16"/>
                      <a:pt x="10" y="16"/>
                      <a:pt x="9" y="16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16" y="30"/>
                      <a:pt x="16" y="30"/>
                      <a:pt x="16" y="30"/>
                    </a:cubicBezTo>
                    <a:cubicBezTo>
                      <a:pt x="16" y="30"/>
                      <a:pt x="16" y="30"/>
                      <a:pt x="16" y="30"/>
                    </a:cubicBezTo>
                    <a:cubicBezTo>
                      <a:pt x="16" y="30"/>
                      <a:pt x="16" y="30"/>
                      <a:pt x="16" y="30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8" y="40"/>
                      <a:pt x="18" y="40"/>
                      <a:pt x="18" y="40"/>
                    </a:cubicBezTo>
                    <a:cubicBezTo>
                      <a:pt x="18" y="40"/>
                      <a:pt x="18" y="40"/>
                      <a:pt x="18" y="40"/>
                    </a:cubicBezTo>
                    <a:cubicBezTo>
                      <a:pt x="18" y="52"/>
                      <a:pt x="18" y="52"/>
                      <a:pt x="18" y="52"/>
                    </a:cubicBezTo>
                    <a:cubicBezTo>
                      <a:pt x="20" y="59"/>
                      <a:pt x="20" y="59"/>
                      <a:pt x="20" y="59"/>
                    </a:cubicBezTo>
                    <a:cubicBezTo>
                      <a:pt x="25" y="70"/>
                      <a:pt x="25" y="70"/>
                      <a:pt x="25" y="70"/>
                    </a:cubicBezTo>
                    <a:cubicBezTo>
                      <a:pt x="30" y="76"/>
                      <a:pt x="30" y="76"/>
                      <a:pt x="30" y="76"/>
                    </a:cubicBezTo>
                    <a:cubicBezTo>
                      <a:pt x="35" y="72"/>
                      <a:pt x="35" y="72"/>
                      <a:pt x="35" y="72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44" y="61"/>
                      <a:pt x="44" y="61"/>
                      <a:pt x="44" y="61"/>
                    </a:cubicBezTo>
                    <a:cubicBezTo>
                      <a:pt x="49" y="66"/>
                      <a:pt x="49" y="66"/>
                      <a:pt x="49" y="66"/>
                    </a:cubicBezTo>
                    <a:cubicBezTo>
                      <a:pt x="49" y="66"/>
                      <a:pt x="49" y="66"/>
                      <a:pt x="49" y="66"/>
                    </a:cubicBezTo>
                    <a:cubicBezTo>
                      <a:pt x="49" y="66"/>
                      <a:pt x="49" y="66"/>
                      <a:pt x="49" y="66"/>
                    </a:cubicBezTo>
                    <a:cubicBezTo>
                      <a:pt x="49" y="66"/>
                      <a:pt x="49" y="66"/>
                      <a:pt x="49" y="66"/>
                    </a:cubicBezTo>
                    <a:cubicBezTo>
                      <a:pt x="49" y="66"/>
                      <a:pt x="49" y="66"/>
                      <a:pt x="49" y="66"/>
                    </a:cubicBezTo>
                    <a:cubicBezTo>
                      <a:pt x="54" y="76"/>
                      <a:pt x="54" y="76"/>
                      <a:pt x="54" y="76"/>
                    </a:cubicBezTo>
                    <a:cubicBezTo>
                      <a:pt x="60" y="78"/>
                      <a:pt x="60" y="78"/>
                      <a:pt x="60" y="78"/>
                    </a:cubicBezTo>
                    <a:cubicBezTo>
                      <a:pt x="63" y="88"/>
                      <a:pt x="63" y="88"/>
                      <a:pt x="63" y="88"/>
                    </a:cubicBezTo>
                    <a:cubicBezTo>
                      <a:pt x="63" y="88"/>
                      <a:pt x="63" y="88"/>
                      <a:pt x="63" y="88"/>
                    </a:cubicBezTo>
                    <a:cubicBezTo>
                      <a:pt x="63" y="88"/>
                      <a:pt x="63" y="88"/>
                      <a:pt x="63" y="88"/>
                    </a:cubicBezTo>
                    <a:cubicBezTo>
                      <a:pt x="62" y="97"/>
                      <a:pt x="62" y="97"/>
                      <a:pt x="62" y="97"/>
                    </a:cubicBezTo>
                    <a:cubicBezTo>
                      <a:pt x="62" y="98"/>
                      <a:pt x="62" y="98"/>
                      <a:pt x="62" y="98"/>
                    </a:cubicBezTo>
                    <a:cubicBezTo>
                      <a:pt x="62" y="98"/>
                      <a:pt x="62" y="98"/>
                      <a:pt x="62" y="98"/>
                    </a:cubicBezTo>
                    <a:cubicBezTo>
                      <a:pt x="60" y="106"/>
                      <a:pt x="60" y="106"/>
                      <a:pt x="60" y="106"/>
                    </a:cubicBezTo>
                    <a:cubicBezTo>
                      <a:pt x="64" y="110"/>
                      <a:pt x="64" y="110"/>
                      <a:pt x="64" y="110"/>
                    </a:cubicBezTo>
                    <a:cubicBezTo>
                      <a:pt x="69" y="107"/>
                      <a:pt x="69" y="107"/>
                      <a:pt x="69" y="107"/>
                    </a:cubicBezTo>
                    <a:cubicBezTo>
                      <a:pt x="74" y="102"/>
                      <a:pt x="74" y="102"/>
                      <a:pt x="74" y="102"/>
                    </a:cubicBezTo>
                    <a:cubicBezTo>
                      <a:pt x="75" y="103"/>
                      <a:pt x="75" y="103"/>
                      <a:pt x="75" y="103"/>
                    </a:cubicBezTo>
                    <a:cubicBezTo>
                      <a:pt x="79" y="104"/>
                      <a:pt x="79" y="104"/>
                      <a:pt x="79" y="104"/>
                    </a:cubicBezTo>
                    <a:cubicBezTo>
                      <a:pt x="79" y="104"/>
                      <a:pt x="79" y="104"/>
                      <a:pt x="79" y="104"/>
                    </a:cubicBezTo>
                    <a:cubicBezTo>
                      <a:pt x="79" y="104"/>
                      <a:pt x="79" y="104"/>
                      <a:pt x="79" y="104"/>
                    </a:cubicBezTo>
                    <a:cubicBezTo>
                      <a:pt x="84" y="109"/>
                      <a:pt x="84" y="109"/>
                      <a:pt x="84" y="109"/>
                    </a:cubicBezTo>
                    <a:cubicBezTo>
                      <a:pt x="89" y="108"/>
                      <a:pt x="89" y="108"/>
                      <a:pt x="89" y="108"/>
                    </a:cubicBezTo>
                    <a:cubicBezTo>
                      <a:pt x="93" y="106"/>
                      <a:pt x="95" y="108"/>
                      <a:pt x="96" y="110"/>
                    </a:cubicBezTo>
                    <a:cubicBezTo>
                      <a:pt x="96" y="114"/>
                      <a:pt x="96" y="114"/>
                      <a:pt x="96" y="114"/>
                    </a:cubicBezTo>
                    <a:cubicBezTo>
                      <a:pt x="97" y="114"/>
                      <a:pt x="97" y="114"/>
                      <a:pt x="97" y="114"/>
                    </a:cubicBezTo>
                    <a:cubicBezTo>
                      <a:pt x="102" y="116"/>
                      <a:pt x="102" y="116"/>
                      <a:pt x="102" y="116"/>
                    </a:cubicBezTo>
                    <a:cubicBezTo>
                      <a:pt x="105" y="111"/>
                      <a:pt x="105" y="111"/>
                      <a:pt x="105" y="111"/>
                    </a:cubicBezTo>
                    <a:cubicBezTo>
                      <a:pt x="105" y="109"/>
                      <a:pt x="105" y="109"/>
                      <a:pt x="105" y="109"/>
                    </a:cubicBezTo>
                    <a:cubicBezTo>
                      <a:pt x="105" y="107"/>
                      <a:pt x="105" y="106"/>
                      <a:pt x="106" y="105"/>
                    </a:cubicBezTo>
                    <a:cubicBezTo>
                      <a:pt x="110" y="106"/>
                      <a:pt x="110" y="106"/>
                      <a:pt x="110" y="106"/>
                    </a:cubicBezTo>
                    <a:cubicBezTo>
                      <a:pt x="114" y="108"/>
                      <a:pt x="116" y="110"/>
                      <a:pt x="116" y="114"/>
                    </a:cubicBezTo>
                    <a:cubicBezTo>
                      <a:pt x="116" y="116"/>
                      <a:pt x="116" y="116"/>
                      <a:pt x="116" y="116"/>
                    </a:cubicBezTo>
                    <a:cubicBezTo>
                      <a:pt x="116" y="121"/>
                      <a:pt x="116" y="121"/>
                      <a:pt x="116" y="121"/>
                    </a:cubicBezTo>
                    <a:cubicBezTo>
                      <a:pt x="120" y="128"/>
                      <a:pt x="120" y="128"/>
                      <a:pt x="120" y="128"/>
                    </a:cubicBezTo>
                    <a:cubicBezTo>
                      <a:pt x="125" y="133"/>
                      <a:pt x="125" y="133"/>
                      <a:pt x="125" y="133"/>
                    </a:cubicBezTo>
                    <a:cubicBezTo>
                      <a:pt x="127" y="135"/>
                      <a:pt x="129" y="136"/>
                      <a:pt x="131" y="137"/>
                    </a:cubicBezTo>
                    <a:cubicBezTo>
                      <a:pt x="132" y="137"/>
                      <a:pt x="132" y="137"/>
                      <a:pt x="132" y="137"/>
                    </a:cubicBezTo>
                    <a:cubicBezTo>
                      <a:pt x="133" y="138"/>
                      <a:pt x="134" y="140"/>
                      <a:pt x="134" y="144"/>
                    </a:cubicBezTo>
                    <a:cubicBezTo>
                      <a:pt x="134" y="162"/>
                      <a:pt x="134" y="162"/>
                      <a:pt x="134" y="162"/>
                    </a:cubicBezTo>
                    <a:cubicBezTo>
                      <a:pt x="134" y="164"/>
                      <a:pt x="136" y="165"/>
                      <a:pt x="137" y="165"/>
                    </a:cubicBezTo>
                    <a:cubicBezTo>
                      <a:pt x="138" y="165"/>
                      <a:pt x="138" y="165"/>
                      <a:pt x="138" y="165"/>
                    </a:cubicBezTo>
                    <a:cubicBezTo>
                      <a:pt x="140" y="164"/>
                      <a:pt x="142" y="164"/>
                      <a:pt x="144" y="166"/>
                    </a:cubicBezTo>
                    <a:cubicBezTo>
                      <a:pt x="145" y="167"/>
                      <a:pt x="145" y="167"/>
                      <a:pt x="145" y="167"/>
                    </a:cubicBezTo>
                    <a:cubicBezTo>
                      <a:pt x="147" y="168"/>
                      <a:pt x="148" y="169"/>
                      <a:pt x="149" y="172"/>
                    </a:cubicBezTo>
                    <a:cubicBezTo>
                      <a:pt x="150" y="182"/>
                      <a:pt x="150" y="182"/>
                      <a:pt x="150" y="182"/>
                    </a:cubicBezTo>
                    <a:cubicBezTo>
                      <a:pt x="159" y="164"/>
                      <a:pt x="159" y="164"/>
                      <a:pt x="159" y="164"/>
                    </a:cubicBezTo>
                    <a:cubicBezTo>
                      <a:pt x="162" y="154"/>
                      <a:pt x="165" y="148"/>
                      <a:pt x="169" y="147"/>
                    </a:cubicBezTo>
                    <a:cubicBezTo>
                      <a:pt x="173" y="146"/>
                      <a:pt x="178" y="148"/>
                      <a:pt x="186" y="152"/>
                    </a:cubicBezTo>
                    <a:cubicBezTo>
                      <a:pt x="212" y="154"/>
                      <a:pt x="212" y="154"/>
                      <a:pt x="212" y="154"/>
                    </a:cubicBezTo>
                    <a:cubicBezTo>
                      <a:pt x="212" y="148"/>
                      <a:pt x="212" y="148"/>
                      <a:pt x="212" y="148"/>
                    </a:cubicBezTo>
                    <a:cubicBezTo>
                      <a:pt x="200" y="136"/>
                      <a:pt x="200" y="136"/>
                      <a:pt x="200" y="136"/>
                    </a:cubicBezTo>
                    <a:cubicBezTo>
                      <a:pt x="195" y="133"/>
                      <a:pt x="192" y="131"/>
                      <a:pt x="193" y="129"/>
                    </a:cubicBezTo>
                    <a:cubicBezTo>
                      <a:pt x="202" y="130"/>
                      <a:pt x="202" y="130"/>
                      <a:pt x="202" y="130"/>
                    </a:cubicBezTo>
                    <a:cubicBezTo>
                      <a:pt x="211" y="132"/>
                      <a:pt x="219" y="128"/>
                      <a:pt x="226" y="114"/>
                    </a:cubicBezTo>
                    <a:cubicBezTo>
                      <a:pt x="226" y="114"/>
                      <a:pt x="226" y="114"/>
                      <a:pt x="226" y="114"/>
                    </a:cubicBezTo>
                    <a:cubicBezTo>
                      <a:pt x="227" y="114"/>
                      <a:pt x="227" y="114"/>
                      <a:pt x="227" y="114"/>
                    </a:cubicBezTo>
                    <a:cubicBezTo>
                      <a:pt x="236" y="106"/>
                      <a:pt x="236" y="106"/>
                      <a:pt x="236" y="106"/>
                    </a:cubicBezTo>
                    <a:cubicBezTo>
                      <a:pt x="237" y="87"/>
                      <a:pt x="237" y="87"/>
                      <a:pt x="237" y="87"/>
                    </a:cubicBezTo>
                    <a:cubicBezTo>
                      <a:pt x="237" y="85"/>
                      <a:pt x="237" y="85"/>
                      <a:pt x="237" y="85"/>
                    </a:cubicBezTo>
                    <a:cubicBezTo>
                      <a:pt x="238" y="85"/>
                      <a:pt x="238" y="85"/>
                      <a:pt x="238" y="85"/>
                    </a:cubicBezTo>
                    <a:cubicBezTo>
                      <a:pt x="239" y="85"/>
                      <a:pt x="239" y="85"/>
                      <a:pt x="239" y="85"/>
                    </a:cubicBezTo>
                    <a:cubicBezTo>
                      <a:pt x="246" y="84"/>
                      <a:pt x="246" y="84"/>
                      <a:pt x="246" y="84"/>
                    </a:cubicBezTo>
                    <a:cubicBezTo>
                      <a:pt x="247" y="84"/>
                      <a:pt x="247" y="84"/>
                      <a:pt x="247" y="84"/>
                    </a:cubicBezTo>
                    <a:cubicBezTo>
                      <a:pt x="248" y="84"/>
                      <a:pt x="248" y="84"/>
                      <a:pt x="248" y="84"/>
                    </a:cubicBezTo>
                    <a:cubicBezTo>
                      <a:pt x="248" y="84"/>
                      <a:pt x="248" y="84"/>
                      <a:pt x="248" y="84"/>
                    </a:cubicBezTo>
                    <a:cubicBezTo>
                      <a:pt x="262" y="99"/>
                      <a:pt x="262" y="99"/>
                      <a:pt x="262" y="99"/>
                    </a:cubicBezTo>
                    <a:cubicBezTo>
                      <a:pt x="266" y="98"/>
                      <a:pt x="266" y="98"/>
                      <a:pt x="266" y="98"/>
                    </a:cubicBezTo>
                    <a:cubicBezTo>
                      <a:pt x="266" y="95"/>
                      <a:pt x="266" y="95"/>
                      <a:pt x="266" y="95"/>
                    </a:cubicBezTo>
                    <a:cubicBezTo>
                      <a:pt x="259" y="88"/>
                      <a:pt x="259" y="88"/>
                      <a:pt x="259" y="88"/>
                    </a:cubicBezTo>
                    <a:cubicBezTo>
                      <a:pt x="258" y="87"/>
                      <a:pt x="258" y="87"/>
                      <a:pt x="258" y="87"/>
                    </a:cubicBezTo>
                    <a:cubicBezTo>
                      <a:pt x="257" y="86"/>
                      <a:pt x="257" y="86"/>
                      <a:pt x="257" y="86"/>
                    </a:cubicBezTo>
                    <a:cubicBezTo>
                      <a:pt x="268" y="79"/>
                      <a:pt x="268" y="79"/>
                      <a:pt x="268" y="79"/>
                    </a:cubicBezTo>
                    <a:cubicBezTo>
                      <a:pt x="268" y="62"/>
                      <a:pt x="268" y="62"/>
                      <a:pt x="268" y="62"/>
                    </a:cubicBezTo>
                    <a:cubicBezTo>
                      <a:pt x="263" y="63"/>
                      <a:pt x="263" y="63"/>
                      <a:pt x="263" y="63"/>
                    </a:cubicBezTo>
                    <a:cubicBezTo>
                      <a:pt x="263" y="63"/>
                      <a:pt x="263" y="63"/>
                      <a:pt x="263" y="63"/>
                    </a:cubicBezTo>
                    <a:cubicBezTo>
                      <a:pt x="262" y="63"/>
                      <a:pt x="262" y="63"/>
                      <a:pt x="262" y="63"/>
                    </a:cubicBezTo>
                    <a:cubicBezTo>
                      <a:pt x="256" y="60"/>
                      <a:pt x="256" y="60"/>
                      <a:pt x="256" y="60"/>
                    </a:cubicBezTo>
                    <a:cubicBezTo>
                      <a:pt x="254" y="60"/>
                      <a:pt x="250" y="58"/>
                      <a:pt x="246" y="55"/>
                    </a:cubicBezTo>
                    <a:cubicBezTo>
                      <a:pt x="243" y="54"/>
                      <a:pt x="242" y="53"/>
                      <a:pt x="242" y="51"/>
                    </a:cubicBezTo>
                    <a:cubicBezTo>
                      <a:pt x="242" y="52"/>
                      <a:pt x="242" y="52"/>
                      <a:pt x="242" y="52"/>
                    </a:cubicBezTo>
                    <a:cubicBezTo>
                      <a:pt x="242" y="53"/>
                      <a:pt x="241" y="54"/>
                      <a:pt x="240" y="54"/>
                    </a:cubicBezTo>
                    <a:cubicBezTo>
                      <a:pt x="239" y="55"/>
                      <a:pt x="238" y="56"/>
                      <a:pt x="235" y="56"/>
                    </a:cubicBezTo>
                    <a:cubicBezTo>
                      <a:pt x="234" y="56"/>
                      <a:pt x="234" y="56"/>
                      <a:pt x="234" y="56"/>
                    </a:cubicBezTo>
                    <a:cubicBezTo>
                      <a:pt x="234" y="55"/>
                      <a:pt x="234" y="55"/>
                      <a:pt x="234" y="55"/>
                    </a:cubicBezTo>
                    <a:cubicBezTo>
                      <a:pt x="234" y="55"/>
                      <a:pt x="234" y="55"/>
                      <a:pt x="234" y="55"/>
                    </a:cubicBezTo>
                    <a:cubicBezTo>
                      <a:pt x="228" y="51"/>
                      <a:pt x="228" y="51"/>
                      <a:pt x="228" y="51"/>
                    </a:cubicBezTo>
                    <a:cubicBezTo>
                      <a:pt x="223" y="55"/>
                      <a:pt x="223" y="55"/>
                      <a:pt x="223" y="55"/>
                    </a:cubicBezTo>
                    <a:cubicBezTo>
                      <a:pt x="221" y="57"/>
                      <a:pt x="219" y="59"/>
                      <a:pt x="219" y="60"/>
                    </a:cubicBezTo>
                    <a:cubicBezTo>
                      <a:pt x="222" y="66"/>
                      <a:pt x="222" y="66"/>
                      <a:pt x="222" y="66"/>
                    </a:cubicBezTo>
                    <a:cubicBezTo>
                      <a:pt x="223" y="67"/>
                      <a:pt x="223" y="68"/>
                      <a:pt x="222" y="69"/>
                    </a:cubicBezTo>
                    <a:cubicBezTo>
                      <a:pt x="222" y="70"/>
                      <a:pt x="220" y="72"/>
                      <a:pt x="217" y="72"/>
                    </a:cubicBezTo>
                    <a:cubicBezTo>
                      <a:pt x="214" y="73"/>
                      <a:pt x="214" y="73"/>
                      <a:pt x="214" y="73"/>
                    </a:cubicBezTo>
                    <a:cubicBezTo>
                      <a:pt x="212" y="74"/>
                      <a:pt x="209" y="74"/>
                      <a:pt x="208" y="72"/>
                    </a:cubicBezTo>
                    <a:cubicBezTo>
                      <a:pt x="207" y="70"/>
                      <a:pt x="207" y="70"/>
                      <a:pt x="207" y="70"/>
                    </a:cubicBezTo>
                    <a:cubicBezTo>
                      <a:pt x="196" y="60"/>
                      <a:pt x="196" y="60"/>
                      <a:pt x="196" y="60"/>
                    </a:cubicBezTo>
                    <a:cubicBezTo>
                      <a:pt x="192" y="58"/>
                      <a:pt x="189" y="56"/>
                      <a:pt x="188" y="54"/>
                    </a:cubicBezTo>
                    <a:cubicBezTo>
                      <a:pt x="187" y="52"/>
                      <a:pt x="186" y="51"/>
                      <a:pt x="187" y="50"/>
                    </a:cubicBezTo>
                    <a:cubicBezTo>
                      <a:pt x="186" y="47"/>
                      <a:pt x="186" y="44"/>
                      <a:pt x="185" y="43"/>
                    </a:cubicBezTo>
                    <a:cubicBezTo>
                      <a:pt x="183" y="44"/>
                      <a:pt x="183" y="44"/>
                      <a:pt x="183" y="44"/>
                    </a:cubicBezTo>
                    <a:cubicBezTo>
                      <a:pt x="182" y="45"/>
                      <a:pt x="182" y="45"/>
                      <a:pt x="182" y="45"/>
                    </a:cubicBezTo>
                    <a:cubicBezTo>
                      <a:pt x="182" y="46"/>
                      <a:pt x="183" y="48"/>
                      <a:pt x="184" y="49"/>
                    </a:cubicBezTo>
                    <a:cubicBezTo>
                      <a:pt x="184" y="50"/>
                      <a:pt x="184" y="50"/>
                      <a:pt x="184" y="50"/>
                    </a:cubicBezTo>
                    <a:cubicBezTo>
                      <a:pt x="185" y="50"/>
                      <a:pt x="185" y="50"/>
                      <a:pt x="185" y="50"/>
                    </a:cubicBezTo>
                    <a:cubicBezTo>
                      <a:pt x="184" y="51"/>
                      <a:pt x="184" y="51"/>
                      <a:pt x="184" y="51"/>
                    </a:cubicBezTo>
                    <a:cubicBezTo>
                      <a:pt x="179" y="60"/>
                      <a:pt x="179" y="60"/>
                      <a:pt x="179" y="60"/>
                    </a:cubicBezTo>
                    <a:cubicBezTo>
                      <a:pt x="170" y="58"/>
                      <a:pt x="170" y="58"/>
                      <a:pt x="170" y="58"/>
                    </a:cubicBezTo>
                    <a:cubicBezTo>
                      <a:pt x="168" y="57"/>
                      <a:pt x="168" y="57"/>
                      <a:pt x="168" y="57"/>
                    </a:cubicBezTo>
                    <a:cubicBezTo>
                      <a:pt x="168" y="57"/>
                      <a:pt x="168" y="57"/>
                      <a:pt x="168" y="57"/>
                    </a:cubicBezTo>
                    <a:cubicBezTo>
                      <a:pt x="168" y="56"/>
                      <a:pt x="168" y="56"/>
                      <a:pt x="168" y="56"/>
                    </a:cubicBezTo>
                    <a:cubicBezTo>
                      <a:pt x="168" y="54"/>
                      <a:pt x="168" y="52"/>
                      <a:pt x="168" y="50"/>
                    </a:cubicBezTo>
                    <a:cubicBezTo>
                      <a:pt x="166" y="47"/>
                      <a:pt x="166" y="47"/>
                      <a:pt x="166" y="47"/>
                    </a:cubicBezTo>
                    <a:cubicBezTo>
                      <a:pt x="159" y="42"/>
                      <a:pt x="159" y="42"/>
                      <a:pt x="159" y="42"/>
                    </a:cubicBezTo>
                    <a:cubicBezTo>
                      <a:pt x="158" y="41"/>
                      <a:pt x="158" y="41"/>
                      <a:pt x="158" y="41"/>
                    </a:cubicBezTo>
                    <a:cubicBezTo>
                      <a:pt x="158" y="42"/>
                      <a:pt x="157" y="42"/>
                      <a:pt x="156" y="43"/>
                    </a:cubicBezTo>
                    <a:cubicBezTo>
                      <a:pt x="149" y="42"/>
                      <a:pt x="149" y="42"/>
                      <a:pt x="149" y="42"/>
                    </a:cubicBezTo>
                    <a:cubicBezTo>
                      <a:pt x="146" y="42"/>
                      <a:pt x="145" y="41"/>
                      <a:pt x="144" y="40"/>
                    </a:cubicBezTo>
                    <a:cubicBezTo>
                      <a:pt x="144" y="39"/>
                      <a:pt x="144" y="37"/>
                      <a:pt x="144" y="35"/>
                    </a:cubicBezTo>
                    <a:cubicBezTo>
                      <a:pt x="145" y="34"/>
                      <a:pt x="145" y="34"/>
                      <a:pt x="145" y="34"/>
                    </a:cubicBezTo>
                    <a:cubicBezTo>
                      <a:pt x="142" y="28"/>
                      <a:pt x="142" y="28"/>
                      <a:pt x="142" y="28"/>
                    </a:cubicBezTo>
                    <a:cubicBezTo>
                      <a:pt x="128" y="29"/>
                      <a:pt x="128" y="29"/>
                      <a:pt x="128" y="29"/>
                    </a:cubicBezTo>
                    <a:cubicBezTo>
                      <a:pt x="128" y="31"/>
                      <a:pt x="128" y="32"/>
                      <a:pt x="127" y="34"/>
                    </a:cubicBezTo>
                    <a:cubicBezTo>
                      <a:pt x="126" y="35"/>
                      <a:pt x="125" y="36"/>
                      <a:pt x="124" y="36"/>
                    </a:cubicBezTo>
                    <a:cubicBezTo>
                      <a:pt x="122" y="36"/>
                      <a:pt x="119" y="36"/>
                      <a:pt x="117" y="34"/>
                    </a:cubicBezTo>
                    <a:cubicBezTo>
                      <a:pt x="117" y="33"/>
                      <a:pt x="117" y="33"/>
                      <a:pt x="117" y="33"/>
                    </a:cubicBezTo>
                    <a:cubicBezTo>
                      <a:pt x="117" y="33"/>
                      <a:pt x="117" y="33"/>
                      <a:pt x="117" y="33"/>
                    </a:cubicBezTo>
                    <a:cubicBezTo>
                      <a:pt x="114" y="30"/>
                      <a:pt x="112" y="27"/>
                      <a:pt x="112" y="24"/>
                    </a:cubicBezTo>
                    <a:cubicBezTo>
                      <a:pt x="110" y="20"/>
                      <a:pt x="110" y="20"/>
                      <a:pt x="110" y="20"/>
                    </a:cubicBezTo>
                    <a:cubicBezTo>
                      <a:pt x="106" y="23"/>
                      <a:pt x="106" y="23"/>
                      <a:pt x="106" y="23"/>
                    </a:cubicBezTo>
                    <a:cubicBezTo>
                      <a:pt x="102" y="25"/>
                      <a:pt x="100" y="25"/>
                      <a:pt x="98" y="24"/>
                    </a:cubicBezTo>
                    <a:cubicBezTo>
                      <a:pt x="97" y="23"/>
                      <a:pt x="97" y="23"/>
                      <a:pt x="97" y="23"/>
                    </a:cubicBezTo>
                    <a:cubicBezTo>
                      <a:pt x="93" y="24"/>
                      <a:pt x="93" y="24"/>
                      <a:pt x="93" y="24"/>
                    </a:cubicBezTo>
                    <a:cubicBezTo>
                      <a:pt x="82" y="27"/>
                      <a:pt x="82" y="27"/>
                      <a:pt x="82" y="27"/>
                    </a:cubicBezTo>
                    <a:cubicBezTo>
                      <a:pt x="80" y="29"/>
                      <a:pt x="78" y="29"/>
                      <a:pt x="76" y="29"/>
                    </a:cubicBezTo>
                    <a:cubicBezTo>
                      <a:pt x="75" y="29"/>
                      <a:pt x="75" y="29"/>
                      <a:pt x="75" y="29"/>
                    </a:cubicBezTo>
                    <a:cubicBezTo>
                      <a:pt x="71" y="29"/>
                      <a:pt x="68" y="28"/>
                      <a:pt x="67" y="26"/>
                    </a:cubicBezTo>
                    <a:cubicBezTo>
                      <a:pt x="60" y="21"/>
                      <a:pt x="60" y="21"/>
                      <a:pt x="60" y="21"/>
                    </a:cubicBezTo>
                    <a:lnTo>
                      <a:pt x="5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6" name="iṩḷïḋê"/>
              <p:cNvSpPr/>
              <p:nvPr/>
            </p:nvSpPr>
            <p:spPr bwMode="auto">
              <a:xfrm>
                <a:off x="3956" y="564"/>
                <a:ext cx="852" cy="776"/>
              </a:xfrm>
              <a:custGeom>
                <a:avLst/>
                <a:gdLst>
                  <a:gd name="T0" fmla="*/ 353 w 360"/>
                  <a:gd name="T1" fmla="*/ 153 h 328"/>
                  <a:gd name="T2" fmla="*/ 346 w 360"/>
                  <a:gd name="T3" fmla="*/ 119 h 328"/>
                  <a:gd name="T4" fmla="*/ 314 w 360"/>
                  <a:gd name="T5" fmla="*/ 153 h 328"/>
                  <a:gd name="T6" fmla="*/ 309 w 360"/>
                  <a:gd name="T7" fmla="*/ 162 h 328"/>
                  <a:gd name="T8" fmla="*/ 268 w 360"/>
                  <a:gd name="T9" fmla="*/ 169 h 328"/>
                  <a:gd name="T10" fmla="*/ 259 w 360"/>
                  <a:gd name="T11" fmla="*/ 153 h 328"/>
                  <a:gd name="T12" fmla="*/ 248 w 360"/>
                  <a:gd name="T13" fmla="*/ 142 h 328"/>
                  <a:gd name="T14" fmla="*/ 235 w 360"/>
                  <a:gd name="T15" fmla="*/ 131 h 328"/>
                  <a:gd name="T16" fmla="*/ 168 w 360"/>
                  <a:gd name="T17" fmla="*/ 119 h 328"/>
                  <a:gd name="T18" fmla="*/ 129 w 360"/>
                  <a:gd name="T19" fmla="*/ 57 h 328"/>
                  <a:gd name="T20" fmla="*/ 54 w 360"/>
                  <a:gd name="T21" fmla="*/ 8 h 328"/>
                  <a:gd name="T22" fmla="*/ 4 w 360"/>
                  <a:gd name="T23" fmla="*/ 14 h 328"/>
                  <a:gd name="T24" fmla="*/ 4 w 360"/>
                  <a:gd name="T25" fmla="*/ 21 h 328"/>
                  <a:gd name="T26" fmla="*/ 1 w 360"/>
                  <a:gd name="T27" fmla="*/ 28 h 328"/>
                  <a:gd name="T28" fmla="*/ 5 w 360"/>
                  <a:gd name="T29" fmla="*/ 45 h 328"/>
                  <a:gd name="T30" fmla="*/ 21 w 360"/>
                  <a:gd name="T31" fmla="*/ 37 h 328"/>
                  <a:gd name="T32" fmla="*/ 37 w 360"/>
                  <a:gd name="T33" fmla="*/ 49 h 328"/>
                  <a:gd name="T34" fmla="*/ 60 w 360"/>
                  <a:gd name="T35" fmla="*/ 77 h 328"/>
                  <a:gd name="T36" fmla="*/ 74 w 360"/>
                  <a:gd name="T37" fmla="*/ 66 h 328"/>
                  <a:gd name="T38" fmla="*/ 97 w 360"/>
                  <a:gd name="T39" fmla="*/ 52 h 328"/>
                  <a:gd name="T40" fmla="*/ 115 w 360"/>
                  <a:gd name="T41" fmla="*/ 71 h 328"/>
                  <a:gd name="T42" fmla="*/ 119 w 360"/>
                  <a:gd name="T43" fmla="*/ 100 h 328"/>
                  <a:gd name="T44" fmla="*/ 121 w 360"/>
                  <a:gd name="T45" fmla="*/ 131 h 328"/>
                  <a:gd name="T46" fmla="*/ 116 w 360"/>
                  <a:gd name="T47" fmla="*/ 144 h 328"/>
                  <a:gd name="T48" fmla="*/ 112 w 360"/>
                  <a:gd name="T49" fmla="*/ 149 h 328"/>
                  <a:gd name="T50" fmla="*/ 114 w 360"/>
                  <a:gd name="T51" fmla="*/ 168 h 328"/>
                  <a:gd name="T52" fmla="*/ 109 w 360"/>
                  <a:gd name="T53" fmla="*/ 184 h 328"/>
                  <a:gd name="T54" fmla="*/ 95 w 360"/>
                  <a:gd name="T55" fmla="*/ 181 h 328"/>
                  <a:gd name="T56" fmla="*/ 84 w 360"/>
                  <a:gd name="T57" fmla="*/ 204 h 328"/>
                  <a:gd name="T58" fmla="*/ 68 w 360"/>
                  <a:gd name="T59" fmla="*/ 219 h 328"/>
                  <a:gd name="T60" fmla="*/ 80 w 360"/>
                  <a:gd name="T61" fmla="*/ 236 h 328"/>
                  <a:gd name="T62" fmla="*/ 90 w 360"/>
                  <a:gd name="T63" fmla="*/ 249 h 328"/>
                  <a:gd name="T64" fmla="*/ 109 w 360"/>
                  <a:gd name="T65" fmla="*/ 253 h 328"/>
                  <a:gd name="T66" fmla="*/ 118 w 360"/>
                  <a:gd name="T67" fmla="*/ 272 h 328"/>
                  <a:gd name="T68" fmla="*/ 133 w 360"/>
                  <a:gd name="T69" fmla="*/ 284 h 328"/>
                  <a:gd name="T70" fmla="*/ 154 w 360"/>
                  <a:gd name="T71" fmla="*/ 278 h 328"/>
                  <a:gd name="T72" fmla="*/ 167 w 360"/>
                  <a:gd name="T73" fmla="*/ 275 h 328"/>
                  <a:gd name="T74" fmla="*/ 177 w 360"/>
                  <a:gd name="T75" fmla="*/ 289 h 328"/>
                  <a:gd name="T76" fmla="*/ 180 w 360"/>
                  <a:gd name="T77" fmla="*/ 289 h 328"/>
                  <a:gd name="T78" fmla="*/ 200 w 360"/>
                  <a:gd name="T79" fmla="*/ 283 h 328"/>
                  <a:gd name="T80" fmla="*/ 206 w 360"/>
                  <a:gd name="T81" fmla="*/ 292 h 328"/>
                  <a:gd name="T82" fmla="*/ 211 w 360"/>
                  <a:gd name="T83" fmla="*/ 297 h 328"/>
                  <a:gd name="T84" fmla="*/ 229 w 360"/>
                  <a:gd name="T85" fmla="*/ 308 h 328"/>
                  <a:gd name="T86" fmla="*/ 235 w 360"/>
                  <a:gd name="T87" fmla="*/ 303 h 328"/>
                  <a:gd name="T88" fmla="*/ 243 w 360"/>
                  <a:gd name="T89" fmla="*/ 297 h 328"/>
                  <a:gd name="T90" fmla="*/ 255 w 360"/>
                  <a:gd name="T91" fmla="*/ 315 h 328"/>
                  <a:gd name="T92" fmla="*/ 269 w 360"/>
                  <a:gd name="T93" fmla="*/ 328 h 328"/>
                  <a:gd name="T94" fmla="*/ 278 w 360"/>
                  <a:gd name="T95" fmla="*/ 311 h 328"/>
                  <a:gd name="T96" fmla="*/ 296 w 360"/>
                  <a:gd name="T97" fmla="*/ 301 h 328"/>
                  <a:gd name="T98" fmla="*/ 306 w 360"/>
                  <a:gd name="T99" fmla="*/ 305 h 328"/>
                  <a:gd name="T100" fmla="*/ 315 w 360"/>
                  <a:gd name="T101" fmla="*/ 315 h 328"/>
                  <a:gd name="T102" fmla="*/ 318 w 360"/>
                  <a:gd name="T103" fmla="*/ 288 h 328"/>
                  <a:gd name="T104" fmla="*/ 325 w 360"/>
                  <a:gd name="T105" fmla="*/ 243 h 328"/>
                  <a:gd name="T106" fmla="*/ 336 w 360"/>
                  <a:gd name="T107" fmla="*/ 245 h 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60" h="328">
                    <a:moveTo>
                      <a:pt x="358" y="193"/>
                    </a:moveTo>
                    <a:cubicBezTo>
                      <a:pt x="352" y="153"/>
                      <a:pt x="352" y="153"/>
                      <a:pt x="352" y="153"/>
                    </a:cubicBezTo>
                    <a:cubicBezTo>
                      <a:pt x="353" y="153"/>
                      <a:pt x="353" y="153"/>
                      <a:pt x="353" y="153"/>
                    </a:cubicBezTo>
                    <a:cubicBezTo>
                      <a:pt x="353" y="153"/>
                      <a:pt x="353" y="153"/>
                      <a:pt x="353" y="153"/>
                    </a:cubicBezTo>
                    <a:cubicBezTo>
                      <a:pt x="356" y="148"/>
                      <a:pt x="357" y="145"/>
                      <a:pt x="357" y="142"/>
                    </a:cubicBezTo>
                    <a:cubicBezTo>
                      <a:pt x="355" y="139"/>
                      <a:pt x="355" y="139"/>
                      <a:pt x="355" y="139"/>
                    </a:cubicBezTo>
                    <a:cubicBezTo>
                      <a:pt x="351" y="137"/>
                      <a:pt x="349" y="130"/>
                      <a:pt x="350" y="119"/>
                    </a:cubicBezTo>
                    <a:cubicBezTo>
                      <a:pt x="346" y="119"/>
                      <a:pt x="346" y="119"/>
                      <a:pt x="346" y="119"/>
                    </a:cubicBezTo>
                    <a:cubicBezTo>
                      <a:pt x="343" y="119"/>
                      <a:pt x="340" y="120"/>
                      <a:pt x="337" y="122"/>
                    </a:cubicBezTo>
                    <a:cubicBezTo>
                      <a:pt x="334" y="125"/>
                      <a:pt x="332" y="127"/>
                      <a:pt x="331" y="129"/>
                    </a:cubicBezTo>
                    <a:cubicBezTo>
                      <a:pt x="330" y="134"/>
                      <a:pt x="325" y="137"/>
                      <a:pt x="316" y="140"/>
                    </a:cubicBezTo>
                    <a:cubicBezTo>
                      <a:pt x="314" y="153"/>
                      <a:pt x="314" y="153"/>
                      <a:pt x="314" y="153"/>
                    </a:cubicBezTo>
                    <a:cubicBezTo>
                      <a:pt x="314" y="153"/>
                      <a:pt x="314" y="153"/>
                      <a:pt x="314" y="153"/>
                    </a:cubicBezTo>
                    <a:cubicBezTo>
                      <a:pt x="313" y="153"/>
                      <a:pt x="313" y="153"/>
                      <a:pt x="313" y="153"/>
                    </a:cubicBezTo>
                    <a:cubicBezTo>
                      <a:pt x="309" y="161"/>
                      <a:pt x="309" y="161"/>
                      <a:pt x="309" y="161"/>
                    </a:cubicBezTo>
                    <a:cubicBezTo>
                      <a:pt x="309" y="162"/>
                      <a:pt x="309" y="162"/>
                      <a:pt x="309" y="162"/>
                    </a:cubicBezTo>
                    <a:cubicBezTo>
                      <a:pt x="308" y="162"/>
                      <a:pt x="308" y="162"/>
                      <a:pt x="308" y="162"/>
                    </a:cubicBezTo>
                    <a:cubicBezTo>
                      <a:pt x="308" y="162"/>
                      <a:pt x="308" y="162"/>
                      <a:pt x="308" y="162"/>
                    </a:cubicBezTo>
                    <a:cubicBezTo>
                      <a:pt x="268" y="169"/>
                      <a:pt x="268" y="169"/>
                      <a:pt x="268" y="169"/>
                    </a:cubicBezTo>
                    <a:cubicBezTo>
                      <a:pt x="268" y="169"/>
                      <a:pt x="268" y="169"/>
                      <a:pt x="268" y="169"/>
                    </a:cubicBezTo>
                    <a:cubicBezTo>
                      <a:pt x="267" y="169"/>
                      <a:pt x="267" y="169"/>
                      <a:pt x="267" y="169"/>
                    </a:cubicBezTo>
                    <a:cubicBezTo>
                      <a:pt x="267" y="169"/>
                      <a:pt x="267" y="169"/>
                      <a:pt x="267" y="169"/>
                    </a:cubicBezTo>
                    <a:cubicBezTo>
                      <a:pt x="255" y="156"/>
                      <a:pt x="255" y="156"/>
                      <a:pt x="255" y="156"/>
                    </a:cubicBezTo>
                    <a:cubicBezTo>
                      <a:pt x="259" y="153"/>
                      <a:pt x="259" y="153"/>
                      <a:pt x="259" y="153"/>
                    </a:cubicBezTo>
                    <a:cubicBezTo>
                      <a:pt x="254" y="147"/>
                      <a:pt x="254" y="147"/>
                      <a:pt x="254" y="147"/>
                    </a:cubicBezTo>
                    <a:cubicBezTo>
                      <a:pt x="249" y="143"/>
                      <a:pt x="249" y="143"/>
                      <a:pt x="249" y="143"/>
                    </a:cubicBezTo>
                    <a:cubicBezTo>
                      <a:pt x="248" y="142"/>
                      <a:pt x="248" y="142"/>
                      <a:pt x="248" y="142"/>
                    </a:cubicBezTo>
                    <a:cubicBezTo>
                      <a:pt x="248" y="142"/>
                      <a:pt x="248" y="142"/>
                      <a:pt x="248" y="142"/>
                    </a:cubicBezTo>
                    <a:cubicBezTo>
                      <a:pt x="248" y="142"/>
                      <a:pt x="248" y="142"/>
                      <a:pt x="248" y="142"/>
                    </a:cubicBezTo>
                    <a:cubicBezTo>
                      <a:pt x="248" y="141"/>
                      <a:pt x="248" y="141"/>
                      <a:pt x="248" y="141"/>
                    </a:cubicBezTo>
                    <a:cubicBezTo>
                      <a:pt x="246" y="131"/>
                      <a:pt x="246" y="131"/>
                      <a:pt x="246" y="131"/>
                    </a:cubicBezTo>
                    <a:cubicBezTo>
                      <a:pt x="235" y="131"/>
                      <a:pt x="235" y="131"/>
                      <a:pt x="235" y="131"/>
                    </a:cubicBezTo>
                    <a:cubicBezTo>
                      <a:pt x="235" y="131"/>
                      <a:pt x="235" y="131"/>
                      <a:pt x="235" y="131"/>
                    </a:cubicBezTo>
                    <a:cubicBezTo>
                      <a:pt x="226" y="125"/>
                      <a:pt x="226" y="125"/>
                      <a:pt x="226" y="125"/>
                    </a:cubicBezTo>
                    <a:cubicBezTo>
                      <a:pt x="194" y="120"/>
                      <a:pt x="194" y="120"/>
                      <a:pt x="194" y="120"/>
                    </a:cubicBezTo>
                    <a:cubicBezTo>
                      <a:pt x="168" y="119"/>
                      <a:pt x="168" y="119"/>
                      <a:pt x="168" y="119"/>
                    </a:cubicBezTo>
                    <a:cubicBezTo>
                      <a:pt x="167" y="119"/>
                      <a:pt x="167" y="119"/>
                      <a:pt x="167" y="119"/>
                    </a:cubicBezTo>
                    <a:cubicBezTo>
                      <a:pt x="166" y="119"/>
                      <a:pt x="165" y="119"/>
                      <a:pt x="165" y="118"/>
                    </a:cubicBezTo>
                    <a:cubicBezTo>
                      <a:pt x="149" y="84"/>
                      <a:pt x="149" y="84"/>
                      <a:pt x="149" y="84"/>
                    </a:cubicBezTo>
                    <a:cubicBezTo>
                      <a:pt x="148" y="81"/>
                      <a:pt x="141" y="72"/>
                      <a:pt x="129" y="57"/>
                    </a:cubicBezTo>
                    <a:cubicBezTo>
                      <a:pt x="117" y="42"/>
                      <a:pt x="110" y="34"/>
                      <a:pt x="108" y="33"/>
                    </a:cubicBezTo>
                    <a:cubicBezTo>
                      <a:pt x="85" y="11"/>
                      <a:pt x="85" y="11"/>
                      <a:pt x="85" y="11"/>
                    </a:cubicBezTo>
                    <a:cubicBezTo>
                      <a:pt x="82" y="9"/>
                      <a:pt x="82" y="9"/>
                      <a:pt x="82" y="9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53" y="8"/>
                      <a:pt x="53" y="8"/>
                      <a:pt x="53" y="8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0" y="5"/>
                      <a:pt x="46" y="3"/>
                      <a:pt x="40" y="2"/>
                    </a:cubicBezTo>
                    <a:cubicBezTo>
                      <a:pt x="35" y="0"/>
                      <a:pt x="23" y="4"/>
                      <a:pt x="4" y="14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36"/>
                      <a:pt x="1" y="40"/>
                      <a:pt x="2" y="43"/>
                    </a:cubicBezTo>
                    <a:cubicBezTo>
                      <a:pt x="5" y="45"/>
                      <a:pt x="5" y="45"/>
                      <a:pt x="5" y="45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6" y="46"/>
                      <a:pt x="16" y="46"/>
                      <a:pt x="16" y="46"/>
                    </a:cubicBezTo>
                    <a:cubicBezTo>
                      <a:pt x="18" y="45"/>
                      <a:pt x="18" y="45"/>
                      <a:pt x="18" y="45"/>
                    </a:cubicBezTo>
                    <a:cubicBezTo>
                      <a:pt x="18" y="41"/>
                      <a:pt x="19" y="38"/>
                      <a:pt x="21" y="37"/>
                    </a:cubicBezTo>
                    <a:cubicBezTo>
                      <a:pt x="25" y="37"/>
                      <a:pt x="25" y="37"/>
                      <a:pt x="25" y="37"/>
                    </a:cubicBezTo>
                    <a:cubicBezTo>
                      <a:pt x="39" y="41"/>
                      <a:pt x="39" y="41"/>
                      <a:pt x="39" y="41"/>
                    </a:cubicBezTo>
                    <a:cubicBezTo>
                      <a:pt x="42" y="42"/>
                      <a:pt x="42" y="42"/>
                      <a:pt x="42" y="42"/>
                    </a:cubicBezTo>
                    <a:cubicBezTo>
                      <a:pt x="37" y="49"/>
                      <a:pt x="37" y="49"/>
                      <a:pt x="37" y="49"/>
                    </a:cubicBezTo>
                    <a:cubicBezTo>
                      <a:pt x="37" y="59"/>
                      <a:pt x="37" y="59"/>
                      <a:pt x="37" y="59"/>
                    </a:cubicBezTo>
                    <a:cubicBezTo>
                      <a:pt x="37" y="61"/>
                      <a:pt x="41" y="65"/>
                      <a:pt x="48" y="72"/>
                    </a:cubicBezTo>
                    <a:cubicBezTo>
                      <a:pt x="53" y="75"/>
                      <a:pt x="55" y="77"/>
                      <a:pt x="58" y="77"/>
                    </a:cubicBezTo>
                    <a:cubicBezTo>
                      <a:pt x="60" y="77"/>
                      <a:pt x="60" y="77"/>
                      <a:pt x="60" y="77"/>
                    </a:cubicBezTo>
                    <a:cubicBezTo>
                      <a:pt x="62" y="76"/>
                      <a:pt x="62" y="76"/>
                      <a:pt x="62" y="76"/>
                    </a:cubicBezTo>
                    <a:cubicBezTo>
                      <a:pt x="69" y="69"/>
                      <a:pt x="69" y="69"/>
                      <a:pt x="69" y="69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85" y="64"/>
                      <a:pt x="85" y="64"/>
                      <a:pt x="85" y="64"/>
                    </a:cubicBezTo>
                    <a:cubicBezTo>
                      <a:pt x="88" y="57"/>
                      <a:pt x="88" y="57"/>
                      <a:pt x="88" y="57"/>
                    </a:cubicBezTo>
                    <a:cubicBezTo>
                      <a:pt x="97" y="52"/>
                      <a:pt x="97" y="52"/>
                      <a:pt x="97" y="52"/>
                    </a:cubicBezTo>
                    <a:cubicBezTo>
                      <a:pt x="106" y="57"/>
                      <a:pt x="106" y="57"/>
                      <a:pt x="106" y="57"/>
                    </a:cubicBezTo>
                    <a:cubicBezTo>
                      <a:pt x="106" y="57"/>
                      <a:pt x="106" y="57"/>
                      <a:pt x="106" y="57"/>
                    </a:cubicBezTo>
                    <a:cubicBezTo>
                      <a:pt x="107" y="57"/>
                      <a:pt x="107" y="57"/>
                      <a:pt x="107" y="57"/>
                    </a:cubicBezTo>
                    <a:cubicBezTo>
                      <a:pt x="115" y="71"/>
                      <a:pt x="115" y="71"/>
                      <a:pt x="115" y="71"/>
                    </a:cubicBezTo>
                    <a:cubicBezTo>
                      <a:pt x="118" y="80"/>
                      <a:pt x="118" y="80"/>
                      <a:pt x="118" y="80"/>
                    </a:cubicBezTo>
                    <a:cubicBezTo>
                      <a:pt x="118" y="81"/>
                      <a:pt x="118" y="81"/>
                      <a:pt x="118" y="81"/>
                    </a:cubicBezTo>
                    <a:cubicBezTo>
                      <a:pt x="116" y="93"/>
                      <a:pt x="116" y="93"/>
                      <a:pt x="116" y="93"/>
                    </a:cubicBezTo>
                    <a:cubicBezTo>
                      <a:pt x="119" y="100"/>
                      <a:pt x="119" y="100"/>
                      <a:pt x="119" y="100"/>
                    </a:cubicBezTo>
                    <a:cubicBezTo>
                      <a:pt x="119" y="101"/>
                      <a:pt x="119" y="101"/>
                      <a:pt x="119" y="101"/>
                    </a:cubicBezTo>
                    <a:cubicBezTo>
                      <a:pt x="117" y="110"/>
                      <a:pt x="117" y="110"/>
                      <a:pt x="117" y="110"/>
                    </a:cubicBezTo>
                    <a:cubicBezTo>
                      <a:pt x="117" y="118"/>
                      <a:pt x="117" y="118"/>
                      <a:pt x="117" y="118"/>
                    </a:cubicBezTo>
                    <a:cubicBezTo>
                      <a:pt x="119" y="125"/>
                      <a:pt x="121" y="130"/>
                      <a:pt x="121" y="131"/>
                    </a:cubicBezTo>
                    <a:cubicBezTo>
                      <a:pt x="120" y="138"/>
                      <a:pt x="120" y="138"/>
                      <a:pt x="120" y="138"/>
                    </a:cubicBezTo>
                    <a:cubicBezTo>
                      <a:pt x="120" y="138"/>
                      <a:pt x="120" y="138"/>
                      <a:pt x="120" y="138"/>
                    </a:cubicBezTo>
                    <a:cubicBezTo>
                      <a:pt x="120" y="139"/>
                      <a:pt x="120" y="139"/>
                      <a:pt x="120" y="139"/>
                    </a:cubicBezTo>
                    <a:cubicBezTo>
                      <a:pt x="116" y="144"/>
                      <a:pt x="116" y="144"/>
                      <a:pt x="116" y="144"/>
                    </a:cubicBezTo>
                    <a:cubicBezTo>
                      <a:pt x="116" y="145"/>
                      <a:pt x="116" y="145"/>
                      <a:pt x="116" y="145"/>
                    </a:cubicBezTo>
                    <a:cubicBezTo>
                      <a:pt x="116" y="145"/>
                      <a:pt x="116" y="145"/>
                      <a:pt x="116" y="145"/>
                    </a:cubicBezTo>
                    <a:cubicBezTo>
                      <a:pt x="116" y="145"/>
                      <a:pt x="116" y="145"/>
                      <a:pt x="116" y="145"/>
                    </a:cubicBezTo>
                    <a:cubicBezTo>
                      <a:pt x="112" y="149"/>
                      <a:pt x="112" y="149"/>
                      <a:pt x="112" y="149"/>
                    </a:cubicBezTo>
                    <a:cubicBezTo>
                      <a:pt x="111" y="158"/>
                      <a:pt x="111" y="158"/>
                      <a:pt x="111" y="158"/>
                    </a:cubicBezTo>
                    <a:cubicBezTo>
                      <a:pt x="114" y="167"/>
                      <a:pt x="114" y="167"/>
                      <a:pt x="114" y="167"/>
                    </a:cubicBezTo>
                    <a:cubicBezTo>
                      <a:pt x="114" y="167"/>
                      <a:pt x="114" y="167"/>
                      <a:pt x="114" y="167"/>
                    </a:cubicBezTo>
                    <a:cubicBezTo>
                      <a:pt x="114" y="168"/>
                      <a:pt x="114" y="168"/>
                      <a:pt x="114" y="168"/>
                    </a:cubicBezTo>
                    <a:cubicBezTo>
                      <a:pt x="114" y="168"/>
                      <a:pt x="114" y="168"/>
                      <a:pt x="114" y="168"/>
                    </a:cubicBezTo>
                    <a:cubicBezTo>
                      <a:pt x="114" y="168"/>
                      <a:pt x="114" y="168"/>
                      <a:pt x="114" y="168"/>
                    </a:cubicBezTo>
                    <a:cubicBezTo>
                      <a:pt x="111" y="182"/>
                      <a:pt x="111" y="182"/>
                      <a:pt x="111" y="182"/>
                    </a:cubicBezTo>
                    <a:cubicBezTo>
                      <a:pt x="109" y="184"/>
                      <a:pt x="109" y="184"/>
                      <a:pt x="109" y="184"/>
                    </a:cubicBezTo>
                    <a:cubicBezTo>
                      <a:pt x="108" y="185"/>
                      <a:pt x="106" y="185"/>
                      <a:pt x="103" y="184"/>
                    </a:cubicBezTo>
                    <a:cubicBezTo>
                      <a:pt x="103" y="184"/>
                      <a:pt x="103" y="184"/>
                      <a:pt x="103" y="184"/>
                    </a:cubicBezTo>
                    <a:cubicBezTo>
                      <a:pt x="99" y="180"/>
                      <a:pt x="99" y="180"/>
                      <a:pt x="99" y="180"/>
                    </a:cubicBezTo>
                    <a:cubicBezTo>
                      <a:pt x="95" y="181"/>
                      <a:pt x="95" y="181"/>
                      <a:pt x="95" y="181"/>
                    </a:cubicBezTo>
                    <a:cubicBezTo>
                      <a:pt x="90" y="187"/>
                      <a:pt x="90" y="187"/>
                      <a:pt x="90" y="187"/>
                    </a:cubicBezTo>
                    <a:cubicBezTo>
                      <a:pt x="84" y="203"/>
                      <a:pt x="84" y="203"/>
                      <a:pt x="84" y="203"/>
                    </a:cubicBezTo>
                    <a:cubicBezTo>
                      <a:pt x="84" y="204"/>
                      <a:pt x="84" y="204"/>
                      <a:pt x="84" y="204"/>
                    </a:cubicBezTo>
                    <a:cubicBezTo>
                      <a:pt x="84" y="204"/>
                      <a:pt x="84" y="204"/>
                      <a:pt x="84" y="204"/>
                    </a:cubicBezTo>
                    <a:cubicBezTo>
                      <a:pt x="78" y="209"/>
                      <a:pt x="78" y="209"/>
                      <a:pt x="78" y="209"/>
                    </a:cubicBezTo>
                    <a:cubicBezTo>
                      <a:pt x="77" y="209"/>
                      <a:pt x="77" y="209"/>
                      <a:pt x="77" y="209"/>
                    </a:cubicBezTo>
                    <a:cubicBezTo>
                      <a:pt x="74" y="209"/>
                      <a:pt x="74" y="209"/>
                      <a:pt x="74" y="209"/>
                    </a:cubicBezTo>
                    <a:cubicBezTo>
                      <a:pt x="68" y="219"/>
                      <a:pt x="68" y="219"/>
                      <a:pt x="68" y="219"/>
                    </a:cubicBezTo>
                    <a:cubicBezTo>
                      <a:pt x="71" y="225"/>
                      <a:pt x="71" y="225"/>
                      <a:pt x="71" y="225"/>
                    </a:cubicBezTo>
                    <a:cubicBezTo>
                      <a:pt x="72" y="225"/>
                      <a:pt x="72" y="225"/>
                      <a:pt x="72" y="225"/>
                    </a:cubicBezTo>
                    <a:cubicBezTo>
                      <a:pt x="80" y="235"/>
                      <a:pt x="80" y="235"/>
                      <a:pt x="80" y="235"/>
                    </a:cubicBezTo>
                    <a:cubicBezTo>
                      <a:pt x="80" y="236"/>
                      <a:pt x="80" y="236"/>
                      <a:pt x="80" y="236"/>
                    </a:cubicBezTo>
                    <a:cubicBezTo>
                      <a:pt x="80" y="239"/>
                      <a:pt x="80" y="239"/>
                      <a:pt x="80" y="239"/>
                    </a:cubicBezTo>
                    <a:cubicBezTo>
                      <a:pt x="89" y="240"/>
                      <a:pt x="89" y="240"/>
                      <a:pt x="89" y="240"/>
                    </a:cubicBezTo>
                    <a:cubicBezTo>
                      <a:pt x="90" y="248"/>
                      <a:pt x="90" y="248"/>
                      <a:pt x="90" y="248"/>
                    </a:cubicBezTo>
                    <a:cubicBezTo>
                      <a:pt x="90" y="249"/>
                      <a:pt x="90" y="249"/>
                      <a:pt x="90" y="249"/>
                    </a:cubicBezTo>
                    <a:cubicBezTo>
                      <a:pt x="91" y="258"/>
                      <a:pt x="91" y="258"/>
                      <a:pt x="91" y="258"/>
                    </a:cubicBezTo>
                    <a:cubicBezTo>
                      <a:pt x="94" y="260"/>
                      <a:pt x="94" y="260"/>
                      <a:pt x="94" y="260"/>
                    </a:cubicBezTo>
                    <a:cubicBezTo>
                      <a:pt x="102" y="258"/>
                      <a:pt x="102" y="258"/>
                      <a:pt x="102" y="258"/>
                    </a:cubicBezTo>
                    <a:cubicBezTo>
                      <a:pt x="109" y="253"/>
                      <a:pt x="109" y="253"/>
                      <a:pt x="109" y="253"/>
                    </a:cubicBezTo>
                    <a:cubicBezTo>
                      <a:pt x="111" y="253"/>
                      <a:pt x="111" y="253"/>
                      <a:pt x="111" y="253"/>
                    </a:cubicBezTo>
                    <a:cubicBezTo>
                      <a:pt x="113" y="266"/>
                      <a:pt x="113" y="266"/>
                      <a:pt x="113" y="266"/>
                    </a:cubicBezTo>
                    <a:cubicBezTo>
                      <a:pt x="117" y="271"/>
                      <a:pt x="117" y="271"/>
                      <a:pt x="117" y="271"/>
                    </a:cubicBezTo>
                    <a:cubicBezTo>
                      <a:pt x="118" y="272"/>
                      <a:pt x="118" y="272"/>
                      <a:pt x="118" y="272"/>
                    </a:cubicBezTo>
                    <a:cubicBezTo>
                      <a:pt x="121" y="277"/>
                      <a:pt x="121" y="277"/>
                      <a:pt x="121" y="277"/>
                    </a:cubicBezTo>
                    <a:cubicBezTo>
                      <a:pt x="127" y="282"/>
                      <a:pt x="127" y="282"/>
                      <a:pt x="127" y="282"/>
                    </a:cubicBezTo>
                    <a:cubicBezTo>
                      <a:pt x="127" y="283"/>
                      <a:pt x="129" y="283"/>
                      <a:pt x="131" y="283"/>
                    </a:cubicBezTo>
                    <a:cubicBezTo>
                      <a:pt x="133" y="284"/>
                      <a:pt x="133" y="284"/>
                      <a:pt x="133" y="284"/>
                    </a:cubicBezTo>
                    <a:cubicBezTo>
                      <a:pt x="137" y="282"/>
                      <a:pt x="137" y="282"/>
                      <a:pt x="137" y="282"/>
                    </a:cubicBezTo>
                    <a:cubicBezTo>
                      <a:pt x="140" y="281"/>
                      <a:pt x="143" y="280"/>
                      <a:pt x="146" y="279"/>
                    </a:cubicBezTo>
                    <a:cubicBezTo>
                      <a:pt x="148" y="278"/>
                      <a:pt x="148" y="278"/>
                      <a:pt x="148" y="278"/>
                    </a:cubicBezTo>
                    <a:cubicBezTo>
                      <a:pt x="154" y="278"/>
                      <a:pt x="154" y="278"/>
                      <a:pt x="154" y="278"/>
                    </a:cubicBezTo>
                    <a:cubicBezTo>
                      <a:pt x="156" y="278"/>
                      <a:pt x="157" y="278"/>
                      <a:pt x="158" y="279"/>
                    </a:cubicBezTo>
                    <a:cubicBezTo>
                      <a:pt x="166" y="274"/>
                      <a:pt x="166" y="274"/>
                      <a:pt x="166" y="274"/>
                    </a:cubicBezTo>
                    <a:cubicBezTo>
                      <a:pt x="167" y="274"/>
                      <a:pt x="167" y="274"/>
                      <a:pt x="167" y="274"/>
                    </a:cubicBezTo>
                    <a:cubicBezTo>
                      <a:pt x="167" y="275"/>
                      <a:pt x="167" y="275"/>
                      <a:pt x="167" y="275"/>
                    </a:cubicBezTo>
                    <a:cubicBezTo>
                      <a:pt x="168" y="274"/>
                      <a:pt x="168" y="274"/>
                      <a:pt x="168" y="274"/>
                    </a:cubicBezTo>
                    <a:cubicBezTo>
                      <a:pt x="169" y="275"/>
                      <a:pt x="169" y="275"/>
                      <a:pt x="169" y="275"/>
                    </a:cubicBezTo>
                    <a:cubicBezTo>
                      <a:pt x="172" y="279"/>
                      <a:pt x="173" y="282"/>
                      <a:pt x="173" y="283"/>
                    </a:cubicBezTo>
                    <a:cubicBezTo>
                      <a:pt x="177" y="289"/>
                      <a:pt x="177" y="289"/>
                      <a:pt x="177" y="289"/>
                    </a:cubicBezTo>
                    <a:cubicBezTo>
                      <a:pt x="180" y="290"/>
                      <a:pt x="180" y="290"/>
                      <a:pt x="180" y="290"/>
                    </a:cubicBezTo>
                    <a:cubicBezTo>
                      <a:pt x="180" y="290"/>
                      <a:pt x="180" y="290"/>
                      <a:pt x="180" y="290"/>
                    </a:cubicBezTo>
                    <a:cubicBezTo>
                      <a:pt x="181" y="290"/>
                      <a:pt x="181" y="290"/>
                      <a:pt x="181" y="290"/>
                    </a:cubicBezTo>
                    <a:cubicBezTo>
                      <a:pt x="180" y="289"/>
                      <a:pt x="180" y="289"/>
                      <a:pt x="180" y="289"/>
                    </a:cubicBezTo>
                    <a:cubicBezTo>
                      <a:pt x="179" y="287"/>
                      <a:pt x="179" y="286"/>
                      <a:pt x="180" y="285"/>
                    </a:cubicBezTo>
                    <a:cubicBezTo>
                      <a:pt x="181" y="284"/>
                      <a:pt x="182" y="283"/>
                      <a:pt x="185" y="283"/>
                    </a:cubicBezTo>
                    <a:cubicBezTo>
                      <a:pt x="199" y="283"/>
                      <a:pt x="199" y="283"/>
                      <a:pt x="199" y="283"/>
                    </a:cubicBezTo>
                    <a:cubicBezTo>
                      <a:pt x="200" y="283"/>
                      <a:pt x="200" y="283"/>
                      <a:pt x="200" y="283"/>
                    </a:cubicBezTo>
                    <a:cubicBezTo>
                      <a:pt x="201" y="283"/>
                      <a:pt x="201" y="283"/>
                      <a:pt x="201" y="283"/>
                    </a:cubicBezTo>
                    <a:cubicBezTo>
                      <a:pt x="201" y="283"/>
                      <a:pt x="201" y="283"/>
                      <a:pt x="201" y="283"/>
                    </a:cubicBezTo>
                    <a:cubicBezTo>
                      <a:pt x="201" y="283"/>
                      <a:pt x="201" y="283"/>
                      <a:pt x="201" y="283"/>
                    </a:cubicBezTo>
                    <a:cubicBezTo>
                      <a:pt x="206" y="292"/>
                      <a:pt x="206" y="292"/>
                      <a:pt x="206" y="292"/>
                    </a:cubicBezTo>
                    <a:cubicBezTo>
                      <a:pt x="205" y="296"/>
                      <a:pt x="205" y="296"/>
                      <a:pt x="205" y="296"/>
                    </a:cubicBezTo>
                    <a:cubicBezTo>
                      <a:pt x="205" y="296"/>
                      <a:pt x="205" y="296"/>
                      <a:pt x="205" y="296"/>
                    </a:cubicBezTo>
                    <a:cubicBezTo>
                      <a:pt x="211" y="297"/>
                      <a:pt x="211" y="297"/>
                      <a:pt x="211" y="297"/>
                    </a:cubicBezTo>
                    <a:cubicBezTo>
                      <a:pt x="211" y="297"/>
                      <a:pt x="211" y="297"/>
                      <a:pt x="211" y="297"/>
                    </a:cubicBezTo>
                    <a:cubicBezTo>
                      <a:pt x="211" y="296"/>
                      <a:pt x="211" y="295"/>
                      <a:pt x="211" y="295"/>
                    </a:cubicBezTo>
                    <a:cubicBezTo>
                      <a:pt x="213" y="294"/>
                      <a:pt x="213" y="294"/>
                      <a:pt x="213" y="294"/>
                    </a:cubicBezTo>
                    <a:cubicBezTo>
                      <a:pt x="227" y="303"/>
                      <a:pt x="227" y="303"/>
                      <a:pt x="227" y="303"/>
                    </a:cubicBezTo>
                    <a:cubicBezTo>
                      <a:pt x="228" y="305"/>
                      <a:pt x="229" y="306"/>
                      <a:pt x="229" y="308"/>
                    </a:cubicBezTo>
                    <a:cubicBezTo>
                      <a:pt x="229" y="314"/>
                      <a:pt x="229" y="314"/>
                      <a:pt x="229" y="314"/>
                    </a:cubicBezTo>
                    <a:cubicBezTo>
                      <a:pt x="234" y="315"/>
                      <a:pt x="234" y="315"/>
                      <a:pt x="234" y="315"/>
                    </a:cubicBezTo>
                    <a:cubicBezTo>
                      <a:pt x="237" y="310"/>
                      <a:pt x="237" y="310"/>
                      <a:pt x="237" y="310"/>
                    </a:cubicBezTo>
                    <a:cubicBezTo>
                      <a:pt x="235" y="307"/>
                      <a:pt x="235" y="305"/>
                      <a:pt x="235" y="303"/>
                    </a:cubicBezTo>
                    <a:cubicBezTo>
                      <a:pt x="235" y="302"/>
                      <a:pt x="236" y="301"/>
                      <a:pt x="237" y="300"/>
                    </a:cubicBezTo>
                    <a:cubicBezTo>
                      <a:pt x="239" y="299"/>
                      <a:pt x="239" y="299"/>
                      <a:pt x="239" y="299"/>
                    </a:cubicBezTo>
                    <a:cubicBezTo>
                      <a:pt x="239" y="298"/>
                      <a:pt x="239" y="297"/>
                      <a:pt x="240" y="297"/>
                    </a:cubicBezTo>
                    <a:cubicBezTo>
                      <a:pt x="243" y="297"/>
                      <a:pt x="243" y="297"/>
                      <a:pt x="243" y="297"/>
                    </a:cubicBezTo>
                    <a:cubicBezTo>
                      <a:pt x="245" y="299"/>
                      <a:pt x="247" y="303"/>
                      <a:pt x="248" y="309"/>
                    </a:cubicBezTo>
                    <a:cubicBezTo>
                      <a:pt x="248" y="310"/>
                      <a:pt x="248" y="310"/>
                      <a:pt x="248" y="310"/>
                    </a:cubicBezTo>
                    <a:cubicBezTo>
                      <a:pt x="249" y="311"/>
                      <a:pt x="249" y="311"/>
                      <a:pt x="249" y="311"/>
                    </a:cubicBezTo>
                    <a:cubicBezTo>
                      <a:pt x="249" y="312"/>
                      <a:pt x="251" y="313"/>
                      <a:pt x="255" y="315"/>
                    </a:cubicBezTo>
                    <a:cubicBezTo>
                      <a:pt x="255" y="315"/>
                      <a:pt x="255" y="315"/>
                      <a:pt x="255" y="315"/>
                    </a:cubicBezTo>
                    <a:cubicBezTo>
                      <a:pt x="256" y="315"/>
                      <a:pt x="256" y="315"/>
                      <a:pt x="256" y="315"/>
                    </a:cubicBezTo>
                    <a:cubicBezTo>
                      <a:pt x="269" y="328"/>
                      <a:pt x="269" y="328"/>
                      <a:pt x="269" y="328"/>
                    </a:cubicBezTo>
                    <a:cubicBezTo>
                      <a:pt x="269" y="328"/>
                      <a:pt x="269" y="328"/>
                      <a:pt x="269" y="328"/>
                    </a:cubicBezTo>
                    <a:cubicBezTo>
                      <a:pt x="275" y="326"/>
                      <a:pt x="275" y="326"/>
                      <a:pt x="275" y="326"/>
                    </a:cubicBezTo>
                    <a:cubicBezTo>
                      <a:pt x="274" y="324"/>
                      <a:pt x="274" y="324"/>
                      <a:pt x="274" y="324"/>
                    </a:cubicBezTo>
                    <a:cubicBezTo>
                      <a:pt x="272" y="322"/>
                      <a:pt x="272" y="320"/>
                      <a:pt x="272" y="319"/>
                    </a:cubicBezTo>
                    <a:cubicBezTo>
                      <a:pt x="272" y="316"/>
                      <a:pt x="274" y="313"/>
                      <a:pt x="278" y="311"/>
                    </a:cubicBezTo>
                    <a:cubicBezTo>
                      <a:pt x="285" y="305"/>
                      <a:pt x="285" y="305"/>
                      <a:pt x="285" y="305"/>
                    </a:cubicBezTo>
                    <a:cubicBezTo>
                      <a:pt x="293" y="310"/>
                      <a:pt x="293" y="310"/>
                      <a:pt x="293" y="310"/>
                    </a:cubicBezTo>
                    <a:cubicBezTo>
                      <a:pt x="294" y="310"/>
                      <a:pt x="294" y="310"/>
                      <a:pt x="294" y="310"/>
                    </a:cubicBezTo>
                    <a:cubicBezTo>
                      <a:pt x="296" y="301"/>
                      <a:pt x="296" y="301"/>
                      <a:pt x="296" y="301"/>
                    </a:cubicBezTo>
                    <a:cubicBezTo>
                      <a:pt x="296" y="300"/>
                      <a:pt x="296" y="300"/>
                      <a:pt x="296" y="300"/>
                    </a:cubicBezTo>
                    <a:cubicBezTo>
                      <a:pt x="297" y="299"/>
                      <a:pt x="297" y="299"/>
                      <a:pt x="297" y="299"/>
                    </a:cubicBezTo>
                    <a:cubicBezTo>
                      <a:pt x="304" y="300"/>
                      <a:pt x="304" y="300"/>
                      <a:pt x="304" y="300"/>
                    </a:cubicBezTo>
                    <a:cubicBezTo>
                      <a:pt x="305" y="301"/>
                      <a:pt x="306" y="303"/>
                      <a:pt x="306" y="305"/>
                    </a:cubicBezTo>
                    <a:cubicBezTo>
                      <a:pt x="306" y="306"/>
                      <a:pt x="305" y="308"/>
                      <a:pt x="303" y="310"/>
                    </a:cubicBezTo>
                    <a:cubicBezTo>
                      <a:pt x="305" y="311"/>
                      <a:pt x="305" y="311"/>
                      <a:pt x="305" y="311"/>
                    </a:cubicBezTo>
                    <a:cubicBezTo>
                      <a:pt x="309" y="313"/>
                      <a:pt x="312" y="314"/>
                      <a:pt x="314" y="315"/>
                    </a:cubicBezTo>
                    <a:cubicBezTo>
                      <a:pt x="315" y="315"/>
                      <a:pt x="315" y="315"/>
                      <a:pt x="315" y="315"/>
                    </a:cubicBezTo>
                    <a:cubicBezTo>
                      <a:pt x="315" y="315"/>
                      <a:pt x="315" y="315"/>
                      <a:pt x="315" y="315"/>
                    </a:cubicBezTo>
                    <a:cubicBezTo>
                      <a:pt x="320" y="317"/>
                      <a:pt x="320" y="317"/>
                      <a:pt x="320" y="317"/>
                    </a:cubicBezTo>
                    <a:cubicBezTo>
                      <a:pt x="324" y="317"/>
                      <a:pt x="324" y="317"/>
                      <a:pt x="324" y="317"/>
                    </a:cubicBezTo>
                    <a:cubicBezTo>
                      <a:pt x="318" y="288"/>
                      <a:pt x="318" y="288"/>
                      <a:pt x="318" y="288"/>
                    </a:cubicBezTo>
                    <a:cubicBezTo>
                      <a:pt x="314" y="285"/>
                      <a:pt x="310" y="281"/>
                      <a:pt x="307" y="275"/>
                    </a:cubicBezTo>
                    <a:cubicBezTo>
                      <a:pt x="304" y="270"/>
                      <a:pt x="305" y="263"/>
                      <a:pt x="312" y="255"/>
                    </a:cubicBezTo>
                    <a:cubicBezTo>
                      <a:pt x="315" y="251"/>
                      <a:pt x="320" y="247"/>
                      <a:pt x="325" y="243"/>
                    </a:cubicBezTo>
                    <a:cubicBezTo>
                      <a:pt x="325" y="243"/>
                      <a:pt x="325" y="243"/>
                      <a:pt x="325" y="243"/>
                    </a:cubicBezTo>
                    <a:cubicBezTo>
                      <a:pt x="325" y="243"/>
                      <a:pt x="325" y="243"/>
                      <a:pt x="325" y="243"/>
                    </a:cubicBezTo>
                    <a:cubicBezTo>
                      <a:pt x="331" y="243"/>
                      <a:pt x="331" y="243"/>
                      <a:pt x="331" y="243"/>
                    </a:cubicBezTo>
                    <a:cubicBezTo>
                      <a:pt x="331" y="243"/>
                      <a:pt x="331" y="243"/>
                      <a:pt x="331" y="243"/>
                    </a:cubicBezTo>
                    <a:cubicBezTo>
                      <a:pt x="336" y="245"/>
                      <a:pt x="336" y="245"/>
                      <a:pt x="336" y="245"/>
                    </a:cubicBezTo>
                    <a:cubicBezTo>
                      <a:pt x="346" y="245"/>
                      <a:pt x="346" y="245"/>
                      <a:pt x="346" y="245"/>
                    </a:cubicBezTo>
                    <a:cubicBezTo>
                      <a:pt x="350" y="243"/>
                      <a:pt x="353" y="237"/>
                      <a:pt x="357" y="228"/>
                    </a:cubicBezTo>
                    <a:cubicBezTo>
                      <a:pt x="360" y="222"/>
                      <a:pt x="360" y="211"/>
                      <a:pt x="358" y="19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7" name="iş1ïḓè"/>
              <p:cNvSpPr/>
              <p:nvPr/>
            </p:nvSpPr>
            <p:spPr bwMode="auto">
              <a:xfrm>
                <a:off x="3788" y="1953"/>
                <a:ext cx="513" cy="322"/>
              </a:xfrm>
              <a:custGeom>
                <a:avLst/>
                <a:gdLst>
                  <a:gd name="T0" fmla="*/ 198 w 217"/>
                  <a:gd name="T1" fmla="*/ 4 h 136"/>
                  <a:gd name="T2" fmla="*/ 179 w 217"/>
                  <a:gd name="T3" fmla="*/ 6 h 136"/>
                  <a:gd name="T4" fmla="*/ 135 w 217"/>
                  <a:gd name="T5" fmla="*/ 21 h 136"/>
                  <a:gd name="T6" fmla="*/ 136 w 217"/>
                  <a:gd name="T7" fmla="*/ 30 h 136"/>
                  <a:gd name="T8" fmla="*/ 106 w 217"/>
                  <a:gd name="T9" fmla="*/ 26 h 136"/>
                  <a:gd name="T10" fmla="*/ 84 w 217"/>
                  <a:gd name="T11" fmla="*/ 0 h 136"/>
                  <a:gd name="T12" fmla="*/ 75 w 217"/>
                  <a:gd name="T13" fmla="*/ 10 h 136"/>
                  <a:gd name="T14" fmla="*/ 64 w 217"/>
                  <a:gd name="T15" fmla="*/ 4 h 136"/>
                  <a:gd name="T16" fmla="*/ 59 w 217"/>
                  <a:gd name="T17" fmla="*/ 10 h 136"/>
                  <a:gd name="T18" fmla="*/ 51 w 217"/>
                  <a:gd name="T19" fmla="*/ 12 h 136"/>
                  <a:gd name="T20" fmla="*/ 6 w 217"/>
                  <a:gd name="T21" fmla="*/ 64 h 136"/>
                  <a:gd name="T22" fmla="*/ 11 w 217"/>
                  <a:gd name="T23" fmla="*/ 76 h 136"/>
                  <a:gd name="T24" fmla="*/ 10 w 217"/>
                  <a:gd name="T25" fmla="*/ 76 h 136"/>
                  <a:gd name="T26" fmla="*/ 17 w 217"/>
                  <a:gd name="T27" fmla="*/ 103 h 136"/>
                  <a:gd name="T28" fmla="*/ 0 w 217"/>
                  <a:gd name="T29" fmla="*/ 114 h 136"/>
                  <a:gd name="T30" fmla="*/ 8 w 217"/>
                  <a:gd name="T31" fmla="*/ 122 h 136"/>
                  <a:gd name="T32" fmla="*/ 9 w 217"/>
                  <a:gd name="T33" fmla="*/ 124 h 136"/>
                  <a:gd name="T34" fmla="*/ 32 w 217"/>
                  <a:gd name="T35" fmla="*/ 136 h 136"/>
                  <a:gd name="T36" fmla="*/ 42 w 217"/>
                  <a:gd name="T37" fmla="*/ 126 h 136"/>
                  <a:gd name="T38" fmla="*/ 57 w 217"/>
                  <a:gd name="T39" fmla="*/ 119 h 136"/>
                  <a:gd name="T40" fmla="*/ 59 w 217"/>
                  <a:gd name="T41" fmla="*/ 121 h 136"/>
                  <a:gd name="T42" fmla="*/ 59 w 217"/>
                  <a:gd name="T43" fmla="*/ 122 h 136"/>
                  <a:gd name="T44" fmla="*/ 74 w 217"/>
                  <a:gd name="T45" fmla="*/ 132 h 136"/>
                  <a:gd name="T46" fmla="*/ 92 w 217"/>
                  <a:gd name="T47" fmla="*/ 126 h 136"/>
                  <a:gd name="T48" fmla="*/ 106 w 217"/>
                  <a:gd name="T49" fmla="*/ 125 h 136"/>
                  <a:gd name="T50" fmla="*/ 108 w 217"/>
                  <a:gd name="T51" fmla="*/ 124 h 136"/>
                  <a:gd name="T52" fmla="*/ 119 w 217"/>
                  <a:gd name="T53" fmla="*/ 110 h 136"/>
                  <a:gd name="T54" fmla="*/ 125 w 217"/>
                  <a:gd name="T55" fmla="*/ 106 h 136"/>
                  <a:gd name="T56" fmla="*/ 126 w 217"/>
                  <a:gd name="T57" fmla="*/ 107 h 136"/>
                  <a:gd name="T58" fmla="*/ 129 w 217"/>
                  <a:gd name="T59" fmla="*/ 108 h 136"/>
                  <a:gd name="T60" fmla="*/ 134 w 217"/>
                  <a:gd name="T61" fmla="*/ 88 h 136"/>
                  <a:gd name="T62" fmla="*/ 140 w 217"/>
                  <a:gd name="T63" fmla="*/ 86 h 136"/>
                  <a:gd name="T64" fmla="*/ 148 w 217"/>
                  <a:gd name="T65" fmla="*/ 69 h 136"/>
                  <a:gd name="T66" fmla="*/ 151 w 217"/>
                  <a:gd name="T67" fmla="*/ 60 h 136"/>
                  <a:gd name="T68" fmla="*/ 161 w 217"/>
                  <a:gd name="T69" fmla="*/ 56 h 136"/>
                  <a:gd name="T70" fmla="*/ 161 w 217"/>
                  <a:gd name="T71" fmla="*/ 54 h 136"/>
                  <a:gd name="T72" fmla="*/ 169 w 217"/>
                  <a:gd name="T73" fmla="*/ 48 h 136"/>
                  <a:gd name="T74" fmla="*/ 164 w 217"/>
                  <a:gd name="T75" fmla="*/ 47 h 136"/>
                  <a:gd name="T76" fmla="*/ 164 w 217"/>
                  <a:gd name="T77" fmla="*/ 44 h 136"/>
                  <a:gd name="T78" fmla="*/ 166 w 217"/>
                  <a:gd name="T79" fmla="*/ 43 h 136"/>
                  <a:gd name="T80" fmla="*/ 176 w 217"/>
                  <a:gd name="T81" fmla="*/ 38 h 136"/>
                  <a:gd name="T82" fmla="*/ 202 w 217"/>
                  <a:gd name="T83" fmla="*/ 20 h 136"/>
                  <a:gd name="T84" fmla="*/ 214 w 217"/>
                  <a:gd name="T85" fmla="*/ 24 h 136"/>
                  <a:gd name="T86" fmla="*/ 212 w 217"/>
                  <a:gd name="T87" fmla="*/ 14 h 136"/>
                  <a:gd name="T88" fmla="*/ 212 w 217"/>
                  <a:gd name="T89" fmla="*/ 14 h 136"/>
                  <a:gd name="T90" fmla="*/ 216 w 217"/>
                  <a:gd name="T91" fmla="*/ 6 h 136"/>
                  <a:gd name="T92" fmla="*/ 213 w 217"/>
                  <a:gd name="T93" fmla="*/ 7 h 136"/>
                  <a:gd name="T94" fmla="*/ 204 w 217"/>
                  <a:gd name="T95" fmla="*/ 8 h 136"/>
                  <a:gd name="T96" fmla="*/ 202 w 217"/>
                  <a:gd name="T97" fmla="*/ 8 h 136"/>
                  <a:gd name="T98" fmla="*/ 202 w 217"/>
                  <a:gd name="T99" fmla="*/ 6 h 136"/>
                  <a:gd name="T100" fmla="*/ 198 w 217"/>
                  <a:gd name="T101" fmla="*/ 4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17" h="136">
                    <a:moveTo>
                      <a:pt x="198" y="4"/>
                    </a:moveTo>
                    <a:cubicBezTo>
                      <a:pt x="198" y="4"/>
                      <a:pt x="198" y="4"/>
                      <a:pt x="198" y="4"/>
                    </a:cubicBezTo>
                    <a:cubicBezTo>
                      <a:pt x="198" y="6"/>
                      <a:pt x="196" y="7"/>
                      <a:pt x="194" y="7"/>
                    </a:cubicBezTo>
                    <a:cubicBezTo>
                      <a:pt x="179" y="6"/>
                      <a:pt x="179" y="6"/>
                      <a:pt x="179" y="6"/>
                    </a:cubicBezTo>
                    <a:cubicBezTo>
                      <a:pt x="168" y="4"/>
                      <a:pt x="161" y="2"/>
                      <a:pt x="157" y="0"/>
                    </a:cubicBezTo>
                    <a:cubicBezTo>
                      <a:pt x="135" y="21"/>
                      <a:pt x="135" y="21"/>
                      <a:pt x="135" y="21"/>
                    </a:cubicBezTo>
                    <a:cubicBezTo>
                      <a:pt x="136" y="30"/>
                      <a:pt x="136" y="30"/>
                      <a:pt x="136" y="30"/>
                    </a:cubicBezTo>
                    <a:cubicBezTo>
                      <a:pt x="136" y="30"/>
                      <a:pt x="136" y="30"/>
                      <a:pt x="136" y="30"/>
                    </a:cubicBezTo>
                    <a:cubicBezTo>
                      <a:pt x="134" y="31"/>
                      <a:pt x="134" y="31"/>
                      <a:pt x="134" y="31"/>
                    </a:cubicBezTo>
                    <a:cubicBezTo>
                      <a:pt x="117" y="33"/>
                      <a:pt x="108" y="32"/>
                      <a:pt x="106" y="26"/>
                    </a:cubicBezTo>
                    <a:cubicBezTo>
                      <a:pt x="104" y="1"/>
                      <a:pt x="104" y="1"/>
                      <a:pt x="104" y="1"/>
                    </a:cubicBezTo>
                    <a:cubicBezTo>
                      <a:pt x="84" y="0"/>
                      <a:pt x="84" y="0"/>
                      <a:pt x="84" y="0"/>
                    </a:cubicBezTo>
                    <a:cubicBezTo>
                      <a:pt x="76" y="18"/>
                      <a:pt x="76" y="18"/>
                      <a:pt x="76" y="18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4"/>
                      <a:pt x="74" y="0"/>
                      <a:pt x="72" y="0"/>
                    </a:cubicBezTo>
                    <a:cubicBezTo>
                      <a:pt x="64" y="4"/>
                      <a:pt x="64" y="4"/>
                      <a:pt x="64" y="4"/>
                    </a:cubicBezTo>
                    <a:cubicBezTo>
                      <a:pt x="60" y="9"/>
                      <a:pt x="60" y="9"/>
                      <a:pt x="60" y="9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51" y="12"/>
                      <a:pt x="51" y="12"/>
                      <a:pt x="51" y="12"/>
                    </a:cubicBezTo>
                    <a:cubicBezTo>
                      <a:pt x="42" y="20"/>
                      <a:pt x="34" y="27"/>
                      <a:pt x="28" y="35"/>
                    </a:cubicBezTo>
                    <a:cubicBezTo>
                      <a:pt x="6" y="64"/>
                      <a:pt x="6" y="64"/>
                      <a:pt x="6" y="64"/>
                    </a:cubicBezTo>
                    <a:cubicBezTo>
                      <a:pt x="11" y="74"/>
                      <a:pt x="11" y="74"/>
                      <a:pt x="11" y="74"/>
                    </a:cubicBezTo>
                    <a:cubicBezTo>
                      <a:pt x="11" y="76"/>
                      <a:pt x="11" y="76"/>
                      <a:pt x="11" y="76"/>
                    </a:cubicBezTo>
                    <a:cubicBezTo>
                      <a:pt x="11" y="76"/>
                      <a:pt x="11" y="76"/>
                      <a:pt x="11" y="76"/>
                    </a:cubicBezTo>
                    <a:cubicBezTo>
                      <a:pt x="10" y="76"/>
                      <a:pt x="10" y="76"/>
                      <a:pt x="10" y="76"/>
                    </a:cubicBezTo>
                    <a:cubicBezTo>
                      <a:pt x="9" y="78"/>
                      <a:pt x="10" y="82"/>
                      <a:pt x="12" y="86"/>
                    </a:cubicBezTo>
                    <a:cubicBezTo>
                      <a:pt x="15" y="91"/>
                      <a:pt x="17" y="97"/>
                      <a:pt x="17" y="103"/>
                    </a:cubicBezTo>
                    <a:cubicBezTo>
                      <a:pt x="17" y="104"/>
                      <a:pt x="17" y="104"/>
                      <a:pt x="17" y="104"/>
                    </a:cubicBezTo>
                    <a:cubicBezTo>
                      <a:pt x="0" y="114"/>
                      <a:pt x="0" y="114"/>
                      <a:pt x="0" y="114"/>
                    </a:cubicBezTo>
                    <a:cubicBezTo>
                      <a:pt x="0" y="118"/>
                      <a:pt x="0" y="118"/>
                      <a:pt x="0" y="118"/>
                    </a:cubicBezTo>
                    <a:cubicBezTo>
                      <a:pt x="8" y="122"/>
                      <a:pt x="8" y="122"/>
                      <a:pt x="8" y="122"/>
                    </a:cubicBezTo>
                    <a:cubicBezTo>
                      <a:pt x="8" y="122"/>
                      <a:pt x="9" y="123"/>
                      <a:pt x="9" y="124"/>
                    </a:cubicBezTo>
                    <a:cubicBezTo>
                      <a:pt x="9" y="124"/>
                      <a:pt x="9" y="124"/>
                      <a:pt x="9" y="124"/>
                    </a:cubicBezTo>
                    <a:cubicBezTo>
                      <a:pt x="8" y="126"/>
                      <a:pt x="12" y="129"/>
                      <a:pt x="18" y="132"/>
                    </a:cubicBezTo>
                    <a:cubicBezTo>
                      <a:pt x="32" y="136"/>
                      <a:pt x="32" y="136"/>
                      <a:pt x="32" y="136"/>
                    </a:cubicBezTo>
                    <a:cubicBezTo>
                      <a:pt x="37" y="133"/>
                      <a:pt x="37" y="133"/>
                      <a:pt x="37" y="133"/>
                    </a:cubicBezTo>
                    <a:cubicBezTo>
                      <a:pt x="42" y="126"/>
                      <a:pt x="42" y="126"/>
                      <a:pt x="42" y="126"/>
                    </a:cubicBezTo>
                    <a:cubicBezTo>
                      <a:pt x="46" y="115"/>
                      <a:pt x="46" y="115"/>
                      <a:pt x="46" y="115"/>
                    </a:cubicBezTo>
                    <a:cubicBezTo>
                      <a:pt x="57" y="119"/>
                      <a:pt x="57" y="119"/>
                      <a:pt x="57" y="119"/>
                    </a:cubicBezTo>
                    <a:cubicBezTo>
                      <a:pt x="59" y="120"/>
                      <a:pt x="59" y="120"/>
                      <a:pt x="59" y="120"/>
                    </a:cubicBezTo>
                    <a:cubicBezTo>
                      <a:pt x="59" y="121"/>
                      <a:pt x="59" y="121"/>
                      <a:pt x="59" y="121"/>
                    </a:cubicBezTo>
                    <a:cubicBezTo>
                      <a:pt x="59" y="121"/>
                      <a:pt x="59" y="121"/>
                      <a:pt x="59" y="121"/>
                    </a:cubicBezTo>
                    <a:cubicBezTo>
                      <a:pt x="59" y="122"/>
                      <a:pt x="59" y="122"/>
                      <a:pt x="59" y="122"/>
                    </a:cubicBezTo>
                    <a:cubicBezTo>
                      <a:pt x="57" y="126"/>
                      <a:pt x="58" y="130"/>
                      <a:pt x="62" y="132"/>
                    </a:cubicBezTo>
                    <a:cubicBezTo>
                      <a:pt x="74" y="132"/>
                      <a:pt x="74" y="132"/>
                      <a:pt x="74" y="132"/>
                    </a:cubicBezTo>
                    <a:cubicBezTo>
                      <a:pt x="79" y="131"/>
                      <a:pt x="82" y="130"/>
                      <a:pt x="85" y="128"/>
                    </a:cubicBezTo>
                    <a:cubicBezTo>
                      <a:pt x="86" y="126"/>
                      <a:pt x="89" y="125"/>
                      <a:pt x="92" y="126"/>
                    </a:cubicBezTo>
                    <a:cubicBezTo>
                      <a:pt x="97" y="126"/>
                      <a:pt x="101" y="128"/>
                      <a:pt x="104" y="132"/>
                    </a:cubicBezTo>
                    <a:cubicBezTo>
                      <a:pt x="106" y="125"/>
                      <a:pt x="106" y="125"/>
                      <a:pt x="106" y="125"/>
                    </a:cubicBezTo>
                    <a:cubicBezTo>
                      <a:pt x="107" y="124"/>
                      <a:pt x="107" y="124"/>
                      <a:pt x="107" y="124"/>
                    </a:cubicBezTo>
                    <a:cubicBezTo>
                      <a:pt x="108" y="124"/>
                      <a:pt x="108" y="124"/>
                      <a:pt x="108" y="124"/>
                    </a:cubicBezTo>
                    <a:cubicBezTo>
                      <a:pt x="110" y="122"/>
                      <a:pt x="111" y="120"/>
                      <a:pt x="112" y="118"/>
                    </a:cubicBezTo>
                    <a:cubicBezTo>
                      <a:pt x="114" y="115"/>
                      <a:pt x="116" y="112"/>
                      <a:pt x="119" y="110"/>
                    </a:cubicBezTo>
                    <a:cubicBezTo>
                      <a:pt x="124" y="107"/>
                      <a:pt x="124" y="107"/>
                      <a:pt x="124" y="107"/>
                    </a:cubicBezTo>
                    <a:cubicBezTo>
                      <a:pt x="125" y="106"/>
                      <a:pt x="125" y="106"/>
                      <a:pt x="125" y="106"/>
                    </a:cubicBezTo>
                    <a:cubicBezTo>
                      <a:pt x="125" y="107"/>
                      <a:pt x="125" y="107"/>
                      <a:pt x="125" y="107"/>
                    </a:cubicBezTo>
                    <a:cubicBezTo>
                      <a:pt x="126" y="107"/>
                      <a:pt x="126" y="107"/>
                      <a:pt x="126" y="107"/>
                    </a:cubicBezTo>
                    <a:cubicBezTo>
                      <a:pt x="129" y="108"/>
                      <a:pt x="129" y="108"/>
                      <a:pt x="129" y="108"/>
                    </a:cubicBezTo>
                    <a:cubicBezTo>
                      <a:pt x="129" y="108"/>
                      <a:pt x="129" y="108"/>
                      <a:pt x="129" y="108"/>
                    </a:cubicBezTo>
                    <a:cubicBezTo>
                      <a:pt x="130" y="108"/>
                      <a:pt x="130" y="108"/>
                      <a:pt x="130" y="108"/>
                    </a:cubicBezTo>
                    <a:cubicBezTo>
                      <a:pt x="134" y="88"/>
                      <a:pt x="134" y="88"/>
                      <a:pt x="134" y="88"/>
                    </a:cubicBezTo>
                    <a:cubicBezTo>
                      <a:pt x="134" y="88"/>
                      <a:pt x="134" y="88"/>
                      <a:pt x="134" y="88"/>
                    </a:cubicBezTo>
                    <a:cubicBezTo>
                      <a:pt x="140" y="86"/>
                      <a:pt x="140" y="86"/>
                      <a:pt x="140" y="86"/>
                    </a:cubicBezTo>
                    <a:cubicBezTo>
                      <a:pt x="147" y="82"/>
                      <a:pt x="150" y="78"/>
                      <a:pt x="150" y="75"/>
                    </a:cubicBezTo>
                    <a:cubicBezTo>
                      <a:pt x="148" y="69"/>
                      <a:pt x="148" y="69"/>
                      <a:pt x="148" y="69"/>
                    </a:cubicBezTo>
                    <a:cubicBezTo>
                      <a:pt x="147" y="65"/>
                      <a:pt x="147" y="62"/>
                      <a:pt x="148" y="61"/>
                    </a:cubicBezTo>
                    <a:cubicBezTo>
                      <a:pt x="149" y="60"/>
                      <a:pt x="150" y="60"/>
                      <a:pt x="151" y="60"/>
                    </a:cubicBezTo>
                    <a:cubicBezTo>
                      <a:pt x="154" y="60"/>
                      <a:pt x="157" y="60"/>
                      <a:pt x="160" y="62"/>
                    </a:cubicBezTo>
                    <a:cubicBezTo>
                      <a:pt x="161" y="56"/>
                      <a:pt x="161" y="56"/>
                      <a:pt x="161" y="56"/>
                    </a:cubicBezTo>
                    <a:cubicBezTo>
                      <a:pt x="161" y="55"/>
                      <a:pt x="161" y="55"/>
                      <a:pt x="161" y="55"/>
                    </a:cubicBezTo>
                    <a:cubicBezTo>
                      <a:pt x="161" y="54"/>
                      <a:pt x="161" y="54"/>
                      <a:pt x="161" y="54"/>
                    </a:cubicBezTo>
                    <a:cubicBezTo>
                      <a:pt x="168" y="51"/>
                      <a:pt x="168" y="51"/>
                      <a:pt x="168" y="51"/>
                    </a:cubicBezTo>
                    <a:cubicBezTo>
                      <a:pt x="169" y="48"/>
                      <a:pt x="169" y="48"/>
                      <a:pt x="169" y="48"/>
                    </a:cubicBezTo>
                    <a:cubicBezTo>
                      <a:pt x="165" y="48"/>
                      <a:pt x="165" y="48"/>
                      <a:pt x="165" y="48"/>
                    </a:cubicBezTo>
                    <a:cubicBezTo>
                      <a:pt x="164" y="47"/>
                      <a:pt x="164" y="47"/>
                      <a:pt x="164" y="47"/>
                    </a:cubicBezTo>
                    <a:cubicBezTo>
                      <a:pt x="164" y="45"/>
                      <a:pt x="164" y="45"/>
                      <a:pt x="164" y="45"/>
                    </a:cubicBezTo>
                    <a:cubicBezTo>
                      <a:pt x="164" y="44"/>
                      <a:pt x="164" y="44"/>
                      <a:pt x="164" y="44"/>
                    </a:cubicBezTo>
                    <a:cubicBezTo>
                      <a:pt x="165" y="43"/>
                      <a:pt x="165" y="43"/>
                      <a:pt x="165" y="43"/>
                    </a:cubicBezTo>
                    <a:cubicBezTo>
                      <a:pt x="166" y="43"/>
                      <a:pt x="166" y="43"/>
                      <a:pt x="166" y="43"/>
                    </a:cubicBezTo>
                    <a:cubicBezTo>
                      <a:pt x="167" y="43"/>
                      <a:pt x="167" y="43"/>
                      <a:pt x="167" y="43"/>
                    </a:cubicBezTo>
                    <a:cubicBezTo>
                      <a:pt x="170" y="43"/>
                      <a:pt x="173" y="42"/>
                      <a:pt x="176" y="38"/>
                    </a:cubicBezTo>
                    <a:cubicBezTo>
                      <a:pt x="202" y="20"/>
                      <a:pt x="202" y="20"/>
                      <a:pt x="202" y="20"/>
                    </a:cubicBezTo>
                    <a:cubicBezTo>
                      <a:pt x="202" y="20"/>
                      <a:pt x="202" y="20"/>
                      <a:pt x="202" y="20"/>
                    </a:cubicBezTo>
                    <a:cubicBezTo>
                      <a:pt x="210" y="24"/>
                      <a:pt x="210" y="24"/>
                      <a:pt x="210" y="24"/>
                    </a:cubicBezTo>
                    <a:cubicBezTo>
                      <a:pt x="214" y="24"/>
                      <a:pt x="214" y="24"/>
                      <a:pt x="214" y="24"/>
                    </a:cubicBezTo>
                    <a:cubicBezTo>
                      <a:pt x="212" y="15"/>
                      <a:pt x="212" y="15"/>
                      <a:pt x="212" y="15"/>
                    </a:cubicBezTo>
                    <a:cubicBezTo>
                      <a:pt x="212" y="14"/>
                      <a:pt x="212" y="14"/>
                      <a:pt x="212" y="14"/>
                    </a:cubicBezTo>
                    <a:cubicBezTo>
                      <a:pt x="212" y="14"/>
                      <a:pt x="212" y="14"/>
                      <a:pt x="212" y="14"/>
                    </a:cubicBezTo>
                    <a:cubicBezTo>
                      <a:pt x="212" y="14"/>
                      <a:pt x="212" y="14"/>
                      <a:pt x="212" y="14"/>
                    </a:cubicBezTo>
                    <a:cubicBezTo>
                      <a:pt x="217" y="6"/>
                      <a:pt x="217" y="6"/>
                      <a:pt x="217" y="6"/>
                    </a:cubicBezTo>
                    <a:cubicBezTo>
                      <a:pt x="216" y="6"/>
                      <a:pt x="216" y="6"/>
                      <a:pt x="216" y="6"/>
                    </a:cubicBezTo>
                    <a:cubicBezTo>
                      <a:pt x="213" y="6"/>
                      <a:pt x="213" y="6"/>
                      <a:pt x="213" y="6"/>
                    </a:cubicBezTo>
                    <a:cubicBezTo>
                      <a:pt x="213" y="7"/>
                      <a:pt x="213" y="7"/>
                      <a:pt x="213" y="7"/>
                    </a:cubicBezTo>
                    <a:cubicBezTo>
                      <a:pt x="212" y="7"/>
                      <a:pt x="212" y="7"/>
                      <a:pt x="212" y="7"/>
                    </a:cubicBezTo>
                    <a:cubicBezTo>
                      <a:pt x="204" y="8"/>
                      <a:pt x="204" y="8"/>
                      <a:pt x="204" y="8"/>
                    </a:cubicBezTo>
                    <a:cubicBezTo>
                      <a:pt x="202" y="8"/>
                      <a:pt x="202" y="8"/>
                      <a:pt x="202" y="8"/>
                    </a:cubicBezTo>
                    <a:cubicBezTo>
                      <a:pt x="202" y="8"/>
                      <a:pt x="202" y="8"/>
                      <a:pt x="202" y="8"/>
                    </a:cubicBezTo>
                    <a:cubicBezTo>
                      <a:pt x="202" y="8"/>
                      <a:pt x="202" y="8"/>
                      <a:pt x="202" y="8"/>
                    </a:cubicBezTo>
                    <a:cubicBezTo>
                      <a:pt x="202" y="6"/>
                      <a:pt x="202" y="6"/>
                      <a:pt x="202" y="6"/>
                    </a:cubicBezTo>
                    <a:cubicBezTo>
                      <a:pt x="200" y="4"/>
                      <a:pt x="200" y="4"/>
                      <a:pt x="200" y="4"/>
                    </a:cubicBezTo>
                    <a:lnTo>
                      <a:pt x="19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8" name="iSḷïḍé"/>
              <p:cNvSpPr/>
              <p:nvPr/>
            </p:nvSpPr>
            <p:spPr bwMode="auto">
              <a:xfrm>
                <a:off x="4268" y="2486"/>
                <a:ext cx="81" cy="73"/>
              </a:xfrm>
              <a:custGeom>
                <a:avLst/>
                <a:gdLst>
                  <a:gd name="T0" fmla="*/ 31 w 34"/>
                  <a:gd name="T1" fmla="*/ 17 h 31"/>
                  <a:gd name="T2" fmla="*/ 34 w 34"/>
                  <a:gd name="T3" fmla="*/ 13 h 31"/>
                  <a:gd name="T4" fmla="*/ 34 w 34"/>
                  <a:gd name="T5" fmla="*/ 13 h 31"/>
                  <a:gd name="T6" fmla="*/ 34 w 34"/>
                  <a:gd name="T7" fmla="*/ 13 h 31"/>
                  <a:gd name="T8" fmla="*/ 34 w 34"/>
                  <a:gd name="T9" fmla="*/ 13 h 31"/>
                  <a:gd name="T10" fmla="*/ 24 w 34"/>
                  <a:gd name="T11" fmla="*/ 5 h 31"/>
                  <a:gd name="T12" fmla="*/ 11 w 34"/>
                  <a:gd name="T13" fmla="*/ 1 h 31"/>
                  <a:gd name="T14" fmla="*/ 7 w 34"/>
                  <a:gd name="T15" fmla="*/ 2 h 31"/>
                  <a:gd name="T16" fmla="*/ 7 w 34"/>
                  <a:gd name="T17" fmla="*/ 11 h 31"/>
                  <a:gd name="T18" fmla="*/ 2 w 34"/>
                  <a:gd name="T19" fmla="*/ 19 h 31"/>
                  <a:gd name="T20" fmla="*/ 0 w 34"/>
                  <a:gd name="T21" fmla="*/ 21 h 31"/>
                  <a:gd name="T22" fmla="*/ 4 w 34"/>
                  <a:gd name="T23" fmla="*/ 25 h 31"/>
                  <a:gd name="T24" fmla="*/ 5 w 34"/>
                  <a:gd name="T25" fmla="*/ 25 h 31"/>
                  <a:gd name="T26" fmla="*/ 6 w 34"/>
                  <a:gd name="T27" fmla="*/ 29 h 31"/>
                  <a:gd name="T28" fmla="*/ 11 w 34"/>
                  <a:gd name="T29" fmla="*/ 31 h 31"/>
                  <a:gd name="T30" fmla="*/ 17 w 34"/>
                  <a:gd name="T31" fmla="*/ 28 h 31"/>
                  <a:gd name="T32" fmla="*/ 26 w 34"/>
                  <a:gd name="T33" fmla="*/ 30 h 31"/>
                  <a:gd name="T34" fmla="*/ 26 w 34"/>
                  <a:gd name="T35" fmla="*/ 27 h 31"/>
                  <a:gd name="T36" fmla="*/ 31 w 34"/>
                  <a:gd name="T37" fmla="*/ 1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" h="31">
                    <a:moveTo>
                      <a:pt x="31" y="17"/>
                    </a:moveTo>
                    <a:cubicBezTo>
                      <a:pt x="34" y="13"/>
                      <a:pt x="34" y="13"/>
                      <a:pt x="34" y="13"/>
                    </a:cubicBezTo>
                    <a:cubicBezTo>
                      <a:pt x="34" y="13"/>
                      <a:pt x="34" y="13"/>
                      <a:pt x="34" y="13"/>
                    </a:cubicBezTo>
                    <a:cubicBezTo>
                      <a:pt x="34" y="13"/>
                      <a:pt x="34" y="13"/>
                      <a:pt x="34" y="13"/>
                    </a:cubicBezTo>
                    <a:cubicBezTo>
                      <a:pt x="34" y="13"/>
                      <a:pt x="34" y="13"/>
                      <a:pt x="34" y="13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19" y="1"/>
                      <a:pt x="14" y="0"/>
                      <a:pt x="11" y="1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6" y="13"/>
                      <a:pt x="5" y="17"/>
                      <a:pt x="2" y="19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5" y="25"/>
                      <a:pt x="5" y="25"/>
                      <a:pt x="5" y="25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11" y="31"/>
                      <a:pt x="11" y="31"/>
                      <a:pt x="11" y="31"/>
                    </a:cubicBezTo>
                    <a:cubicBezTo>
                      <a:pt x="13" y="29"/>
                      <a:pt x="15" y="28"/>
                      <a:pt x="17" y="28"/>
                    </a:cubicBezTo>
                    <a:cubicBezTo>
                      <a:pt x="26" y="30"/>
                      <a:pt x="26" y="30"/>
                      <a:pt x="26" y="30"/>
                    </a:cubicBezTo>
                    <a:cubicBezTo>
                      <a:pt x="26" y="27"/>
                      <a:pt x="26" y="27"/>
                      <a:pt x="26" y="27"/>
                    </a:cubicBezTo>
                    <a:cubicBezTo>
                      <a:pt x="27" y="21"/>
                      <a:pt x="29" y="18"/>
                      <a:pt x="31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9" name="išḷîḑe"/>
              <p:cNvSpPr/>
              <p:nvPr/>
            </p:nvSpPr>
            <p:spPr bwMode="auto">
              <a:xfrm>
                <a:off x="3892" y="2216"/>
                <a:ext cx="447" cy="345"/>
              </a:xfrm>
              <a:custGeom>
                <a:avLst/>
                <a:gdLst>
                  <a:gd name="T0" fmla="*/ 120 w 189"/>
                  <a:gd name="T1" fmla="*/ 23 h 146"/>
                  <a:gd name="T2" fmla="*/ 85 w 189"/>
                  <a:gd name="T3" fmla="*/ 9 h 146"/>
                  <a:gd name="T4" fmla="*/ 85 w 189"/>
                  <a:gd name="T5" fmla="*/ 1 h 146"/>
                  <a:gd name="T6" fmla="*/ 82 w 189"/>
                  <a:gd name="T7" fmla="*/ 0 h 146"/>
                  <a:gd name="T8" fmla="*/ 66 w 189"/>
                  <a:gd name="T9" fmla="*/ 16 h 146"/>
                  <a:gd name="T10" fmla="*/ 58 w 189"/>
                  <a:gd name="T11" fmla="*/ 24 h 146"/>
                  <a:gd name="T12" fmla="*/ 48 w 189"/>
                  <a:gd name="T13" fmla="*/ 19 h 146"/>
                  <a:gd name="T14" fmla="*/ 31 w 189"/>
                  <a:gd name="T15" fmla="*/ 25 h 146"/>
                  <a:gd name="T16" fmla="*/ 10 w 189"/>
                  <a:gd name="T17" fmla="*/ 11 h 146"/>
                  <a:gd name="T18" fmla="*/ 2 w 189"/>
                  <a:gd name="T19" fmla="*/ 17 h 146"/>
                  <a:gd name="T20" fmla="*/ 2 w 189"/>
                  <a:gd name="T21" fmla="*/ 18 h 146"/>
                  <a:gd name="T22" fmla="*/ 0 w 189"/>
                  <a:gd name="T23" fmla="*/ 20 h 146"/>
                  <a:gd name="T24" fmla="*/ 4 w 189"/>
                  <a:gd name="T25" fmla="*/ 21 h 146"/>
                  <a:gd name="T26" fmla="*/ 5 w 189"/>
                  <a:gd name="T27" fmla="*/ 21 h 146"/>
                  <a:gd name="T28" fmla="*/ 34 w 189"/>
                  <a:gd name="T29" fmla="*/ 43 h 146"/>
                  <a:gd name="T30" fmla="*/ 62 w 189"/>
                  <a:gd name="T31" fmla="*/ 75 h 146"/>
                  <a:gd name="T32" fmla="*/ 90 w 189"/>
                  <a:gd name="T33" fmla="*/ 72 h 146"/>
                  <a:gd name="T34" fmla="*/ 91 w 189"/>
                  <a:gd name="T35" fmla="*/ 71 h 146"/>
                  <a:gd name="T36" fmla="*/ 99 w 189"/>
                  <a:gd name="T37" fmla="*/ 73 h 146"/>
                  <a:gd name="T38" fmla="*/ 100 w 189"/>
                  <a:gd name="T39" fmla="*/ 75 h 146"/>
                  <a:gd name="T40" fmla="*/ 93 w 189"/>
                  <a:gd name="T41" fmla="*/ 93 h 146"/>
                  <a:gd name="T42" fmla="*/ 84 w 189"/>
                  <a:gd name="T43" fmla="*/ 93 h 146"/>
                  <a:gd name="T44" fmla="*/ 74 w 189"/>
                  <a:gd name="T45" fmla="*/ 117 h 146"/>
                  <a:gd name="T46" fmla="*/ 89 w 189"/>
                  <a:gd name="T47" fmla="*/ 127 h 146"/>
                  <a:gd name="T48" fmla="*/ 93 w 189"/>
                  <a:gd name="T49" fmla="*/ 133 h 146"/>
                  <a:gd name="T50" fmla="*/ 100 w 189"/>
                  <a:gd name="T51" fmla="*/ 133 h 146"/>
                  <a:gd name="T52" fmla="*/ 115 w 189"/>
                  <a:gd name="T53" fmla="*/ 139 h 146"/>
                  <a:gd name="T54" fmla="*/ 118 w 189"/>
                  <a:gd name="T55" fmla="*/ 143 h 146"/>
                  <a:gd name="T56" fmla="*/ 132 w 189"/>
                  <a:gd name="T57" fmla="*/ 144 h 146"/>
                  <a:gd name="T58" fmla="*/ 152 w 189"/>
                  <a:gd name="T59" fmla="*/ 143 h 146"/>
                  <a:gd name="T60" fmla="*/ 159 w 189"/>
                  <a:gd name="T61" fmla="*/ 139 h 146"/>
                  <a:gd name="T62" fmla="*/ 158 w 189"/>
                  <a:gd name="T63" fmla="*/ 131 h 146"/>
                  <a:gd name="T64" fmla="*/ 162 w 189"/>
                  <a:gd name="T65" fmla="*/ 119 h 146"/>
                  <a:gd name="T66" fmla="*/ 170 w 189"/>
                  <a:gd name="T67" fmla="*/ 111 h 146"/>
                  <a:gd name="T68" fmla="*/ 186 w 189"/>
                  <a:gd name="T69" fmla="*/ 111 h 146"/>
                  <a:gd name="T70" fmla="*/ 181 w 189"/>
                  <a:gd name="T71" fmla="*/ 98 h 146"/>
                  <a:gd name="T72" fmla="*/ 174 w 189"/>
                  <a:gd name="T73" fmla="*/ 97 h 146"/>
                  <a:gd name="T74" fmla="*/ 174 w 189"/>
                  <a:gd name="T75" fmla="*/ 97 h 146"/>
                  <a:gd name="T76" fmla="*/ 156 w 189"/>
                  <a:gd name="T77" fmla="*/ 86 h 146"/>
                  <a:gd name="T78" fmla="*/ 147 w 189"/>
                  <a:gd name="T79" fmla="*/ 83 h 146"/>
                  <a:gd name="T80" fmla="*/ 132 w 189"/>
                  <a:gd name="T81" fmla="*/ 43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89" h="146">
                    <a:moveTo>
                      <a:pt x="132" y="43"/>
                    </a:moveTo>
                    <a:cubicBezTo>
                      <a:pt x="128" y="39"/>
                      <a:pt x="124" y="33"/>
                      <a:pt x="120" y="23"/>
                    </a:cubicBezTo>
                    <a:cubicBezTo>
                      <a:pt x="109" y="23"/>
                      <a:pt x="102" y="21"/>
                      <a:pt x="99" y="17"/>
                    </a:cubicBezTo>
                    <a:cubicBezTo>
                      <a:pt x="96" y="13"/>
                      <a:pt x="92" y="11"/>
                      <a:pt x="85" y="9"/>
                    </a:cubicBezTo>
                    <a:cubicBezTo>
                      <a:pt x="83" y="8"/>
                      <a:pt x="83" y="8"/>
                      <a:pt x="83" y="8"/>
                    </a:cubicBezTo>
                    <a:cubicBezTo>
                      <a:pt x="85" y="1"/>
                      <a:pt x="85" y="1"/>
                      <a:pt x="85" y="1"/>
                    </a:cubicBezTo>
                    <a:cubicBezTo>
                      <a:pt x="84" y="1"/>
                      <a:pt x="84" y="1"/>
                      <a:pt x="84" y="1"/>
                    </a:cubicBezTo>
                    <a:cubicBezTo>
                      <a:pt x="82" y="0"/>
                      <a:pt x="82" y="0"/>
                      <a:pt x="82" y="0"/>
                    </a:cubicBezTo>
                    <a:cubicBezTo>
                      <a:pt x="77" y="3"/>
                      <a:pt x="74" y="5"/>
                      <a:pt x="72" y="8"/>
                    </a:cubicBezTo>
                    <a:cubicBezTo>
                      <a:pt x="71" y="11"/>
                      <a:pt x="69" y="14"/>
                      <a:pt x="66" y="16"/>
                    </a:cubicBezTo>
                    <a:cubicBezTo>
                      <a:pt x="64" y="23"/>
                      <a:pt x="62" y="26"/>
                      <a:pt x="60" y="26"/>
                    </a:cubicBezTo>
                    <a:cubicBezTo>
                      <a:pt x="59" y="26"/>
                      <a:pt x="58" y="25"/>
                      <a:pt x="58" y="24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2" y="20"/>
                      <a:pt x="50" y="19"/>
                      <a:pt x="48" y="19"/>
                    </a:cubicBezTo>
                    <a:cubicBezTo>
                      <a:pt x="44" y="20"/>
                      <a:pt x="44" y="20"/>
                      <a:pt x="44" y="20"/>
                    </a:cubicBezTo>
                    <a:cubicBezTo>
                      <a:pt x="41" y="23"/>
                      <a:pt x="37" y="25"/>
                      <a:pt x="31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1" y="22"/>
                      <a:pt x="9" y="17"/>
                      <a:pt x="10" y="11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12" y="31"/>
                      <a:pt x="17" y="37"/>
                      <a:pt x="20" y="38"/>
                    </a:cubicBezTo>
                    <a:cubicBezTo>
                      <a:pt x="21" y="39"/>
                      <a:pt x="26" y="41"/>
                      <a:pt x="34" y="43"/>
                    </a:cubicBezTo>
                    <a:cubicBezTo>
                      <a:pt x="49" y="48"/>
                      <a:pt x="49" y="48"/>
                      <a:pt x="49" y="48"/>
                    </a:cubicBezTo>
                    <a:cubicBezTo>
                      <a:pt x="53" y="50"/>
                      <a:pt x="58" y="59"/>
                      <a:pt x="62" y="75"/>
                    </a:cubicBezTo>
                    <a:cubicBezTo>
                      <a:pt x="69" y="79"/>
                      <a:pt x="73" y="81"/>
                      <a:pt x="76" y="81"/>
                    </a:cubicBezTo>
                    <a:cubicBezTo>
                      <a:pt x="78" y="79"/>
                      <a:pt x="83" y="77"/>
                      <a:pt x="90" y="72"/>
                    </a:cubicBezTo>
                    <a:cubicBezTo>
                      <a:pt x="90" y="72"/>
                      <a:pt x="90" y="72"/>
                      <a:pt x="90" y="72"/>
                    </a:cubicBezTo>
                    <a:cubicBezTo>
                      <a:pt x="91" y="71"/>
                      <a:pt x="91" y="71"/>
                      <a:pt x="91" y="71"/>
                    </a:cubicBezTo>
                    <a:cubicBezTo>
                      <a:pt x="92" y="72"/>
                      <a:pt x="92" y="72"/>
                      <a:pt x="92" y="72"/>
                    </a:cubicBezTo>
                    <a:cubicBezTo>
                      <a:pt x="99" y="73"/>
                      <a:pt x="99" y="73"/>
                      <a:pt x="99" y="73"/>
                    </a:cubicBezTo>
                    <a:cubicBezTo>
                      <a:pt x="100" y="73"/>
                      <a:pt x="100" y="73"/>
                      <a:pt x="100" y="73"/>
                    </a:cubicBezTo>
                    <a:cubicBezTo>
                      <a:pt x="100" y="75"/>
                      <a:pt x="100" y="75"/>
                      <a:pt x="100" y="75"/>
                    </a:cubicBezTo>
                    <a:cubicBezTo>
                      <a:pt x="99" y="76"/>
                      <a:pt x="99" y="76"/>
                      <a:pt x="99" y="76"/>
                    </a:cubicBezTo>
                    <a:cubicBezTo>
                      <a:pt x="97" y="85"/>
                      <a:pt x="95" y="91"/>
                      <a:pt x="93" y="93"/>
                    </a:cubicBezTo>
                    <a:cubicBezTo>
                      <a:pt x="84" y="93"/>
                      <a:pt x="84" y="93"/>
                      <a:pt x="84" y="93"/>
                    </a:cubicBezTo>
                    <a:cubicBezTo>
                      <a:pt x="84" y="93"/>
                      <a:pt x="84" y="93"/>
                      <a:pt x="84" y="93"/>
                    </a:cubicBezTo>
                    <a:cubicBezTo>
                      <a:pt x="84" y="97"/>
                      <a:pt x="81" y="103"/>
                      <a:pt x="76" y="111"/>
                    </a:cubicBezTo>
                    <a:cubicBezTo>
                      <a:pt x="74" y="113"/>
                      <a:pt x="74" y="115"/>
                      <a:pt x="74" y="117"/>
                    </a:cubicBezTo>
                    <a:cubicBezTo>
                      <a:pt x="83" y="123"/>
                      <a:pt x="83" y="123"/>
                      <a:pt x="83" y="123"/>
                    </a:cubicBezTo>
                    <a:cubicBezTo>
                      <a:pt x="85" y="126"/>
                      <a:pt x="87" y="127"/>
                      <a:pt x="89" y="127"/>
                    </a:cubicBezTo>
                    <a:cubicBezTo>
                      <a:pt x="91" y="127"/>
                      <a:pt x="91" y="127"/>
                      <a:pt x="91" y="127"/>
                    </a:cubicBezTo>
                    <a:cubicBezTo>
                      <a:pt x="93" y="133"/>
                      <a:pt x="93" y="133"/>
                      <a:pt x="93" y="133"/>
                    </a:cubicBezTo>
                    <a:cubicBezTo>
                      <a:pt x="97" y="135"/>
                      <a:pt x="97" y="135"/>
                      <a:pt x="97" y="135"/>
                    </a:cubicBezTo>
                    <a:cubicBezTo>
                      <a:pt x="100" y="133"/>
                      <a:pt x="100" y="133"/>
                      <a:pt x="100" y="133"/>
                    </a:cubicBezTo>
                    <a:cubicBezTo>
                      <a:pt x="101" y="131"/>
                      <a:pt x="102" y="131"/>
                      <a:pt x="104" y="131"/>
                    </a:cubicBezTo>
                    <a:cubicBezTo>
                      <a:pt x="108" y="131"/>
                      <a:pt x="111" y="133"/>
                      <a:pt x="115" y="139"/>
                    </a:cubicBezTo>
                    <a:cubicBezTo>
                      <a:pt x="115" y="139"/>
                      <a:pt x="115" y="139"/>
                      <a:pt x="115" y="139"/>
                    </a:cubicBezTo>
                    <a:cubicBezTo>
                      <a:pt x="118" y="143"/>
                      <a:pt x="118" y="143"/>
                      <a:pt x="118" y="143"/>
                    </a:cubicBezTo>
                    <a:cubicBezTo>
                      <a:pt x="119" y="143"/>
                      <a:pt x="119" y="143"/>
                      <a:pt x="119" y="143"/>
                    </a:cubicBezTo>
                    <a:cubicBezTo>
                      <a:pt x="121" y="141"/>
                      <a:pt x="126" y="142"/>
                      <a:pt x="132" y="144"/>
                    </a:cubicBezTo>
                    <a:cubicBezTo>
                      <a:pt x="142" y="146"/>
                      <a:pt x="142" y="146"/>
                      <a:pt x="142" y="146"/>
                    </a:cubicBezTo>
                    <a:cubicBezTo>
                      <a:pt x="152" y="143"/>
                      <a:pt x="152" y="143"/>
                      <a:pt x="152" y="143"/>
                    </a:cubicBezTo>
                    <a:cubicBezTo>
                      <a:pt x="156" y="141"/>
                      <a:pt x="156" y="141"/>
                      <a:pt x="156" y="141"/>
                    </a:cubicBezTo>
                    <a:cubicBezTo>
                      <a:pt x="159" y="139"/>
                      <a:pt x="159" y="139"/>
                      <a:pt x="159" y="139"/>
                    </a:cubicBezTo>
                    <a:cubicBezTo>
                      <a:pt x="156" y="136"/>
                      <a:pt x="156" y="136"/>
                      <a:pt x="156" y="136"/>
                    </a:cubicBezTo>
                    <a:cubicBezTo>
                      <a:pt x="156" y="135"/>
                      <a:pt x="156" y="133"/>
                      <a:pt x="158" y="131"/>
                    </a:cubicBezTo>
                    <a:cubicBezTo>
                      <a:pt x="161" y="129"/>
                      <a:pt x="162" y="127"/>
                      <a:pt x="162" y="124"/>
                    </a:cubicBezTo>
                    <a:cubicBezTo>
                      <a:pt x="162" y="119"/>
                      <a:pt x="162" y="119"/>
                      <a:pt x="162" y="119"/>
                    </a:cubicBezTo>
                    <a:cubicBezTo>
                      <a:pt x="162" y="117"/>
                      <a:pt x="162" y="115"/>
                      <a:pt x="163" y="115"/>
                    </a:cubicBezTo>
                    <a:cubicBezTo>
                      <a:pt x="164" y="113"/>
                      <a:pt x="166" y="112"/>
                      <a:pt x="170" y="111"/>
                    </a:cubicBezTo>
                    <a:cubicBezTo>
                      <a:pt x="175" y="111"/>
                      <a:pt x="181" y="113"/>
                      <a:pt x="189" y="119"/>
                    </a:cubicBezTo>
                    <a:cubicBezTo>
                      <a:pt x="186" y="111"/>
                      <a:pt x="186" y="111"/>
                      <a:pt x="186" y="111"/>
                    </a:cubicBezTo>
                    <a:cubicBezTo>
                      <a:pt x="182" y="105"/>
                      <a:pt x="182" y="105"/>
                      <a:pt x="182" y="105"/>
                    </a:cubicBezTo>
                    <a:cubicBezTo>
                      <a:pt x="181" y="98"/>
                      <a:pt x="181" y="98"/>
                      <a:pt x="181" y="98"/>
                    </a:cubicBezTo>
                    <a:cubicBezTo>
                      <a:pt x="174" y="97"/>
                      <a:pt x="174" y="97"/>
                      <a:pt x="174" y="97"/>
                    </a:cubicBezTo>
                    <a:cubicBezTo>
                      <a:pt x="174" y="97"/>
                      <a:pt x="174" y="97"/>
                      <a:pt x="174" y="97"/>
                    </a:cubicBezTo>
                    <a:cubicBezTo>
                      <a:pt x="174" y="97"/>
                      <a:pt x="174" y="97"/>
                      <a:pt x="174" y="97"/>
                    </a:cubicBezTo>
                    <a:cubicBezTo>
                      <a:pt x="174" y="97"/>
                      <a:pt x="174" y="97"/>
                      <a:pt x="174" y="97"/>
                    </a:cubicBezTo>
                    <a:cubicBezTo>
                      <a:pt x="174" y="97"/>
                      <a:pt x="174" y="97"/>
                      <a:pt x="174" y="97"/>
                    </a:cubicBezTo>
                    <a:cubicBezTo>
                      <a:pt x="156" y="86"/>
                      <a:pt x="156" y="86"/>
                      <a:pt x="156" y="86"/>
                    </a:cubicBezTo>
                    <a:cubicBezTo>
                      <a:pt x="147" y="85"/>
                      <a:pt x="147" y="85"/>
                      <a:pt x="147" y="85"/>
                    </a:cubicBezTo>
                    <a:cubicBezTo>
                      <a:pt x="147" y="83"/>
                      <a:pt x="147" y="83"/>
                      <a:pt x="147" y="83"/>
                    </a:cubicBezTo>
                    <a:cubicBezTo>
                      <a:pt x="146" y="73"/>
                      <a:pt x="146" y="73"/>
                      <a:pt x="146" y="73"/>
                    </a:cubicBezTo>
                    <a:cubicBezTo>
                      <a:pt x="140" y="57"/>
                      <a:pt x="136" y="46"/>
                      <a:pt x="132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0" name="íṥḷïḓe"/>
              <p:cNvSpPr/>
              <p:nvPr/>
            </p:nvSpPr>
            <p:spPr bwMode="auto">
              <a:xfrm>
                <a:off x="3658" y="1555"/>
                <a:ext cx="416" cy="594"/>
              </a:xfrm>
              <a:custGeom>
                <a:avLst/>
                <a:gdLst>
                  <a:gd name="T0" fmla="*/ 158 w 176"/>
                  <a:gd name="T1" fmla="*/ 74 h 251"/>
                  <a:gd name="T2" fmla="*/ 140 w 176"/>
                  <a:gd name="T3" fmla="*/ 69 h 251"/>
                  <a:gd name="T4" fmla="*/ 139 w 176"/>
                  <a:gd name="T5" fmla="*/ 52 h 251"/>
                  <a:gd name="T6" fmla="*/ 134 w 176"/>
                  <a:gd name="T7" fmla="*/ 46 h 251"/>
                  <a:gd name="T8" fmla="*/ 117 w 176"/>
                  <a:gd name="T9" fmla="*/ 38 h 251"/>
                  <a:gd name="T10" fmla="*/ 117 w 176"/>
                  <a:gd name="T11" fmla="*/ 24 h 251"/>
                  <a:gd name="T12" fmla="*/ 113 w 176"/>
                  <a:gd name="T13" fmla="*/ 20 h 251"/>
                  <a:gd name="T14" fmla="*/ 105 w 176"/>
                  <a:gd name="T15" fmla="*/ 15 h 251"/>
                  <a:gd name="T16" fmla="*/ 100 w 176"/>
                  <a:gd name="T17" fmla="*/ 0 h 251"/>
                  <a:gd name="T18" fmla="*/ 89 w 176"/>
                  <a:gd name="T19" fmla="*/ 8 h 251"/>
                  <a:gd name="T20" fmla="*/ 78 w 176"/>
                  <a:gd name="T21" fmla="*/ 24 h 251"/>
                  <a:gd name="T22" fmla="*/ 71 w 176"/>
                  <a:gd name="T23" fmla="*/ 33 h 251"/>
                  <a:gd name="T24" fmla="*/ 59 w 176"/>
                  <a:gd name="T25" fmla="*/ 39 h 251"/>
                  <a:gd name="T26" fmla="*/ 45 w 176"/>
                  <a:gd name="T27" fmla="*/ 39 h 251"/>
                  <a:gd name="T28" fmla="*/ 32 w 176"/>
                  <a:gd name="T29" fmla="*/ 50 h 251"/>
                  <a:gd name="T30" fmla="*/ 24 w 176"/>
                  <a:gd name="T31" fmla="*/ 45 h 251"/>
                  <a:gd name="T32" fmla="*/ 17 w 176"/>
                  <a:gd name="T33" fmla="*/ 32 h 251"/>
                  <a:gd name="T34" fmla="*/ 8 w 176"/>
                  <a:gd name="T35" fmla="*/ 48 h 251"/>
                  <a:gd name="T36" fmla="*/ 7 w 176"/>
                  <a:gd name="T37" fmla="*/ 48 h 251"/>
                  <a:gd name="T38" fmla="*/ 15 w 176"/>
                  <a:gd name="T39" fmla="*/ 84 h 251"/>
                  <a:gd name="T40" fmla="*/ 18 w 176"/>
                  <a:gd name="T41" fmla="*/ 94 h 251"/>
                  <a:gd name="T42" fmla="*/ 6 w 176"/>
                  <a:gd name="T43" fmla="*/ 100 h 251"/>
                  <a:gd name="T44" fmla="*/ 24 w 176"/>
                  <a:gd name="T45" fmla="*/ 120 h 251"/>
                  <a:gd name="T46" fmla="*/ 24 w 176"/>
                  <a:gd name="T47" fmla="*/ 120 h 251"/>
                  <a:gd name="T48" fmla="*/ 19 w 176"/>
                  <a:gd name="T49" fmla="*/ 140 h 251"/>
                  <a:gd name="T50" fmla="*/ 8 w 176"/>
                  <a:gd name="T51" fmla="*/ 147 h 251"/>
                  <a:gd name="T52" fmla="*/ 18 w 176"/>
                  <a:gd name="T53" fmla="*/ 179 h 251"/>
                  <a:gd name="T54" fmla="*/ 24 w 176"/>
                  <a:gd name="T55" fmla="*/ 189 h 251"/>
                  <a:gd name="T56" fmla="*/ 16 w 176"/>
                  <a:gd name="T57" fmla="*/ 208 h 251"/>
                  <a:gd name="T58" fmla="*/ 10 w 176"/>
                  <a:gd name="T59" fmla="*/ 225 h 251"/>
                  <a:gd name="T60" fmla="*/ 11 w 176"/>
                  <a:gd name="T61" fmla="*/ 238 h 251"/>
                  <a:gd name="T62" fmla="*/ 13 w 176"/>
                  <a:gd name="T63" fmla="*/ 241 h 251"/>
                  <a:gd name="T64" fmla="*/ 14 w 176"/>
                  <a:gd name="T65" fmla="*/ 244 h 251"/>
                  <a:gd name="T66" fmla="*/ 14 w 176"/>
                  <a:gd name="T67" fmla="*/ 244 h 251"/>
                  <a:gd name="T68" fmla="*/ 47 w 176"/>
                  <a:gd name="T69" fmla="*/ 248 h 251"/>
                  <a:gd name="T70" fmla="*/ 56 w 176"/>
                  <a:gd name="T71" fmla="*/ 232 h 251"/>
                  <a:gd name="T72" fmla="*/ 104 w 176"/>
                  <a:gd name="T73" fmla="*/ 176 h 251"/>
                  <a:gd name="T74" fmla="*/ 125 w 176"/>
                  <a:gd name="T75" fmla="*/ 164 h 251"/>
                  <a:gd name="T76" fmla="*/ 117 w 176"/>
                  <a:gd name="T77" fmla="*/ 156 h 251"/>
                  <a:gd name="T78" fmla="*/ 115 w 176"/>
                  <a:gd name="T79" fmla="*/ 147 h 251"/>
                  <a:gd name="T80" fmla="*/ 87 w 176"/>
                  <a:gd name="T81" fmla="*/ 119 h 251"/>
                  <a:gd name="T82" fmla="*/ 61 w 176"/>
                  <a:gd name="T83" fmla="*/ 114 h 251"/>
                  <a:gd name="T84" fmla="*/ 51 w 176"/>
                  <a:gd name="T85" fmla="*/ 100 h 251"/>
                  <a:gd name="T86" fmla="*/ 67 w 176"/>
                  <a:gd name="T87" fmla="*/ 74 h 251"/>
                  <a:gd name="T88" fmla="*/ 71 w 176"/>
                  <a:gd name="T89" fmla="*/ 61 h 251"/>
                  <a:gd name="T90" fmla="*/ 104 w 176"/>
                  <a:gd name="T91" fmla="*/ 67 h 251"/>
                  <a:gd name="T92" fmla="*/ 101 w 176"/>
                  <a:gd name="T93" fmla="*/ 80 h 251"/>
                  <a:gd name="T94" fmla="*/ 120 w 176"/>
                  <a:gd name="T95" fmla="*/ 95 h 251"/>
                  <a:gd name="T96" fmla="*/ 150 w 176"/>
                  <a:gd name="T97" fmla="*/ 122 h 251"/>
                  <a:gd name="T98" fmla="*/ 166 w 176"/>
                  <a:gd name="T99" fmla="*/ 102 h 251"/>
                  <a:gd name="T100" fmla="*/ 168 w 176"/>
                  <a:gd name="T101" fmla="*/ 92 h 251"/>
                  <a:gd name="T102" fmla="*/ 175 w 176"/>
                  <a:gd name="T103" fmla="*/ 87 h 251"/>
                  <a:gd name="T104" fmla="*/ 163 w 176"/>
                  <a:gd name="T105" fmla="*/ 78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76" h="251">
                    <a:moveTo>
                      <a:pt x="162" y="76"/>
                    </a:moveTo>
                    <a:cubicBezTo>
                      <a:pt x="159" y="74"/>
                      <a:pt x="159" y="74"/>
                      <a:pt x="159" y="74"/>
                    </a:cubicBezTo>
                    <a:cubicBezTo>
                      <a:pt x="159" y="74"/>
                      <a:pt x="159" y="74"/>
                      <a:pt x="159" y="74"/>
                    </a:cubicBezTo>
                    <a:cubicBezTo>
                      <a:pt x="158" y="74"/>
                      <a:pt x="158" y="74"/>
                      <a:pt x="158" y="74"/>
                    </a:cubicBezTo>
                    <a:cubicBezTo>
                      <a:pt x="156" y="72"/>
                      <a:pt x="156" y="72"/>
                      <a:pt x="156" y="72"/>
                    </a:cubicBezTo>
                    <a:cubicBezTo>
                      <a:pt x="145" y="68"/>
                      <a:pt x="145" y="68"/>
                      <a:pt x="145" y="68"/>
                    </a:cubicBezTo>
                    <a:cubicBezTo>
                      <a:pt x="142" y="68"/>
                      <a:pt x="142" y="68"/>
                      <a:pt x="142" y="68"/>
                    </a:cubicBezTo>
                    <a:cubicBezTo>
                      <a:pt x="140" y="69"/>
                      <a:pt x="140" y="69"/>
                      <a:pt x="140" y="69"/>
                    </a:cubicBezTo>
                    <a:cubicBezTo>
                      <a:pt x="135" y="61"/>
                      <a:pt x="135" y="61"/>
                      <a:pt x="135" y="61"/>
                    </a:cubicBezTo>
                    <a:cubicBezTo>
                      <a:pt x="136" y="60"/>
                      <a:pt x="136" y="60"/>
                      <a:pt x="136" y="60"/>
                    </a:cubicBezTo>
                    <a:cubicBezTo>
                      <a:pt x="139" y="56"/>
                      <a:pt x="139" y="56"/>
                      <a:pt x="139" y="56"/>
                    </a:cubicBezTo>
                    <a:cubicBezTo>
                      <a:pt x="139" y="52"/>
                      <a:pt x="139" y="52"/>
                      <a:pt x="139" y="52"/>
                    </a:cubicBezTo>
                    <a:cubicBezTo>
                      <a:pt x="139" y="51"/>
                      <a:pt x="139" y="51"/>
                      <a:pt x="139" y="51"/>
                    </a:cubicBezTo>
                    <a:cubicBezTo>
                      <a:pt x="141" y="48"/>
                      <a:pt x="141" y="48"/>
                      <a:pt x="141" y="48"/>
                    </a:cubicBezTo>
                    <a:cubicBezTo>
                      <a:pt x="140" y="47"/>
                      <a:pt x="140" y="47"/>
                      <a:pt x="140" y="47"/>
                    </a:cubicBezTo>
                    <a:cubicBezTo>
                      <a:pt x="134" y="46"/>
                      <a:pt x="134" y="46"/>
                      <a:pt x="134" y="46"/>
                    </a:cubicBezTo>
                    <a:cubicBezTo>
                      <a:pt x="134" y="46"/>
                      <a:pt x="134" y="46"/>
                      <a:pt x="134" y="46"/>
                    </a:cubicBezTo>
                    <a:cubicBezTo>
                      <a:pt x="123" y="44"/>
                      <a:pt x="123" y="44"/>
                      <a:pt x="123" y="44"/>
                    </a:cubicBezTo>
                    <a:cubicBezTo>
                      <a:pt x="123" y="44"/>
                      <a:pt x="123" y="44"/>
                      <a:pt x="123" y="44"/>
                    </a:cubicBezTo>
                    <a:cubicBezTo>
                      <a:pt x="117" y="38"/>
                      <a:pt x="117" y="38"/>
                      <a:pt x="117" y="38"/>
                    </a:cubicBezTo>
                    <a:cubicBezTo>
                      <a:pt x="117" y="38"/>
                      <a:pt x="117" y="38"/>
                      <a:pt x="117" y="38"/>
                    </a:cubicBezTo>
                    <a:cubicBezTo>
                      <a:pt x="115" y="34"/>
                      <a:pt x="115" y="34"/>
                      <a:pt x="115" y="34"/>
                    </a:cubicBezTo>
                    <a:cubicBezTo>
                      <a:pt x="114" y="32"/>
                      <a:pt x="114" y="32"/>
                      <a:pt x="114" y="32"/>
                    </a:cubicBezTo>
                    <a:cubicBezTo>
                      <a:pt x="117" y="24"/>
                      <a:pt x="117" y="24"/>
                      <a:pt x="117" y="24"/>
                    </a:cubicBezTo>
                    <a:cubicBezTo>
                      <a:pt x="117" y="18"/>
                      <a:pt x="117" y="18"/>
                      <a:pt x="117" y="18"/>
                    </a:cubicBezTo>
                    <a:cubicBezTo>
                      <a:pt x="117" y="16"/>
                      <a:pt x="117" y="16"/>
                      <a:pt x="117" y="16"/>
                    </a:cubicBezTo>
                    <a:cubicBezTo>
                      <a:pt x="114" y="20"/>
                      <a:pt x="114" y="20"/>
                      <a:pt x="114" y="20"/>
                    </a:cubicBezTo>
                    <a:cubicBezTo>
                      <a:pt x="113" y="20"/>
                      <a:pt x="113" y="20"/>
                      <a:pt x="113" y="20"/>
                    </a:cubicBezTo>
                    <a:cubicBezTo>
                      <a:pt x="113" y="21"/>
                      <a:pt x="113" y="21"/>
                      <a:pt x="113" y="21"/>
                    </a:cubicBezTo>
                    <a:cubicBezTo>
                      <a:pt x="112" y="20"/>
                      <a:pt x="112" y="20"/>
                      <a:pt x="112" y="20"/>
                    </a:cubicBezTo>
                    <a:cubicBezTo>
                      <a:pt x="111" y="20"/>
                      <a:pt x="111" y="20"/>
                      <a:pt x="111" y="20"/>
                    </a:cubicBezTo>
                    <a:cubicBezTo>
                      <a:pt x="105" y="15"/>
                      <a:pt x="105" y="15"/>
                      <a:pt x="105" y="15"/>
                    </a:cubicBezTo>
                    <a:cubicBezTo>
                      <a:pt x="104" y="14"/>
                      <a:pt x="104" y="14"/>
                      <a:pt x="104" y="14"/>
                    </a:cubicBezTo>
                    <a:cubicBezTo>
                      <a:pt x="104" y="13"/>
                      <a:pt x="104" y="13"/>
                      <a:pt x="104" y="13"/>
                    </a:cubicBezTo>
                    <a:cubicBezTo>
                      <a:pt x="103" y="4"/>
                      <a:pt x="103" y="4"/>
                      <a:pt x="103" y="4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0" y="7"/>
                      <a:pt x="90" y="7"/>
                      <a:pt x="90" y="7"/>
                    </a:cubicBezTo>
                    <a:cubicBezTo>
                      <a:pt x="90" y="8"/>
                      <a:pt x="90" y="8"/>
                      <a:pt x="90" y="8"/>
                    </a:cubicBezTo>
                    <a:cubicBezTo>
                      <a:pt x="89" y="8"/>
                      <a:pt x="89" y="8"/>
                      <a:pt x="89" y="8"/>
                    </a:cubicBezTo>
                    <a:cubicBezTo>
                      <a:pt x="80" y="6"/>
                      <a:pt x="80" y="6"/>
                      <a:pt x="80" y="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24"/>
                      <a:pt x="78" y="24"/>
                      <a:pt x="78" y="24"/>
                    </a:cubicBezTo>
                    <a:cubicBezTo>
                      <a:pt x="78" y="24"/>
                      <a:pt x="78" y="24"/>
                      <a:pt x="78" y="24"/>
                    </a:cubicBezTo>
                    <a:cubicBezTo>
                      <a:pt x="73" y="32"/>
                      <a:pt x="73" y="32"/>
                      <a:pt x="73" y="32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2" y="33"/>
                      <a:pt x="72" y="33"/>
                      <a:pt x="72" y="33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65" y="34"/>
                      <a:pt x="65" y="34"/>
                      <a:pt x="65" y="34"/>
                    </a:cubicBezTo>
                    <a:cubicBezTo>
                      <a:pt x="59" y="38"/>
                      <a:pt x="59" y="38"/>
                      <a:pt x="59" y="38"/>
                    </a:cubicBezTo>
                    <a:cubicBezTo>
                      <a:pt x="59" y="39"/>
                      <a:pt x="59" y="39"/>
                      <a:pt x="59" y="39"/>
                    </a:cubicBezTo>
                    <a:cubicBezTo>
                      <a:pt x="59" y="39"/>
                      <a:pt x="59" y="39"/>
                      <a:pt x="59" y="39"/>
                    </a:cubicBezTo>
                    <a:cubicBezTo>
                      <a:pt x="58" y="39"/>
                      <a:pt x="58" y="39"/>
                      <a:pt x="58" y="39"/>
                    </a:cubicBezTo>
                    <a:cubicBezTo>
                      <a:pt x="57" y="39"/>
                      <a:pt x="57" y="39"/>
                      <a:pt x="57" y="39"/>
                    </a:cubicBezTo>
                    <a:cubicBezTo>
                      <a:pt x="46" y="35"/>
                      <a:pt x="46" y="35"/>
                      <a:pt x="46" y="35"/>
                    </a:cubicBezTo>
                    <a:cubicBezTo>
                      <a:pt x="45" y="39"/>
                      <a:pt x="45" y="39"/>
                      <a:pt x="45" y="39"/>
                    </a:cubicBezTo>
                    <a:cubicBezTo>
                      <a:pt x="45" y="40"/>
                      <a:pt x="45" y="40"/>
                      <a:pt x="45" y="40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39" y="49"/>
                      <a:pt x="38" y="50"/>
                      <a:pt x="37" y="50"/>
                    </a:cubicBezTo>
                    <a:cubicBezTo>
                      <a:pt x="32" y="50"/>
                      <a:pt x="32" y="50"/>
                      <a:pt x="32" y="50"/>
                    </a:cubicBezTo>
                    <a:cubicBezTo>
                      <a:pt x="25" y="47"/>
                      <a:pt x="25" y="47"/>
                      <a:pt x="25" y="47"/>
                    </a:cubicBezTo>
                    <a:cubicBezTo>
                      <a:pt x="24" y="46"/>
                      <a:pt x="24" y="46"/>
                      <a:pt x="24" y="46"/>
                    </a:cubicBezTo>
                    <a:cubicBezTo>
                      <a:pt x="24" y="46"/>
                      <a:pt x="24" y="46"/>
                      <a:pt x="24" y="46"/>
                    </a:cubicBezTo>
                    <a:cubicBezTo>
                      <a:pt x="24" y="45"/>
                      <a:pt x="24" y="45"/>
                      <a:pt x="24" y="45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8" y="48"/>
                      <a:pt x="8" y="48"/>
                      <a:pt x="8" y="48"/>
                    </a:cubicBezTo>
                    <a:cubicBezTo>
                      <a:pt x="8" y="48"/>
                      <a:pt x="8" y="48"/>
                      <a:pt x="8" y="48"/>
                    </a:cubicBezTo>
                    <a:cubicBezTo>
                      <a:pt x="8" y="48"/>
                      <a:pt x="8" y="48"/>
                      <a:pt x="8" y="48"/>
                    </a:cubicBezTo>
                    <a:cubicBezTo>
                      <a:pt x="8" y="48"/>
                      <a:pt x="8" y="48"/>
                      <a:pt x="8" y="48"/>
                    </a:cubicBezTo>
                    <a:cubicBezTo>
                      <a:pt x="7" y="48"/>
                      <a:pt x="7" y="48"/>
                      <a:pt x="7" y="48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4" y="55"/>
                      <a:pt x="3" y="58"/>
                      <a:pt x="0" y="61"/>
                    </a:cubicBezTo>
                    <a:cubicBezTo>
                      <a:pt x="3" y="70"/>
                      <a:pt x="3" y="70"/>
                      <a:pt x="3" y="70"/>
                    </a:cubicBezTo>
                    <a:cubicBezTo>
                      <a:pt x="15" y="84"/>
                      <a:pt x="15" y="84"/>
                      <a:pt x="15" y="84"/>
                    </a:cubicBezTo>
                    <a:cubicBezTo>
                      <a:pt x="15" y="84"/>
                      <a:pt x="15" y="84"/>
                      <a:pt x="15" y="84"/>
                    </a:cubicBezTo>
                    <a:cubicBezTo>
                      <a:pt x="19" y="92"/>
                      <a:pt x="19" y="92"/>
                      <a:pt x="19" y="92"/>
                    </a:cubicBezTo>
                    <a:cubicBezTo>
                      <a:pt x="19" y="93"/>
                      <a:pt x="19" y="93"/>
                      <a:pt x="19" y="93"/>
                    </a:cubicBezTo>
                    <a:cubicBezTo>
                      <a:pt x="18" y="94"/>
                      <a:pt x="18" y="94"/>
                      <a:pt x="18" y="94"/>
                    </a:cubicBezTo>
                    <a:cubicBezTo>
                      <a:pt x="18" y="94"/>
                      <a:pt x="18" y="94"/>
                      <a:pt x="18" y="94"/>
                    </a:cubicBezTo>
                    <a:cubicBezTo>
                      <a:pt x="15" y="98"/>
                      <a:pt x="15" y="98"/>
                      <a:pt x="15" y="98"/>
                    </a:cubicBezTo>
                    <a:cubicBezTo>
                      <a:pt x="14" y="98"/>
                      <a:pt x="14" y="98"/>
                      <a:pt x="14" y="98"/>
                    </a:cubicBezTo>
                    <a:cubicBezTo>
                      <a:pt x="6" y="100"/>
                      <a:pt x="6" y="100"/>
                      <a:pt x="6" y="100"/>
                    </a:cubicBezTo>
                    <a:cubicBezTo>
                      <a:pt x="7" y="106"/>
                      <a:pt x="7" y="106"/>
                      <a:pt x="7" y="106"/>
                    </a:cubicBezTo>
                    <a:cubicBezTo>
                      <a:pt x="13" y="110"/>
                      <a:pt x="13" y="110"/>
                      <a:pt x="13" y="110"/>
                    </a:cubicBezTo>
                    <a:cubicBezTo>
                      <a:pt x="21" y="112"/>
                      <a:pt x="21" y="112"/>
                      <a:pt x="21" y="112"/>
                    </a:cubicBezTo>
                    <a:cubicBezTo>
                      <a:pt x="24" y="120"/>
                      <a:pt x="24" y="120"/>
                      <a:pt x="24" y="120"/>
                    </a:cubicBezTo>
                    <a:cubicBezTo>
                      <a:pt x="24" y="120"/>
                      <a:pt x="24" y="120"/>
                      <a:pt x="24" y="120"/>
                    </a:cubicBezTo>
                    <a:cubicBezTo>
                      <a:pt x="24" y="120"/>
                      <a:pt x="24" y="120"/>
                      <a:pt x="24" y="120"/>
                    </a:cubicBezTo>
                    <a:cubicBezTo>
                      <a:pt x="24" y="120"/>
                      <a:pt x="24" y="120"/>
                      <a:pt x="24" y="120"/>
                    </a:cubicBezTo>
                    <a:cubicBezTo>
                      <a:pt x="24" y="120"/>
                      <a:pt x="24" y="120"/>
                      <a:pt x="24" y="120"/>
                    </a:cubicBezTo>
                    <a:cubicBezTo>
                      <a:pt x="22" y="134"/>
                      <a:pt x="22" y="134"/>
                      <a:pt x="22" y="134"/>
                    </a:cubicBezTo>
                    <a:cubicBezTo>
                      <a:pt x="22" y="134"/>
                      <a:pt x="22" y="134"/>
                      <a:pt x="22" y="134"/>
                    </a:cubicBezTo>
                    <a:cubicBezTo>
                      <a:pt x="22" y="134"/>
                      <a:pt x="22" y="134"/>
                      <a:pt x="22" y="134"/>
                    </a:cubicBezTo>
                    <a:cubicBezTo>
                      <a:pt x="19" y="140"/>
                      <a:pt x="19" y="140"/>
                      <a:pt x="19" y="140"/>
                    </a:cubicBezTo>
                    <a:cubicBezTo>
                      <a:pt x="19" y="142"/>
                      <a:pt x="19" y="142"/>
                      <a:pt x="19" y="142"/>
                    </a:cubicBezTo>
                    <a:cubicBezTo>
                      <a:pt x="18" y="142"/>
                      <a:pt x="18" y="142"/>
                      <a:pt x="18" y="142"/>
                    </a:cubicBezTo>
                    <a:cubicBezTo>
                      <a:pt x="8" y="143"/>
                      <a:pt x="8" y="143"/>
                      <a:pt x="8" y="143"/>
                    </a:cubicBezTo>
                    <a:cubicBezTo>
                      <a:pt x="8" y="147"/>
                      <a:pt x="8" y="147"/>
                      <a:pt x="8" y="147"/>
                    </a:cubicBezTo>
                    <a:cubicBezTo>
                      <a:pt x="5" y="156"/>
                      <a:pt x="5" y="156"/>
                      <a:pt x="5" y="156"/>
                    </a:cubicBezTo>
                    <a:cubicBezTo>
                      <a:pt x="4" y="166"/>
                      <a:pt x="4" y="166"/>
                      <a:pt x="4" y="166"/>
                    </a:cubicBezTo>
                    <a:cubicBezTo>
                      <a:pt x="6" y="172"/>
                      <a:pt x="6" y="172"/>
                      <a:pt x="6" y="172"/>
                    </a:cubicBezTo>
                    <a:cubicBezTo>
                      <a:pt x="18" y="179"/>
                      <a:pt x="18" y="179"/>
                      <a:pt x="18" y="179"/>
                    </a:cubicBezTo>
                    <a:cubicBezTo>
                      <a:pt x="19" y="180"/>
                      <a:pt x="19" y="180"/>
                      <a:pt x="19" y="180"/>
                    </a:cubicBezTo>
                    <a:cubicBezTo>
                      <a:pt x="24" y="188"/>
                      <a:pt x="24" y="188"/>
                      <a:pt x="24" y="188"/>
                    </a:cubicBezTo>
                    <a:cubicBezTo>
                      <a:pt x="24" y="189"/>
                      <a:pt x="24" y="189"/>
                      <a:pt x="24" y="189"/>
                    </a:cubicBezTo>
                    <a:cubicBezTo>
                      <a:pt x="24" y="189"/>
                      <a:pt x="24" y="189"/>
                      <a:pt x="24" y="189"/>
                    </a:cubicBezTo>
                    <a:cubicBezTo>
                      <a:pt x="24" y="190"/>
                      <a:pt x="24" y="190"/>
                      <a:pt x="24" y="190"/>
                    </a:cubicBezTo>
                    <a:cubicBezTo>
                      <a:pt x="17" y="204"/>
                      <a:pt x="17" y="204"/>
                      <a:pt x="17" y="204"/>
                    </a:cubicBezTo>
                    <a:cubicBezTo>
                      <a:pt x="16" y="208"/>
                      <a:pt x="16" y="208"/>
                      <a:pt x="16" y="208"/>
                    </a:cubicBezTo>
                    <a:cubicBezTo>
                      <a:pt x="16" y="208"/>
                      <a:pt x="16" y="208"/>
                      <a:pt x="16" y="208"/>
                    </a:cubicBezTo>
                    <a:cubicBezTo>
                      <a:pt x="12" y="217"/>
                      <a:pt x="12" y="217"/>
                      <a:pt x="12" y="217"/>
                    </a:cubicBezTo>
                    <a:cubicBezTo>
                      <a:pt x="10" y="224"/>
                      <a:pt x="10" y="224"/>
                      <a:pt x="10" y="224"/>
                    </a:cubicBezTo>
                    <a:cubicBezTo>
                      <a:pt x="10" y="225"/>
                      <a:pt x="10" y="225"/>
                      <a:pt x="10" y="225"/>
                    </a:cubicBezTo>
                    <a:cubicBezTo>
                      <a:pt x="10" y="225"/>
                      <a:pt x="10" y="225"/>
                      <a:pt x="10" y="225"/>
                    </a:cubicBezTo>
                    <a:cubicBezTo>
                      <a:pt x="8" y="227"/>
                      <a:pt x="7" y="228"/>
                      <a:pt x="6" y="231"/>
                    </a:cubicBezTo>
                    <a:cubicBezTo>
                      <a:pt x="5" y="232"/>
                      <a:pt x="5" y="232"/>
                      <a:pt x="6" y="233"/>
                    </a:cubicBezTo>
                    <a:cubicBezTo>
                      <a:pt x="7" y="234"/>
                      <a:pt x="7" y="234"/>
                      <a:pt x="7" y="234"/>
                    </a:cubicBezTo>
                    <a:cubicBezTo>
                      <a:pt x="11" y="238"/>
                      <a:pt x="11" y="238"/>
                      <a:pt x="11" y="238"/>
                    </a:cubicBezTo>
                    <a:cubicBezTo>
                      <a:pt x="11" y="238"/>
                      <a:pt x="11" y="238"/>
                      <a:pt x="11" y="238"/>
                    </a:cubicBezTo>
                    <a:cubicBezTo>
                      <a:pt x="11" y="238"/>
                      <a:pt x="11" y="238"/>
                      <a:pt x="11" y="238"/>
                    </a:cubicBezTo>
                    <a:cubicBezTo>
                      <a:pt x="13" y="241"/>
                      <a:pt x="13" y="241"/>
                      <a:pt x="13" y="241"/>
                    </a:cubicBezTo>
                    <a:cubicBezTo>
                      <a:pt x="13" y="241"/>
                      <a:pt x="13" y="241"/>
                      <a:pt x="13" y="241"/>
                    </a:cubicBezTo>
                    <a:cubicBezTo>
                      <a:pt x="13" y="241"/>
                      <a:pt x="13" y="241"/>
                      <a:pt x="13" y="241"/>
                    </a:cubicBezTo>
                    <a:cubicBezTo>
                      <a:pt x="14" y="242"/>
                      <a:pt x="14" y="242"/>
                      <a:pt x="14" y="242"/>
                    </a:cubicBezTo>
                    <a:cubicBezTo>
                      <a:pt x="14" y="242"/>
                      <a:pt x="14" y="242"/>
                      <a:pt x="14" y="242"/>
                    </a:cubicBezTo>
                    <a:cubicBezTo>
                      <a:pt x="14" y="244"/>
                      <a:pt x="14" y="244"/>
                      <a:pt x="14" y="244"/>
                    </a:cubicBezTo>
                    <a:cubicBezTo>
                      <a:pt x="14" y="244"/>
                      <a:pt x="14" y="244"/>
                      <a:pt x="14" y="244"/>
                    </a:cubicBezTo>
                    <a:cubicBezTo>
                      <a:pt x="14" y="244"/>
                      <a:pt x="14" y="244"/>
                      <a:pt x="14" y="244"/>
                    </a:cubicBezTo>
                    <a:cubicBezTo>
                      <a:pt x="14" y="244"/>
                      <a:pt x="14" y="244"/>
                      <a:pt x="14" y="244"/>
                    </a:cubicBezTo>
                    <a:cubicBezTo>
                      <a:pt x="14" y="244"/>
                      <a:pt x="14" y="244"/>
                      <a:pt x="14" y="244"/>
                    </a:cubicBezTo>
                    <a:cubicBezTo>
                      <a:pt x="15" y="246"/>
                      <a:pt x="15" y="246"/>
                      <a:pt x="15" y="246"/>
                    </a:cubicBezTo>
                    <a:cubicBezTo>
                      <a:pt x="18" y="248"/>
                      <a:pt x="18" y="248"/>
                      <a:pt x="18" y="248"/>
                    </a:cubicBezTo>
                    <a:cubicBezTo>
                      <a:pt x="33" y="251"/>
                      <a:pt x="33" y="251"/>
                      <a:pt x="33" y="251"/>
                    </a:cubicBezTo>
                    <a:cubicBezTo>
                      <a:pt x="37" y="251"/>
                      <a:pt x="42" y="250"/>
                      <a:pt x="47" y="248"/>
                    </a:cubicBezTo>
                    <a:cubicBezTo>
                      <a:pt x="51" y="246"/>
                      <a:pt x="56" y="245"/>
                      <a:pt x="61" y="246"/>
                    </a:cubicBezTo>
                    <a:cubicBezTo>
                      <a:pt x="61" y="243"/>
                      <a:pt x="61" y="243"/>
                      <a:pt x="61" y="243"/>
                    </a:cubicBezTo>
                    <a:cubicBezTo>
                      <a:pt x="57" y="232"/>
                      <a:pt x="57" y="232"/>
                      <a:pt x="57" y="232"/>
                    </a:cubicBezTo>
                    <a:cubicBezTo>
                      <a:pt x="56" y="232"/>
                      <a:pt x="56" y="232"/>
                      <a:pt x="56" y="232"/>
                    </a:cubicBezTo>
                    <a:cubicBezTo>
                      <a:pt x="57" y="232"/>
                      <a:pt x="57" y="232"/>
                      <a:pt x="57" y="232"/>
                    </a:cubicBezTo>
                    <a:cubicBezTo>
                      <a:pt x="79" y="200"/>
                      <a:pt x="79" y="200"/>
                      <a:pt x="79" y="200"/>
                    </a:cubicBezTo>
                    <a:cubicBezTo>
                      <a:pt x="104" y="176"/>
                      <a:pt x="104" y="176"/>
                      <a:pt x="104" y="176"/>
                    </a:cubicBezTo>
                    <a:cubicBezTo>
                      <a:pt x="104" y="176"/>
                      <a:pt x="104" y="176"/>
                      <a:pt x="104" y="176"/>
                    </a:cubicBezTo>
                    <a:cubicBezTo>
                      <a:pt x="112" y="174"/>
                      <a:pt x="112" y="174"/>
                      <a:pt x="112" y="174"/>
                    </a:cubicBezTo>
                    <a:cubicBezTo>
                      <a:pt x="116" y="169"/>
                      <a:pt x="116" y="169"/>
                      <a:pt x="116" y="169"/>
                    </a:cubicBezTo>
                    <a:cubicBezTo>
                      <a:pt x="116" y="169"/>
                      <a:pt x="116" y="169"/>
                      <a:pt x="116" y="169"/>
                    </a:cubicBezTo>
                    <a:cubicBezTo>
                      <a:pt x="119" y="166"/>
                      <a:pt x="122" y="165"/>
                      <a:pt x="125" y="164"/>
                    </a:cubicBezTo>
                    <a:cubicBezTo>
                      <a:pt x="123" y="162"/>
                      <a:pt x="123" y="162"/>
                      <a:pt x="123" y="162"/>
                    </a:cubicBezTo>
                    <a:cubicBezTo>
                      <a:pt x="117" y="156"/>
                      <a:pt x="117" y="156"/>
                      <a:pt x="117" y="156"/>
                    </a:cubicBezTo>
                    <a:cubicBezTo>
                      <a:pt x="117" y="156"/>
                      <a:pt x="117" y="156"/>
                      <a:pt x="117" y="156"/>
                    </a:cubicBezTo>
                    <a:cubicBezTo>
                      <a:pt x="117" y="156"/>
                      <a:pt x="117" y="156"/>
                      <a:pt x="117" y="156"/>
                    </a:cubicBezTo>
                    <a:cubicBezTo>
                      <a:pt x="113" y="151"/>
                      <a:pt x="113" y="151"/>
                      <a:pt x="113" y="151"/>
                    </a:cubicBezTo>
                    <a:cubicBezTo>
                      <a:pt x="113" y="150"/>
                      <a:pt x="113" y="150"/>
                      <a:pt x="113" y="150"/>
                    </a:cubicBezTo>
                    <a:cubicBezTo>
                      <a:pt x="113" y="150"/>
                      <a:pt x="113" y="150"/>
                      <a:pt x="113" y="150"/>
                    </a:cubicBezTo>
                    <a:cubicBezTo>
                      <a:pt x="115" y="147"/>
                      <a:pt x="115" y="147"/>
                      <a:pt x="115" y="147"/>
                    </a:cubicBezTo>
                    <a:cubicBezTo>
                      <a:pt x="109" y="148"/>
                      <a:pt x="109" y="148"/>
                      <a:pt x="109" y="148"/>
                    </a:cubicBezTo>
                    <a:cubicBezTo>
                      <a:pt x="98" y="146"/>
                      <a:pt x="98" y="146"/>
                      <a:pt x="98" y="146"/>
                    </a:cubicBezTo>
                    <a:cubicBezTo>
                      <a:pt x="94" y="144"/>
                      <a:pt x="91" y="141"/>
                      <a:pt x="90" y="138"/>
                    </a:cubicBezTo>
                    <a:cubicBezTo>
                      <a:pt x="88" y="131"/>
                      <a:pt x="87" y="125"/>
                      <a:pt x="87" y="119"/>
                    </a:cubicBezTo>
                    <a:cubicBezTo>
                      <a:pt x="86" y="121"/>
                      <a:pt x="84" y="122"/>
                      <a:pt x="82" y="122"/>
                    </a:cubicBezTo>
                    <a:cubicBezTo>
                      <a:pt x="73" y="120"/>
                      <a:pt x="73" y="120"/>
                      <a:pt x="73" y="120"/>
                    </a:cubicBezTo>
                    <a:cubicBezTo>
                      <a:pt x="68" y="116"/>
                      <a:pt x="68" y="116"/>
                      <a:pt x="68" y="116"/>
                    </a:cubicBezTo>
                    <a:cubicBezTo>
                      <a:pt x="61" y="114"/>
                      <a:pt x="61" y="114"/>
                      <a:pt x="61" y="114"/>
                    </a:cubicBezTo>
                    <a:cubicBezTo>
                      <a:pt x="58" y="114"/>
                      <a:pt x="58" y="114"/>
                      <a:pt x="58" y="114"/>
                    </a:cubicBezTo>
                    <a:cubicBezTo>
                      <a:pt x="56" y="114"/>
                      <a:pt x="53" y="113"/>
                      <a:pt x="52" y="112"/>
                    </a:cubicBezTo>
                    <a:cubicBezTo>
                      <a:pt x="49" y="110"/>
                      <a:pt x="48" y="108"/>
                      <a:pt x="48" y="107"/>
                    </a:cubicBezTo>
                    <a:cubicBezTo>
                      <a:pt x="47" y="104"/>
                      <a:pt x="48" y="102"/>
                      <a:pt x="51" y="100"/>
                    </a:cubicBezTo>
                    <a:cubicBezTo>
                      <a:pt x="53" y="98"/>
                      <a:pt x="57" y="94"/>
                      <a:pt x="59" y="90"/>
                    </a:cubicBezTo>
                    <a:cubicBezTo>
                      <a:pt x="57" y="87"/>
                      <a:pt x="55" y="83"/>
                      <a:pt x="57" y="80"/>
                    </a:cubicBezTo>
                    <a:cubicBezTo>
                      <a:pt x="57" y="79"/>
                      <a:pt x="57" y="79"/>
                      <a:pt x="57" y="79"/>
                    </a:cubicBezTo>
                    <a:cubicBezTo>
                      <a:pt x="57" y="77"/>
                      <a:pt x="61" y="76"/>
                      <a:pt x="67" y="74"/>
                    </a:cubicBezTo>
                    <a:cubicBezTo>
                      <a:pt x="67" y="72"/>
                      <a:pt x="68" y="70"/>
                      <a:pt x="69" y="70"/>
                    </a:cubicBezTo>
                    <a:cubicBezTo>
                      <a:pt x="75" y="70"/>
                      <a:pt x="75" y="70"/>
                      <a:pt x="75" y="70"/>
                    </a:cubicBezTo>
                    <a:cubicBezTo>
                      <a:pt x="74" y="70"/>
                      <a:pt x="74" y="70"/>
                      <a:pt x="74" y="70"/>
                    </a:cubicBezTo>
                    <a:cubicBezTo>
                      <a:pt x="70" y="67"/>
                      <a:pt x="69" y="64"/>
                      <a:pt x="71" y="61"/>
                    </a:cubicBezTo>
                    <a:cubicBezTo>
                      <a:pt x="74" y="59"/>
                      <a:pt x="74" y="59"/>
                      <a:pt x="74" y="59"/>
                    </a:cubicBezTo>
                    <a:cubicBezTo>
                      <a:pt x="77" y="58"/>
                      <a:pt x="82" y="58"/>
                      <a:pt x="86" y="60"/>
                    </a:cubicBezTo>
                    <a:cubicBezTo>
                      <a:pt x="95" y="67"/>
                      <a:pt x="95" y="67"/>
                      <a:pt x="95" y="67"/>
                    </a:cubicBezTo>
                    <a:cubicBezTo>
                      <a:pt x="104" y="67"/>
                      <a:pt x="104" y="67"/>
                      <a:pt x="104" y="67"/>
                    </a:cubicBezTo>
                    <a:cubicBezTo>
                      <a:pt x="107" y="69"/>
                      <a:pt x="107" y="69"/>
                      <a:pt x="107" y="69"/>
                    </a:cubicBezTo>
                    <a:cubicBezTo>
                      <a:pt x="107" y="72"/>
                      <a:pt x="107" y="72"/>
                      <a:pt x="107" y="72"/>
                    </a:cubicBezTo>
                    <a:cubicBezTo>
                      <a:pt x="107" y="74"/>
                      <a:pt x="106" y="76"/>
                      <a:pt x="105" y="76"/>
                    </a:cubicBezTo>
                    <a:cubicBezTo>
                      <a:pt x="103" y="76"/>
                      <a:pt x="102" y="78"/>
                      <a:pt x="101" y="80"/>
                    </a:cubicBezTo>
                    <a:cubicBezTo>
                      <a:pt x="105" y="90"/>
                      <a:pt x="105" y="90"/>
                      <a:pt x="105" y="90"/>
                    </a:cubicBezTo>
                    <a:cubicBezTo>
                      <a:pt x="108" y="86"/>
                      <a:pt x="110" y="84"/>
                      <a:pt x="113" y="84"/>
                    </a:cubicBezTo>
                    <a:cubicBezTo>
                      <a:pt x="114" y="84"/>
                      <a:pt x="115" y="84"/>
                      <a:pt x="117" y="86"/>
                    </a:cubicBezTo>
                    <a:cubicBezTo>
                      <a:pt x="118" y="88"/>
                      <a:pt x="119" y="92"/>
                      <a:pt x="120" y="95"/>
                    </a:cubicBezTo>
                    <a:cubicBezTo>
                      <a:pt x="120" y="100"/>
                      <a:pt x="121" y="103"/>
                      <a:pt x="123" y="105"/>
                    </a:cubicBezTo>
                    <a:cubicBezTo>
                      <a:pt x="126" y="110"/>
                      <a:pt x="126" y="110"/>
                      <a:pt x="126" y="110"/>
                    </a:cubicBezTo>
                    <a:cubicBezTo>
                      <a:pt x="131" y="116"/>
                      <a:pt x="133" y="120"/>
                      <a:pt x="134" y="124"/>
                    </a:cubicBezTo>
                    <a:cubicBezTo>
                      <a:pt x="150" y="122"/>
                      <a:pt x="150" y="122"/>
                      <a:pt x="150" y="122"/>
                    </a:cubicBezTo>
                    <a:cubicBezTo>
                      <a:pt x="157" y="118"/>
                      <a:pt x="157" y="118"/>
                      <a:pt x="157" y="118"/>
                    </a:cubicBezTo>
                    <a:cubicBezTo>
                      <a:pt x="163" y="110"/>
                      <a:pt x="163" y="110"/>
                      <a:pt x="163" y="110"/>
                    </a:cubicBezTo>
                    <a:cubicBezTo>
                      <a:pt x="166" y="102"/>
                      <a:pt x="166" y="102"/>
                      <a:pt x="166" y="102"/>
                    </a:cubicBezTo>
                    <a:cubicBezTo>
                      <a:pt x="166" y="102"/>
                      <a:pt x="166" y="102"/>
                      <a:pt x="166" y="102"/>
                    </a:cubicBezTo>
                    <a:cubicBezTo>
                      <a:pt x="166" y="102"/>
                      <a:pt x="166" y="102"/>
                      <a:pt x="166" y="102"/>
                    </a:cubicBezTo>
                    <a:cubicBezTo>
                      <a:pt x="168" y="94"/>
                      <a:pt x="168" y="94"/>
                      <a:pt x="168" y="94"/>
                    </a:cubicBezTo>
                    <a:cubicBezTo>
                      <a:pt x="168" y="93"/>
                      <a:pt x="168" y="93"/>
                      <a:pt x="168" y="93"/>
                    </a:cubicBezTo>
                    <a:cubicBezTo>
                      <a:pt x="168" y="92"/>
                      <a:pt x="168" y="92"/>
                      <a:pt x="168" y="92"/>
                    </a:cubicBezTo>
                    <a:cubicBezTo>
                      <a:pt x="169" y="92"/>
                      <a:pt x="169" y="92"/>
                      <a:pt x="169" y="92"/>
                    </a:cubicBezTo>
                    <a:cubicBezTo>
                      <a:pt x="175" y="88"/>
                      <a:pt x="175" y="88"/>
                      <a:pt x="175" y="88"/>
                    </a:cubicBezTo>
                    <a:cubicBezTo>
                      <a:pt x="176" y="88"/>
                      <a:pt x="176" y="88"/>
                      <a:pt x="176" y="88"/>
                    </a:cubicBezTo>
                    <a:cubicBezTo>
                      <a:pt x="175" y="87"/>
                      <a:pt x="175" y="87"/>
                      <a:pt x="175" y="87"/>
                    </a:cubicBezTo>
                    <a:cubicBezTo>
                      <a:pt x="165" y="84"/>
                      <a:pt x="165" y="84"/>
                      <a:pt x="165" y="84"/>
                    </a:cubicBezTo>
                    <a:cubicBezTo>
                      <a:pt x="165" y="84"/>
                      <a:pt x="165" y="84"/>
                      <a:pt x="165" y="84"/>
                    </a:cubicBezTo>
                    <a:cubicBezTo>
                      <a:pt x="165" y="84"/>
                      <a:pt x="165" y="84"/>
                      <a:pt x="165" y="84"/>
                    </a:cubicBezTo>
                    <a:cubicBezTo>
                      <a:pt x="163" y="78"/>
                      <a:pt x="163" y="78"/>
                      <a:pt x="163" y="78"/>
                    </a:cubicBezTo>
                    <a:lnTo>
                      <a:pt x="162" y="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1" name="iŝḷiḍè"/>
              <p:cNvSpPr/>
              <p:nvPr/>
            </p:nvSpPr>
            <p:spPr bwMode="auto">
              <a:xfrm>
                <a:off x="3466" y="2126"/>
                <a:ext cx="440" cy="433"/>
              </a:xfrm>
              <a:custGeom>
                <a:avLst/>
                <a:gdLst>
                  <a:gd name="T0" fmla="*/ 41 w 186"/>
                  <a:gd name="T1" fmla="*/ 60 h 183"/>
                  <a:gd name="T2" fmla="*/ 2 w 186"/>
                  <a:gd name="T3" fmla="*/ 81 h 183"/>
                  <a:gd name="T4" fmla="*/ 15 w 186"/>
                  <a:gd name="T5" fmla="*/ 111 h 183"/>
                  <a:gd name="T6" fmla="*/ 16 w 186"/>
                  <a:gd name="T7" fmla="*/ 111 h 183"/>
                  <a:gd name="T8" fmla="*/ 34 w 186"/>
                  <a:gd name="T9" fmla="*/ 143 h 183"/>
                  <a:gd name="T10" fmla="*/ 44 w 186"/>
                  <a:gd name="T11" fmla="*/ 145 h 183"/>
                  <a:gd name="T12" fmla="*/ 53 w 186"/>
                  <a:gd name="T13" fmla="*/ 150 h 183"/>
                  <a:gd name="T14" fmla="*/ 106 w 186"/>
                  <a:gd name="T15" fmla="*/ 155 h 183"/>
                  <a:gd name="T16" fmla="*/ 109 w 186"/>
                  <a:gd name="T17" fmla="*/ 173 h 183"/>
                  <a:gd name="T18" fmla="*/ 130 w 186"/>
                  <a:gd name="T19" fmla="*/ 171 h 183"/>
                  <a:gd name="T20" fmla="*/ 142 w 186"/>
                  <a:gd name="T21" fmla="*/ 183 h 183"/>
                  <a:gd name="T22" fmla="*/ 151 w 186"/>
                  <a:gd name="T23" fmla="*/ 174 h 183"/>
                  <a:gd name="T24" fmla="*/ 163 w 186"/>
                  <a:gd name="T25" fmla="*/ 175 h 183"/>
                  <a:gd name="T26" fmla="*/ 174 w 186"/>
                  <a:gd name="T27" fmla="*/ 165 h 183"/>
                  <a:gd name="T28" fmla="*/ 172 w 186"/>
                  <a:gd name="T29" fmla="*/ 163 h 183"/>
                  <a:gd name="T30" fmla="*/ 173 w 186"/>
                  <a:gd name="T31" fmla="*/ 153 h 183"/>
                  <a:gd name="T32" fmla="*/ 152 w 186"/>
                  <a:gd name="T33" fmla="*/ 147 h 183"/>
                  <a:gd name="T34" fmla="*/ 142 w 186"/>
                  <a:gd name="T35" fmla="*/ 131 h 183"/>
                  <a:gd name="T36" fmla="*/ 138 w 186"/>
                  <a:gd name="T37" fmla="*/ 118 h 183"/>
                  <a:gd name="T38" fmla="*/ 149 w 186"/>
                  <a:gd name="T39" fmla="*/ 113 h 183"/>
                  <a:gd name="T40" fmla="*/ 156 w 186"/>
                  <a:gd name="T41" fmla="*/ 102 h 183"/>
                  <a:gd name="T42" fmla="*/ 160 w 186"/>
                  <a:gd name="T43" fmla="*/ 98 h 183"/>
                  <a:gd name="T44" fmla="*/ 160 w 186"/>
                  <a:gd name="T45" fmla="*/ 81 h 183"/>
                  <a:gd name="T46" fmla="*/ 170 w 186"/>
                  <a:gd name="T47" fmla="*/ 83 h 183"/>
                  <a:gd name="T48" fmla="*/ 171 w 186"/>
                  <a:gd name="T49" fmla="*/ 84 h 183"/>
                  <a:gd name="T50" fmla="*/ 186 w 186"/>
                  <a:gd name="T51" fmla="*/ 81 h 183"/>
                  <a:gd name="T52" fmla="*/ 169 w 186"/>
                  <a:gd name="T53" fmla="*/ 68 h 183"/>
                  <a:gd name="T54" fmla="*/ 152 w 186"/>
                  <a:gd name="T55" fmla="*/ 63 h 183"/>
                  <a:gd name="T56" fmla="*/ 152 w 186"/>
                  <a:gd name="T57" fmla="*/ 63 h 183"/>
                  <a:gd name="T58" fmla="*/ 131 w 186"/>
                  <a:gd name="T59" fmla="*/ 48 h 183"/>
                  <a:gd name="T60" fmla="*/ 148 w 186"/>
                  <a:gd name="T61" fmla="*/ 29 h 183"/>
                  <a:gd name="T62" fmla="*/ 142 w 186"/>
                  <a:gd name="T63" fmla="*/ 9 h 183"/>
                  <a:gd name="T64" fmla="*/ 114 w 186"/>
                  <a:gd name="T65" fmla="*/ 14 h 183"/>
                  <a:gd name="T66" fmla="*/ 101 w 186"/>
                  <a:gd name="T67" fmla="*/ 7 h 183"/>
                  <a:gd name="T68" fmla="*/ 96 w 186"/>
                  <a:gd name="T69" fmla="*/ 5 h 183"/>
                  <a:gd name="T70" fmla="*/ 95 w 186"/>
                  <a:gd name="T71" fmla="*/ 3 h 183"/>
                  <a:gd name="T72" fmla="*/ 95 w 186"/>
                  <a:gd name="T73" fmla="*/ 3 h 183"/>
                  <a:gd name="T74" fmla="*/ 94 w 186"/>
                  <a:gd name="T75" fmla="*/ 1 h 183"/>
                  <a:gd name="T76" fmla="*/ 94 w 186"/>
                  <a:gd name="T77" fmla="*/ 0 h 183"/>
                  <a:gd name="T78" fmla="*/ 93 w 186"/>
                  <a:gd name="T79" fmla="*/ 11 h 183"/>
                  <a:gd name="T80" fmla="*/ 92 w 186"/>
                  <a:gd name="T81" fmla="*/ 18 h 183"/>
                  <a:gd name="T82" fmla="*/ 93 w 186"/>
                  <a:gd name="T83" fmla="*/ 34 h 183"/>
                  <a:gd name="T84" fmla="*/ 92 w 186"/>
                  <a:gd name="T85" fmla="*/ 35 h 183"/>
                  <a:gd name="T86" fmla="*/ 87 w 186"/>
                  <a:gd name="T87" fmla="*/ 48 h 183"/>
                  <a:gd name="T88" fmla="*/ 67 w 186"/>
                  <a:gd name="T89" fmla="*/ 55 h 183"/>
                  <a:gd name="T90" fmla="*/ 42 w 186"/>
                  <a:gd name="T91" fmla="*/ 60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86" h="183">
                    <a:moveTo>
                      <a:pt x="42" y="60"/>
                    </a:moveTo>
                    <a:cubicBezTo>
                      <a:pt x="41" y="60"/>
                      <a:pt x="41" y="60"/>
                      <a:pt x="41" y="60"/>
                    </a:cubicBezTo>
                    <a:cubicBezTo>
                      <a:pt x="11" y="73"/>
                      <a:pt x="11" y="73"/>
                      <a:pt x="11" y="73"/>
                    </a:cubicBezTo>
                    <a:cubicBezTo>
                      <a:pt x="2" y="81"/>
                      <a:pt x="2" y="81"/>
                      <a:pt x="2" y="81"/>
                    </a:cubicBezTo>
                    <a:cubicBezTo>
                      <a:pt x="0" y="95"/>
                      <a:pt x="2" y="103"/>
                      <a:pt x="6" y="105"/>
                    </a:cubicBezTo>
                    <a:cubicBezTo>
                      <a:pt x="15" y="111"/>
                      <a:pt x="15" y="111"/>
                      <a:pt x="15" y="111"/>
                    </a:cubicBezTo>
                    <a:cubicBezTo>
                      <a:pt x="16" y="111"/>
                      <a:pt x="16" y="111"/>
                      <a:pt x="16" y="111"/>
                    </a:cubicBezTo>
                    <a:cubicBezTo>
                      <a:pt x="16" y="111"/>
                      <a:pt x="16" y="111"/>
                      <a:pt x="16" y="111"/>
                    </a:cubicBezTo>
                    <a:cubicBezTo>
                      <a:pt x="18" y="126"/>
                      <a:pt x="18" y="126"/>
                      <a:pt x="18" y="126"/>
                    </a:cubicBezTo>
                    <a:cubicBezTo>
                      <a:pt x="26" y="136"/>
                      <a:pt x="31" y="141"/>
                      <a:pt x="34" y="143"/>
                    </a:cubicBezTo>
                    <a:cubicBezTo>
                      <a:pt x="42" y="145"/>
                      <a:pt x="42" y="145"/>
                      <a:pt x="42" y="145"/>
                    </a:cubicBezTo>
                    <a:cubicBezTo>
                      <a:pt x="44" y="145"/>
                      <a:pt x="44" y="145"/>
                      <a:pt x="44" y="145"/>
                    </a:cubicBezTo>
                    <a:cubicBezTo>
                      <a:pt x="44" y="145"/>
                      <a:pt x="44" y="145"/>
                      <a:pt x="44" y="145"/>
                    </a:cubicBezTo>
                    <a:cubicBezTo>
                      <a:pt x="45" y="147"/>
                      <a:pt x="48" y="149"/>
                      <a:pt x="53" y="150"/>
                    </a:cubicBezTo>
                    <a:cubicBezTo>
                      <a:pt x="77" y="151"/>
                      <a:pt x="77" y="151"/>
                      <a:pt x="77" y="151"/>
                    </a:cubicBezTo>
                    <a:cubicBezTo>
                      <a:pt x="94" y="151"/>
                      <a:pt x="104" y="153"/>
                      <a:pt x="106" y="155"/>
                    </a:cubicBezTo>
                    <a:cubicBezTo>
                      <a:pt x="108" y="156"/>
                      <a:pt x="109" y="160"/>
                      <a:pt x="108" y="166"/>
                    </a:cubicBezTo>
                    <a:cubicBezTo>
                      <a:pt x="108" y="170"/>
                      <a:pt x="108" y="173"/>
                      <a:pt x="109" y="173"/>
                    </a:cubicBezTo>
                    <a:cubicBezTo>
                      <a:pt x="118" y="171"/>
                      <a:pt x="118" y="171"/>
                      <a:pt x="118" y="171"/>
                    </a:cubicBezTo>
                    <a:cubicBezTo>
                      <a:pt x="124" y="169"/>
                      <a:pt x="128" y="169"/>
                      <a:pt x="130" y="171"/>
                    </a:cubicBezTo>
                    <a:cubicBezTo>
                      <a:pt x="134" y="175"/>
                      <a:pt x="134" y="175"/>
                      <a:pt x="134" y="175"/>
                    </a:cubicBezTo>
                    <a:cubicBezTo>
                      <a:pt x="138" y="181"/>
                      <a:pt x="142" y="183"/>
                      <a:pt x="142" y="183"/>
                    </a:cubicBezTo>
                    <a:cubicBezTo>
                      <a:pt x="145" y="182"/>
                      <a:pt x="148" y="179"/>
                      <a:pt x="150" y="175"/>
                    </a:cubicBezTo>
                    <a:cubicBezTo>
                      <a:pt x="151" y="174"/>
                      <a:pt x="151" y="174"/>
                      <a:pt x="151" y="174"/>
                    </a:cubicBezTo>
                    <a:cubicBezTo>
                      <a:pt x="158" y="179"/>
                      <a:pt x="158" y="179"/>
                      <a:pt x="158" y="179"/>
                    </a:cubicBezTo>
                    <a:cubicBezTo>
                      <a:pt x="163" y="175"/>
                      <a:pt x="163" y="175"/>
                      <a:pt x="163" y="175"/>
                    </a:cubicBezTo>
                    <a:cubicBezTo>
                      <a:pt x="164" y="169"/>
                      <a:pt x="167" y="167"/>
                      <a:pt x="172" y="166"/>
                    </a:cubicBezTo>
                    <a:cubicBezTo>
                      <a:pt x="174" y="165"/>
                      <a:pt x="174" y="165"/>
                      <a:pt x="174" y="165"/>
                    </a:cubicBezTo>
                    <a:cubicBezTo>
                      <a:pt x="173" y="164"/>
                      <a:pt x="173" y="164"/>
                      <a:pt x="173" y="164"/>
                    </a:cubicBezTo>
                    <a:cubicBezTo>
                      <a:pt x="172" y="163"/>
                      <a:pt x="172" y="163"/>
                      <a:pt x="172" y="163"/>
                    </a:cubicBezTo>
                    <a:cubicBezTo>
                      <a:pt x="172" y="163"/>
                      <a:pt x="172" y="163"/>
                      <a:pt x="172" y="163"/>
                    </a:cubicBezTo>
                    <a:cubicBezTo>
                      <a:pt x="173" y="153"/>
                      <a:pt x="173" y="153"/>
                      <a:pt x="173" y="153"/>
                    </a:cubicBezTo>
                    <a:cubicBezTo>
                      <a:pt x="170" y="148"/>
                      <a:pt x="166" y="146"/>
                      <a:pt x="161" y="147"/>
                    </a:cubicBezTo>
                    <a:cubicBezTo>
                      <a:pt x="157" y="148"/>
                      <a:pt x="154" y="148"/>
                      <a:pt x="152" y="147"/>
                    </a:cubicBezTo>
                    <a:cubicBezTo>
                      <a:pt x="152" y="145"/>
                      <a:pt x="152" y="145"/>
                      <a:pt x="152" y="143"/>
                    </a:cubicBezTo>
                    <a:cubicBezTo>
                      <a:pt x="149" y="138"/>
                      <a:pt x="146" y="134"/>
                      <a:pt x="142" y="131"/>
                    </a:cubicBezTo>
                    <a:cubicBezTo>
                      <a:pt x="138" y="127"/>
                      <a:pt x="136" y="123"/>
                      <a:pt x="138" y="119"/>
                    </a:cubicBezTo>
                    <a:cubicBezTo>
                      <a:pt x="138" y="118"/>
                      <a:pt x="138" y="118"/>
                      <a:pt x="138" y="118"/>
                    </a:cubicBezTo>
                    <a:cubicBezTo>
                      <a:pt x="150" y="120"/>
                      <a:pt x="150" y="120"/>
                      <a:pt x="150" y="120"/>
                    </a:cubicBezTo>
                    <a:cubicBezTo>
                      <a:pt x="149" y="113"/>
                      <a:pt x="149" y="113"/>
                      <a:pt x="149" y="113"/>
                    </a:cubicBezTo>
                    <a:cubicBezTo>
                      <a:pt x="148" y="109"/>
                      <a:pt x="149" y="107"/>
                      <a:pt x="151" y="105"/>
                    </a:cubicBezTo>
                    <a:cubicBezTo>
                      <a:pt x="152" y="103"/>
                      <a:pt x="154" y="102"/>
                      <a:pt x="156" y="102"/>
                    </a:cubicBezTo>
                    <a:cubicBezTo>
                      <a:pt x="160" y="100"/>
                      <a:pt x="160" y="100"/>
                      <a:pt x="160" y="100"/>
                    </a:cubicBezTo>
                    <a:cubicBezTo>
                      <a:pt x="160" y="98"/>
                      <a:pt x="160" y="98"/>
                      <a:pt x="160" y="98"/>
                    </a:cubicBezTo>
                    <a:cubicBezTo>
                      <a:pt x="157" y="91"/>
                      <a:pt x="156" y="85"/>
                      <a:pt x="157" y="83"/>
                    </a:cubicBezTo>
                    <a:cubicBezTo>
                      <a:pt x="160" y="81"/>
                      <a:pt x="160" y="81"/>
                      <a:pt x="160" y="81"/>
                    </a:cubicBezTo>
                    <a:cubicBezTo>
                      <a:pt x="161" y="80"/>
                      <a:pt x="165" y="81"/>
                      <a:pt x="170" y="83"/>
                    </a:cubicBezTo>
                    <a:cubicBezTo>
                      <a:pt x="170" y="83"/>
                      <a:pt x="170" y="83"/>
                      <a:pt x="170" y="83"/>
                    </a:cubicBezTo>
                    <a:cubicBezTo>
                      <a:pt x="171" y="83"/>
                      <a:pt x="171" y="83"/>
                      <a:pt x="171" y="83"/>
                    </a:cubicBezTo>
                    <a:cubicBezTo>
                      <a:pt x="171" y="84"/>
                      <a:pt x="171" y="84"/>
                      <a:pt x="171" y="84"/>
                    </a:cubicBezTo>
                    <a:cubicBezTo>
                      <a:pt x="175" y="89"/>
                      <a:pt x="178" y="93"/>
                      <a:pt x="179" y="93"/>
                    </a:cubicBezTo>
                    <a:cubicBezTo>
                      <a:pt x="186" y="81"/>
                      <a:pt x="186" y="81"/>
                      <a:pt x="186" y="81"/>
                    </a:cubicBezTo>
                    <a:cubicBezTo>
                      <a:pt x="180" y="73"/>
                      <a:pt x="176" y="67"/>
                      <a:pt x="175" y="64"/>
                    </a:cubicBezTo>
                    <a:cubicBezTo>
                      <a:pt x="169" y="68"/>
                      <a:pt x="169" y="68"/>
                      <a:pt x="169" y="68"/>
                    </a:cubicBezTo>
                    <a:cubicBezTo>
                      <a:pt x="168" y="67"/>
                      <a:pt x="168" y="67"/>
                      <a:pt x="168" y="67"/>
                    </a:cubicBezTo>
                    <a:cubicBezTo>
                      <a:pt x="152" y="63"/>
                      <a:pt x="152" y="63"/>
                      <a:pt x="152" y="63"/>
                    </a:cubicBezTo>
                    <a:cubicBezTo>
                      <a:pt x="152" y="63"/>
                      <a:pt x="152" y="63"/>
                      <a:pt x="152" y="63"/>
                    </a:cubicBezTo>
                    <a:cubicBezTo>
                      <a:pt x="152" y="63"/>
                      <a:pt x="152" y="63"/>
                      <a:pt x="152" y="63"/>
                    </a:cubicBezTo>
                    <a:cubicBezTo>
                      <a:pt x="145" y="60"/>
                      <a:pt x="141" y="56"/>
                      <a:pt x="140" y="53"/>
                    </a:cubicBezTo>
                    <a:cubicBezTo>
                      <a:pt x="131" y="48"/>
                      <a:pt x="131" y="48"/>
                      <a:pt x="131" y="48"/>
                    </a:cubicBezTo>
                    <a:cubicBezTo>
                      <a:pt x="131" y="39"/>
                      <a:pt x="131" y="39"/>
                      <a:pt x="131" y="39"/>
                    </a:cubicBezTo>
                    <a:cubicBezTo>
                      <a:pt x="148" y="29"/>
                      <a:pt x="148" y="29"/>
                      <a:pt x="148" y="29"/>
                    </a:cubicBezTo>
                    <a:cubicBezTo>
                      <a:pt x="148" y="24"/>
                      <a:pt x="146" y="19"/>
                      <a:pt x="144" y="15"/>
                    </a:cubicBezTo>
                    <a:cubicBezTo>
                      <a:pt x="142" y="9"/>
                      <a:pt x="142" y="9"/>
                      <a:pt x="142" y="9"/>
                    </a:cubicBezTo>
                    <a:cubicBezTo>
                      <a:pt x="130" y="11"/>
                      <a:pt x="130" y="11"/>
                      <a:pt x="130" y="11"/>
                    </a:cubicBezTo>
                    <a:cubicBezTo>
                      <a:pt x="124" y="13"/>
                      <a:pt x="119" y="14"/>
                      <a:pt x="114" y="14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1" y="7"/>
                      <a:pt x="101" y="7"/>
                      <a:pt x="101" y="7"/>
                    </a:cubicBezTo>
                    <a:cubicBezTo>
                      <a:pt x="99" y="7"/>
                      <a:pt x="99" y="7"/>
                      <a:pt x="99" y="7"/>
                    </a:cubicBezTo>
                    <a:cubicBezTo>
                      <a:pt x="96" y="5"/>
                      <a:pt x="96" y="5"/>
                      <a:pt x="96" y="5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94" y="1"/>
                      <a:pt x="94" y="1"/>
                      <a:pt x="94" y="1"/>
                    </a:cubicBezTo>
                    <a:cubicBezTo>
                      <a:pt x="94" y="1"/>
                      <a:pt x="94" y="1"/>
                      <a:pt x="94" y="1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3" y="11"/>
                      <a:pt x="93" y="11"/>
                      <a:pt x="93" y="11"/>
                    </a:cubicBezTo>
                    <a:cubicBezTo>
                      <a:pt x="92" y="14"/>
                      <a:pt x="92" y="14"/>
                      <a:pt x="92" y="14"/>
                    </a:cubicBezTo>
                    <a:cubicBezTo>
                      <a:pt x="92" y="16"/>
                      <a:pt x="91" y="17"/>
                      <a:pt x="92" y="18"/>
                    </a:cubicBezTo>
                    <a:cubicBezTo>
                      <a:pt x="94" y="21"/>
                      <a:pt x="93" y="24"/>
                      <a:pt x="91" y="27"/>
                    </a:cubicBezTo>
                    <a:cubicBezTo>
                      <a:pt x="93" y="34"/>
                      <a:pt x="93" y="34"/>
                      <a:pt x="93" y="34"/>
                    </a:cubicBezTo>
                    <a:cubicBezTo>
                      <a:pt x="92" y="34"/>
                      <a:pt x="92" y="34"/>
                      <a:pt x="92" y="34"/>
                    </a:cubicBezTo>
                    <a:cubicBezTo>
                      <a:pt x="92" y="35"/>
                      <a:pt x="92" y="35"/>
                      <a:pt x="92" y="35"/>
                    </a:cubicBezTo>
                    <a:cubicBezTo>
                      <a:pt x="87" y="39"/>
                      <a:pt x="87" y="39"/>
                      <a:pt x="87" y="39"/>
                    </a:cubicBezTo>
                    <a:cubicBezTo>
                      <a:pt x="87" y="48"/>
                      <a:pt x="87" y="48"/>
                      <a:pt x="87" y="48"/>
                    </a:cubicBezTo>
                    <a:cubicBezTo>
                      <a:pt x="86" y="49"/>
                      <a:pt x="86" y="49"/>
                      <a:pt x="86" y="49"/>
                    </a:cubicBezTo>
                    <a:cubicBezTo>
                      <a:pt x="77" y="53"/>
                      <a:pt x="71" y="55"/>
                      <a:pt x="67" y="55"/>
                    </a:cubicBezTo>
                    <a:cubicBezTo>
                      <a:pt x="50" y="53"/>
                      <a:pt x="50" y="53"/>
                      <a:pt x="50" y="53"/>
                    </a:cubicBezTo>
                    <a:cubicBezTo>
                      <a:pt x="42" y="60"/>
                      <a:pt x="42" y="60"/>
                      <a:pt x="42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2" name="îṧľíde"/>
              <p:cNvSpPr/>
              <p:nvPr/>
            </p:nvSpPr>
            <p:spPr bwMode="auto">
              <a:xfrm>
                <a:off x="4292" y="3051"/>
                <a:ext cx="125" cy="303"/>
              </a:xfrm>
              <a:custGeom>
                <a:avLst/>
                <a:gdLst>
                  <a:gd name="T0" fmla="*/ 40 w 53"/>
                  <a:gd name="T1" fmla="*/ 0 h 128"/>
                  <a:gd name="T2" fmla="*/ 12 w 53"/>
                  <a:gd name="T3" fmla="*/ 35 h 128"/>
                  <a:gd name="T4" fmla="*/ 0 w 53"/>
                  <a:gd name="T5" fmla="*/ 54 h 128"/>
                  <a:gd name="T6" fmla="*/ 3 w 53"/>
                  <a:gd name="T7" fmla="*/ 76 h 128"/>
                  <a:gd name="T8" fmla="*/ 3 w 53"/>
                  <a:gd name="T9" fmla="*/ 77 h 128"/>
                  <a:gd name="T10" fmla="*/ 3 w 53"/>
                  <a:gd name="T11" fmla="*/ 77 h 128"/>
                  <a:gd name="T12" fmla="*/ 1 w 53"/>
                  <a:gd name="T13" fmla="*/ 92 h 128"/>
                  <a:gd name="T14" fmla="*/ 2 w 53"/>
                  <a:gd name="T15" fmla="*/ 101 h 128"/>
                  <a:gd name="T16" fmla="*/ 18 w 53"/>
                  <a:gd name="T17" fmla="*/ 112 h 128"/>
                  <a:gd name="T18" fmla="*/ 18 w 53"/>
                  <a:gd name="T19" fmla="*/ 112 h 128"/>
                  <a:gd name="T20" fmla="*/ 19 w 53"/>
                  <a:gd name="T21" fmla="*/ 112 h 128"/>
                  <a:gd name="T22" fmla="*/ 19 w 53"/>
                  <a:gd name="T23" fmla="*/ 113 h 128"/>
                  <a:gd name="T24" fmla="*/ 19 w 53"/>
                  <a:gd name="T25" fmla="*/ 113 h 128"/>
                  <a:gd name="T26" fmla="*/ 25 w 53"/>
                  <a:gd name="T27" fmla="*/ 124 h 128"/>
                  <a:gd name="T28" fmla="*/ 31 w 53"/>
                  <a:gd name="T29" fmla="*/ 128 h 128"/>
                  <a:gd name="T30" fmla="*/ 33 w 53"/>
                  <a:gd name="T31" fmla="*/ 102 h 128"/>
                  <a:gd name="T32" fmla="*/ 33 w 53"/>
                  <a:gd name="T33" fmla="*/ 101 h 128"/>
                  <a:gd name="T34" fmla="*/ 45 w 53"/>
                  <a:gd name="T35" fmla="*/ 73 h 128"/>
                  <a:gd name="T36" fmla="*/ 49 w 53"/>
                  <a:gd name="T37" fmla="*/ 40 h 128"/>
                  <a:gd name="T38" fmla="*/ 49 w 53"/>
                  <a:gd name="T39" fmla="*/ 39 h 128"/>
                  <a:gd name="T40" fmla="*/ 49 w 53"/>
                  <a:gd name="T41" fmla="*/ 39 h 128"/>
                  <a:gd name="T42" fmla="*/ 53 w 53"/>
                  <a:gd name="T43" fmla="*/ 30 h 128"/>
                  <a:gd name="T44" fmla="*/ 50 w 53"/>
                  <a:gd name="T45" fmla="*/ 22 h 128"/>
                  <a:gd name="T46" fmla="*/ 50 w 53"/>
                  <a:gd name="T47" fmla="*/ 22 h 128"/>
                  <a:gd name="T48" fmla="*/ 49 w 53"/>
                  <a:gd name="T49" fmla="*/ 22 h 128"/>
                  <a:gd name="T50" fmla="*/ 49 w 53"/>
                  <a:gd name="T51" fmla="*/ 12 h 128"/>
                  <a:gd name="T52" fmla="*/ 49 w 53"/>
                  <a:gd name="T53" fmla="*/ 11 h 128"/>
                  <a:gd name="T54" fmla="*/ 49 w 53"/>
                  <a:gd name="T55" fmla="*/ 11 h 128"/>
                  <a:gd name="T56" fmla="*/ 51 w 53"/>
                  <a:gd name="T57" fmla="*/ 8 h 128"/>
                  <a:gd name="T58" fmla="*/ 53 w 53"/>
                  <a:gd name="T59" fmla="*/ 6 h 128"/>
                  <a:gd name="T60" fmla="*/ 40 w 53"/>
                  <a:gd name="T61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3" h="128">
                    <a:moveTo>
                      <a:pt x="40" y="0"/>
                    </a:moveTo>
                    <a:cubicBezTo>
                      <a:pt x="27" y="9"/>
                      <a:pt x="18" y="21"/>
                      <a:pt x="12" y="35"/>
                    </a:cubicBezTo>
                    <a:cubicBezTo>
                      <a:pt x="7" y="47"/>
                      <a:pt x="3" y="53"/>
                      <a:pt x="0" y="54"/>
                    </a:cubicBezTo>
                    <a:cubicBezTo>
                      <a:pt x="3" y="76"/>
                      <a:pt x="3" y="76"/>
                      <a:pt x="3" y="76"/>
                    </a:cubicBezTo>
                    <a:cubicBezTo>
                      <a:pt x="3" y="77"/>
                      <a:pt x="3" y="77"/>
                      <a:pt x="3" y="77"/>
                    </a:cubicBezTo>
                    <a:cubicBezTo>
                      <a:pt x="3" y="77"/>
                      <a:pt x="3" y="77"/>
                      <a:pt x="3" y="77"/>
                    </a:cubicBezTo>
                    <a:cubicBezTo>
                      <a:pt x="1" y="92"/>
                      <a:pt x="1" y="92"/>
                      <a:pt x="1" y="92"/>
                    </a:cubicBezTo>
                    <a:cubicBezTo>
                      <a:pt x="0" y="97"/>
                      <a:pt x="1" y="100"/>
                      <a:pt x="2" y="101"/>
                    </a:cubicBezTo>
                    <a:cubicBezTo>
                      <a:pt x="18" y="112"/>
                      <a:pt x="18" y="112"/>
                      <a:pt x="18" y="112"/>
                    </a:cubicBezTo>
                    <a:cubicBezTo>
                      <a:pt x="18" y="112"/>
                      <a:pt x="18" y="112"/>
                      <a:pt x="18" y="112"/>
                    </a:cubicBezTo>
                    <a:cubicBezTo>
                      <a:pt x="19" y="112"/>
                      <a:pt x="19" y="112"/>
                      <a:pt x="19" y="112"/>
                    </a:cubicBezTo>
                    <a:cubicBezTo>
                      <a:pt x="19" y="113"/>
                      <a:pt x="19" y="113"/>
                      <a:pt x="19" y="113"/>
                    </a:cubicBezTo>
                    <a:cubicBezTo>
                      <a:pt x="19" y="113"/>
                      <a:pt x="19" y="113"/>
                      <a:pt x="19" y="113"/>
                    </a:cubicBezTo>
                    <a:cubicBezTo>
                      <a:pt x="20" y="116"/>
                      <a:pt x="22" y="120"/>
                      <a:pt x="25" y="124"/>
                    </a:cubicBezTo>
                    <a:cubicBezTo>
                      <a:pt x="27" y="126"/>
                      <a:pt x="29" y="127"/>
                      <a:pt x="31" y="128"/>
                    </a:cubicBezTo>
                    <a:cubicBezTo>
                      <a:pt x="33" y="102"/>
                      <a:pt x="33" y="102"/>
                      <a:pt x="33" y="102"/>
                    </a:cubicBezTo>
                    <a:cubicBezTo>
                      <a:pt x="33" y="101"/>
                      <a:pt x="33" y="101"/>
                      <a:pt x="33" y="101"/>
                    </a:cubicBezTo>
                    <a:cubicBezTo>
                      <a:pt x="45" y="73"/>
                      <a:pt x="45" y="73"/>
                      <a:pt x="45" y="73"/>
                    </a:cubicBezTo>
                    <a:cubicBezTo>
                      <a:pt x="49" y="40"/>
                      <a:pt x="49" y="40"/>
                      <a:pt x="49" y="40"/>
                    </a:cubicBezTo>
                    <a:cubicBezTo>
                      <a:pt x="49" y="39"/>
                      <a:pt x="49" y="39"/>
                      <a:pt x="49" y="39"/>
                    </a:cubicBezTo>
                    <a:cubicBezTo>
                      <a:pt x="49" y="39"/>
                      <a:pt x="49" y="39"/>
                      <a:pt x="49" y="39"/>
                    </a:cubicBezTo>
                    <a:cubicBezTo>
                      <a:pt x="53" y="30"/>
                      <a:pt x="53" y="30"/>
                      <a:pt x="53" y="30"/>
                    </a:cubicBezTo>
                    <a:cubicBezTo>
                      <a:pt x="50" y="22"/>
                      <a:pt x="50" y="22"/>
                      <a:pt x="50" y="22"/>
                    </a:cubicBezTo>
                    <a:cubicBezTo>
                      <a:pt x="50" y="22"/>
                      <a:pt x="50" y="22"/>
                      <a:pt x="50" y="22"/>
                    </a:cubicBezTo>
                    <a:cubicBezTo>
                      <a:pt x="49" y="22"/>
                      <a:pt x="49" y="22"/>
                      <a:pt x="49" y="22"/>
                    </a:cubicBezTo>
                    <a:cubicBezTo>
                      <a:pt x="49" y="12"/>
                      <a:pt x="49" y="12"/>
                      <a:pt x="49" y="12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51" y="8"/>
                      <a:pt x="51" y="8"/>
                      <a:pt x="51" y="8"/>
                    </a:cubicBezTo>
                    <a:cubicBezTo>
                      <a:pt x="53" y="6"/>
                      <a:pt x="53" y="6"/>
                      <a:pt x="53" y="6"/>
                    </a:cubicBezTo>
                    <a:lnTo>
                      <a:pt x="4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3" name="îṩḷiḓe"/>
              <p:cNvSpPr/>
              <p:nvPr/>
            </p:nvSpPr>
            <p:spPr bwMode="auto">
              <a:xfrm>
                <a:off x="3366" y="3588"/>
                <a:ext cx="195" cy="166"/>
              </a:xfrm>
              <a:custGeom>
                <a:avLst/>
                <a:gdLst>
                  <a:gd name="T0" fmla="*/ 37 w 82"/>
                  <a:gd name="T1" fmla="*/ 7 h 70"/>
                  <a:gd name="T2" fmla="*/ 36 w 82"/>
                  <a:gd name="T3" fmla="*/ 9 h 70"/>
                  <a:gd name="T4" fmla="*/ 36 w 82"/>
                  <a:gd name="T5" fmla="*/ 9 h 70"/>
                  <a:gd name="T6" fmla="*/ 35 w 82"/>
                  <a:gd name="T7" fmla="*/ 10 h 70"/>
                  <a:gd name="T8" fmla="*/ 19 w 82"/>
                  <a:gd name="T9" fmla="*/ 14 h 70"/>
                  <a:gd name="T10" fmla="*/ 20 w 82"/>
                  <a:gd name="T11" fmla="*/ 16 h 70"/>
                  <a:gd name="T12" fmla="*/ 25 w 82"/>
                  <a:gd name="T13" fmla="*/ 22 h 70"/>
                  <a:gd name="T14" fmla="*/ 23 w 82"/>
                  <a:gd name="T15" fmla="*/ 23 h 70"/>
                  <a:gd name="T16" fmla="*/ 16 w 82"/>
                  <a:gd name="T17" fmla="*/ 27 h 70"/>
                  <a:gd name="T18" fmla="*/ 4 w 82"/>
                  <a:gd name="T19" fmla="*/ 36 h 70"/>
                  <a:gd name="T20" fmla="*/ 6 w 82"/>
                  <a:gd name="T21" fmla="*/ 63 h 70"/>
                  <a:gd name="T22" fmla="*/ 18 w 82"/>
                  <a:gd name="T23" fmla="*/ 64 h 70"/>
                  <a:gd name="T24" fmla="*/ 19 w 82"/>
                  <a:gd name="T25" fmla="*/ 64 h 70"/>
                  <a:gd name="T26" fmla="*/ 19 w 82"/>
                  <a:gd name="T27" fmla="*/ 64 h 70"/>
                  <a:gd name="T28" fmla="*/ 31 w 82"/>
                  <a:gd name="T29" fmla="*/ 70 h 70"/>
                  <a:gd name="T30" fmla="*/ 44 w 82"/>
                  <a:gd name="T31" fmla="*/ 68 h 70"/>
                  <a:gd name="T32" fmla="*/ 62 w 82"/>
                  <a:gd name="T33" fmla="*/ 53 h 70"/>
                  <a:gd name="T34" fmla="*/ 63 w 82"/>
                  <a:gd name="T35" fmla="*/ 53 h 70"/>
                  <a:gd name="T36" fmla="*/ 64 w 82"/>
                  <a:gd name="T37" fmla="*/ 52 h 70"/>
                  <a:gd name="T38" fmla="*/ 69 w 82"/>
                  <a:gd name="T39" fmla="*/ 50 h 70"/>
                  <a:gd name="T40" fmla="*/ 68 w 82"/>
                  <a:gd name="T41" fmla="*/ 33 h 70"/>
                  <a:gd name="T42" fmla="*/ 68 w 82"/>
                  <a:gd name="T43" fmla="*/ 33 h 70"/>
                  <a:gd name="T44" fmla="*/ 75 w 82"/>
                  <a:gd name="T45" fmla="*/ 22 h 70"/>
                  <a:gd name="T46" fmla="*/ 75 w 82"/>
                  <a:gd name="T47" fmla="*/ 22 h 70"/>
                  <a:gd name="T48" fmla="*/ 75 w 82"/>
                  <a:gd name="T49" fmla="*/ 22 h 70"/>
                  <a:gd name="T50" fmla="*/ 81 w 82"/>
                  <a:gd name="T51" fmla="*/ 17 h 70"/>
                  <a:gd name="T52" fmla="*/ 79 w 82"/>
                  <a:gd name="T53" fmla="*/ 5 h 70"/>
                  <a:gd name="T54" fmla="*/ 74 w 82"/>
                  <a:gd name="T55" fmla="*/ 0 h 70"/>
                  <a:gd name="T56" fmla="*/ 74 w 82"/>
                  <a:gd name="T57" fmla="*/ 6 h 70"/>
                  <a:gd name="T58" fmla="*/ 64 w 82"/>
                  <a:gd name="T59" fmla="*/ 4 h 70"/>
                  <a:gd name="T60" fmla="*/ 59 w 82"/>
                  <a:gd name="T61" fmla="*/ 7 h 70"/>
                  <a:gd name="T62" fmla="*/ 58 w 82"/>
                  <a:gd name="T63" fmla="*/ 7 h 70"/>
                  <a:gd name="T64" fmla="*/ 58 w 82"/>
                  <a:gd name="T65" fmla="*/ 7 h 70"/>
                  <a:gd name="T66" fmla="*/ 37 w 82"/>
                  <a:gd name="T67" fmla="*/ 7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2" h="70">
                    <a:moveTo>
                      <a:pt x="37" y="7"/>
                    </a:moveTo>
                    <a:cubicBezTo>
                      <a:pt x="36" y="9"/>
                      <a:pt x="36" y="9"/>
                      <a:pt x="36" y="9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4" y="22"/>
                      <a:pt x="24" y="23"/>
                      <a:pt x="23" y="23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0" y="41"/>
                      <a:pt x="0" y="49"/>
                      <a:pt x="6" y="63"/>
                    </a:cubicBezTo>
                    <a:cubicBezTo>
                      <a:pt x="18" y="64"/>
                      <a:pt x="18" y="64"/>
                      <a:pt x="18" y="64"/>
                    </a:cubicBezTo>
                    <a:cubicBezTo>
                      <a:pt x="19" y="64"/>
                      <a:pt x="19" y="64"/>
                      <a:pt x="19" y="64"/>
                    </a:cubicBezTo>
                    <a:cubicBezTo>
                      <a:pt x="19" y="64"/>
                      <a:pt x="19" y="64"/>
                      <a:pt x="19" y="64"/>
                    </a:cubicBezTo>
                    <a:cubicBezTo>
                      <a:pt x="31" y="70"/>
                      <a:pt x="31" y="70"/>
                      <a:pt x="31" y="70"/>
                    </a:cubicBezTo>
                    <a:cubicBezTo>
                      <a:pt x="44" y="68"/>
                      <a:pt x="44" y="68"/>
                      <a:pt x="44" y="68"/>
                    </a:cubicBezTo>
                    <a:cubicBezTo>
                      <a:pt x="49" y="67"/>
                      <a:pt x="55" y="62"/>
                      <a:pt x="62" y="53"/>
                    </a:cubicBezTo>
                    <a:cubicBezTo>
                      <a:pt x="63" y="53"/>
                      <a:pt x="63" y="53"/>
                      <a:pt x="63" y="53"/>
                    </a:cubicBezTo>
                    <a:cubicBezTo>
                      <a:pt x="64" y="52"/>
                      <a:pt x="64" y="52"/>
                      <a:pt x="64" y="52"/>
                    </a:cubicBezTo>
                    <a:cubicBezTo>
                      <a:pt x="69" y="50"/>
                      <a:pt x="69" y="50"/>
                      <a:pt x="69" y="50"/>
                    </a:cubicBezTo>
                    <a:cubicBezTo>
                      <a:pt x="68" y="33"/>
                      <a:pt x="68" y="33"/>
                      <a:pt x="68" y="33"/>
                    </a:cubicBezTo>
                    <a:cubicBezTo>
                      <a:pt x="68" y="33"/>
                      <a:pt x="68" y="33"/>
                      <a:pt x="68" y="33"/>
                    </a:cubicBezTo>
                    <a:cubicBezTo>
                      <a:pt x="75" y="22"/>
                      <a:pt x="75" y="22"/>
                      <a:pt x="75" y="22"/>
                    </a:cubicBezTo>
                    <a:cubicBezTo>
                      <a:pt x="75" y="22"/>
                      <a:pt x="75" y="22"/>
                      <a:pt x="75" y="22"/>
                    </a:cubicBezTo>
                    <a:cubicBezTo>
                      <a:pt x="75" y="22"/>
                      <a:pt x="75" y="22"/>
                      <a:pt x="75" y="22"/>
                    </a:cubicBezTo>
                    <a:cubicBezTo>
                      <a:pt x="81" y="17"/>
                      <a:pt x="81" y="17"/>
                      <a:pt x="81" y="17"/>
                    </a:cubicBezTo>
                    <a:cubicBezTo>
                      <a:pt x="82" y="13"/>
                      <a:pt x="81" y="8"/>
                      <a:pt x="79" y="5"/>
                    </a:cubicBezTo>
                    <a:cubicBezTo>
                      <a:pt x="78" y="1"/>
                      <a:pt x="76" y="0"/>
                      <a:pt x="74" y="0"/>
                    </a:cubicBezTo>
                    <a:cubicBezTo>
                      <a:pt x="74" y="6"/>
                      <a:pt x="74" y="6"/>
                      <a:pt x="74" y="6"/>
                    </a:cubicBezTo>
                    <a:cubicBezTo>
                      <a:pt x="64" y="4"/>
                      <a:pt x="64" y="4"/>
                      <a:pt x="64" y="4"/>
                    </a:cubicBezTo>
                    <a:cubicBezTo>
                      <a:pt x="59" y="7"/>
                      <a:pt x="59" y="7"/>
                      <a:pt x="59" y="7"/>
                    </a:cubicBezTo>
                    <a:cubicBezTo>
                      <a:pt x="58" y="7"/>
                      <a:pt x="58" y="7"/>
                      <a:pt x="58" y="7"/>
                    </a:cubicBezTo>
                    <a:cubicBezTo>
                      <a:pt x="58" y="7"/>
                      <a:pt x="58" y="7"/>
                      <a:pt x="58" y="7"/>
                    </a:cubicBezTo>
                    <a:lnTo>
                      <a:pt x="3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</p:grpSp>
        <p:sp>
          <p:nvSpPr>
            <p:cNvPr id="7" name="îśḻíḍè"/>
            <p:cNvSpPr/>
            <p:nvPr/>
          </p:nvSpPr>
          <p:spPr>
            <a:xfrm>
              <a:off x="4849071" y="2393330"/>
              <a:ext cx="2506688" cy="2506688"/>
            </a:xfrm>
            <a:prstGeom prst="ellipse">
              <a:avLst/>
            </a:prstGeom>
            <a:noFill/>
            <a:ln w="571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8" name="íṥḻîḓé"/>
            <p:cNvSpPr/>
            <p:nvPr/>
          </p:nvSpPr>
          <p:spPr>
            <a:xfrm>
              <a:off x="5754162" y="1938401"/>
              <a:ext cx="696504" cy="696504"/>
            </a:xfrm>
            <a:custGeom>
              <a:avLst/>
              <a:gdLst>
                <a:gd name="connsiteX0" fmla="*/ 0 w 670873"/>
                <a:gd name="connsiteY0" fmla="*/ 335437 h 670873"/>
                <a:gd name="connsiteX1" fmla="*/ 335437 w 670873"/>
                <a:gd name="connsiteY1" fmla="*/ 0 h 670873"/>
                <a:gd name="connsiteX2" fmla="*/ 670874 w 670873"/>
                <a:gd name="connsiteY2" fmla="*/ 335437 h 670873"/>
                <a:gd name="connsiteX3" fmla="*/ 335437 w 670873"/>
                <a:gd name="connsiteY3" fmla="*/ 670874 h 670873"/>
                <a:gd name="connsiteX4" fmla="*/ 0 w 670873"/>
                <a:gd name="connsiteY4" fmla="*/ 335437 h 67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873" h="670873">
                  <a:moveTo>
                    <a:pt x="0" y="335437"/>
                  </a:moveTo>
                  <a:cubicBezTo>
                    <a:pt x="0" y="150180"/>
                    <a:pt x="150180" y="0"/>
                    <a:pt x="335437" y="0"/>
                  </a:cubicBezTo>
                  <a:cubicBezTo>
                    <a:pt x="520694" y="0"/>
                    <a:pt x="670874" y="150180"/>
                    <a:pt x="670874" y="335437"/>
                  </a:cubicBezTo>
                  <a:cubicBezTo>
                    <a:pt x="670874" y="520694"/>
                    <a:pt x="520694" y="670874"/>
                    <a:pt x="335437" y="670874"/>
                  </a:cubicBezTo>
                  <a:cubicBezTo>
                    <a:pt x="150180" y="670874"/>
                    <a:pt x="0" y="520694"/>
                    <a:pt x="0" y="335437"/>
                  </a:cubicBezTo>
                  <a:close/>
                </a:path>
              </a:pathLst>
            </a:custGeom>
            <a:solidFill>
              <a:schemeClr val="accent1"/>
            </a:solidFill>
            <a:ln w="28575"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9" name="ïśliḓê"/>
            <p:cNvSpPr/>
            <p:nvPr/>
          </p:nvSpPr>
          <p:spPr>
            <a:xfrm>
              <a:off x="6931977" y="2618412"/>
              <a:ext cx="696504" cy="696504"/>
            </a:xfrm>
            <a:custGeom>
              <a:avLst/>
              <a:gdLst>
                <a:gd name="connsiteX0" fmla="*/ 0 w 670873"/>
                <a:gd name="connsiteY0" fmla="*/ 335437 h 670873"/>
                <a:gd name="connsiteX1" fmla="*/ 335437 w 670873"/>
                <a:gd name="connsiteY1" fmla="*/ 0 h 670873"/>
                <a:gd name="connsiteX2" fmla="*/ 670874 w 670873"/>
                <a:gd name="connsiteY2" fmla="*/ 335437 h 670873"/>
                <a:gd name="connsiteX3" fmla="*/ 335437 w 670873"/>
                <a:gd name="connsiteY3" fmla="*/ 670874 h 670873"/>
                <a:gd name="connsiteX4" fmla="*/ 0 w 670873"/>
                <a:gd name="connsiteY4" fmla="*/ 335437 h 67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873" h="670873">
                  <a:moveTo>
                    <a:pt x="0" y="335437"/>
                  </a:moveTo>
                  <a:cubicBezTo>
                    <a:pt x="0" y="150180"/>
                    <a:pt x="150180" y="0"/>
                    <a:pt x="335437" y="0"/>
                  </a:cubicBezTo>
                  <a:cubicBezTo>
                    <a:pt x="520694" y="0"/>
                    <a:pt x="670874" y="150180"/>
                    <a:pt x="670874" y="335437"/>
                  </a:cubicBezTo>
                  <a:cubicBezTo>
                    <a:pt x="670874" y="520694"/>
                    <a:pt x="520694" y="670874"/>
                    <a:pt x="335437" y="670874"/>
                  </a:cubicBezTo>
                  <a:cubicBezTo>
                    <a:pt x="150180" y="670874"/>
                    <a:pt x="0" y="520694"/>
                    <a:pt x="0" y="335437"/>
                  </a:cubicBezTo>
                  <a:close/>
                </a:path>
              </a:pathLst>
            </a:custGeom>
            <a:solidFill>
              <a:schemeClr val="accent3"/>
            </a:solidFill>
            <a:ln w="28575"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10" name="îsļíḍé"/>
            <p:cNvSpPr/>
            <p:nvPr/>
          </p:nvSpPr>
          <p:spPr>
            <a:xfrm>
              <a:off x="6931977" y="3978432"/>
              <a:ext cx="696504" cy="696504"/>
            </a:xfrm>
            <a:custGeom>
              <a:avLst/>
              <a:gdLst>
                <a:gd name="connsiteX0" fmla="*/ 0 w 670873"/>
                <a:gd name="connsiteY0" fmla="*/ 335437 h 670873"/>
                <a:gd name="connsiteX1" fmla="*/ 335437 w 670873"/>
                <a:gd name="connsiteY1" fmla="*/ 0 h 670873"/>
                <a:gd name="connsiteX2" fmla="*/ 670874 w 670873"/>
                <a:gd name="connsiteY2" fmla="*/ 335437 h 670873"/>
                <a:gd name="connsiteX3" fmla="*/ 335437 w 670873"/>
                <a:gd name="connsiteY3" fmla="*/ 670874 h 670873"/>
                <a:gd name="connsiteX4" fmla="*/ 0 w 670873"/>
                <a:gd name="connsiteY4" fmla="*/ 335437 h 67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873" h="670873">
                  <a:moveTo>
                    <a:pt x="0" y="335437"/>
                  </a:moveTo>
                  <a:cubicBezTo>
                    <a:pt x="0" y="150180"/>
                    <a:pt x="150180" y="0"/>
                    <a:pt x="335437" y="0"/>
                  </a:cubicBezTo>
                  <a:cubicBezTo>
                    <a:pt x="520694" y="0"/>
                    <a:pt x="670874" y="150180"/>
                    <a:pt x="670874" y="335437"/>
                  </a:cubicBezTo>
                  <a:cubicBezTo>
                    <a:pt x="670874" y="520694"/>
                    <a:pt x="520694" y="670874"/>
                    <a:pt x="335437" y="670874"/>
                  </a:cubicBezTo>
                  <a:cubicBezTo>
                    <a:pt x="150180" y="670874"/>
                    <a:pt x="0" y="520694"/>
                    <a:pt x="0" y="335437"/>
                  </a:cubicBezTo>
                  <a:close/>
                </a:path>
              </a:pathLst>
            </a:custGeom>
            <a:solidFill>
              <a:schemeClr val="accent1"/>
            </a:solidFill>
            <a:ln w="28575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11" name="iŝḷîďe"/>
            <p:cNvSpPr/>
            <p:nvPr/>
          </p:nvSpPr>
          <p:spPr>
            <a:xfrm>
              <a:off x="5754162" y="4658443"/>
              <a:ext cx="696504" cy="696504"/>
            </a:xfrm>
            <a:custGeom>
              <a:avLst/>
              <a:gdLst>
                <a:gd name="connsiteX0" fmla="*/ 0 w 670873"/>
                <a:gd name="connsiteY0" fmla="*/ 335437 h 670873"/>
                <a:gd name="connsiteX1" fmla="*/ 335437 w 670873"/>
                <a:gd name="connsiteY1" fmla="*/ 0 h 670873"/>
                <a:gd name="connsiteX2" fmla="*/ 670874 w 670873"/>
                <a:gd name="connsiteY2" fmla="*/ 335437 h 670873"/>
                <a:gd name="connsiteX3" fmla="*/ 335437 w 670873"/>
                <a:gd name="connsiteY3" fmla="*/ 670874 h 670873"/>
                <a:gd name="connsiteX4" fmla="*/ 0 w 670873"/>
                <a:gd name="connsiteY4" fmla="*/ 335437 h 67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873" h="670873">
                  <a:moveTo>
                    <a:pt x="0" y="335437"/>
                  </a:moveTo>
                  <a:cubicBezTo>
                    <a:pt x="0" y="150180"/>
                    <a:pt x="150180" y="0"/>
                    <a:pt x="335437" y="0"/>
                  </a:cubicBezTo>
                  <a:cubicBezTo>
                    <a:pt x="520694" y="0"/>
                    <a:pt x="670874" y="150180"/>
                    <a:pt x="670874" y="335437"/>
                  </a:cubicBezTo>
                  <a:cubicBezTo>
                    <a:pt x="670874" y="520694"/>
                    <a:pt x="520694" y="670874"/>
                    <a:pt x="335437" y="670874"/>
                  </a:cubicBezTo>
                  <a:cubicBezTo>
                    <a:pt x="150180" y="670874"/>
                    <a:pt x="0" y="520694"/>
                    <a:pt x="0" y="335437"/>
                  </a:cubicBezTo>
                  <a:close/>
                </a:path>
              </a:pathLst>
            </a:custGeom>
            <a:solidFill>
              <a:schemeClr val="accent3"/>
            </a:solidFill>
            <a:ln w="28575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12" name="ísḷîḋè"/>
            <p:cNvSpPr/>
            <p:nvPr/>
          </p:nvSpPr>
          <p:spPr>
            <a:xfrm>
              <a:off x="4576351" y="3978432"/>
              <a:ext cx="696504" cy="696504"/>
            </a:xfrm>
            <a:custGeom>
              <a:avLst/>
              <a:gdLst>
                <a:gd name="connsiteX0" fmla="*/ 0 w 670873"/>
                <a:gd name="connsiteY0" fmla="*/ 335437 h 670873"/>
                <a:gd name="connsiteX1" fmla="*/ 335437 w 670873"/>
                <a:gd name="connsiteY1" fmla="*/ 0 h 670873"/>
                <a:gd name="connsiteX2" fmla="*/ 670874 w 670873"/>
                <a:gd name="connsiteY2" fmla="*/ 335437 h 670873"/>
                <a:gd name="connsiteX3" fmla="*/ 335437 w 670873"/>
                <a:gd name="connsiteY3" fmla="*/ 670874 h 670873"/>
                <a:gd name="connsiteX4" fmla="*/ 0 w 670873"/>
                <a:gd name="connsiteY4" fmla="*/ 335437 h 67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873" h="670873">
                  <a:moveTo>
                    <a:pt x="0" y="335437"/>
                  </a:moveTo>
                  <a:cubicBezTo>
                    <a:pt x="0" y="150180"/>
                    <a:pt x="150180" y="0"/>
                    <a:pt x="335437" y="0"/>
                  </a:cubicBezTo>
                  <a:cubicBezTo>
                    <a:pt x="520694" y="0"/>
                    <a:pt x="670874" y="150180"/>
                    <a:pt x="670874" y="335437"/>
                  </a:cubicBezTo>
                  <a:cubicBezTo>
                    <a:pt x="670874" y="520694"/>
                    <a:pt x="520694" y="670874"/>
                    <a:pt x="335437" y="670874"/>
                  </a:cubicBezTo>
                  <a:cubicBezTo>
                    <a:pt x="150180" y="670874"/>
                    <a:pt x="0" y="520694"/>
                    <a:pt x="0" y="335437"/>
                  </a:cubicBezTo>
                  <a:close/>
                </a:path>
              </a:pathLst>
            </a:custGeom>
            <a:solidFill>
              <a:schemeClr val="accent1"/>
            </a:solidFill>
            <a:ln w="28575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13" name="iṧľíḓê"/>
            <p:cNvSpPr/>
            <p:nvPr/>
          </p:nvSpPr>
          <p:spPr>
            <a:xfrm>
              <a:off x="4576351" y="2618412"/>
              <a:ext cx="696504" cy="696504"/>
            </a:xfrm>
            <a:custGeom>
              <a:avLst/>
              <a:gdLst>
                <a:gd name="connsiteX0" fmla="*/ 0 w 670873"/>
                <a:gd name="connsiteY0" fmla="*/ 335437 h 670873"/>
                <a:gd name="connsiteX1" fmla="*/ 335437 w 670873"/>
                <a:gd name="connsiteY1" fmla="*/ 0 h 670873"/>
                <a:gd name="connsiteX2" fmla="*/ 670874 w 670873"/>
                <a:gd name="connsiteY2" fmla="*/ 335437 h 670873"/>
                <a:gd name="connsiteX3" fmla="*/ 335437 w 670873"/>
                <a:gd name="connsiteY3" fmla="*/ 670874 h 670873"/>
                <a:gd name="connsiteX4" fmla="*/ 0 w 670873"/>
                <a:gd name="connsiteY4" fmla="*/ 335437 h 67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873" h="670873">
                  <a:moveTo>
                    <a:pt x="0" y="335437"/>
                  </a:moveTo>
                  <a:cubicBezTo>
                    <a:pt x="0" y="150180"/>
                    <a:pt x="150180" y="0"/>
                    <a:pt x="335437" y="0"/>
                  </a:cubicBezTo>
                  <a:cubicBezTo>
                    <a:pt x="520694" y="0"/>
                    <a:pt x="670874" y="150180"/>
                    <a:pt x="670874" y="335437"/>
                  </a:cubicBezTo>
                  <a:cubicBezTo>
                    <a:pt x="670874" y="520694"/>
                    <a:pt x="520694" y="670874"/>
                    <a:pt x="335437" y="670874"/>
                  </a:cubicBezTo>
                  <a:cubicBezTo>
                    <a:pt x="150180" y="670874"/>
                    <a:pt x="0" y="520694"/>
                    <a:pt x="0" y="335437"/>
                  </a:cubicBezTo>
                  <a:close/>
                </a:path>
              </a:pathLst>
            </a:custGeom>
            <a:solidFill>
              <a:schemeClr val="accent3"/>
            </a:solidFill>
            <a:ln w="28575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14" name="îṧ1ïḍê"/>
            <p:cNvSpPr/>
            <p:nvPr/>
          </p:nvSpPr>
          <p:spPr>
            <a:xfrm>
              <a:off x="5631771" y="1407639"/>
              <a:ext cx="941283" cy="307777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algn="ctr"/>
              <a:r>
                <a:rPr lang="en-US" altLang="zh-CN" sz="1400" b="1" dirty="0"/>
                <a:t>Keyword</a:t>
              </a:r>
              <a:endParaRPr lang="zh-CN" altLang="en-US" sz="1400" b="1" dirty="0"/>
            </a:p>
          </p:txBody>
        </p:sp>
        <p:sp>
          <p:nvSpPr>
            <p:cNvPr id="15" name="ïŝḷïḍé"/>
            <p:cNvSpPr/>
            <p:nvPr/>
          </p:nvSpPr>
          <p:spPr>
            <a:xfrm>
              <a:off x="5358983" y="5462927"/>
              <a:ext cx="1486860" cy="307777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 algn="ctr"/>
              <a:r>
                <a:rPr lang="en-US" altLang="zh-CN" sz="1400" b="1" dirty="0"/>
                <a:t>Keyword</a:t>
              </a:r>
              <a:endParaRPr lang="zh-CN" altLang="en-US" sz="1400" b="1" dirty="0"/>
            </a:p>
          </p:txBody>
        </p:sp>
        <p:sp>
          <p:nvSpPr>
            <p:cNvPr id="16" name="îṩḻídé"/>
            <p:cNvSpPr/>
            <p:nvPr/>
          </p:nvSpPr>
          <p:spPr>
            <a:xfrm>
              <a:off x="7798138" y="2594905"/>
              <a:ext cx="941283" cy="307777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r>
                <a:rPr lang="en-US" altLang="zh-CN" sz="1400" b="1" dirty="0"/>
                <a:t>Keyword</a:t>
              </a:r>
              <a:endParaRPr lang="zh-CN" altLang="en-US" sz="1400" b="1" dirty="0"/>
            </a:p>
          </p:txBody>
        </p:sp>
        <p:sp>
          <p:nvSpPr>
            <p:cNvPr id="17" name="îṧļïḍé"/>
            <p:cNvSpPr/>
            <p:nvPr/>
          </p:nvSpPr>
          <p:spPr>
            <a:xfrm>
              <a:off x="3452579" y="2594905"/>
              <a:ext cx="941283" cy="307777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algn="r">
                <a:tabLst>
                  <a:tab pos="359410" algn="l"/>
                </a:tabLst>
              </a:pPr>
              <a:r>
                <a:rPr lang="en-US" altLang="zh-CN" sz="1400" b="1" dirty="0"/>
                <a:t>Keyword</a:t>
              </a:r>
              <a:endParaRPr lang="zh-CN" altLang="en-US" sz="1400" b="1" dirty="0"/>
            </a:p>
          </p:txBody>
        </p:sp>
        <p:sp>
          <p:nvSpPr>
            <p:cNvPr id="18" name="ïṡ1ïďê"/>
            <p:cNvSpPr/>
            <p:nvPr/>
          </p:nvSpPr>
          <p:spPr>
            <a:xfrm>
              <a:off x="3476466" y="4253051"/>
              <a:ext cx="941283" cy="307777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algn="r" defTabSz="360045" fontAlgn="auto">
                <a:spcBef>
                  <a:spcPts val="0"/>
                </a:spcBef>
                <a:spcAft>
                  <a:spcPts val="600"/>
                </a:spcAft>
                <a:tabLst>
                  <a:tab pos="359410" algn="l"/>
                </a:tabLst>
              </a:pPr>
              <a:r>
                <a:rPr lang="en-US" altLang="zh-CN" sz="1400" b="1" dirty="0"/>
                <a:t>Keyword</a:t>
              </a:r>
              <a:endParaRPr lang="zh-CN" altLang="en-US" sz="1400" b="1" dirty="0"/>
            </a:p>
          </p:txBody>
        </p:sp>
        <p:sp>
          <p:nvSpPr>
            <p:cNvPr id="19" name="îśľîḓé"/>
            <p:cNvSpPr/>
            <p:nvPr/>
          </p:nvSpPr>
          <p:spPr>
            <a:xfrm>
              <a:off x="7798138" y="4253051"/>
              <a:ext cx="941283" cy="307777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r>
                <a:rPr lang="en-US" altLang="zh-CN" sz="1400" b="1" dirty="0"/>
                <a:t>Keyword</a:t>
              </a:r>
              <a:endParaRPr lang="zh-CN" altLang="en-US" sz="1400" b="1" dirty="0"/>
            </a:p>
          </p:txBody>
        </p:sp>
        <p:sp>
          <p:nvSpPr>
            <p:cNvPr id="20" name="îṡliḓè"/>
            <p:cNvSpPr/>
            <p:nvPr/>
          </p:nvSpPr>
          <p:spPr bwMode="auto">
            <a:xfrm>
              <a:off x="5917267" y="2057929"/>
              <a:ext cx="370293" cy="390105"/>
            </a:xfrm>
            <a:custGeom>
              <a:avLst/>
              <a:gdLst>
                <a:gd name="T0" fmla="*/ 126 w 466"/>
                <a:gd name="T1" fmla="*/ 153 h 491"/>
                <a:gd name="T2" fmla="*/ 233 w 466"/>
                <a:gd name="T3" fmla="*/ 61 h 491"/>
                <a:gd name="T4" fmla="*/ 258 w 466"/>
                <a:gd name="T5" fmla="*/ 122 h 491"/>
                <a:gd name="T6" fmla="*/ 233 w 466"/>
                <a:gd name="T7" fmla="*/ 101 h 491"/>
                <a:gd name="T8" fmla="*/ 402 w 466"/>
                <a:gd name="T9" fmla="*/ 399 h 491"/>
                <a:gd name="T10" fmla="*/ 433 w 466"/>
                <a:gd name="T11" fmla="*/ 215 h 491"/>
                <a:gd name="T12" fmla="*/ 452 w 466"/>
                <a:gd name="T13" fmla="*/ 160 h 491"/>
                <a:gd name="T14" fmla="*/ 233 w 466"/>
                <a:gd name="T15" fmla="*/ 0 h 491"/>
                <a:gd name="T16" fmla="*/ 15 w 466"/>
                <a:gd name="T17" fmla="*/ 160 h 491"/>
                <a:gd name="T18" fmla="*/ 34 w 466"/>
                <a:gd name="T19" fmla="*/ 215 h 491"/>
                <a:gd name="T20" fmla="*/ 64 w 466"/>
                <a:gd name="T21" fmla="*/ 399 h 491"/>
                <a:gd name="T22" fmla="*/ 3 w 466"/>
                <a:gd name="T23" fmla="*/ 445 h 491"/>
                <a:gd name="T24" fmla="*/ 418 w 466"/>
                <a:gd name="T25" fmla="*/ 491 h 491"/>
                <a:gd name="T26" fmla="*/ 418 w 466"/>
                <a:gd name="T27" fmla="*/ 399 h 491"/>
                <a:gd name="T28" fmla="*/ 221 w 466"/>
                <a:gd name="T29" fmla="*/ 33 h 491"/>
                <a:gd name="T30" fmla="*/ 246 w 466"/>
                <a:gd name="T31" fmla="*/ 33 h 491"/>
                <a:gd name="T32" fmla="*/ 34 w 466"/>
                <a:gd name="T33" fmla="*/ 183 h 491"/>
                <a:gd name="T34" fmla="*/ 371 w 466"/>
                <a:gd name="T35" fmla="*/ 399 h 491"/>
                <a:gd name="T36" fmla="*/ 341 w 466"/>
                <a:gd name="T37" fmla="*/ 215 h 491"/>
                <a:gd name="T38" fmla="*/ 310 w 466"/>
                <a:gd name="T39" fmla="*/ 215 h 491"/>
                <a:gd name="T40" fmla="*/ 279 w 466"/>
                <a:gd name="T41" fmla="*/ 399 h 491"/>
                <a:gd name="T42" fmla="*/ 310 w 466"/>
                <a:gd name="T43" fmla="*/ 215 h 491"/>
                <a:gd name="T44" fmla="*/ 249 w 466"/>
                <a:gd name="T45" fmla="*/ 399 h 491"/>
                <a:gd name="T46" fmla="*/ 218 w 466"/>
                <a:gd name="T47" fmla="*/ 215 h 491"/>
                <a:gd name="T48" fmla="*/ 187 w 466"/>
                <a:gd name="T49" fmla="*/ 215 h 491"/>
                <a:gd name="T50" fmla="*/ 156 w 466"/>
                <a:gd name="T51" fmla="*/ 399 h 491"/>
                <a:gd name="T52" fmla="*/ 187 w 466"/>
                <a:gd name="T53" fmla="*/ 215 h 491"/>
                <a:gd name="T54" fmla="*/ 126 w 466"/>
                <a:gd name="T55" fmla="*/ 399 h 491"/>
                <a:gd name="T56" fmla="*/ 95 w 466"/>
                <a:gd name="T57" fmla="*/ 215 h 491"/>
                <a:gd name="T58" fmla="*/ 418 w 466"/>
                <a:gd name="T59" fmla="*/ 460 h 491"/>
                <a:gd name="T60" fmla="*/ 34 w 466"/>
                <a:gd name="T61" fmla="*/ 445 h 491"/>
                <a:gd name="T62" fmla="*/ 418 w 466"/>
                <a:gd name="T63" fmla="*/ 430 h 491"/>
                <a:gd name="T64" fmla="*/ 418 w 466"/>
                <a:gd name="T65" fmla="*/ 460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66" h="491">
                  <a:moveTo>
                    <a:pt x="233" y="61"/>
                  </a:moveTo>
                  <a:cubicBezTo>
                    <a:pt x="126" y="153"/>
                    <a:pt x="126" y="153"/>
                    <a:pt x="126" y="153"/>
                  </a:cubicBezTo>
                  <a:cubicBezTo>
                    <a:pt x="341" y="153"/>
                    <a:pt x="341" y="153"/>
                    <a:pt x="341" y="153"/>
                  </a:cubicBezTo>
                  <a:cubicBezTo>
                    <a:pt x="233" y="61"/>
                    <a:pt x="233" y="61"/>
                    <a:pt x="233" y="61"/>
                  </a:cubicBezTo>
                  <a:close/>
                  <a:moveTo>
                    <a:pt x="233" y="101"/>
                  </a:moveTo>
                  <a:cubicBezTo>
                    <a:pt x="258" y="122"/>
                    <a:pt x="258" y="122"/>
                    <a:pt x="258" y="122"/>
                  </a:cubicBezTo>
                  <a:cubicBezTo>
                    <a:pt x="209" y="122"/>
                    <a:pt x="209" y="122"/>
                    <a:pt x="209" y="122"/>
                  </a:cubicBezTo>
                  <a:cubicBezTo>
                    <a:pt x="233" y="101"/>
                    <a:pt x="233" y="101"/>
                    <a:pt x="233" y="101"/>
                  </a:cubicBezTo>
                  <a:close/>
                  <a:moveTo>
                    <a:pt x="418" y="399"/>
                  </a:moveTo>
                  <a:cubicBezTo>
                    <a:pt x="402" y="399"/>
                    <a:pt x="402" y="399"/>
                    <a:pt x="402" y="399"/>
                  </a:cubicBezTo>
                  <a:cubicBezTo>
                    <a:pt x="402" y="215"/>
                    <a:pt x="402" y="215"/>
                    <a:pt x="402" y="215"/>
                  </a:cubicBezTo>
                  <a:cubicBezTo>
                    <a:pt x="433" y="215"/>
                    <a:pt x="433" y="215"/>
                    <a:pt x="433" y="215"/>
                  </a:cubicBezTo>
                  <a:cubicBezTo>
                    <a:pt x="446" y="215"/>
                    <a:pt x="458" y="206"/>
                    <a:pt x="462" y="194"/>
                  </a:cubicBezTo>
                  <a:cubicBezTo>
                    <a:pt x="466" y="181"/>
                    <a:pt x="462" y="168"/>
                    <a:pt x="452" y="160"/>
                  </a:cubicBezTo>
                  <a:cubicBezTo>
                    <a:pt x="263" y="7"/>
                    <a:pt x="263" y="7"/>
                    <a:pt x="263" y="7"/>
                  </a:cubicBezTo>
                  <a:cubicBezTo>
                    <a:pt x="253" y="2"/>
                    <a:pt x="243" y="0"/>
                    <a:pt x="233" y="0"/>
                  </a:cubicBezTo>
                  <a:cubicBezTo>
                    <a:pt x="223" y="0"/>
                    <a:pt x="213" y="2"/>
                    <a:pt x="204" y="7"/>
                  </a:cubicBezTo>
                  <a:cubicBezTo>
                    <a:pt x="15" y="160"/>
                    <a:pt x="15" y="160"/>
                    <a:pt x="15" y="160"/>
                  </a:cubicBezTo>
                  <a:cubicBezTo>
                    <a:pt x="4" y="168"/>
                    <a:pt x="0" y="181"/>
                    <a:pt x="4" y="194"/>
                  </a:cubicBezTo>
                  <a:cubicBezTo>
                    <a:pt x="9" y="206"/>
                    <a:pt x="20" y="215"/>
                    <a:pt x="34" y="215"/>
                  </a:cubicBezTo>
                  <a:cubicBezTo>
                    <a:pt x="64" y="215"/>
                    <a:pt x="64" y="215"/>
                    <a:pt x="64" y="215"/>
                  </a:cubicBezTo>
                  <a:cubicBezTo>
                    <a:pt x="64" y="399"/>
                    <a:pt x="64" y="399"/>
                    <a:pt x="64" y="399"/>
                  </a:cubicBezTo>
                  <a:cubicBezTo>
                    <a:pt x="49" y="399"/>
                    <a:pt x="49" y="399"/>
                    <a:pt x="49" y="399"/>
                  </a:cubicBezTo>
                  <a:cubicBezTo>
                    <a:pt x="23" y="399"/>
                    <a:pt x="3" y="420"/>
                    <a:pt x="3" y="445"/>
                  </a:cubicBezTo>
                  <a:cubicBezTo>
                    <a:pt x="3" y="470"/>
                    <a:pt x="23" y="491"/>
                    <a:pt x="49" y="491"/>
                  </a:cubicBezTo>
                  <a:cubicBezTo>
                    <a:pt x="418" y="491"/>
                    <a:pt x="418" y="491"/>
                    <a:pt x="418" y="491"/>
                  </a:cubicBezTo>
                  <a:cubicBezTo>
                    <a:pt x="443" y="491"/>
                    <a:pt x="464" y="470"/>
                    <a:pt x="464" y="445"/>
                  </a:cubicBezTo>
                  <a:cubicBezTo>
                    <a:pt x="464" y="420"/>
                    <a:pt x="443" y="399"/>
                    <a:pt x="418" y="399"/>
                  </a:cubicBezTo>
                  <a:close/>
                  <a:moveTo>
                    <a:pt x="34" y="183"/>
                  </a:moveTo>
                  <a:cubicBezTo>
                    <a:pt x="221" y="33"/>
                    <a:pt x="221" y="33"/>
                    <a:pt x="221" y="33"/>
                  </a:cubicBezTo>
                  <a:cubicBezTo>
                    <a:pt x="224" y="31"/>
                    <a:pt x="229" y="30"/>
                    <a:pt x="233" y="30"/>
                  </a:cubicBezTo>
                  <a:cubicBezTo>
                    <a:pt x="238" y="30"/>
                    <a:pt x="242" y="31"/>
                    <a:pt x="246" y="33"/>
                  </a:cubicBezTo>
                  <a:cubicBezTo>
                    <a:pt x="433" y="184"/>
                    <a:pt x="433" y="184"/>
                    <a:pt x="433" y="184"/>
                  </a:cubicBezTo>
                  <a:cubicBezTo>
                    <a:pt x="34" y="183"/>
                    <a:pt x="34" y="183"/>
                    <a:pt x="34" y="183"/>
                  </a:cubicBezTo>
                  <a:close/>
                  <a:moveTo>
                    <a:pt x="371" y="215"/>
                  </a:moveTo>
                  <a:cubicBezTo>
                    <a:pt x="371" y="399"/>
                    <a:pt x="371" y="399"/>
                    <a:pt x="371" y="399"/>
                  </a:cubicBezTo>
                  <a:cubicBezTo>
                    <a:pt x="341" y="399"/>
                    <a:pt x="341" y="399"/>
                    <a:pt x="341" y="399"/>
                  </a:cubicBezTo>
                  <a:cubicBezTo>
                    <a:pt x="341" y="215"/>
                    <a:pt x="341" y="215"/>
                    <a:pt x="341" y="215"/>
                  </a:cubicBezTo>
                  <a:cubicBezTo>
                    <a:pt x="371" y="215"/>
                    <a:pt x="371" y="215"/>
                    <a:pt x="371" y="215"/>
                  </a:cubicBezTo>
                  <a:close/>
                  <a:moveTo>
                    <a:pt x="310" y="215"/>
                  </a:moveTo>
                  <a:cubicBezTo>
                    <a:pt x="310" y="399"/>
                    <a:pt x="310" y="399"/>
                    <a:pt x="310" y="399"/>
                  </a:cubicBezTo>
                  <a:cubicBezTo>
                    <a:pt x="279" y="399"/>
                    <a:pt x="279" y="399"/>
                    <a:pt x="279" y="399"/>
                  </a:cubicBezTo>
                  <a:cubicBezTo>
                    <a:pt x="279" y="215"/>
                    <a:pt x="279" y="215"/>
                    <a:pt x="279" y="215"/>
                  </a:cubicBezTo>
                  <a:cubicBezTo>
                    <a:pt x="310" y="215"/>
                    <a:pt x="310" y="215"/>
                    <a:pt x="310" y="215"/>
                  </a:cubicBezTo>
                  <a:close/>
                  <a:moveTo>
                    <a:pt x="249" y="215"/>
                  </a:moveTo>
                  <a:cubicBezTo>
                    <a:pt x="249" y="399"/>
                    <a:pt x="249" y="399"/>
                    <a:pt x="249" y="399"/>
                  </a:cubicBezTo>
                  <a:cubicBezTo>
                    <a:pt x="218" y="399"/>
                    <a:pt x="218" y="399"/>
                    <a:pt x="218" y="399"/>
                  </a:cubicBezTo>
                  <a:cubicBezTo>
                    <a:pt x="218" y="215"/>
                    <a:pt x="218" y="215"/>
                    <a:pt x="218" y="215"/>
                  </a:cubicBezTo>
                  <a:cubicBezTo>
                    <a:pt x="249" y="215"/>
                    <a:pt x="249" y="215"/>
                    <a:pt x="249" y="215"/>
                  </a:cubicBezTo>
                  <a:close/>
                  <a:moveTo>
                    <a:pt x="187" y="215"/>
                  </a:moveTo>
                  <a:cubicBezTo>
                    <a:pt x="187" y="399"/>
                    <a:pt x="187" y="399"/>
                    <a:pt x="187" y="399"/>
                  </a:cubicBezTo>
                  <a:cubicBezTo>
                    <a:pt x="156" y="399"/>
                    <a:pt x="156" y="399"/>
                    <a:pt x="156" y="399"/>
                  </a:cubicBezTo>
                  <a:cubicBezTo>
                    <a:pt x="156" y="215"/>
                    <a:pt x="156" y="215"/>
                    <a:pt x="156" y="215"/>
                  </a:cubicBezTo>
                  <a:cubicBezTo>
                    <a:pt x="187" y="215"/>
                    <a:pt x="187" y="215"/>
                    <a:pt x="187" y="215"/>
                  </a:cubicBezTo>
                  <a:close/>
                  <a:moveTo>
                    <a:pt x="126" y="215"/>
                  </a:moveTo>
                  <a:cubicBezTo>
                    <a:pt x="126" y="399"/>
                    <a:pt x="126" y="399"/>
                    <a:pt x="126" y="399"/>
                  </a:cubicBezTo>
                  <a:cubicBezTo>
                    <a:pt x="95" y="399"/>
                    <a:pt x="95" y="399"/>
                    <a:pt x="95" y="399"/>
                  </a:cubicBezTo>
                  <a:cubicBezTo>
                    <a:pt x="95" y="215"/>
                    <a:pt x="95" y="215"/>
                    <a:pt x="95" y="215"/>
                  </a:cubicBezTo>
                  <a:cubicBezTo>
                    <a:pt x="126" y="215"/>
                    <a:pt x="126" y="215"/>
                    <a:pt x="126" y="215"/>
                  </a:cubicBezTo>
                  <a:close/>
                  <a:moveTo>
                    <a:pt x="418" y="460"/>
                  </a:moveTo>
                  <a:cubicBezTo>
                    <a:pt x="49" y="460"/>
                    <a:pt x="49" y="460"/>
                    <a:pt x="49" y="460"/>
                  </a:cubicBezTo>
                  <a:cubicBezTo>
                    <a:pt x="40" y="460"/>
                    <a:pt x="34" y="453"/>
                    <a:pt x="34" y="445"/>
                  </a:cubicBezTo>
                  <a:cubicBezTo>
                    <a:pt x="34" y="437"/>
                    <a:pt x="40" y="430"/>
                    <a:pt x="49" y="430"/>
                  </a:cubicBezTo>
                  <a:cubicBezTo>
                    <a:pt x="418" y="430"/>
                    <a:pt x="418" y="430"/>
                    <a:pt x="418" y="430"/>
                  </a:cubicBezTo>
                  <a:cubicBezTo>
                    <a:pt x="426" y="430"/>
                    <a:pt x="433" y="437"/>
                    <a:pt x="433" y="445"/>
                  </a:cubicBezTo>
                  <a:cubicBezTo>
                    <a:pt x="433" y="453"/>
                    <a:pt x="426" y="460"/>
                    <a:pt x="418" y="4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21" name="íṣḷiďê"/>
            <p:cNvSpPr/>
            <p:nvPr/>
          </p:nvSpPr>
          <p:spPr bwMode="auto">
            <a:xfrm>
              <a:off x="4734366" y="2750505"/>
              <a:ext cx="370293" cy="390105"/>
            </a:xfrm>
            <a:custGeom>
              <a:avLst/>
              <a:gdLst>
                <a:gd name="T0" fmla="*/ 126 w 466"/>
                <a:gd name="T1" fmla="*/ 153 h 491"/>
                <a:gd name="T2" fmla="*/ 233 w 466"/>
                <a:gd name="T3" fmla="*/ 61 h 491"/>
                <a:gd name="T4" fmla="*/ 258 w 466"/>
                <a:gd name="T5" fmla="*/ 122 h 491"/>
                <a:gd name="T6" fmla="*/ 233 w 466"/>
                <a:gd name="T7" fmla="*/ 101 h 491"/>
                <a:gd name="T8" fmla="*/ 402 w 466"/>
                <a:gd name="T9" fmla="*/ 399 h 491"/>
                <a:gd name="T10" fmla="*/ 433 w 466"/>
                <a:gd name="T11" fmla="*/ 215 h 491"/>
                <a:gd name="T12" fmla="*/ 452 w 466"/>
                <a:gd name="T13" fmla="*/ 160 h 491"/>
                <a:gd name="T14" fmla="*/ 233 w 466"/>
                <a:gd name="T15" fmla="*/ 0 h 491"/>
                <a:gd name="T16" fmla="*/ 15 w 466"/>
                <a:gd name="T17" fmla="*/ 160 h 491"/>
                <a:gd name="T18" fmla="*/ 34 w 466"/>
                <a:gd name="T19" fmla="*/ 215 h 491"/>
                <a:gd name="T20" fmla="*/ 64 w 466"/>
                <a:gd name="T21" fmla="*/ 399 h 491"/>
                <a:gd name="T22" fmla="*/ 3 w 466"/>
                <a:gd name="T23" fmla="*/ 445 h 491"/>
                <a:gd name="T24" fmla="*/ 418 w 466"/>
                <a:gd name="T25" fmla="*/ 491 h 491"/>
                <a:gd name="T26" fmla="*/ 418 w 466"/>
                <a:gd name="T27" fmla="*/ 399 h 491"/>
                <a:gd name="T28" fmla="*/ 221 w 466"/>
                <a:gd name="T29" fmla="*/ 33 h 491"/>
                <a:gd name="T30" fmla="*/ 246 w 466"/>
                <a:gd name="T31" fmla="*/ 33 h 491"/>
                <a:gd name="T32" fmla="*/ 34 w 466"/>
                <a:gd name="T33" fmla="*/ 183 h 491"/>
                <a:gd name="T34" fmla="*/ 371 w 466"/>
                <a:gd name="T35" fmla="*/ 399 h 491"/>
                <a:gd name="T36" fmla="*/ 341 w 466"/>
                <a:gd name="T37" fmla="*/ 215 h 491"/>
                <a:gd name="T38" fmla="*/ 310 w 466"/>
                <a:gd name="T39" fmla="*/ 215 h 491"/>
                <a:gd name="T40" fmla="*/ 279 w 466"/>
                <a:gd name="T41" fmla="*/ 399 h 491"/>
                <a:gd name="T42" fmla="*/ 310 w 466"/>
                <a:gd name="T43" fmla="*/ 215 h 491"/>
                <a:gd name="T44" fmla="*/ 249 w 466"/>
                <a:gd name="T45" fmla="*/ 399 h 491"/>
                <a:gd name="T46" fmla="*/ 218 w 466"/>
                <a:gd name="T47" fmla="*/ 215 h 491"/>
                <a:gd name="T48" fmla="*/ 187 w 466"/>
                <a:gd name="T49" fmla="*/ 215 h 491"/>
                <a:gd name="T50" fmla="*/ 156 w 466"/>
                <a:gd name="T51" fmla="*/ 399 h 491"/>
                <a:gd name="T52" fmla="*/ 187 w 466"/>
                <a:gd name="T53" fmla="*/ 215 h 491"/>
                <a:gd name="T54" fmla="*/ 126 w 466"/>
                <a:gd name="T55" fmla="*/ 399 h 491"/>
                <a:gd name="T56" fmla="*/ 95 w 466"/>
                <a:gd name="T57" fmla="*/ 215 h 491"/>
                <a:gd name="T58" fmla="*/ 418 w 466"/>
                <a:gd name="T59" fmla="*/ 460 h 491"/>
                <a:gd name="T60" fmla="*/ 34 w 466"/>
                <a:gd name="T61" fmla="*/ 445 h 491"/>
                <a:gd name="T62" fmla="*/ 418 w 466"/>
                <a:gd name="T63" fmla="*/ 430 h 491"/>
                <a:gd name="T64" fmla="*/ 418 w 466"/>
                <a:gd name="T65" fmla="*/ 460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66" h="491">
                  <a:moveTo>
                    <a:pt x="233" y="61"/>
                  </a:moveTo>
                  <a:cubicBezTo>
                    <a:pt x="126" y="153"/>
                    <a:pt x="126" y="153"/>
                    <a:pt x="126" y="153"/>
                  </a:cubicBezTo>
                  <a:cubicBezTo>
                    <a:pt x="341" y="153"/>
                    <a:pt x="341" y="153"/>
                    <a:pt x="341" y="153"/>
                  </a:cubicBezTo>
                  <a:cubicBezTo>
                    <a:pt x="233" y="61"/>
                    <a:pt x="233" y="61"/>
                    <a:pt x="233" y="61"/>
                  </a:cubicBezTo>
                  <a:close/>
                  <a:moveTo>
                    <a:pt x="233" y="101"/>
                  </a:moveTo>
                  <a:cubicBezTo>
                    <a:pt x="258" y="122"/>
                    <a:pt x="258" y="122"/>
                    <a:pt x="258" y="122"/>
                  </a:cubicBezTo>
                  <a:cubicBezTo>
                    <a:pt x="209" y="122"/>
                    <a:pt x="209" y="122"/>
                    <a:pt x="209" y="122"/>
                  </a:cubicBezTo>
                  <a:cubicBezTo>
                    <a:pt x="233" y="101"/>
                    <a:pt x="233" y="101"/>
                    <a:pt x="233" y="101"/>
                  </a:cubicBezTo>
                  <a:close/>
                  <a:moveTo>
                    <a:pt x="418" y="399"/>
                  </a:moveTo>
                  <a:cubicBezTo>
                    <a:pt x="402" y="399"/>
                    <a:pt x="402" y="399"/>
                    <a:pt x="402" y="399"/>
                  </a:cubicBezTo>
                  <a:cubicBezTo>
                    <a:pt x="402" y="215"/>
                    <a:pt x="402" y="215"/>
                    <a:pt x="402" y="215"/>
                  </a:cubicBezTo>
                  <a:cubicBezTo>
                    <a:pt x="433" y="215"/>
                    <a:pt x="433" y="215"/>
                    <a:pt x="433" y="215"/>
                  </a:cubicBezTo>
                  <a:cubicBezTo>
                    <a:pt x="446" y="215"/>
                    <a:pt x="458" y="206"/>
                    <a:pt x="462" y="194"/>
                  </a:cubicBezTo>
                  <a:cubicBezTo>
                    <a:pt x="466" y="181"/>
                    <a:pt x="462" y="168"/>
                    <a:pt x="452" y="160"/>
                  </a:cubicBezTo>
                  <a:cubicBezTo>
                    <a:pt x="263" y="7"/>
                    <a:pt x="263" y="7"/>
                    <a:pt x="263" y="7"/>
                  </a:cubicBezTo>
                  <a:cubicBezTo>
                    <a:pt x="253" y="2"/>
                    <a:pt x="243" y="0"/>
                    <a:pt x="233" y="0"/>
                  </a:cubicBezTo>
                  <a:cubicBezTo>
                    <a:pt x="223" y="0"/>
                    <a:pt x="213" y="2"/>
                    <a:pt x="204" y="7"/>
                  </a:cubicBezTo>
                  <a:cubicBezTo>
                    <a:pt x="15" y="160"/>
                    <a:pt x="15" y="160"/>
                    <a:pt x="15" y="160"/>
                  </a:cubicBezTo>
                  <a:cubicBezTo>
                    <a:pt x="4" y="168"/>
                    <a:pt x="0" y="181"/>
                    <a:pt x="4" y="194"/>
                  </a:cubicBezTo>
                  <a:cubicBezTo>
                    <a:pt x="9" y="206"/>
                    <a:pt x="20" y="215"/>
                    <a:pt x="34" y="215"/>
                  </a:cubicBezTo>
                  <a:cubicBezTo>
                    <a:pt x="64" y="215"/>
                    <a:pt x="64" y="215"/>
                    <a:pt x="64" y="215"/>
                  </a:cubicBezTo>
                  <a:cubicBezTo>
                    <a:pt x="64" y="399"/>
                    <a:pt x="64" y="399"/>
                    <a:pt x="64" y="399"/>
                  </a:cubicBezTo>
                  <a:cubicBezTo>
                    <a:pt x="49" y="399"/>
                    <a:pt x="49" y="399"/>
                    <a:pt x="49" y="399"/>
                  </a:cubicBezTo>
                  <a:cubicBezTo>
                    <a:pt x="23" y="399"/>
                    <a:pt x="3" y="420"/>
                    <a:pt x="3" y="445"/>
                  </a:cubicBezTo>
                  <a:cubicBezTo>
                    <a:pt x="3" y="470"/>
                    <a:pt x="23" y="491"/>
                    <a:pt x="49" y="491"/>
                  </a:cubicBezTo>
                  <a:cubicBezTo>
                    <a:pt x="418" y="491"/>
                    <a:pt x="418" y="491"/>
                    <a:pt x="418" y="491"/>
                  </a:cubicBezTo>
                  <a:cubicBezTo>
                    <a:pt x="443" y="491"/>
                    <a:pt x="464" y="470"/>
                    <a:pt x="464" y="445"/>
                  </a:cubicBezTo>
                  <a:cubicBezTo>
                    <a:pt x="464" y="420"/>
                    <a:pt x="443" y="399"/>
                    <a:pt x="418" y="399"/>
                  </a:cubicBezTo>
                  <a:close/>
                  <a:moveTo>
                    <a:pt x="34" y="183"/>
                  </a:moveTo>
                  <a:cubicBezTo>
                    <a:pt x="221" y="33"/>
                    <a:pt x="221" y="33"/>
                    <a:pt x="221" y="33"/>
                  </a:cubicBezTo>
                  <a:cubicBezTo>
                    <a:pt x="224" y="31"/>
                    <a:pt x="229" y="30"/>
                    <a:pt x="233" y="30"/>
                  </a:cubicBezTo>
                  <a:cubicBezTo>
                    <a:pt x="238" y="30"/>
                    <a:pt x="242" y="31"/>
                    <a:pt x="246" y="33"/>
                  </a:cubicBezTo>
                  <a:cubicBezTo>
                    <a:pt x="433" y="184"/>
                    <a:pt x="433" y="184"/>
                    <a:pt x="433" y="184"/>
                  </a:cubicBezTo>
                  <a:cubicBezTo>
                    <a:pt x="34" y="183"/>
                    <a:pt x="34" y="183"/>
                    <a:pt x="34" y="183"/>
                  </a:cubicBezTo>
                  <a:close/>
                  <a:moveTo>
                    <a:pt x="371" y="215"/>
                  </a:moveTo>
                  <a:cubicBezTo>
                    <a:pt x="371" y="399"/>
                    <a:pt x="371" y="399"/>
                    <a:pt x="371" y="399"/>
                  </a:cubicBezTo>
                  <a:cubicBezTo>
                    <a:pt x="341" y="399"/>
                    <a:pt x="341" y="399"/>
                    <a:pt x="341" y="399"/>
                  </a:cubicBezTo>
                  <a:cubicBezTo>
                    <a:pt x="341" y="215"/>
                    <a:pt x="341" y="215"/>
                    <a:pt x="341" y="215"/>
                  </a:cubicBezTo>
                  <a:cubicBezTo>
                    <a:pt x="371" y="215"/>
                    <a:pt x="371" y="215"/>
                    <a:pt x="371" y="215"/>
                  </a:cubicBezTo>
                  <a:close/>
                  <a:moveTo>
                    <a:pt x="310" y="215"/>
                  </a:moveTo>
                  <a:cubicBezTo>
                    <a:pt x="310" y="399"/>
                    <a:pt x="310" y="399"/>
                    <a:pt x="310" y="399"/>
                  </a:cubicBezTo>
                  <a:cubicBezTo>
                    <a:pt x="279" y="399"/>
                    <a:pt x="279" y="399"/>
                    <a:pt x="279" y="399"/>
                  </a:cubicBezTo>
                  <a:cubicBezTo>
                    <a:pt x="279" y="215"/>
                    <a:pt x="279" y="215"/>
                    <a:pt x="279" y="215"/>
                  </a:cubicBezTo>
                  <a:cubicBezTo>
                    <a:pt x="310" y="215"/>
                    <a:pt x="310" y="215"/>
                    <a:pt x="310" y="215"/>
                  </a:cubicBezTo>
                  <a:close/>
                  <a:moveTo>
                    <a:pt x="249" y="215"/>
                  </a:moveTo>
                  <a:cubicBezTo>
                    <a:pt x="249" y="399"/>
                    <a:pt x="249" y="399"/>
                    <a:pt x="249" y="399"/>
                  </a:cubicBezTo>
                  <a:cubicBezTo>
                    <a:pt x="218" y="399"/>
                    <a:pt x="218" y="399"/>
                    <a:pt x="218" y="399"/>
                  </a:cubicBezTo>
                  <a:cubicBezTo>
                    <a:pt x="218" y="215"/>
                    <a:pt x="218" y="215"/>
                    <a:pt x="218" y="215"/>
                  </a:cubicBezTo>
                  <a:cubicBezTo>
                    <a:pt x="249" y="215"/>
                    <a:pt x="249" y="215"/>
                    <a:pt x="249" y="215"/>
                  </a:cubicBezTo>
                  <a:close/>
                  <a:moveTo>
                    <a:pt x="187" y="215"/>
                  </a:moveTo>
                  <a:cubicBezTo>
                    <a:pt x="187" y="399"/>
                    <a:pt x="187" y="399"/>
                    <a:pt x="187" y="399"/>
                  </a:cubicBezTo>
                  <a:cubicBezTo>
                    <a:pt x="156" y="399"/>
                    <a:pt x="156" y="399"/>
                    <a:pt x="156" y="399"/>
                  </a:cubicBezTo>
                  <a:cubicBezTo>
                    <a:pt x="156" y="215"/>
                    <a:pt x="156" y="215"/>
                    <a:pt x="156" y="215"/>
                  </a:cubicBezTo>
                  <a:cubicBezTo>
                    <a:pt x="187" y="215"/>
                    <a:pt x="187" y="215"/>
                    <a:pt x="187" y="215"/>
                  </a:cubicBezTo>
                  <a:close/>
                  <a:moveTo>
                    <a:pt x="126" y="215"/>
                  </a:moveTo>
                  <a:cubicBezTo>
                    <a:pt x="126" y="399"/>
                    <a:pt x="126" y="399"/>
                    <a:pt x="126" y="399"/>
                  </a:cubicBezTo>
                  <a:cubicBezTo>
                    <a:pt x="95" y="399"/>
                    <a:pt x="95" y="399"/>
                    <a:pt x="95" y="399"/>
                  </a:cubicBezTo>
                  <a:cubicBezTo>
                    <a:pt x="95" y="215"/>
                    <a:pt x="95" y="215"/>
                    <a:pt x="95" y="215"/>
                  </a:cubicBezTo>
                  <a:cubicBezTo>
                    <a:pt x="126" y="215"/>
                    <a:pt x="126" y="215"/>
                    <a:pt x="126" y="215"/>
                  </a:cubicBezTo>
                  <a:close/>
                  <a:moveTo>
                    <a:pt x="418" y="460"/>
                  </a:moveTo>
                  <a:cubicBezTo>
                    <a:pt x="49" y="460"/>
                    <a:pt x="49" y="460"/>
                    <a:pt x="49" y="460"/>
                  </a:cubicBezTo>
                  <a:cubicBezTo>
                    <a:pt x="40" y="460"/>
                    <a:pt x="34" y="453"/>
                    <a:pt x="34" y="445"/>
                  </a:cubicBezTo>
                  <a:cubicBezTo>
                    <a:pt x="34" y="437"/>
                    <a:pt x="40" y="430"/>
                    <a:pt x="49" y="430"/>
                  </a:cubicBezTo>
                  <a:cubicBezTo>
                    <a:pt x="418" y="430"/>
                    <a:pt x="418" y="430"/>
                    <a:pt x="418" y="430"/>
                  </a:cubicBezTo>
                  <a:cubicBezTo>
                    <a:pt x="426" y="430"/>
                    <a:pt x="433" y="437"/>
                    <a:pt x="433" y="445"/>
                  </a:cubicBezTo>
                  <a:cubicBezTo>
                    <a:pt x="433" y="453"/>
                    <a:pt x="426" y="460"/>
                    <a:pt x="418" y="4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22" name="îṧḷîďê"/>
            <p:cNvSpPr/>
            <p:nvPr/>
          </p:nvSpPr>
          <p:spPr bwMode="auto">
            <a:xfrm>
              <a:off x="7097235" y="2750505"/>
              <a:ext cx="370293" cy="390105"/>
            </a:xfrm>
            <a:custGeom>
              <a:avLst/>
              <a:gdLst>
                <a:gd name="T0" fmla="*/ 126 w 466"/>
                <a:gd name="T1" fmla="*/ 153 h 491"/>
                <a:gd name="T2" fmla="*/ 233 w 466"/>
                <a:gd name="T3" fmla="*/ 61 h 491"/>
                <a:gd name="T4" fmla="*/ 258 w 466"/>
                <a:gd name="T5" fmla="*/ 122 h 491"/>
                <a:gd name="T6" fmla="*/ 233 w 466"/>
                <a:gd name="T7" fmla="*/ 101 h 491"/>
                <a:gd name="T8" fmla="*/ 402 w 466"/>
                <a:gd name="T9" fmla="*/ 399 h 491"/>
                <a:gd name="T10" fmla="*/ 433 w 466"/>
                <a:gd name="T11" fmla="*/ 215 h 491"/>
                <a:gd name="T12" fmla="*/ 452 w 466"/>
                <a:gd name="T13" fmla="*/ 160 h 491"/>
                <a:gd name="T14" fmla="*/ 233 w 466"/>
                <a:gd name="T15" fmla="*/ 0 h 491"/>
                <a:gd name="T16" fmla="*/ 15 w 466"/>
                <a:gd name="T17" fmla="*/ 160 h 491"/>
                <a:gd name="T18" fmla="*/ 34 w 466"/>
                <a:gd name="T19" fmla="*/ 215 h 491"/>
                <a:gd name="T20" fmla="*/ 64 w 466"/>
                <a:gd name="T21" fmla="*/ 399 h 491"/>
                <a:gd name="T22" fmla="*/ 3 w 466"/>
                <a:gd name="T23" fmla="*/ 445 h 491"/>
                <a:gd name="T24" fmla="*/ 418 w 466"/>
                <a:gd name="T25" fmla="*/ 491 h 491"/>
                <a:gd name="T26" fmla="*/ 418 w 466"/>
                <a:gd name="T27" fmla="*/ 399 h 491"/>
                <a:gd name="T28" fmla="*/ 221 w 466"/>
                <a:gd name="T29" fmla="*/ 33 h 491"/>
                <a:gd name="T30" fmla="*/ 246 w 466"/>
                <a:gd name="T31" fmla="*/ 33 h 491"/>
                <a:gd name="T32" fmla="*/ 34 w 466"/>
                <a:gd name="T33" fmla="*/ 183 h 491"/>
                <a:gd name="T34" fmla="*/ 371 w 466"/>
                <a:gd name="T35" fmla="*/ 399 h 491"/>
                <a:gd name="T36" fmla="*/ 341 w 466"/>
                <a:gd name="T37" fmla="*/ 215 h 491"/>
                <a:gd name="T38" fmla="*/ 310 w 466"/>
                <a:gd name="T39" fmla="*/ 215 h 491"/>
                <a:gd name="T40" fmla="*/ 279 w 466"/>
                <a:gd name="T41" fmla="*/ 399 h 491"/>
                <a:gd name="T42" fmla="*/ 310 w 466"/>
                <a:gd name="T43" fmla="*/ 215 h 491"/>
                <a:gd name="T44" fmla="*/ 249 w 466"/>
                <a:gd name="T45" fmla="*/ 399 h 491"/>
                <a:gd name="T46" fmla="*/ 218 w 466"/>
                <a:gd name="T47" fmla="*/ 215 h 491"/>
                <a:gd name="T48" fmla="*/ 187 w 466"/>
                <a:gd name="T49" fmla="*/ 215 h 491"/>
                <a:gd name="T50" fmla="*/ 156 w 466"/>
                <a:gd name="T51" fmla="*/ 399 h 491"/>
                <a:gd name="T52" fmla="*/ 187 w 466"/>
                <a:gd name="T53" fmla="*/ 215 h 491"/>
                <a:gd name="T54" fmla="*/ 126 w 466"/>
                <a:gd name="T55" fmla="*/ 399 h 491"/>
                <a:gd name="T56" fmla="*/ 95 w 466"/>
                <a:gd name="T57" fmla="*/ 215 h 491"/>
                <a:gd name="T58" fmla="*/ 418 w 466"/>
                <a:gd name="T59" fmla="*/ 460 h 491"/>
                <a:gd name="T60" fmla="*/ 34 w 466"/>
                <a:gd name="T61" fmla="*/ 445 h 491"/>
                <a:gd name="T62" fmla="*/ 418 w 466"/>
                <a:gd name="T63" fmla="*/ 430 h 491"/>
                <a:gd name="T64" fmla="*/ 418 w 466"/>
                <a:gd name="T65" fmla="*/ 460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66" h="491">
                  <a:moveTo>
                    <a:pt x="233" y="61"/>
                  </a:moveTo>
                  <a:cubicBezTo>
                    <a:pt x="126" y="153"/>
                    <a:pt x="126" y="153"/>
                    <a:pt x="126" y="153"/>
                  </a:cubicBezTo>
                  <a:cubicBezTo>
                    <a:pt x="341" y="153"/>
                    <a:pt x="341" y="153"/>
                    <a:pt x="341" y="153"/>
                  </a:cubicBezTo>
                  <a:cubicBezTo>
                    <a:pt x="233" y="61"/>
                    <a:pt x="233" y="61"/>
                    <a:pt x="233" y="61"/>
                  </a:cubicBezTo>
                  <a:close/>
                  <a:moveTo>
                    <a:pt x="233" y="101"/>
                  </a:moveTo>
                  <a:cubicBezTo>
                    <a:pt x="258" y="122"/>
                    <a:pt x="258" y="122"/>
                    <a:pt x="258" y="122"/>
                  </a:cubicBezTo>
                  <a:cubicBezTo>
                    <a:pt x="209" y="122"/>
                    <a:pt x="209" y="122"/>
                    <a:pt x="209" y="122"/>
                  </a:cubicBezTo>
                  <a:cubicBezTo>
                    <a:pt x="233" y="101"/>
                    <a:pt x="233" y="101"/>
                    <a:pt x="233" y="101"/>
                  </a:cubicBezTo>
                  <a:close/>
                  <a:moveTo>
                    <a:pt x="418" y="399"/>
                  </a:moveTo>
                  <a:cubicBezTo>
                    <a:pt x="402" y="399"/>
                    <a:pt x="402" y="399"/>
                    <a:pt x="402" y="399"/>
                  </a:cubicBezTo>
                  <a:cubicBezTo>
                    <a:pt x="402" y="215"/>
                    <a:pt x="402" y="215"/>
                    <a:pt x="402" y="215"/>
                  </a:cubicBezTo>
                  <a:cubicBezTo>
                    <a:pt x="433" y="215"/>
                    <a:pt x="433" y="215"/>
                    <a:pt x="433" y="215"/>
                  </a:cubicBezTo>
                  <a:cubicBezTo>
                    <a:pt x="446" y="215"/>
                    <a:pt x="458" y="206"/>
                    <a:pt x="462" y="194"/>
                  </a:cubicBezTo>
                  <a:cubicBezTo>
                    <a:pt x="466" y="181"/>
                    <a:pt x="462" y="168"/>
                    <a:pt x="452" y="160"/>
                  </a:cubicBezTo>
                  <a:cubicBezTo>
                    <a:pt x="263" y="7"/>
                    <a:pt x="263" y="7"/>
                    <a:pt x="263" y="7"/>
                  </a:cubicBezTo>
                  <a:cubicBezTo>
                    <a:pt x="253" y="2"/>
                    <a:pt x="243" y="0"/>
                    <a:pt x="233" y="0"/>
                  </a:cubicBezTo>
                  <a:cubicBezTo>
                    <a:pt x="223" y="0"/>
                    <a:pt x="213" y="2"/>
                    <a:pt x="204" y="7"/>
                  </a:cubicBezTo>
                  <a:cubicBezTo>
                    <a:pt x="15" y="160"/>
                    <a:pt x="15" y="160"/>
                    <a:pt x="15" y="160"/>
                  </a:cubicBezTo>
                  <a:cubicBezTo>
                    <a:pt x="4" y="168"/>
                    <a:pt x="0" y="181"/>
                    <a:pt x="4" y="194"/>
                  </a:cubicBezTo>
                  <a:cubicBezTo>
                    <a:pt x="9" y="206"/>
                    <a:pt x="20" y="215"/>
                    <a:pt x="34" y="215"/>
                  </a:cubicBezTo>
                  <a:cubicBezTo>
                    <a:pt x="64" y="215"/>
                    <a:pt x="64" y="215"/>
                    <a:pt x="64" y="215"/>
                  </a:cubicBezTo>
                  <a:cubicBezTo>
                    <a:pt x="64" y="399"/>
                    <a:pt x="64" y="399"/>
                    <a:pt x="64" y="399"/>
                  </a:cubicBezTo>
                  <a:cubicBezTo>
                    <a:pt x="49" y="399"/>
                    <a:pt x="49" y="399"/>
                    <a:pt x="49" y="399"/>
                  </a:cubicBezTo>
                  <a:cubicBezTo>
                    <a:pt x="23" y="399"/>
                    <a:pt x="3" y="420"/>
                    <a:pt x="3" y="445"/>
                  </a:cubicBezTo>
                  <a:cubicBezTo>
                    <a:pt x="3" y="470"/>
                    <a:pt x="23" y="491"/>
                    <a:pt x="49" y="491"/>
                  </a:cubicBezTo>
                  <a:cubicBezTo>
                    <a:pt x="418" y="491"/>
                    <a:pt x="418" y="491"/>
                    <a:pt x="418" y="491"/>
                  </a:cubicBezTo>
                  <a:cubicBezTo>
                    <a:pt x="443" y="491"/>
                    <a:pt x="464" y="470"/>
                    <a:pt x="464" y="445"/>
                  </a:cubicBezTo>
                  <a:cubicBezTo>
                    <a:pt x="464" y="420"/>
                    <a:pt x="443" y="399"/>
                    <a:pt x="418" y="399"/>
                  </a:cubicBezTo>
                  <a:close/>
                  <a:moveTo>
                    <a:pt x="34" y="183"/>
                  </a:moveTo>
                  <a:cubicBezTo>
                    <a:pt x="221" y="33"/>
                    <a:pt x="221" y="33"/>
                    <a:pt x="221" y="33"/>
                  </a:cubicBezTo>
                  <a:cubicBezTo>
                    <a:pt x="224" y="31"/>
                    <a:pt x="229" y="30"/>
                    <a:pt x="233" y="30"/>
                  </a:cubicBezTo>
                  <a:cubicBezTo>
                    <a:pt x="238" y="30"/>
                    <a:pt x="242" y="31"/>
                    <a:pt x="246" y="33"/>
                  </a:cubicBezTo>
                  <a:cubicBezTo>
                    <a:pt x="433" y="184"/>
                    <a:pt x="433" y="184"/>
                    <a:pt x="433" y="184"/>
                  </a:cubicBezTo>
                  <a:cubicBezTo>
                    <a:pt x="34" y="183"/>
                    <a:pt x="34" y="183"/>
                    <a:pt x="34" y="183"/>
                  </a:cubicBezTo>
                  <a:close/>
                  <a:moveTo>
                    <a:pt x="371" y="215"/>
                  </a:moveTo>
                  <a:cubicBezTo>
                    <a:pt x="371" y="399"/>
                    <a:pt x="371" y="399"/>
                    <a:pt x="371" y="399"/>
                  </a:cubicBezTo>
                  <a:cubicBezTo>
                    <a:pt x="341" y="399"/>
                    <a:pt x="341" y="399"/>
                    <a:pt x="341" y="399"/>
                  </a:cubicBezTo>
                  <a:cubicBezTo>
                    <a:pt x="341" y="215"/>
                    <a:pt x="341" y="215"/>
                    <a:pt x="341" y="215"/>
                  </a:cubicBezTo>
                  <a:cubicBezTo>
                    <a:pt x="371" y="215"/>
                    <a:pt x="371" y="215"/>
                    <a:pt x="371" y="215"/>
                  </a:cubicBezTo>
                  <a:close/>
                  <a:moveTo>
                    <a:pt x="310" y="215"/>
                  </a:moveTo>
                  <a:cubicBezTo>
                    <a:pt x="310" y="399"/>
                    <a:pt x="310" y="399"/>
                    <a:pt x="310" y="399"/>
                  </a:cubicBezTo>
                  <a:cubicBezTo>
                    <a:pt x="279" y="399"/>
                    <a:pt x="279" y="399"/>
                    <a:pt x="279" y="399"/>
                  </a:cubicBezTo>
                  <a:cubicBezTo>
                    <a:pt x="279" y="215"/>
                    <a:pt x="279" y="215"/>
                    <a:pt x="279" y="215"/>
                  </a:cubicBezTo>
                  <a:cubicBezTo>
                    <a:pt x="310" y="215"/>
                    <a:pt x="310" y="215"/>
                    <a:pt x="310" y="215"/>
                  </a:cubicBezTo>
                  <a:close/>
                  <a:moveTo>
                    <a:pt x="249" y="215"/>
                  </a:moveTo>
                  <a:cubicBezTo>
                    <a:pt x="249" y="399"/>
                    <a:pt x="249" y="399"/>
                    <a:pt x="249" y="399"/>
                  </a:cubicBezTo>
                  <a:cubicBezTo>
                    <a:pt x="218" y="399"/>
                    <a:pt x="218" y="399"/>
                    <a:pt x="218" y="399"/>
                  </a:cubicBezTo>
                  <a:cubicBezTo>
                    <a:pt x="218" y="215"/>
                    <a:pt x="218" y="215"/>
                    <a:pt x="218" y="215"/>
                  </a:cubicBezTo>
                  <a:cubicBezTo>
                    <a:pt x="249" y="215"/>
                    <a:pt x="249" y="215"/>
                    <a:pt x="249" y="215"/>
                  </a:cubicBezTo>
                  <a:close/>
                  <a:moveTo>
                    <a:pt x="187" y="215"/>
                  </a:moveTo>
                  <a:cubicBezTo>
                    <a:pt x="187" y="399"/>
                    <a:pt x="187" y="399"/>
                    <a:pt x="187" y="399"/>
                  </a:cubicBezTo>
                  <a:cubicBezTo>
                    <a:pt x="156" y="399"/>
                    <a:pt x="156" y="399"/>
                    <a:pt x="156" y="399"/>
                  </a:cubicBezTo>
                  <a:cubicBezTo>
                    <a:pt x="156" y="215"/>
                    <a:pt x="156" y="215"/>
                    <a:pt x="156" y="215"/>
                  </a:cubicBezTo>
                  <a:cubicBezTo>
                    <a:pt x="187" y="215"/>
                    <a:pt x="187" y="215"/>
                    <a:pt x="187" y="215"/>
                  </a:cubicBezTo>
                  <a:close/>
                  <a:moveTo>
                    <a:pt x="126" y="215"/>
                  </a:moveTo>
                  <a:cubicBezTo>
                    <a:pt x="126" y="399"/>
                    <a:pt x="126" y="399"/>
                    <a:pt x="126" y="399"/>
                  </a:cubicBezTo>
                  <a:cubicBezTo>
                    <a:pt x="95" y="399"/>
                    <a:pt x="95" y="399"/>
                    <a:pt x="95" y="399"/>
                  </a:cubicBezTo>
                  <a:cubicBezTo>
                    <a:pt x="95" y="215"/>
                    <a:pt x="95" y="215"/>
                    <a:pt x="95" y="215"/>
                  </a:cubicBezTo>
                  <a:cubicBezTo>
                    <a:pt x="126" y="215"/>
                    <a:pt x="126" y="215"/>
                    <a:pt x="126" y="215"/>
                  </a:cubicBezTo>
                  <a:close/>
                  <a:moveTo>
                    <a:pt x="418" y="460"/>
                  </a:moveTo>
                  <a:cubicBezTo>
                    <a:pt x="49" y="460"/>
                    <a:pt x="49" y="460"/>
                    <a:pt x="49" y="460"/>
                  </a:cubicBezTo>
                  <a:cubicBezTo>
                    <a:pt x="40" y="460"/>
                    <a:pt x="34" y="453"/>
                    <a:pt x="34" y="445"/>
                  </a:cubicBezTo>
                  <a:cubicBezTo>
                    <a:pt x="34" y="437"/>
                    <a:pt x="40" y="430"/>
                    <a:pt x="49" y="430"/>
                  </a:cubicBezTo>
                  <a:cubicBezTo>
                    <a:pt x="418" y="430"/>
                    <a:pt x="418" y="430"/>
                    <a:pt x="418" y="430"/>
                  </a:cubicBezTo>
                  <a:cubicBezTo>
                    <a:pt x="426" y="430"/>
                    <a:pt x="433" y="437"/>
                    <a:pt x="433" y="445"/>
                  </a:cubicBezTo>
                  <a:cubicBezTo>
                    <a:pt x="433" y="453"/>
                    <a:pt x="426" y="460"/>
                    <a:pt x="418" y="4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23" name="iṣľíde"/>
            <p:cNvSpPr/>
            <p:nvPr/>
          </p:nvSpPr>
          <p:spPr bwMode="auto">
            <a:xfrm>
              <a:off x="4734366" y="4095629"/>
              <a:ext cx="370293" cy="390105"/>
            </a:xfrm>
            <a:custGeom>
              <a:avLst/>
              <a:gdLst>
                <a:gd name="T0" fmla="*/ 126 w 466"/>
                <a:gd name="T1" fmla="*/ 153 h 491"/>
                <a:gd name="T2" fmla="*/ 233 w 466"/>
                <a:gd name="T3" fmla="*/ 61 h 491"/>
                <a:gd name="T4" fmla="*/ 258 w 466"/>
                <a:gd name="T5" fmla="*/ 122 h 491"/>
                <a:gd name="T6" fmla="*/ 233 w 466"/>
                <a:gd name="T7" fmla="*/ 101 h 491"/>
                <a:gd name="T8" fmla="*/ 402 w 466"/>
                <a:gd name="T9" fmla="*/ 399 h 491"/>
                <a:gd name="T10" fmla="*/ 433 w 466"/>
                <a:gd name="T11" fmla="*/ 215 h 491"/>
                <a:gd name="T12" fmla="*/ 452 w 466"/>
                <a:gd name="T13" fmla="*/ 160 h 491"/>
                <a:gd name="T14" fmla="*/ 233 w 466"/>
                <a:gd name="T15" fmla="*/ 0 h 491"/>
                <a:gd name="T16" fmla="*/ 15 w 466"/>
                <a:gd name="T17" fmla="*/ 160 h 491"/>
                <a:gd name="T18" fmla="*/ 34 w 466"/>
                <a:gd name="T19" fmla="*/ 215 h 491"/>
                <a:gd name="T20" fmla="*/ 64 w 466"/>
                <a:gd name="T21" fmla="*/ 399 h 491"/>
                <a:gd name="T22" fmla="*/ 3 w 466"/>
                <a:gd name="T23" fmla="*/ 445 h 491"/>
                <a:gd name="T24" fmla="*/ 418 w 466"/>
                <a:gd name="T25" fmla="*/ 491 h 491"/>
                <a:gd name="T26" fmla="*/ 418 w 466"/>
                <a:gd name="T27" fmla="*/ 399 h 491"/>
                <a:gd name="T28" fmla="*/ 221 w 466"/>
                <a:gd name="T29" fmla="*/ 33 h 491"/>
                <a:gd name="T30" fmla="*/ 246 w 466"/>
                <a:gd name="T31" fmla="*/ 33 h 491"/>
                <a:gd name="T32" fmla="*/ 34 w 466"/>
                <a:gd name="T33" fmla="*/ 183 h 491"/>
                <a:gd name="T34" fmla="*/ 371 w 466"/>
                <a:gd name="T35" fmla="*/ 399 h 491"/>
                <a:gd name="T36" fmla="*/ 341 w 466"/>
                <a:gd name="T37" fmla="*/ 215 h 491"/>
                <a:gd name="T38" fmla="*/ 310 w 466"/>
                <a:gd name="T39" fmla="*/ 215 h 491"/>
                <a:gd name="T40" fmla="*/ 279 w 466"/>
                <a:gd name="T41" fmla="*/ 399 h 491"/>
                <a:gd name="T42" fmla="*/ 310 w 466"/>
                <a:gd name="T43" fmla="*/ 215 h 491"/>
                <a:gd name="T44" fmla="*/ 249 w 466"/>
                <a:gd name="T45" fmla="*/ 399 h 491"/>
                <a:gd name="T46" fmla="*/ 218 w 466"/>
                <a:gd name="T47" fmla="*/ 215 h 491"/>
                <a:gd name="T48" fmla="*/ 187 w 466"/>
                <a:gd name="T49" fmla="*/ 215 h 491"/>
                <a:gd name="T50" fmla="*/ 156 w 466"/>
                <a:gd name="T51" fmla="*/ 399 h 491"/>
                <a:gd name="T52" fmla="*/ 187 w 466"/>
                <a:gd name="T53" fmla="*/ 215 h 491"/>
                <a:gd name="T54" fmla="*/ 126 w 466"/>
                <a:gd name="T55" fmla="*/ 399 h 491"/>
                <a:gd name="T56" fmla="*/ 95 w 466"/>
                <a:gd name="T57" fmla="*/ 215 h 491"/>
                <a:gd name="T58" fmla="*/ 418 w 466"/>
                <a:gd name="T59" fmla="*/ 460 h 491"/>
                <a:gd name="T60" fmla="*/ 34 w 466"/>
                <a:gd name="T61" fmla="*/ 445 h 491"/>
                <a:gd name="T62" fmla="*/ 418 w 466"/>
                <a:gd name="T63" fmla="*/ 430 h 491"/>
                <a:gd name="T64" fmla="*/ 418 w 466"/>
                <a:gd name="T65" fmla="*/ 460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66" h="491">
                  <a:moveTo>
                    <a:pt x="233" y="61"/>
                  </a:moveTo>
                  <a:cubicBezTo>
                    <a:pt x="126" y="153"/>
                    <a:pt x="126" y="153"/>
                    <a:pt x="126" y="153"/>
                  </a:cubicBezTo>
                  <a:cubicBezTo>
                    <a:pt x="341" y="153"/>
                    <a:pt x="341" y="153"/>
                    <a:pt x="341" y="153"/>
                  </a:cubicBezTo>
                  <a:cubicBezTo>
                    <a:pt x="233" y="61"/>
                    <a:pt x="233" y="61"/>
                    <a:pt x="233" y="61"/>
                  </a:cubicBezTo>
                  <a:close/>
                  <a:moveTo>
                    <a:pt x="233" y="101"/>
                  </a:moveTo>
                  <a:cubicBezTo>
                    <a:pt x="258" y="122"/>
                    <a:pt x="258" y="122"/>
                    <a:pt x="258" y="122"/>
                  </a:cubicBezTo>
                  <a:cubicBezTo>
                    <a:pt x="209" y="122"/>
                    <a:pt x="209" y="122"/>
                    <a:pt x="209" y="122"/>
                  </a:cubicBezTo>
                  <a:cubicBezTo>
                    <a:pt x="233" y="101"/>
                    <a:pt x="233" y="101"/>
                    <a:pt x="233" y="101"/>
                  </a:cubicBezTo>
                  <a:close/>
                  <a:moveTo>
                    <a:pt x="418" y="399"/>
                  </a:moveTo>
                  <a:cubicBezTo>
                    <a:pt x="402" y="399"/>
                    <a:pt x="402" y="399"/>
                    <a:pt x="402" y="399"/>
                  </a:cubicBezTo>
                  <a:cubicBezTo>
                    <a:pt x="402" y="215"/>
                    <a:pt x="402" y="215"/>
                    <a:pt x="402" y="215"/>
                  </a:cubicBezTo>
                  <a:cubicBezTo>
                    <a:pt x="433" y="215"/>
                    <a:pt x="433" y="215"/>
                    <a:pt x="433" y="215"/>
                  </a:cubicBezTo>
                  <a:cubicBezTo>
                    <a:pt x="446" y="215"/>
                    <a:pt x="458" y="206"/>
                    <a:pt x="462" y="194"/>
                  </a:cubicBezTo>
                  <a:cubicBezTo>
                    <a:pt x="466" y="181"/>
                    <a:pt x="462" y="168"/>
                    <a:pt x="452" y="160"/>
                  </a:cubicBezTo>
                  <a:cubicBezTo>
                    <a:pt x="263" y="7"/>
                    <a:pt x="263" y="7"/>
                    <a:pt x="263" y="7"/>
                  </a:cubicBezTo>
                  <a:cubicBezTo>
                    <a:pt x="253" y="2"/>
                    <a:pt x="243" y="0"/>
                    <a:pt x="233" y="0"/>
                  </a:cubicBezTo>
                  <a:cubicBezTo>
                    <a:pt x="223" y="0"/>
                    <a:pt x="213" y="2"/>
                    <a:pt x="204" y="7"/>
                  </a:cubicBezTo>
                  <a:cubicBezTo>
                    <a:pt x="15" y="160"/>
                    <a:pt x="15" y="160"/>
                    <a:pt x="15" y="160"/>
                  </a:cubicBezTo>
                  <a:cubicBezTo>
                    <a:pt x="4" y="168"/>
                    <a:pt x="0" y="181"/>
                    <a:pt x="4" y="194"/>
                  </a:cubicBezTo>
                  <a:cubicBezTo>
                    <a:pt x="9" y="206"/>
                    <a:pt x="20" y="215"/>
                    <a:pt x="34" y="215"/>
                  </a:cubicBezTo>
                  <a:cubicBezTo>
                    <a:pt x="64" y="215"/>
                    <a:pt x="64" y="215"/>
                    <a:pt x="64" y="215"/>
                  </a:cubicBezTo>
                  <a:cubicBezTo>
                    <a:pt x="64" y="399"/>
                    <a:pt x="64" y="399"/>
                    <a:pt x="64" y="399"/>
                  </a:cubicBezTo>
                  <a:cubicBezTo>
                    <a:pt x="49" y="399"/>
                    <a:pt x="49" y="399"/>
                    <a:pt x="49" y="399"/>
                  </a:cubicBezTo>
                  <a:cubicBezTo>
                    <a:pt x="23" y="399"/>
                    <a:pt x="3" y="420"/>
                    <a:pt x="3" y="445"/>
                  </a:cubicBezTo>
                  <a:cubicBezTo>
                    <a:pt x="3" y="470"/>
                    <a:pt x="23" y="491"/>
                    <a:pt x="49" y="491"/>
                  </a:cubicBezTo>
                  <a:cubicBezTo>
                    <a:pt x="418" y="491"/>
                    <a:pt x="418" y="491"/>
                    <a:pt x="418" y="491"/>
                  </a:cubicBezTo>
                  <a:cubicBezTo>
                    <a:pt x="443" y="491"/>
                    <a:pt x="464" y="470"/>
                    <a:pt x="464" y="445"/>
                  </a:cubicBezTo>
                  <a:cubicBezTo>
                    <a:pt x="464" y="420"/>
                    <a:pt x="443" y="399"/>
                    <a:pt x="418" y="399"/>
                  </a:cubicBezTo>
                  <a:close/>
                  <a:moveTo>
                    <a:pt x="34" y="183"/>
                  </a:moveTo>
                  <a:cubicBezTo>
                    <a:pt x="221" y="33"/>
                    <a:pt x="221" y="33"/>
                    <a:pt x="221" y="33"/>
                  </a:cubicBezTo>
                  <a:cubicBezTo>
                    <a:pt x="224" y="31"/>
                    <a:pt x="229" y="30"/>
                    <a:pt x="233" y="30"/>
                  </a:cubicBezTo>
                  <a:cubicBezTo>
                    <a:pt x="238" y="30"/>
                    <a:pt x="242" y="31"/>
                    <a:pt x="246" y="33"/>
                  </a:cubicBezTo>
                  <a:cubicBezTo>
                    <a:pt x="433" y="184"/>
                    <a:pt x="433" y="184"/>
                    <a:pt x="433" y="184"/>
                  </a:cubicBezTo>
                  <a:cubicBezTo>
                    <a:pt x="34" y="183"/>
                    <a:pt x="34" y="183"/>
                    <a:pt x="34" y="183"/>
                  </a:cubicBezTo>
                  <a:close/>
                  <a:moveTo>
                    <a:pt x="371" y="215"/>
                  </a:moveTo>
                  <a:cubicBezTo>
                    <a:pt x="371" y="399"/>
                    <a:pt x="371" y="399"/>
                    <a:pt x="371" y="399"/>
                  </a:cubicBezTo>
                  <a:cubicBezTo>
                    <a:pt x="341" y="399"/>
                    <a:pt x="341" y="399"/>
                    <a:pt x="341" y="399"/>
                  </a:cubicBezTo>
                  <a:cubicBezTo>
                    <a:pt x="341" y="215"/>
                    <a:pt x="341" y="215"/>
                    <a:pt x="341" y="215"/>
                  </a:cubicBezTo>
                  <a:cubicBezTo>
                    <a:pt x="371" y="215"/>
                    <a:pt x="371" y="215"/>
                    <a:pt x="371" y="215"/>
                  </a:cubicBezTo>
                  <a:close/>
                  <a:moveTo>
                    <a:pt x="310" y="215"/>
                  </a:moveTo>
                  <a:cubicBezTo>
                    <a:pt x="310" y="399"/>
                    <a:pt x="310" y="399"/>
                    <a:pt x="310" y="399"/>
                  </a:cubicBezTo>
                  <a:cubicBezTo>
                    <a:pt x="279" y="399"/>
                    <a:pt x="279" y="399"/>
                    <a:pt x="279" y="399"/>
                  </a:cubicBezTo>
                  <a:cubicBezTo>
                    <a:pt x="279" y="215"/>
                    <a:pt x="279" y="215"/>
                    <a:pt x="279" y="215"/>
                  </a:cubicBezTo>
                  <a:cubicBezTo>
                    <a:pt x="310" y="215"/>
                    <a:pt x="310" y="215"/>
                    <a:pt x="310" y="215"/>
                  </a:cubicBezTo>
                  <a:close/>
                  <a:moveTo>
                    <a:pt x="249" y="215"/>
                  </a:moveTo>
                  <a:cubicBezTo>
                    <a:pt x="249" y="399"/>
                    <a:pt x="249" y="399"/>
                    <a:pt x="249" y="399"/>
                  </a:cubicBezTo>
                  <a:cubicBezTo>
                    <a:pt x="218" y="399"/>
                    <a:pt x="218" y="399"/>
                    <a:pt x="218" y="399"/>
                  </a:cubicBezTo>
                  <a:cubicBezTo>
                    <a:pt x="218" y="215"/>
                    <a:pt x="218" y="215"/>
                    <a:pt x="218" y="215"/>
                  </a:cubicBezTo>
                  <a:cubicBezTo>
                    <a:pt x="249" y="215"/>
                    <a:pt x="249" y="215"/>
                    <a:pt x="249" y="215"/>
                  </a:cubicBezTo>
                  <a:close/>
                  <a:moveTo>
                    <a:pt x="187" y="215"/>
                  </a:moveTo>
                  <a:cubicBezTo>
                    <a:pt x="187" y="399"/>
                    <a:pt x="187" y="399"/>
                    <a:pt x="187" y="399"/>
                  </a:cubicBezTo>
                  <a:cubicBezTo>
                    <a:pt x="156" y="399"/>
                    <a:pt x="156" y="399"/>
                    <a:pt x="156" y="399"/>
                  </a:cubicBezTo>
                  <a:cubicBezTo>
                    <a:pt x="156" y="215"/>
                    <a:pt x="156" y="215"/>
                    <a:pt x="156" y="215"/>
                  </a:cubicBezTo>
                  <a:cubicBezTo>
                    <a:pt x="187" y="215"/>
                    <a:pt x="187" y="215"/>
                    <a:pt x="187" y="215"/>
                  </a:cubicBezTo>
                  <a:close/>
                  <a:moveTo>
                    <a:pt x="126" y="215"/>
                  </a:moveTo>
                  <a:cubicBezTo>
                    <a:pt x="126" y="399"/>
                    <a:pt x="126" y="399"/>
                    <a:pt x="126" y="399"/>
                  </a:cubicBezTo>
                  <a:cubicBezTo>
                    <a:pt x="95" y="399"/>
                    <a:pt x="95" y="399"/>
                    <a:pt x="95" y="399"/>
                  </a:cubicBezTo>
                  <a:cubicBezTo>
                    <a:pt x="95" y="215"/>
                    <a:pt x="95" y="215"/>
                    <a:pt x="95" y="215"/>
                  </a:cubicBezTo>
                  <a:cubicBezTo>
                    <a:pt x="126" y="215"/>
                    <a:pt x="126" y="215"/>
                    <a:pt x="126" y="215"/>
                  </a:cubicBezTo>
                  <a:close/>
                  <a:moveTo>
                    <a:pt x="418" y="460"/>
                  </a:moveTo>
                  <a:cubicBezTo>
                    <a:pt x="49" y="460"/>
                    <a:pt x="49" y="460"/>
                    <a:pt x="49" y="460"/>
                  </a:cubicBezTo>
                  <a:cubicBezTo>
                    <a:pt x="40" y="460"/>
                    <a:pt x="34" y="453"/>
                    <a:pt x="34" y="445"/>
                  </a:cubicBezTo>
                  <a:cubicBezTo>
                    <a:pt x="34" y="437"/>
                    <a:pt x="40" y="430"/>
                    <a:pt x="49" y="430"/>
                  </a:cubicBezTo>
                  <a:cubicBezTo>
                    <a:pt x="418" y="430"/>
                    <a:pt x="418" y="430"/>
                    <a:pt x="418" y="430"/>
                  </a:cubicBezTo>
                  <a:cubicBezTo>
                    <a:pt x="426" y="430"/>
                    <a:pt x="433" y="437"/>
                    <a:pt x="433" y="445"/>
                  </a:cubicBezTo>
                  <a:cubicBezTo>
                    <a:pt x="433" y="453"/>
                    <a:pt x="426" y="460"/>
                    <a:pt x="418" y="4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24" name="îşḷïde"/>
            <p:cNvSpPr/>
            <p:nvPr/>
          </p:nvSpPr>
          <p:spPr bwMode="auto">
            <a:xfrm>
              <a:off x="7097235" y="4095629"/>
              <a:ext cx="370293" cy="390105"/>
            </a:xfrm>
            <a:custGeom>
              <a:avLst/>
              <a:gdLst>
                <a:gd name="T0" fmla="*/ 126 w 466"/>
                <a:gd name="T1" fmla="*/ 153 h 491"/>
                <a:gd name="T2" fmla="*/ 233 w 466"/>
                <a:gd name="T3" fmla="*/ 61 h 491"/>
                <a:gd name="T4" fmla="*/ 258 w 466"/>
                <a:gd name="T5" fmla="*/ 122 h 491"/>
                <a:gd name="T6" fmla="*/ 233 w 466"/>
                <a:gd name="T7" fmla="*/ 101 h 491"/>
                <a:gd name="T8" fmla="*/ 402 w 466"/>
                <a:gd name="T9" fmla="*/ 399 h 491"/>
                <a:gd name="T10" fmla="*/ 433 w 466"/>
                <a:gd name="T11" fmla="*/ 215 h 491"/>
                <a:gd name="T12" fmla="*/ 452 w 466"/>
                <a:gd name="T13" fmla="*/ 160 h 491"/>
                <a:gd name="T14" fmla="*/ 233 w 466"/>
                <a:gd name="T15" fmla="*/ 0 h 491"/>
                <a:gd name="T16" fmla="*/ 15 w 466"/>
                <a:gd name="T17" fmla="*/ 160 h 491"/>
                <a:gd name="T18" fmla="*/ 34 w 466"/>
                <a:gd name="T19" fmla="*/ 215 h 491"/>
                <a:gd name="T20" fmla="*/ 64 w 466"/>
                <a:gd name="T21" fmla="*/ 399 h 491"/>
                <a:gd name="T22" fmla="*/ 3 w 466"/>
                <a:gd name="T23" fmla="*/ 445 h 491"/>
                <a:gd name="T24" fmla="*/ 418 w 466"/>
                <a:gd name="T25" fmla="*/ 491 h 491"/>
                <a:gd name="T26" fmla="*/ 418 w 466"/>
                <a:gd name="T27" fmla="*/ 399 h 491"/>
                <a:gd name="T28" fmla="*/ 221 w 466"/>
                <a:gd name="T29" fmla="*/ 33 h 491"/>
                <a:gd name="T30" fmla="*/ 246 w 466"/>
                <a:gd name="T31" fmla="*/ 33 h 491"/>
                <a:gd name="T32" fmla="*/ 34 w 466"/>
                <a:gd name="T33" fmla="*/ 183 h 491"/>
                <a:gd name="T34" fmla="*/ 371 w 466"/>
                <a:gd name="T35" fmla="*/ 399 h 491"/>
                <a:gd name="T36" fmla="*/ 341 w 466"/>
                <a:gd name="T37" fmla="*/ 215 h 491"/>
                <a:gd name="T38" fmla="*/ 310 w 466"/>
                <a:gd name="T39" fmla="*/ 215 h 491"/>
                <a:gd name="T40" fmla="*/ 279 w 466"/>
                <a:gd name="T41" fmla="*/ 399 h 491"/>
                <a:gd name="T42" fmla="*/ 310 w 466"/>
                <a:gd name="T43" fmla="*/ 215 h 491"/>
                <a:gd name="T44" fmla="*/ 249 w 466"/>
                <a:gd name="T45" fmla="*/ 399 h 491"/>
                <a:gd name="T46" fmla="*/ 218 w 466"/>
                <a:gd name="T47" fmla="*/ 215 h 491"/>
                <a:gd name="T48" fmla="*/ 187 w 466"/>
                <a:gd name="T49" fmla="*/ 215 h 491"/>
                <a:gd name="T50" fmla="*/ 156 w 466"/>
                <a:gd name="T51" fmla="*/ 399 h 491"/>
                <a:gd name="T52" fmla="*/ 187 w 466"/>
                <a:gd name="T53" fmla="*/ 215 h 491"/>
                <a:gd name="T54" fmla="*/ 126 w 466"/>
                <a:gd name="T55" fmla="*/ 399 h 491"/>
                <a:gd name="T56" fmla="*/ 95 w 466"/>
                <a:gd name="T57" fmla="*/ 215 h 491"/>
                <a:gd name="T58" fmla="*/ 418 w 466"/>
                <a:gd name="T59" fmla="*/ 460 h 491"/>
                <a:gd name="T60" fmla="*/ 34 w 466"/>
                <a:gd name="T61" fmla="*/ 445 h 491"/>
                <a:gd name="T62" fmla="*/ 418 w 466"/>
                <a:gd name="T63" fmla="*/ 430 h 491"/>
                <a:gd name="T64" fmla="*/ 418 w 466"/>
                <a:gd name="T65" fmla="*/ 460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66" h="491">
                  <a:moveTo>
                    <a:pt x="233" y="61"/>
                  </a:moveTo>
                  <a:cubicBezTo>
                    <a:pt x="126" y="153"/>
                    <a:pt x="126" y="153"/>
                    <a:pt x="126" y="153"/>
                  </a:cubicBezTo>
                  <a:cubicBezTo>
                    <a:pt x="341" y="153"/>
                    <a:pt x="341" y="153"/>
                    <a:pt x="341" y="153"/>
                  </a:cubicBezTo>
                  <a:cubicBezTo>
                    <a:pt x="233" y="61"/>
                    <a:pt x="233" y="61"/>
                    <a:pt x="233" y="61"/>
                  </a:cubicBezTo>
                  <a:close/>
                  <a:moveTo>
                    <a:pt x="233" y="101"/>
                  </a:moveTo>
                  <a:cubicBezTo>
                    <a:pt x="258" y="122"/>
                    <a:pt x="258" y="122"/>
                    <a:pt x="258" y="122"/>
                  </a:cubicBezTo>
                  <a:cubicBezTo>
                    <a:pt x="209" y="122"/>
                    <a:pt x="209" y="122"/>
                    <a:pt x="209" y="122"/>
                  </a:cubicBezTo>
                  <a:cubicBezTo>
                    <a:pt x="233" y="101"/>
                    <a:pt x="233" y="101"/>
                    <a:pt x="233" y="101"/>
                  </a:cubicBezTo>
                  <a:close/>
                  <a:moveTo>
                    <a:pt x="418" y="399"/>
                  </a:moveTo>
                  <a:cubicBezTo>
                    <a:pt x="402" y="399"/>
                    <a:pt x="402" y="399"/>
                    <a:pt x="402" y="399"/>
                  </a:cubicBezTo>
                  <a:cubicBezTo>
                    <a:pt x="402" y="215"/>
                    <a:pt x="402" y="215"/>
                    <a:pt x="402" y="215"/>
                  </a:cubicBezTo>
                  <a:cubicBezTo>
                    <a:pt x="433" y="215"/>
                    <a:pt x="433" y="215"/>
                    <a:pt x="433" y="215"/>
                  </a:cubicBezTo>
                  <a:cubicBezTo>
                    <a:pt x="446" y="215"/>
                    <a:pt x="458" y="206"/>
                    <a:pt x="462" y="194"/>
                  </a:cubicBezTo>
                  <a:cubicBezTo>
                    <a:pt x="466" y="181"/>
                    <a:pt x="462" y="168"/>
                    <a:pt x="452" y="160"/>
                  </a:cubicBezTo>
                  <a:cubicBezTo>
                    <a:pt x="263" y="7"/>
                    <a:pt x="263" y="7"/>
                    <a:pt x="263" y="7"/>
                  </a:cubicBezTo>
                  <a:cubicBezTo>
                    <a:pt x="253" y="2"/>
                    <a:pt x="243" y="0"/>
                    <a:pt x="233" y="0"/>
                  </a:cubicBezTo>
                  <a:cubicBezTo>
                    <a:pt x="223" y="0"/>
                    <a:pt x="213" y="2"/>
                    <a:pt x="204" y="7"/>
                  </a:cubicBezTo>
                  <a:cubicBezTo>
                    <a:pt x="15" y="160"/>
                    <a:pt x="15" y="160"/>
                    <a:pt x="15" y="160"/>
                  </a:cubicBezTo>
                  <a:cubicBezTo>
                    <a:pt x="4" y="168"/>
                    <a:pt x="0" y="181"/>
                    <a:pt x="4" y="194"/>
                  </a:cubicBezTo>
                  <a:cubicBezTo>
                    <a:pt x="9" y="206"/>
                    <a:pt x="20" y="215"/>
                    <a:pt x="34" y="215"/>
                  </a:cubicBezTo>
                  <a:cubicBezTo>
                    <a:pt x="64" y="215"/>
                    <a:pt x="64" y="215"/>
                    <a:pt x="64" y="215"/>
                  </a:cubicBezTo>
                  <a:cubicBezTo>
                    <a:pt x="64" y="399"/>
                    <a:pt x="64" y="399"/>
                    <a:pt x="64" y="399"/>
                  </a:cubicBezTo>
                  <a:cubicBezTo>
                    <a:pt x="49" y="399"/>
                    <a:pt x="49" y="399"/>
                    <a:pt x="49" y="399"/>
                  </a:cubicBezTo>
                  <a:cubicBezTo>
                    <a:pt x="23" y="399"/>
                    <a:pt x="3" y="420"/>
                    <a:pt x="3" y="445"/>
                  </a:cubicBezTo>
                  <a:cubicBezTo>
                    <a:pt x="3" y="470"/>
                    <a:pt x="23" y="491"/>
                    <a:pt x="49" y="491"/>
                  </a:cubicBezTo>
                  <a:cubicBezTo>
                    <a:pt x="418" y="491"/>
                    <a:pt x="418" y="491"/>
                    <a:pt x="418" y="491"/>
                  </a:cubicBezTo>
                  <a:cubicBezTo>
                    <a:pt x="443" y="491"/>
                    <a:pt x="464" y="470"/>
                    <a:pt x="464" y="445"/>
                  </a:cubicBezTo>
                  <a:cubicBezTo>
                    <a:pt x="464" y="420"/>
                    <a:pt x="443" y="399"/>
                    <a:pt x="418" y="399"/>
                  </a:cubicBezTo>
                  <a:close/>
                  <a:moveTo>
                    <a:pt x="34" y="183"/>
                  </a:moveTo>
                  <a:cubicBezTo>
                    <a:pt x="221" y="33"/>
                    <a:pt x="221" y="33"/>
                    <a:pt x="221" y="33"/>
                  </a:cubicBezTo>
                  <a:cubicBezTo>
                    <a:pt x="224" y="31"/>
                    <a:pt x="229" y="30"/>
                    <a:pt x="233" y="30"/>
                  </a:cubicBezTo>
                  <a:cubicBezTo>
                    <a:pt x="238" y="30"/>
                    <a:pt x="242" y="31"/>
                    <a:pt x="246" y="33"/>
                  </a:cubicBezTo>
                  <a:cubicBezTo>
                    <a:pt x="433" y="184"/>
                    <a:pt x="433" y="184"/>
                    <a:pt x="433" y="184"/>
                  </a:cubicBezTo>
                  <a:cubicBezTo>
                    <a:pt x="34" y="183"/>
                    <a:pt x="34" y="183"/>
                    <a:pt x="34" y="183"/>
                  </a:cubicBezTo>
                  <a:close/>
                  <a:moveTo>
                    <a:pt x="371" y="215"/>
                  </a:moveTo>
                  <a:cubicBezTo>
                    <a:pt x="371" y="399"/>
                    <a:pt x="371" y="399"/>
                    <a:pt x="371" y="399"/>
                  </a:cubicBezTo>
                  <a:cubicBezTo>
                    <a:pt x="341" y="399"/>
                    <a:pt x="341" y="399"/>
                    <a:pt x="341" y="399"/>
                  </a:cubicBezTo>
                  <a:cubicBezTo>
                    <a:pt x="341" y="215"/>
                    <a:pt x="341" y="215"/>
                    <a:pt x="341" y="215"/>
                  </a:cubicBezTo>
                  <a:cubicBezTo>
                    <a:pt x="371" y="215"/>
                    <a:pt x="371" y="215"/>
                    <a:pt x="371" y="215"/>
                  </a:cubicBezTo>
                  <a:close/>
                  <a:moveTo>
                    <a:pt x="310" y="215"/>
                  </a:moveTo>
                  <a:cubicBezTo>
                    <a:pt x="310" y="399"/>
                    <a:pt x="310" y="399"/>
                    <a:pt x="310" y="399"/>
                  </a:cubicBezTo>
                  <a:cubicBezTo>
                    <a:pt x="279" y="399"/>
                    <a:pt x="279" y="399"/>
                    <a:pt x="279" y="399"/>
                  </a:cubicBezTo>
                  <a:cubicBezTo>
                    <a:pt x="279" y="215"/>
                    <a:pt x="279" y="215"/>
                    <a:pt x="279" y="215"/>
                  </a:cubicBezTo>
                  <a:cubicBezTo>
                    <a:pt x="310" y="215"/>
                    <a:pt x="310" y="215"/>
                    <a:pt x="310" y="215"/>
                  </a:cubicBezTo>
                  <a:close/>
                  <a:moveTo>
                    <a:pt x="249" y="215"/>
                  </a:moveTo>
                  <a:cubicBezTo>
                    <a:pt x="249" y="399"/>
                    <a:pt x="249" y="399"/>
                    <a:pt x="249" y="399"/>
                  </a:cubicBezTo>
                  <a:cubicBezTo>
                    <a:pt x="218" y="399"/>
                    <a:pt x="218" y="399"/>
                    <a:pt x="218" y="399"/>
                  </a:cubicBezTo>
                  <a:cubicBezTo>
                    <a:pt x="218" y="215"/>
                    <a:pt x="218" y="215"/>
                    <a:pt x="218" y="215"/>
                  </a:cubicBezTo>
                  <a:cubicBezTo>
                    <a:pt x="249" y="215"/>
                    <a:pt x="249" y="215"/>
                    <a:pt x="249" y="215"/>
                  </a:cubicBezTo>
                  <a:close/>
                  <a:moveTo>
                    <a:pt x="187" y="215"/>
                  </a:moveTo>
                  <a:cubicBezTo>
                    <a:pt x="187" y="399"/>
                    <a:pt x="187" y="399"/>
                    <a:pt x="187" y="399"/>
                  </a:cubicBezTo>
                  <a:cubicBezTo>
                    <a:pt x="156" y="399"/>
                    <a:pt x="156" y="399"/>
                    <a:pt x="156" y="399"/>
                  </a:cubicBezTo>
                  <a:cubicBezTo>
                    <a:pt x="156" y="215"/>
                    <a:pt x="156" y="215"/>
                    <a:pt x="156" y="215"/>
                  </a:cubicBezTo>
                  <a:cubicBezTo>
                    <a:pt x="187" y="215"/>
                    <a:pt x="187" y="215"/>
                    <a:pt x="187" y="215"/>
                  </a:cubicBezTo>
                  <a:close/>
                  <a:moveTo>
                    <a:pt x="126" y="215"/>
                  </a:moveTo>
                  <a:cubicBezTo>
                    <a:pt x="126" y="399"/>
                    <a:pt x="126" y="399"/>
                    <a:pt x="126" y="399"/>
                  </a:cubicBezTo>
                  <a:cubicBezTo>
                    <a:pt x="95" y="399"/>
                    <a:pt x="95" y="399"/>
                    <a:pt x="95" y="399"/>
                  </a:cubicBezTo>
                  <a:cubicBezTo>
                    <a:pt x="95" y="215"/>
                    <a:pt x="95" y="215"/>
                    <a:pt x="95" y="215"/>
                  </a:cubicBezTo>
                  <a:cubicBezTo>
                    <a:pt x="126" y="215"/>
                    <a:pt x="126" y="215"/>
                    <a:pt x="126" y="215"/>
                  </a:cubicBezTo>
                  <a:close/>
                  <a:moveTo>
                    <a:pt x="418" y="460"/>
                  </a:moveTo>
                  <a:cubicBezTo>
                    <a:pt x="49" y="460"/>
                    <a:pt x="49" y="460"/>
                    <a:pt x="49" y="460"/>
                  </a:cubicBezTo>
                  <a:cubicBezTo>
                    <a:pt x="40" y="460"/>
                    <a:pt x="34" y="453"/>
                    <a:pt x="34" y="445"/>
                  </a:cubicBezTo>
                  <a:cubicBezTo>
                    <a:pt x="34" y="437"/>
                    <a:pt x="40" y="430"/>
                    <a:pt x="49" y="430"/>
                  </a:cubicBezTo>
                  <a:cubicBezTo>
                    <a:pt x="418" y="430"/>
                    <a:pt x="418" y="430"/>
                    <a:pt x="418" y="430"/>
                  </a:cubicBezTo>
                  <a:cubicBezTo>
                    <a:pt x="426" y="430"/>
                    <a:pt x="433" y="437"/>
                    <a:pt x="433" y="445"/>
                  </a:cubicBezTo>
                  <a:cubicBezTo>
                    <a:pt x="433" y="453"/>
                    <a:pt x="426" y="460"/>
                    <a:pt x="418" y="4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25" name="işļíḓé"/>
            <p:cNvSpPr/>
            <p:nvPr/>
          </p:nvSpPr>
          <p:spPr bwMode="auto">
            <a:xfrm>
              <a:off x="5917267" y="4802402"/>
              <a:ext cx="370293" cy="390105"/>
            </a:xfrm>
            <a:custGeom>
              <a:avLst/>
              <a:gdLst>
                <a:gd name="T0" fmla="*/ 126 w 466"/>
                <a:gd name="T1" fmla="*/ 153 h 491"/>
                <a:gd name="T2" fmla="*/ 233 w 466"/>
                <a:gd name="T3" fmla="*/ 61 h 491"/>
                <a:gd name="T4" fmla="*/ 258 w 466"/>
                <a:gd name="T5" fmla="*/ 122 h 491"/>
                <a:gd name="T6" fmla="*/ 233 w 466"/>
                <a:gd name="T7" fmla="*/ 101 h 491"/>
                <a:gd name="T8" fmla="*/ 402 w 466"/>
                <a:gd name="T9" fmla="*/ 399 h 491"/>
                <a:gd name="T10" fmla="*/ 433 w 466"/>
                <a:gd name="T11" fmla="*/ 215 h 491"/>
                <a:gd name="T12" fmla="*/ 452 w 466"/>
                <a:gd name="T13" fmla="*/ 160 h 491"/>
                <a:gd name="T14" fmla="*/ 233 w 466"/>
                <a:gd name="T15" fmla="*/ 0 h 491"/>
                <a:gd name="T16" fmla="*/ 15 w 466"/>
                <a:gd name="T17" fmla="*/ 160 h 491"/>
                <a:gd name="T18" fmla="*/ 34 w 466"/>
                <a:gd name="T19" fmla="*/ 215 h 491"/>
                <a:gd name="T20" fmla="*/ 64 w 466"/>
                <a:gd name="T21" fmla="*/ 399 h 491"/>
                <a:gd name="T22" fmla="*/ 3 w 466"/>
                <a:gd name="T23" fmla="*/ 445 h 491"/>
                <a:gd name="T24" fmla="*/ 418 w 466"/>
                <a:gd name="T25" fmla="*/ 491 h 491"/>
                <a:gd name="T26" fmla="*/ 418 w 466"/>
                <a:gd name="T27" fmla="*/ 399 h 491"/>
                <a:gd name="T28" fmla="*/ 221 w 466"/>
                <a:gd name="T29" fmla="*/ 33 h 491"/>
                <a:gd name="T30" fmla="*/ 246 w 466"/>
                <a:gd name="T31" fmla="*/ 33 h 491"/>
                <a:gd name="T32" fmla="*/ 34 w 466"/>
                <a:gd name="T33" fmla="*/ 183 h 491"/>
                <a:gd name="T34" fmla="*/ 371 w 466"/>
                <a:gd name="T35" fmla="*/ 399 h 491"/>
                <a:gd name="T36" fmla="*/ 341 w 466"/>
                <a:gd name="T37" fmla="*/ 215 h 491"/>
                <a:gd name="T38" fmla="*/ 310 w 466"/>
                <a:gd name="T39" fmla="*/ 215 h 491"/>
                <a:gd name="T40" fmla="*/ 279 w 466"/>
                <a:gd name="T41" fmla="*/ 399 h 491"/>
                <a:gd name="T42" fmla="*/ 310 w 466"/>
                <a:gd name="T43" fmla="*/ 215 h 491"/>
                <a:gd name="T44" fmla="*/ 249 w 466"/>
                <a:gd name="T45" fmla="*/ 399 h 491"/>
                <a:gd name="T46" fmla="*/ 218 w 466"/>
                <a:gd name="T47" fmla="*/ 215 h 491"/>
                <a:gd name="T48" fmla="*/ 187 w 466"/>
                <a:gd name="T49" fmla="*/ 215 h 491"/>
                <a:gd name="T50" fmla="*/ 156 w 466"/>
                <a:gd name="T51" fmla="*/ 399 h 491"/>
                <a:gd name="T52" fmla="*/ 187 w 466"/>
                <a:gd name="T53" fmla="*/ 215 h 491"/>
                <a:gd name="T54" fmla="*/ 126 w 466"/>
                <a:gd name="T55" fmla="*/ 399 h 491"/>
                <a:gd name="T56" fmla="*/ 95 w 466"/>
                <a:gd name="T57" fmla="*/ 215 h 491"/>
                <a:gd name="T58" fmla="*/ 418 w 466"/>
                <a:gd name="T59" fmla="*/ 460 h 491"/>
                <a:gd name="T60" fmla="*/ 34 w 466"/>
                <a:gd name="T61" fmla="*/ 445 h 491"/>
                <a:gd name="T62" fmla="*/ 418 w 466"/>
                <a:gd name="T63" fmla="*/ 430 h 491"/>
                <a:gd name="T64" fmla="*/ 418 w 466"/>
                <a:gd name="T65" fmla="*/ 460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66" h="491">
                  <a:moveTo>
                    <a:pt x="233" y="61"/>
                  </a:moveTo>
                  <a:cubicBezTo>
                    <a:pt x="126" y="153"/>
                    <a:pt x="126" y="153"/>
                    <a:pt x="126" y="153"/>
                  </a:cubicBezTo>
                  <a:cubicBezTo>
                    <a:pt x="341" y="153"/>
                    <a:pt x="341" y="153"/>
                    <a:pt x="341" y="153"/>
                  </a:cubicBezTo>
                  <a:cubicBezTo>
                    <a:pt x="233" y="61"/>
                    <a:pt x="233" y="61"/>
                    <a:pt x="233" y="61"/>
                  </a:cubicBezTo>
                  <a:close/>
                  <a:moveTo>
                    <a:pt x="233" y="101"/>
                  </a:moveTo>
                  <a:cubicBezTo>
                    <a:pt x="258" y="122"/>
                    <a:pt x="258" y="122"/>
                    <a:pt x="258" y="122"/>
                  </a:cubicBezTo>
                  <a:cubicBezTo>
                    <a:pt x="209" y="122"/>
                    <a:pt x="209" y="122"/>
                    <a:pt x="209" y="122"/>
                  </a:cubicBezTo>
                  <a:cubicBezTo>
                    <a:pt x="233" y="101"/>
                    <a:pt x="233" y="101"/>
                    <a:pt x="233" y="101"/>
                  </a:cubicBezTo>
                  <a:close/>
                  <a:moveTo>
                    <a:pt x="418" y="399"/>
                  </a:moveTo>
                  <a:cubicBezTo>
                    <a:pt x="402" y="399"/>
                    <a:pt x="402" y="399"/>
                    <a:pt x="402" y="399"/>
                  </a:cubicBezTo>
                  <a:cubicBezTo>
                    <a:pt x="402" y="215"/>
                    <a:pt x="402" y="215"/>
                    <a:pt x="402" y="215"/>
                  </a:cubicBezTo>
                  <a:cubicBezTo>
                    <a:pt x="433" y="215"/>
                    <a:pt x="433" y="215"/>
                    <a:pt x="433" y="215"/>
                  </a:cubicBezTo>
                  <a:cubicBezTo>
                    <a:pt x="446" y="215"/>
                    <a:pt x="458" y="206"/>
                    <a:pt x="462" y="194"/>
                  </a:cubicBezTo>
                  <a:cubicBezTo>
                    <a:pt x="466" y="181"/>
                    <a:pt x="462" y="168"/>
                    <a:pt x="452" y="160"/>
                  </a:cubicBezTo>
                  <a:cubicBezTo>
                    <a:pt x="263" y="7"/>
                    <a:pt x="263" y="7"/>
                    <a:pt x="263" y="7"/>
                  </a:cubicBezTo>
                  <a:cubicBezTo>
                    <a:pt x="253" y="2"/>
                    <a:pt x="243" y="0"/>
                    <a:pt x="233" y="0"/>
                  </a:cubicBezTo>
                  <a:cubicBezTo>
                    <a:pt x="223" y="0"/>
                    <a:pt x="213" y="2"/>
                    <a:pt x="204" y="7"/>
                  </a:cubicBezTo>
                  <a:cubicBezTo>
                    <a:pt x="15" y="160"/>
                    <a:pt x="15" y="160"/>
                    <a:pt x="15" y="160"/>
                  </a:cubicBezTo>
                  <a:cubicBezTo>
                    <a:pt x="4" y="168"/>
                    <a:pt x="0" y="181"/>
                    <a:pt x="4" y="194"/>
                  </a:cubicBezTo>
                  <a:cubicBezTo>
                    <a:pt x="9" y="206"/>
                    <a:pt x="20" y="215"/>
                    <a:pt x="34" y="215"/>
                  </a:cubicBezTo>
                  <a:cubicBezTo>
                    <a:pt x="64" y="215"/>
                    <a:pt x="64" y="215"/>
                    <a:pt x="64" y="215"/>
                  </a:cubicBezTo>
                  <a:cubicBezTo>
                    <a:pt x="64" y="399"/>
                    <a:pt x="64" y="399"/>
                    <a:pt x="64" y="399"/>
                  </a:cubicBezTo>
                  <a:cubicBezTo>
                    <a:pt x="49" y="399"/>
                    <a:pt x="49" y="399"/>
                    <a:pt x="49" y="399"/>
                  </a:cubicBezTo>
                  <a:cubicBezTo>
                    <a:pt x="23" y="399"/>
                    <a:pt x="3" y="420"/>
                    <a:pt x="3" y="445"/>
                  </a:cubicBezTo>
                  <a:cubicBezTo>
                    <a:pt x="3" y="470"/>
                    <a:pt x="23" y="491"/>
                    <a:pt x="49" y="491"/>
                  </a:cubicBezTo>
                  <a:cubicBezTo>
                    <a:pt x="418" y="491"/>
                    <a:pt x="418" y="491"/>
                    <a:pt x="418" y="491"/>
                  </a:cubicBezTo>
                  <a:cubicBezTo>
                    <a:pt x="443" y="491"/>
                    <a:pt x="464" y="470"/>
                    <a:pt x="464" y="445"/>
                  </a:cubicBezTo>
                  <a:cubicBezTo>
                    <a:pt x="464" y="420"/>
                    <a:pt x="443" y="399"/>
                    <a:pt x="418" y="399"/>
                  </a:cubicBezTo>
                  <a:close/>
                  <a:moveTo>
                    <a:pt x="34" y="183"/>
                  </a:moveTo>
                  <a:cubicBezTo>
                    <a:pt x="221" y="33"/>
                    <a:pt x="221" y="33"/>
                    <a:pt x="221" y="33"/>
                  </a:cubicBezTo>
                  <a:cubicBezTo>
                    <a:pt x="224" y="31"/>
                    <a:pt x="229" y="30"/>
                    <a:pt x="233" y="30"/>
                  </a:cubicBezTo>
                  <a:cubicBezTo>
                    <a:pt x="238" y="30"/>
                    <a:pt x="242" y="31"/>
                    <a:pt x="246" y="33"/>
                  </a:cubicBezTo>
                  <a:cubicBezTo>
                    <a:pt x="433" y="184"/>
                    <a:pt x="433" y="184"/>
                    <a:pt x="433" y="184"/>
                  </a:cubicBezTo>
                  <a:cubicBezTo>
                    <a:pt x="34" y="183"/>
                    <a:pt x="34" y="183"/>
                    <a:pt x="34" y="183"/>
                  </a:cubicBezTo>
                  <a:close/>
                  <a:moveTo>
                    <a:pt x="371" y="215"/>
                  </a:moveTo>
                  <a:cubicBezTo>
                    <a:pt x="371" y="399"/>
                    <a:pt x="371" y="399"/>
                    <a:pt x="371" y="399"/>
                  </a:cubicBezTo>
                  <a:cubicBezTo>
                    <a:pt x="341" y="399"/>
                    <a:pt x="341" y="399"/>
                    <a:pt x="341" y="399"/>
                  </a:cubicBezTo>
                  <a:cubicBezTo>
                    <a:pt x="341" y="215"/>
                    <a:pt x="341" y="215"/>
                    <a:pt x="341" y="215"/>
                  </a:cubicBezTo>
                  <a:cubicBezTo>
                    <a:pt x="371" y="215"/>
                    <a:pt x="371" y="215"/>
                    <a:pt x="371" y="215"/>
                  </a:cubicBezTo>
                  <a:close/>
                  <a:moveTo>
                    <a:pt x="310" y="215"/>
                  </a:moveTo>
                  <a:cubicBezTo>
                    <a:pt x="310" y="399"/>
                    <a:pt x="310" y="399"/>
                    <a:pt x="310" y="399"/>
                  </a:cubicBezTo>
                  <a:cubicBezTo>
                    <a:pt x="279" y="399"/>
                    <a:pt x="279" y="399"/>
                    <a:pt x="279" y="399"/>
                  </a:cubicBezTo>
                  <a:cubicBezTo>
                    <a:pt x="279" y="215"/>
                    <a:pt x="279" y="215"/>
                    <a:pt x="279" y="215"/>
                  </a:cubicBezTo>
                  <a:cubicBezTo>
                    <a:pt x="310" y="215"/>
                    <a:pt x="310" y="215"/>
                    <a:pt x="310" y="215"/>
                  </a:cubicBezTo>
                  <a:close/>
                  <a:moveTo>
                    <a:pt x="249" y="215"/>
                  </a:moveTo>
                  <a:cubicBezTo>
                    <a:pt x="249" y="399"/>
                    <a:pt x="249" y="399"/>
                    <a:pt x="249" y="399"/>
                  </a:cubicBezTo>
                  <a:cubicBezTo>
                    <a:pt x="218" y="399"/>
                    <a:pt x="218" y="399"/>
                    <a:pt x="218" y="399"/>
                  </a:cubicBezTo>
                  <a:cubicBezTo>
                    <a:pt x="218" y="215"/>
                    <a:pt x="218" y="215"/>
                    <a:pt x="218" y="215"/>
                  </a:cubicBezTo>
                  <a:cubicBezTo>
                    <a:pt x="249" y="215"/>
                    <a:pt x="249" y="215"/>
                    <a:pt x="249" y="215"/>
                  </a:cubicBezTo>
                  <a:close/>
                  <a:moveTo>
                    <a:pt x="187" y="215"/>
                  </a:moveTo>
                  <a:cubicBezTo>
                    <a:pt x="187" y="399"/>
                    <a:pt x="187" y="399"/>
                    <a:pt x="187" y="399"/>
                  </a:cubicBezTo>
                  <a:cubicBezTo>
                    <a:pt x="156" y="399"/>
                    <a:pt x="156" y="399"/>
                    <a:pt x="156" y="399"/>
                  </a:cubicBezTo>
                  <a:cubicBezTo>
                    <a:pt x="156" y="215"/>
                    <a:pt x="156" y="215"/>
                    <a:pt x="156" y="215"/>
                  </a:cubicBezTo>
                  <a:cubicBezTo>
                    <a:pt x="187" y="215"/>
                    <a:pt x="187" y="215"/>
                    <a:pt x="187" y="215"/>
                  </a:cubicBezTo>
                  <a:close/>
                  <a:moveTo>
                    <a:pt x="126" y="215"/>
                  </a:moveTo>
                  <a:cubicBezTo>
                    <a:pt x="126" y="399"/>
                    <a:pt x="126" y="399"/>
                    <a:pt x="126" y="399"/>
                  </a:cubicBezTo>
                  <a:cubicBezTo>
                    <a:pt x="95" y="399"/>
                    <a:pt x="95" y="399"/>
                    <a:pt x="95" y="399"/>
                  </a:cubicBezTo>
                  <a:cubicBezTo>
                    <a:pt x="95" y="215"/>
                    <a:pt x="95" y="215"/>
                    <a:pt x="95" y="215"/>
                  </a:cubicBezTo>
                  <a:cubicBezTo>
                    <a:pt x="126" y="215"/>
                    <a:pt x="126" y="215"/>
                    <a:pt x="126" y="215"/>
                  </a:cubicBezTo>
                  <a:close/>
                  <a:moveTo>
                    <a:pt x="418" y="460"/>
                  </a:moveTo>
                  <a:cubicBezTo>
                    <a:pt x="49" y="460"/>
                    <a:pt x="49" y="460"/>
                    <a:pt x="49" y="460"/>
                  </a:cubicBezTo>
                  <a:cubicBezTo>
                    <a:pt x="40" y="460"/>
                    <a:pt x="34" y="453"/>
                    <a:pt x="34" y="445"/>
                  </a:cubicBezTo>
                  <a:cubicBezTo>
                    <a:pt x="34" y="437"/>
                    <a:pt x="40" y="430"/>
                    <a:pt x="49" y="430"/>
                  </a:cubicBezTo>
                  <a:cubicBezTo>
                    <a:pt x="418" y="430"/>
                    <a:pt x="418" y="430"/>
                    <a:pt x="418" y="430"/>
                  </a:cubicBezTo>
                  <a:cubicBezTo>
                    <a:pt x="426" y="430"/>
                    <a:pt x="433" y="437"/>
                    <a:pt x="433" y="445"/>
                  </a:cubicBezTo>
                  <a:cubicBezTo>
                    <a:pt x="433" y="453"/>
                    <a:pt x="426" y="460"/>
                    <a:pt x="418" y="4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26" name="íṥ1íḑé"/>
            <p:cNvSpPr/>
            <p:nvPr/>
          </p:nvSpPr>
          <p:spPr bwMode="auto">
            <a:xfrm>
              <a:off x="773531" y="2120735"/>
              <a:ext cx="2108063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</p:txBody>
        </p:sp>
        <p:sp>
          <p:nvSpPr>
            <p:cNvPr id="27" name="ïṣľíḍe"/>
            <p:cNvSpPr txBox="1"/>
            <p:nvPr/>
          </p:nvSpPr>
          <p:spPr bwMode="auto">
            <a:xfrm>
              <a:off x="773531" y="1707855"/>
              <a:ext cx="2108063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  <a:endParaRPr lang="en-US" altLang="zh-CN" sz="1800" b="1" dirty="0"/>
            </a:p>
          </p:txBody>
        </p:sp>
        <p:sp>
          <p:nvSpPr>
            <p:cNvPr id="28" name="işľíḍe"/>
            <p:cNvSpPr/>
            <p:nvPr/>
          </p:nvSpPr>
          <p:spPr bwMode="auto">
            <a:xfrm>
              <a:off x="773531" y="3629959"/>
              <a:ext cx="2108063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</p:txBody>
        </p:sp>
        <p:sp>
          <p:nvSpPr>
            <p:cNvPr id="29" name="iSľiḋê"/>
            <p:cNvSpPr txBox="1"/>
            <p:nvPr/>
          </p:nvSpPr>
          <p:spPr bwMode="auto">
            <a:xfrm>
              <a:off x="773531" y="3217079"/>
              <a:ext cx="2108063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  <a:endParaRPr lang="en-US" altLang="zh-CN" sz="1800" b="1" dirty="0"/>
            </a:p>
          </p:txBody>
        </p:sp>
        <p:sp>
          <p:nvSpPr>
            <p:cNvPr id="30" name="íṩľîďê"/>
            <p:cNvSpPr/>
            <p:nvPr/>
          </p:nvSpPr>
          <p:spPr bwMode="auto">
            <a:xfrm>
              <a:off x="773531" y="5138361"/>
              <a:ext cx="2108063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</p:txBody>
        </p:sp>
        <p:sp>
          <p:nvSpPr>
            <p:cNvPr id="31" name="iśḻïḋè"/>
            <p:cNvSpPr txBox="1"/>
            <p:nvPr/>
          </p:nvSpPr>
          <p:spPr bwMode="auto">
            <a:xfrm>
              <a:off x="773531" y="4725481"/>
              <a:ext cx="2108063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  <a:endParaRPr lang="en-US" altLang="zh-CN" sz="1800" b="1" dirty="0"/>
            </a:p>
          </p:txBody>
        </p:sp>
        <p:cxnSp>
          <p:nvCxnSpPr>
            <p:cNvPr id="32" name="直接连接符 31"/>
            <p:cNvCxnSpPr/>
            <p:nvPr/>
          </p:nvCxnSpPr>
          <p:spPr>
            <a:xfrm>
              <a:off x="876000" y="2829974"/>
              <a:ext cx="180000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876000" y="4349083"/>
              <a:ext cx="180000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ïš1ïḑè"/>
            <p:cNvSpPr/>
            <p:nvPr/>
          </p:nvSpPr>
          <p:spPr bwMode="auto">
            <a:xfrm>
              <a:off x="9317376" y="2120735"/>
              <a:ext cx="2108063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</p:txBody>
        </p:sp>
        <p:sp>
          <p:nvSpPr>
            <p:cNvPr id="35" name="îṩļîḑe"/>
            <p:cNvSpPr txBox="1"/>
            <p:nvPr/>
          </p:nvSpPr>
          <p:spPr bwMode="auto">
            <a:xfrm>
              <a:off x="9317376" y="1707855"/>
              <a:ext cx="2108063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  <a:endParaRPr lang="en-US" altLang="zh-CN" sz="1800" b="1" dirty="0"/>
            </a:p>
          </p:txBody>
        </p:sp>
        <p:sp>
          <p:nvSpPr>
            <p:cNvPr id="36" name="îṧľídé"/>
            <p:cNvSpPr/>
            <p:nvPr/>
          </p:nvSpPr>
          <p:spPr bwMode="auto">
            <a:xfrm>
              <a:off x="9317376" y="3629959"/>
              <a:ext cx="2108063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</p:txBody>
        </p:sp>
        <p:sp>
          <p:nvSpPr>
            <p:cNvPr id="37" name="í$liďe"/>
            <p:cNvSpPr txBox="1"/>
            <p:nvPr/>
          </p:nvSpPr>
          <p:spPr bwMode="auto">
            <a:xfrm>
              <a:off x="9317376" y="3217079"/>
              <a:ext cx="2108063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  <a:endParaRPr lang="en-US" altLang="zh-CN" sz="1800" b="1" dirty="0"/>
            </a:p>
          </p:txBody>
        </p:sp>
        <p:sp>
          <p:nvSpPr>
            <p:cNvPr id="38" name="íśļíde"/>
            <p:cNvSpPr/>
            <p:nvPr/>
          </p:nvSpPr>
          <p:spPr bwMode="auto">
            <a:xfrm>
              <a:off x="9317376" y="5138361"/>
              <a:ext cx="2108063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</p:txBody>
        </p:sp>
        <p:sp>
          <p:nvSpPr>
            <p:cNvPr id="39" name="iśḷiḍé"/>
            <p:cNvSpPr txBox="1"/>
            <p:nvPr/>
          </p:nvSpPr>
          <p:spPr bwMode="auto">
            <a:xfrm>
              <a:off x="9317376" y="4725481"/>
              <a:ext cx="2108063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  <a:endParaRPr lang="en-US" altLang="zh-CN" sz="1800" b="1" dirty="0"/>
            </a:p>
          </p:txBody>
        </p:sp>
        <p:cxnSp>
          <p:nvCxnSpPr>
            <p:cNvPr id="40" name="直接连接符 39"/>
            <p:cNvCxnSpPr/>
            <p:nvPr/>
          </p:nvCxnSpPr>
          <p:spPr>
            <a:xfrm>
              <a:off x="9419845" y="2829974"/>
              <a:ext cx="180000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9419845" y="4349083"/>
              <a:ext cx="180000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190fe317-6869-4d80-943b-93850d5f719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4" y="1123950"/>
            <a:ext cx="10850797" cy="4974310"/>
            <a:chOff x="669924" y="1123950"/>
            <a:chExt cx="10850797" cy="4974310"/>
          </a:xfrm>
        </p:grpSpPr>
        <p:sp>
          <p:nvSpPr>
            <p:cNvPr id="6" name="iŝľîde"/>
            <p:cNvSpPr/>
            <p:nvPr/>
          </p:nvSpPr>
          <p:spPr bwMode="auto">
            <a:xfrm>
              <a:off x="2502872" y="1123950"/>
              <a:ext cx="2123225" cy="435655"/>
            </a:xfrm>
            <a:prstGeom prst="rect">
              <a:avLst/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altLang="zh-CN" sz="1400" b="1" dirty="0">
                  <a:solidFill>
                    <a:schemeClr val="bg1"/>
                  </a:solidFill>
                </a:rPr>
                <a:t>Text Here</a:t>
              </a:r>
              <a:endParaRPr lang="zh-CN" alt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7" name="íš1iḑe"/>
            <p:cNvSpPr/>
            <p:nvPr/>
          </p:nvSpPr>
          <p:spPr bwMode="gray">
            <a:xfrm>
              <a:off x="3417946" y="2283238"/>
              <a:ext cx="293077" cy="280800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3175" algn="ctr">
              <a:noFill/>
              <a:round/>
            </a:ln>
            <a:effectLst/>
          </p:spPr>
          <p:txBody>
            <a:bodyPr wrap="square" lIns="91440" tIns="45720" rIns="91440" bIns="45720" anchor="ctr">
              <a:noAutofit/>
            </a:bodyPr>
            <a:lstStyle/>
            <a:p>
              <a:endParaRPr lang="en-US" sz="1275" b="1" dirty="0">
                <a:solidFill>
                  <a:srgbClr val="000000"/>
                </a:solidFill>
              </a:endParaRPr>
            </a:p>
          </p:txBody>
        </p:sp>
        <p:sp>
          <p:nvSpPr>
            <p:cNvPr id="8" name="îśļîḑè"/>
            <p:cNvSpPr/>
            <p:nvPr/>
          </p:nvSpPr>
          <p:spPr>
            <a:xfrm>
              <a:off x="3417946" y="2282684"/>
              <a:ext cx="291612" cy="281354"/>
            </a:xfrm>
            <a:prstGeom prst="pie">
              <a:avLst>
                <a:gd name="adj1" fmla="val 16200000"/>
                <a:gd name="adj2" fmla="val 1350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Autofit/>
            </a:bodyPr>
            <a:lstStyle/>
            <a:p>
              <a:pPr algn="ctr"/>
              <a:endParaRPr lang="zh-CN" altLang="en-US" sz="2200">
                <a:solidFill>
                  <a:schemeClr val="tx1"/>
                </a:solidFill>
              </a:endParaRPr>
            </a:p>
          </p:txBody>
        </p:sp>
        <p:sp>
          <p:nvSpPr>
            <p:cNvPr id="9" name="ïṡḷiḋê"/>
            <p:cNvSpPr/>
            <p:nvPr/>
          </p:nvSpPr>
          <p:spPr bwMode="gray">
            <a:xfrm>
              <a:off x="3417946" y="2785144"/>
              <a:ext cx="293077" cy="280800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3175" algn="ctr">
              <a:noFill/>
              <a:round/>
            </a:ln>
            <a:effectLst/>
          </p:spPr>
          <p:txBody>
            <a:bodyPr wrap="square" lIns="91440" tIns="45720" rIns="91440" bIns="45720" anchor="ctr">
              <a:noAutofit/>
            </a:bodyPr>
            <a:lstStyle/>
            <a:p>
              <a:endParaRPr lang="en-US" sz="1275" b="1" dirty="0">
                <a:solidFill>
                  <a:srgbClr val="000000"/>
                </a:solidFill>
              </a:endParaRPr>
            </a:p>
          </p:txBody>
        </p:sp>
        <p:sp>
          <p:nvSpPr>
            <p:cNvPr id="10" name="iṩľíďê"/>
            <p:cNvSpPr/>
            <p:nvPr/>
          </p:nvSpPr>
          <p:spPr>
            <a:xfrm>
              <a:off x="3417946" y="2784590"/>
              <a:ext cx="291612" cy="281354"/>
            </a:xfrm>
            <a:prstGeom prst="pie">
              <a:avLst>
                <a:gd name="adj1" fmla="val 16200000"/>
                <a:gd name="adj2" fmla="val 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Autofit/>
            </a:bodyPr>
            <a:lstStyle/>
            <a:p>
              <a:pPr algn="ctr"/>
              <a:endParaRPr lang="zh-CN" altLang="en-US" sz="2200">
                <a:solidFill>
                  <a:schemeClr val="tx1"/>
                </a:solidFill>
              </a:endParaRPr>
            </a:p>
          </p:txBody>
        </p:sp>
        <p:sp>
          <p:nvSpPr>
            <p:cNvPr id="11" name="îṡliḍê"/>
            <p:cNvSpPr/>
            <p:nvPr/>
          </p:nvSpPr>
          <p:spPr bwMode="gray">
            <a:xfrm>
              <a:off x="3417946" y="3284632"/>
              <a:ext cx="293077" cy="280800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3175" algn="ctr">
              <a:noFill/>
              <a:round/>
            </a:ln>
            <a:effectLst/>
          </p:spPr>
          <p:txBody>
            <a:bodyPr wrap="square" lIns="91440" tIns="45720" rIns="91440" bIns="45720" anchor="ctr">
              <a:noAutofit/>
            </a:bodyPr>
            <a:lstStyle/>
            <a:p>
              <a:endParaRPr lang="en-US" sz="1275" b="1" dirty="0">
                <a:solidFill>
                  <a:srgbClr val="000000"/>
                </a:solidFill>
              </a:endParaRPr>
            </a:p>
          </p:txBody>
        </p:sp>
        <p:sp>
          <p:nvSpPr>
            <p:cNvPr id="12" name="îŝľîḋê"/>
            <p:cNvSpPr/>
            <p:nvPr/>
          </p:nvSpPr>
          <p:spPr>
            <a:xfrm>
              <a:off x="3417946" y="3284078"/>
              <a:ext cx="291612" cy="281354"/>
            </a:xfrm>
            <a:prstGeom prst="pie">
              <a:avLst>
                <a:gd name="adj1" fmla="val 16200000"/>
                <a:gd name="adj2" fmla="val 540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Autofit/>
            </a:bodyPr>
            <a:lstStyle/>
            <a:p>
              <a:pPr algn="ctr"/>
              <a:endParaRPr lang="zh-CN" altLang="en-US" sz="2200">
                <a:solidFill>
                  <a:schemeClr val="tx1"/>
                </a:solidFill>
              </a:endParaRPr>
            </a:p>
          </p:txBody>
        </p:sp>
        <p:sp>
          <p:nvSpPr>
            <p:cNvPr id="13" name="iṥļîḍe"/>
            <p:cNvSpPr/>
            <p:nvPr/>
          </p:nvSpPr>
          <p:spPr bwMode="gray">
            <a:xfrm>
              <a:off x="3417946" y="3785329"/>
              <a:ext cx="293077" cy="280800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3175" algn="ctr">
              <a:noFill/>
              <a:round/>
            </a:ln>
            <a:effectLst/>
          </p:spPr>
          <p:txBody>
            <a:bodyPr wrap="square" lIns="91440" tIns="45720" rIns="91440" bIns="45720" anchor="ctr">
              <a:noAutofit/>
            </a:bodyPr>
            <a:lstStyle/>
            <a:p>
              <a:endParaRPr lang="en-US" sz="1275" b="1" dirty="0">
                <a:solidFill>
                  <a:srgbClr val="000000"/>
                </a:solidFill>
              </a:endParaRPr>
            </a:p>
          </p:txBody>
        </p:sp>
        <p:sp>
          <p:nvSpPr>
            <p:cNvPr id="14" name="ïśļîḑe"/>
            <p:cNvSpPr/>
            <p:nvPr/>
          </p:nvSpPr>
          <p:spPr>
            <a:xfrm>
              <a:off x="3417946" y="3784775"/>
              <a:ext cx="291612" cy="281354"/>
            </a:xfrm>
            <a:prstGeom prst="pie">
              <a:avLst>
                <a:gd name="adj1" fmla="val 16200000"/>
                <a:gd name="adj2" fmla="val 1080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Autofit/>
            </a:bodyPr>
            <a:lstStyle/>
            <a:p>
              <a:pPr algn="ctr"/>
              <a:endParaRPr lang="zh-CN" altLang="en-US" sz="2200">
                <a:solidFill>
                  <a:schemeClr val="tx1"/>
                </a:solidFill>
              </a:endParaRPr>
            </a:p>
          </p:txBody>
        </p:sp>
        <p:sp>
          <p:nvSpPr>
            <p:cNvPr id="15" name="isľîḑé"/>
            <p:cNvSpPr/>
            <p:nvPr/>
          </p:nvSpPr>
          <p:spPr bwMode="gray">
            <a:xfrm>
              <a:off x="3417946" y="4286026"/>
              <a:ext cx="293077" cy="280800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3175" algn="ctr">
              <a:noFill/>
              <a:round/>
            </a:ln>
            <a:effectLst/>
          </p:spPr>
          <p:txBody>
            <a:bodyPr wrap="square" lIns="91440" tIns="45720" rIns="91440" bIns="45720" anchor="ctr">
              <a:noAutofit/>
            </a:bodyPr>
            <a:lstStyle/>
            <a:p>
              <a:endParaRPr lang="en-US" sz="1275" b="1" dirty="0">
                <a:solidFill>
                  <a:srgbClr val="000000"/>
                </a:solidFill>
              </a:endParaRPr>
            </a:p>
          </p:txBody>
        </p:sp>
        <p:sp>
          <p:nvSpPr>
            <p:cNvPr id="16" name="îšḻiḍe"/>
            <p:cNvSpPr/>
            <p:nvPr/>
          </p:nvSpPr>
          <p:spPr>
            <a:xfrm>
              <a:off x="3417946" y="4285472"/>
              <a:ext cx="291612" cy="281354"/>
            </a:xfrm>
            <a:prstGeom prst="pie">
              <a:avLst>
                <a:gd name="adj1" fmla="val 16200000"/>
                <a:gd name="adj2" fmla="val 1890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Autofit/>
            </a:bodyPr>
            <a:lstStyle/>
            <a:p>
              <a:pPr algn="ctr"/>
              <a:endParaRPr lang="zh-CN" altLang="en-US" sz="2200">
                <a:solidFill>
                  <a:schemeClr val="tx1"/>
                </a:solidFill>
              </a:endParaRPr>
            </a:p>
          </p:txBody>
        </p:sp>
        <p:sp>
          <p:nvSpPr>
            <p:cNvPr id="17" name="ïṩḷïḋê"/>
            <p:cNvSpPr/>
            <p:nvPr/>
          </p:nvSpPr>
          <p:spPr bwMode="gray">
            <a:xfrm>
              <a:off x="3417946" y="4786723"/>
              <a:ext cx="293077" cy="280800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3175" algn="ctr">
              <a:noFill/>
              <a:round/>
            </a:ln>
            <a:effectLst/>
          </p:spPr>
          <p:txBody>
            <a:bodyPr wrap="square" lIns="91440" tIns="45720" rIns="91440" bIns="45720" anchor="ctr">
              <a:noAutofit/>
            </a:bodyPr>
            <a:lstStyle/>
            <a:p>
              <a:endParaRPr lang="en-US" sz="1275" b="1" dirty="0">
                <a:solidFill>
                  <a:srgbClr val="000000"/>
                </a:solidFill>
              </a:endParaRPr>
            </a:p>
          </p:txBody>
        </p:sp>
        <p:sp>
          <p:nvSpPr>
            <p:cNvPr id="18" name="i$1ïdê"/>
            <p:cNvSpPr/>
            <p:nvPr/>
          </p:nvSpPr>
          <p:spPr>
            <a:xfrm>
              <a:off x="3417946" y="4786169"/>
              <a:ext cx="291612" cy="281354"/>
            </a:xfrm>
            <a:prstGeom prst="pie">
              <a:avLst>
                <a:gd name="adj1" fmla="val 16200000"/>
                <a:gd name="adj2" fmla="val 810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Autofit/>
            </a:bodyPr>
            <a:lstStyle/>
            <a:p>
              <a:pPr algn="ctr"/>
              <a:endParaRPr lang="zh-CN" altLang="en-US" sz="2200">
                <a:solidFill>
                  <a:schemeClr val="tx1"/>
                </a:solidFill>
              </a:endParaRPr>
            </a:p>
          </p:txBody>
        </p:sp>
        <p:sp>
          <p:nvSpPr>
            <p:cNvPr id="19" name="íṡ1íḍé"/>
            <p:cNvSpPr/>
            <p:nvPr/>
          </p:nvSpPr>
          <p:spPr bwMode="gray">
            <a:xfrm>
              <a:off x="3417946" y="5287420"/>
              <a:ext cx="293077" cy="280800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3175" algn="ctr">
              <a:noFill/>
              <a:round/>
            </a:ln>
            <a:effectLst/>
          </p:spPr>
          <p:txBody>
            <a:bodyPr wrap="square" lIns="91440" tIns="45720" rIns="91440" bIns="45720" anchor="ctr">
              <a:noAutofit/>
            </a:bodyPr>
            <a:lstStyle/>
            <a:p>
              <a:endParaRPr lang="en-US" sz="1275" b="1" dirty="0">
                <a:solidFill>
                  <a:srgbClr val="000000"/>
                </a:solidFill>
              </a:endParaRPr>
            </a:p>
          </p:txBody>
        </p:sp>
        <p:sp>
          <p:nvSpPr>
            <p:cNvPr id="20" name="íşḷidè"/>
            <p:cNvSpPr/>
            <p:nvPr/>
          </p:nvSpPr>
          <p:spPr>
            <a:xfrm>
              <a:off x="3417946" y="5286866"/>
              <a:ext cx="291612" cy="281354"/>
            </a:xfrm>
            <a:prstGeom prst="pie">
              <a:avLst>
                <a:gd name="adj1" fmla="val 16200000"/>
                <a:gd name="adj2" fmla="val 270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Autofit/>
            </a:bodyPr>
            <a:lstStyle/>
            <a:p>
              <a:pPr algn="ctr"/>
              <a:endParaRPr lang="zh-CN" altLang="en-US" sz="2200">
                <a:solidFill>
                  <a:schemeClr val="tx1"/>
                </a:solidFill>
              </a:endParaRPr>
            </a:p>
          </p:txBody>
        </p:sp>
        <p:sp>
          <p:nvSpPr>
            <p:cNvPr id="21" name="íS1îďè"/>
            <p:cNvSpPr/>
            <p:nvPr/>
          </p:nvSpPr>
          <p:spPr bwMode="gray">
            <a:xfrm>
              <a:off x="3417946" y="5788121"/>
              <a:ext cx="293077" cy="280800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3175" algn="ctr">
              <a:noFill/>
              <a:round/>
            </a:ln>
            <a:effectLst/>
          </p:spPr>
          <p:txBody>
            <a:bodyPr wrap="square" lIns="91440" tIns="45720" rIns="91440" bIns="45720" anchor="ctr">
              <a:noAutofit/>
            </a:bodyPr>
            <a:lstStyle/>
            <a:p>
              <a:endParaRPr lang="en-US" sz="1275" b="1" dirty="0">
                <a:solidFill>
                  <a:srgbClr val="000000"/>
                </a:solidFill>
              </a:endParaRPr>
            </a:p>
          </p:txBody>
        </p:sp>
        <p:sp>
          <p:nvSpPr>
            <p:cNvPr id="22" name="iş1íďê"/>
            <p:cNvSpPr/>
            <p:nvPr/>
          </p:nvSpPr>
          <p:spPr>
            <a:xfrm>
              <a:off x="3417946" y="5787567"/>
              <a:ext cx="291612" cy="281354"/>
            </a:xfrm>
            <a:prstGeom prst="pi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Autofit/>
            </a:bodyPr>
            <a:lstStyle/>
            <a:p>
              <a:pPr algn="ctr"/>
              <a:endParaRPr lang="zh-CN" altLang="en-US" sz="2200">
                <a:solidFill>
                  <a:schemeClr val="tx1"/>
                </a:solidFill>
              </a:endParaRPr>
            </a:p>
          </p:txBody>
        </p:sp>
        <p:sp>
          <p:nvSpPr>
            <p:cNvPr id="23" name="í$1îḑè"/>
            <p:cNvSpPr/>
            <p:nvPr/>
          </p:nvSpPr>
          <p:spPr>
            <a:xfrm>
              <a:off x="3417946" y="1781987"/>
              <a:ext cx="291612" cy="281354"/>
            </a:xfrm>
            <a:prstGeom prst="pie">
              <a:avLst>
                <a:gd name="adj1" fmla="val 16200000"/>
                <a:gd name="adj2" fmla="val 1620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Autofit/>
            </a:bodyPr>
            <a:lstStyle/>
            <a:p>
              <a:pPr algn="ctr"/>
              <a:endParaRPr lang="zh-CN" altLang="en-US" sz="2200">
                <a:solidFill>
                  <a:schemeClr val="tx1"/>
                </a:solidFill>
              </a:endParaRPr>
            </a:p>
          </p:txBody>
        </p:sp>
        <p:sp>
          <p:nvSpPr>
            <p:cNvPr id="24" name="ïś1îde"/>
            <p:cNvSpPr/>
            <p:nvPr/>
          </p:nvSpPr>
          <p:spPr bwMode="auto">
            <a:xfrm>
              <a:off x="680117" y="1123950"/>
              <a:ext cx="1410883" cy="435655"/>
            </a:xfrm>
            <a:prstGeom prst="rect">
              <a:avLst/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45720" rIns="91440" bIns="45720" numCol="1" spcCol="0" rtlCol="0" fromWordArt="0" anchor="ctr" anchorCtr="0" forceAA="0" compatLnSpc="1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zh-CN" sz="1400" b="1" dirty="0">
                  <a:solidFill>
                    <a:schemeClr val="bg1"/>
                  </a:solidFill>
                </a:rPr>
                <a:t>Text Here</a:t>
              </a:r>
              <a:endParaRPr lang="zh-CN" alt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25" name="îṡľíďé"/>
            <p:cNvSpPr txBox="1"/>
            <p:nvPr/>
          </p:nvSpPr>
          <p:spPr>
            <a:xfrm>
              <a:off x="669924" y="1772819"/>
              <a:ext cx="1410638" cy="284353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Autofit/>
            </a:bodyPr>
            <a:lstStyle/>
            <a:p>
              <a:r>
                <a:rPr lang="en-US" altLang="zh-CN" sz="1100" dirty="0"/>
                <a:t>Text</a:t>
              </a:r>
              <a:endParaRPr lang="en-US" altLang="zh-CN" sz="1100" dirty="0"/>
            </a:p>
          </p:txBody>
        </p:sp>
        <p:sp>
          <p:nvSpPr>
            <p:cNvPr id="26" name="íṣľíḍe"/>
            <p:cNvSpPr txBox="1"/>
            <p:nvPr/>
          </p:nvSpPr>
          <p:spPr>
            <a:xfrm>
              <a:off x="669924" y="2277955"/>
              <a:ext cx="1410638" cy="284353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Autofit/>
            </a:bodyPr>
            <a:lstStyle/>
            <a:p>
              <a:r>
                <a:rPr lang="en-US" altLang="zh-CN" sz="1100" dirty="0"/>
                <a:t>Text</a:t>
              </a:r>
              <a:endParaRPr lang="en-US" altLang="zh-CN" sz="1100" dirty="0"/>
            </a:p>
          </p:txBody>
        </p:sp>
        <p:sp>
          <p:nvSpPr>
            <p:cNvPr id="27" name="ïṡlîḓe"/>
            <p:cNvSpPr txBox="1"/>
            <p:nvPr/>
          </p:nvSpPr>
          <p:spPr>
            <a:xfrm>
              <a:off x="669924" y="2783091"/>
              <a:ext cx="1410638" cy="284353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Autofit/>
            </a:bodyPr>
            <a:lstStyle/>
            <a:p>
              <a:r>
                <a:rPr lang="en-US" altLang="zh-CN" sz="1100" dirty="0"/>
                <a:t>Text</a:t>
              </a:r>
              <a:endParaRPr lang="en-US" altLang="zh-CN" sz="1100" dirty="0"/>
            </a:p>
          </p:txBody>
        </p:sp>
        <p:sp>
          <p:nvSpPr>
            <p:cNvPr id="28" name="ïSļiďe"/>
            <p:cNvSpPr txBox="1"/>
            <p:nvPr/>
          </p:nvSpPr>
          <p:spPr>
            <a:xfrm>
              <a:off x="669924" y="3288227"/>
              <a:ext cx="1410638" cy="284353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Autofit/>
            </a:bodyPr>
            <a:lstStyle/>
            <a:p>
              <a:r>
                <a:rPr lang="en-US" altLang="zh-CN" sz="1100" dirty="0"/>
                <a:t>Text</a:t>
              </a:r>
              <a:endParaRPr lang="en-US" altLang="zh-CN" sz="1100" dirty="0"/>
            </a:p>
          </p:txBody>
        </p:sp>
        <p:sp>
          <p:nvSpPr>
            <p:cNvPr id="29" name="îṥľíḋê"/>
            <p:cNvSpPr txBox="1"/>
            <p:nvPr/>
          </p:nvSpPr>
          <p:spPr>
            <a:xfrm>
              <a:off x="669924" y="3793363"/>
              <a:ext cx="1410638" cy="284353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Autofit/>
            </a:bodyPr>
            <a:lstStyle/>
            <a:p>
              <a:r>
                <a:rPr lang="en-US" altLang="zh-CN" sz="1100" dirty="0"/>
                <a:t>Text</a:t>
              </a:r>
              <a:endParaRPr lang="en-US" altLang="zh-CN" sz="1100" dirty="0"/>
            </a:p>
          </p:txBody>
        </p:sp>
        <p:sp>
          <p:nvSpPr>
            <p:cNvPr id="30" name="íṧḻïdé"/>
            <p:cNvSpPr txBox="1"/>
            <p:nvPr/>
          </p:nvSpPr>
          <p:spPr>
            <a:xfrm>
              <a:off x="669924" y="4298499"/>
              <a:ext cx="1410638" cy="284353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Autofit/>
            </a:bodyPr>
            <a:lstStyle/>
            <a:p>
              <a:r>
                <a:rPr lang="en-US" altLang="zh-CN" sz="1100" dirty="0"/>
                <a:t>Text</a:t>
              </a:r>
              <a:endParaRPr lang="en-US" altLang="zh-CN" sz="1100" dirty="0"/>
            </a:p>
          </p:txBody>
        </p:sp>
        <p:sp>
          <p:nvSpPr>
            <p:cNvPr id="31" name="ïṧ1íḓè"/>
            <p:cNvSpPr txBox="1"/>
            <p:nvPr/>
          </p:nvSpPr>
          <p:spPr>
            <a:xfrm>
              <a:off x="669924" y="4803635"/>
              <a:ext cx="1410638" cy="284353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Autofit/>
            </a:bodyPr>
            <a:lstStyle/>
            <a:p>
              <a:r>
                <a:rPr lang="en-US" altLang="zh-CN" sz="1100" dirty="0"/>
                <a:t>Text</a:t>
              </a:r>
              <a:endParaRPr lang="en-US" altLang="zh-CN" sz="1100" dirty="0"/>
            </a:p>
          </p:txBody>
        </p:sp>
        <p:sp>
          <p:nvSpPr>
            <p:cNvPr id="32" name="íşḷïďe"/>
            <p:cNvSpPr txBox="1"/>
            <p:nvPr/>
          </p:nvSpPr>
          <p:spPr>
            <a:xfrm>
              <a:off x="669924" y="5308771"/>
              <a:ext cx="1410638" cy="284353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Autofit/>
            </a:bodyPr>
            <a:lstStyle/>
            <a:p>
              <a:r>
                <a:rPr lang="en-US" altLang="zh-CN" sz="1100" dirty="0"/>
                <a:t>Text</a:t>
              </a:r>
              <a:endParaRPr lang="en-US" altLang="zh-CN" sz="1100" dirty="0"/>
            </a:p>
          </p:txBody>
        </p:sp>
        <p:sp>
          <p:nvSpPr>
            <p:cNvPr id="33" name="iśļïďe"/>
            <p:cNvSpPr txBox="1"/>
            <p:nvPr/>
          </p:nvSpPr>
          <p:spPr>
            <a:xfrm>
              <a:off x="669924" y="5813907"/>
              <a:ext cx="1410638" cy="284353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Autofit/>
            </a:bodyPr>
            <a:lstStyle/>
            <a:p>
              <a:r>
                <a:rPr lang="en-US" altLang="zh-CN" sz="1100" dirty="0"/>
                <a:t>Text</a:t>
              </a:r>
              <a:endParaRPr lang="en-US" altLang="zh-CN" sz="1100" dirty="0"/>
            </a:p>
          </p:txBody>
        </p:sp>
        <p:sp>
          <p:nvSpPr>
            <p:cNvPr id="34" name="îṩļíḓè"/>
            <p:cNvSpPr/>
            <p:nvPr/>
          </p:nvSpPr>
          <p:spPr bwMode="auto">
            <a:xfrm>
              <a:off x="5039687" y="1123950"/>
              <a:ext cx="2624441" cy="435655"/>
            </a:xfrm>
            <a:prstGeom prst="rect">
              <a:avLst/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45720" rIns="91440" bIns="45720" numCol="1" spcCol="0" rtlCol="0" fromWordArt="0" anchor="ctr" anchorCtr="0" forceAA="0" compatLnSpc="1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zh-CN" sz="1400" b="1" dirty="0">
                  <a:solidFill>
                    <a:schemeClr val="bg1"/>
                  </a:solidFill>
                </a:rPr>
                <a:t>Text Here</a:t>
              </a:r>
              <a:endParaRPr lang="zh-CN" alt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35" name="isľîdé"/>
            <p:cNvSpPr txBox="1"/>
            <p:nvPr/>
          </p:nvSpPr>
          <p:spPr>
            <a:xfrm>
              <a:off x="5037969" y="1772819"/>
              <a:ext cx="2624268" cy="284353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Autofit/>
            </a:bodyPr>
            <a:lstStyle/>
            <a:p>
              <a:pPr lvl="0" defTabSz="914400">
                <a:defRPr/>
              </a:pPr>
              <a:r>
                <a:rPr lang="en-US" altLang="zh-CN" sz="1100" kern="0" dirty="0"/>
                <a:t>Text Here</a:t>
              </a:r>
              <a:endParaRPr lang="en-US" altLang="zh-CN" sz="1100" dirty="0"/>
            </a:p>
          </p:txBody>
        </p:sp>
        <p:sp>
          <p:nvSpPr>
            <p:cNvPr id="36" name="iṧlîḓê"/>
            <p:cNvSpPr txBox="1"/>
            <p:nvPr/>
          </p:nvSpPr>
          <p:spPr>
            <a:xfrm>
              <a:off x="5037969" y="2277955"/>
              <a:ext cx="2624268" cy="284353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Autofit/>
            </a:bodyPr>
            <a:lstStyle/>
            <a:p>
              <a:pPr lvl="0" defTabSz="914400">
                <a:defRPr/>
              </a:pPr>
              <a:r>
                <a:rPr lang="en-US" altLang="zh-CN" sz="1100" kern="0" dirty="0"/>
                <a:t>Text Here</a:t>
              </a:r>
              <a:endParaRPr lang="en-US" altLang="zh-CN" sz="1100" dirty="0"/>
            </a:p>
          </p:txBody>
        </p:sp>
        <p:sp>
          <p:nvSpPr>
            <p:cNvPr id="37" name="iślíḓê"/>
            <p:cNvSpPr txBox="1"/>
            <p:nvPr/>
          </p:nvSpPr>
          <p:spPr>
            <a:xfrm>
              <a:off x="5037969" y="2783091"/>
              <a:ext cx="2624268" cy="284353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Autofit/>
            </a:bodyPr>
            <a:lstStyle/>
            <a:p>
              <a:pPr lvl="0" defTabSz="914400">
                <a:defRPr/>
              </a:pPr>
              <a:r>
                <a:rPr lang="en-US" altLang="zh-CN" sz="1100" kern="0" dirty="0"/>
                <a:t>Text Here</a:t>
              </a:r>
              <a:endParaRPr lang="en-US" altLang="zh-CN" sz="1100" dirty="0"/>
            </a:p>
          </p:txBody>
        </p:sp>
        <p:sp>
          <p:nvSpPr>
            <p:cNvPr id="38" name="íṣļíḍê"/>
            <p:cNvSpPr txBox="1"/>
            <p:nvPr/>
          </p:nvSpPr>
          <p:spPr>
            <a:xfrm>
              <a:off x="5037969" y="3288227"/>
              <a:ext cx="2624268" cy="284353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Autofit/>
            </a:bodyPr>
            <a:lstStyle/>
            <a:p>
              <a:pPr lvl="0" defTabSz="914400">
                <a:defRPr/>
              </a:pPr>
              <a:r>
                <a:rPr lang="en-US" altLang="zh-CN" sz="1100" kern="0" dirty="0"/>
                <a:t>Text Here</a:t>
              </a:r>
              <a:endParaRPr lang="en-US" altLang="zh-CN" sz="1100" dirty="0"/>
            </a:p>
          </p:txBody>
        </p:sp>
        <p:sp>
          <p:nvSpPr>
            <p:cNvPr id="39" name="íṩḻïḋé"/>
            <p:cNvSpPr txBox="1"/>
            <p:nvPr/>
          </p:nvSpPr>
          <p:spPr>
            <a:xfrm>
              <a:off x="5037969" y="3793363"/>
              <a:ext cx="2624268" cy="284353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Autofit/>
            </a:bodyPr>
            <a:lstStyle/>
            <a:p>
              <a:pPr lvl="0" defTabSz="914400">
                <a:defRPr/>
              </a:pPr>
              <a:r>
                <a:rPr lang="en-US" altLang="zh-CN" sz="1100" kern="0" dirty="0"/>
                <a:t>Text Here</a:t>
              </a:r>
              <a:endParaRPr lang="en-US" altLang="zh-CN" sz="1100" dirty="0"/>
            </a:p>
          </p:txBody>
        </p:sp>
        <p:sp>
          <p:nvSpPr>
            <p:cNvPr id="40" name="iṣ1ïḍé"/>
            <p:cNvSpPr txBox="1"/>
            <p:nvPr/>
          </p:nvSpPr>
          <p:spPr>
            <a:xfrm>
              <a:off x="5037969" y="4298499"/>
              <a:ext cx="2624268" cy="284353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Autofit/>
            </a:bodyPr>
            <a:lstStyle/>
            <a:p>
              <a:pPr lvl="0" defTabSz="914400">
                <a:defRPr/>
              </a:pPr>
              <a:r>
                <a:rPr lang="en-US" altLang="zh-CN" sz="1100" kern="0" dirty="0"/>
                <a:t>Text Here</a:t>
              </a:r>
              <a:endParaRPr lang="en-US" altLang="zh-CN" sz="1100" dirty="0"/>
            </a:p>
          </p:txBody>
        </p:sp>
        <p:sp>
          <p:nvSpPr>
            <p:cNvPr id="41" name="ïşḷiḓe"/>
            <p:cNvSpPr txBox="1"/>
            <p:nvPr/>
          </p:nvSpPr>
          <p:spPr>
            <a:xfrm>
              <a:off x="5037969" y="4803635"/>
              <a:ext cx="2624268" cy="284353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Autofit/>
            </a:bodyPr>
            <a:lstStyle/>
            <a:p>
              <a:pPr lvl="0" defTabSz="914400">
                <a:defRPr/>
              </a:pPr>
              <a:r>
                <a:rPr lang="en-US" altLang="zh-CN" sz="1100" kern="0" dirty="0"/>
                <a:t>Text Here</a:t>
              </a:r>
              <a:endParaRPr lang="en-US" altLang="zh-CN" sz="1100" dirty="0"/>
            </a:p>
          </p:txBody>
        </p:sp>
        <p:sp>
          <p:nvSpPr>
            <p:cNvPr id="42" name="ïśľîḓé"/>
            <p:cNvSpPr txBox="1"/>
            <p:nvPr/>
          </p:nvSpPr>
          <p:spPr>
            <a:xfrm>
              <a:off x="5037969" y="5308771"/>
              <a:ext cx="2624268" cy="284353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Autofit/>
            </a:bodyPr>
            <a:lstStyle/>
            <a:p>
              <a:pPr lvl="0" defTabSz="914400">
                <a:defRPr/>
              </a:pPr>
              <a:r>
                <a:rPr lang="en-US" altLang="zh-CN" sz="1100" kern="0" dirty="0"/>
                <a:t>Text Here</a:t>
              </a:r>
              <a:endParaRPr lang="en-US" altLang="zh-CN" sz="1100" dirty="0"/>
            </a:p>
          </p:txBody>
        </p:sp>
        <p:sp>
          <p:nvSpPr>
            <p:cNvPr id="43" name="ïṡḷîďe"/>
            <p:cNvSpPr txBox="1"/>
            <p:nvPr/>
          </p:nvSpPr>
          <p:spPr>
            <a:xfrm>
              <a:off x="5037969" y="5813907"/>
              <a:ext cx="2624268" cy="284353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Autofit/>
            </a:bodyPr>
            <a:lstStyle/>
            <a:p>
              <a:pPr lvl="0" defTabSz="914400">
                <a:defRPr/>
              </a:pPr>
              <a:r>
                <a:rPr lang="en-US" altLang="zh-CN" sz="1100" kern="0" dirty="0"/>
                <a:t>Text Here</a:t>
              </a:r>
              <a:endParaRPr lang="en-US" altLang="zh-CN" sz="1100" dirty="0"/>
            </a:p>
          </p:txBody>
        </p:sp>
        <p:sp>
          <p:nvSpPr>
            <p:cNvPr id="44" name="îšḷîḋé"/>
            <p:cNvSpPr/>
            <p:nvPr/>
          </p:nvSpPr>
          <p:spPr bwMode="auto">
            <a:xfrm>
              <a:off x="8076000" y="1123950"/>
              <a:ext cx="3444721" cy="435655"/>
            </a:xfrm>
            <a:prstGeom prst="rect">
              <a:avLst/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45720" rIns="91440" bIns="45720" numCol="1" spcCol="0" rtlCol="0" fromWordArt="0" anchor="ctr" anchorCtr="0" forceAA="0" compatLnSpc="1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zh-CN" sz="1400" b="1" dirty="0">
                  <a:solidFill>
                    <a:schemeClr val="bg1"/>
                  </a:solidFill>
                </a:rPr>
                <a:t>Text Here</a:t>
              </a:r>
              <a:endParaRPr lang="zh-CN" alt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45" name="îṩļîḑe"/>
            <p:cNvSpPr txBox="1"/>
            <p:nvPr/>
          </p:nvSpPr>
          <p:spPr>
            <a:xfrm>
              <a:off x="8076056" y="1772819"/>
              <a:ext cx="3444441" cy="284353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Autofit/>
            </a:bodyPr>
            <a:lstStyle/>
            <a:p>
              <a:pPr lvl="0" defTabSz="914400">
                <a:defRPr/>
              </a:pPr>
              <a:r>
                <a:rPr lang="en-US" altLang="zh-CN" sz="1100" kern="0" dirty="0"/>
                <a:t>Supporting text here</a:t>
              </a:r>
              <a:endParaRPr lang="en-US" altLang="zh-CN" sz="1100" dirty="0"/>
            </a:p>
          </p:txBody>
        </p:sp>
        <p:sp>
          <p:nvSpPr>
            <p:cNvPr id="46" name="ïśḻîḍê"/>
            <p:cNvSpPr txBox="1"/>
            <p:nvPr/>
          </p:nvSpPr>
          <p:spPr>
            <a:xfrm>
              <a:off x="8076056" y="2277955"/>
              <a:ext cx="3444441" cy="284353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Autofit/>
            </a:bodyPr>
            <a:lstStyle/>
            <a:p>
              <a:pPr lvl="0" defTabSz="914400">
                <a:defRPr/>
              </a:pPr>
              <a:r>
                <a:rPr lang="en-US" altLang="zh-CN" sz="1100" kern="0" dirty="0"/>
                <a:t>Supporting text here</a:t>
              </a:r>
              <a:endParaRPr lang="en-US" altLang="zh-CN" sz="1100" dirty="0"/>
            </a:p>
          </p:txBody>
        </p:sp>
        <p:sp>
          <p:nvSpPr>
            <p:cNvPr id="47" name="i$ḻíḍe"/>
            <p:cNvSpPr txBox="1"/>
            <p:nvPr/>
          </p:nvSpPr>
          <p:spPr>
            <a:xfrm>
              <a:off x="8076056" y="2783091"/>
              <a:ext cx="3444441" cy="284353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Autofit/>
            </a:bodyPr>
            <a:lstStyle/>
            <a:p>
              <a:pPr lvl="0" defTabSz="914400">
                <a:defRPr/>
              </a:pPr>
              <a:r>
                <a:rPr lang="en-US" altLang="zh-CN" sz="1100" kern="0" dirty="0"/>
                <a:t>Supporting text here</a:t>
              </a:r>
              <a:endParaRPr lang="en-US" altLang="zh-CN" sz="1100" dirty="0"/>
            </a:p>
          </p:txBody>
        </p:sp>
        <p:sp>
          <p:nvSpPr>
            <p:cNvPr id="48" name="íṧļídê"/>
            <p:cNvSpPr txBox="1"/>
            <p:nvPr/>
          </p:nvSpPr>
          <p:spPr>
            <a:xfrm>
              <a:off x="8076056" y="3288227"/>
              <a:ext cx="3444441" cy="284353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Autofit/>
            </a:bodyPr>
            <a:lstStyle/>
            <a:p>
              <a:pPr lvl="0" defTabSz="914400">
                <a:defRPr/>
              </a:pPr>
              <a:r>
                <a:rPr lang="en-US" altLang="zh-CN" sz="1100" kern="0" dirty="0"/>
                <a:t>Supporting text here</a:t>
              </a:r>
              <a:endParaRPr lang="en-US" altLang="zh-CN" sz="1100" dirty="0"/>
            </a:p>
          </p:txBody>
        </p:sp>
        <p:sp>
          <p:nvSpPr>
            <p:cNvPr id="49" name="ïṩḷidé"/>
            <p:cNvSpPr txBox="1"/>
            <p:nvPr/>
          </p:nvSpPr>
          <p:spPr>
            <a:xfrm>
              <a:off x="8076056" y="3793363"/>
              <a:ext cx="3444441" cy="284353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Autofit/>
            </a:bodyPr>
            <a:lstStyle/>
            <a:p>
              <a:pPr lvl="0" defTabSz="914400">
                <a:defRPr/>
              </a:pPr>
              <a:r>
                <a:rPr lang="en-US" altLang="zh-CN" sz="1100" kern="0" dirty="0"/>
                <a:t>Supporting text here</a:t>
              </a:r>
              <a:endParaRPr lang="en-US" altLang="zh-CN" sz="1100" dirty="0"/>
            </a:p>
          </p:txBody>
        </p:sp>
        <p:sp>
          <p:nvSpPr>
            <p:cNvPr id="50" name="iśḷiḑè"/>
            <p:cNvSpPr txBox="1"/>
            <p:nvPr/>
          </p:nvSpPr>
          <p:spPr>
            <a:xfrm>
              <a:off x="8076056" y="4298499"/>
              <a:ext cx="3444441" cy="284353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Autofit/>
            </a:bodyPr>
            <a:lstStyle/>
            <a:p>
              <a:pPr lvl="0" defTabSz="914400">
                <a:defRPr/>
              </a:pPr>
              <a:r>
                <a:rPr lang="en-US" altLang="zh-CN" sz="1100" kern="0" dirty="0"/>
                <a:t>Supporting text here</a:t>
              </a:r>
              <a:endParaRPr lang="en-US" altLang="zh-CN" sz="1100" dirty="0"/>
            </a:p>
          </p:txBody>
        </p:sp>
        <p:sp>
          <p:nvSpPr>
            <p:cNvPr id="51" name="î$ļíḓé"/>
            <p:cNvSpPr txBox="1"/>
            <p:nvPr/>
          </p:nvSpPr>
          <p:spPr>
            <a:xfrm>
              <a:off x="8076056" y="4803635"/>
              <a:ext cx="3444441" cy="284353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Autofit/>
            </a:bodyPr>
            <a:lstStyle/>
            <a:p>
              <a:pPr lvl="0" defTabSz="914400">
                <a:defRPr/>
              </a:pPr>
              <a:r>
                <a:rPr lang="en-US" altLang="zh-CN" sz="1100" kern="0" dirty="0"/>
                <a:t>Supporting text here</a:t>
              </a:r>
              <a:endParaRPr lang="en-US" altLang="zh-CN" sz="1100" dirty="0"/>
            </a:p>
          </p:txBody>
        </p:sp>
        <p:sp>
          <p:nvSpPr>
            <p:cNvPr id="52" name="îśḻïḑé"/>
            <p:cNvSpPr txBox="1"/>
            <p:nvPr/>
          </p:nvSpPr>
          <p:spPr>
            <a:xfrm>
              <a:off x="8076056" y="5308771"/>
              <a:ext cx="3444441" cy="284353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Autofit/>
            </a:bodyPr>
            <a:lstStyle/>
            <a:p>
              <a:pPr lvl="0" defTabSz="914400">
                <a:defRPr/>
              </a:pPr>
              <a:r>
                <a:rPr lang="en-US" altLang="zh-CN" sz="1100" kern="0" dirty="0"/>
                <a:t>Supporting text here</a:t>
              </a:r>
              <a:endParaRPr lang="en-US" altLang="zh-CN" sz="1100" dirty="0"/>
            </a:p>
          </p:txBody>
        </p:sp>
        <p:sp>
          <p:nvSpPr>
            <p:cNvPr id="53" name="iśľîdè"/>
            <p:cNvSpPr txBox="1"/>
            <p:nvPr/>
          </p:nvSpPr>
          <p:spPr>
            <a:xfrm>
              <a:off x="8076056" y="5813907"/>
              <a:ext cx="3444441" cy="284353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Autofit/>
            </a:bodyPr>
            <a:lstStyle/>
            <a:p>
              <a:pPr lvl="0" defTabSz="914400">
                <a:defRPr/>
              </a:pPr>
              <a:r>
                <a:rPr lang="en-US" altLang="zh-CN" sz="1100" kern="0" dirty="0"/>
                <a:t>Supporting text here</a:t>
              </a:r>
              <a:endParaRPr lang="en-US" altLang="zh-CN" sz="1100" dirty="0"/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fcffe110-81da-45b7-bce6-7a84b93415f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6" y="2123615"/>
            <a:ext cx="10850562" cy="2856683"/>
            <a:chOff x="669926" y="2123615"/>
            <a:chExt cx="10850562" cy="2856683"/>
          </a:xfrm>
        </p:grpSpPr>
        <p:sp>
          <p:nvSpPr>
            <p:cNvPr id="6" name="îSḻïḓé"/>
            <p:cNvSpPr/>
            <p:nvPr/>
          </p:nvSpPr>
          <p:spPr>
            <a:xfrm>
              <a:off x="5506176" y="2872958"/>
              <a:ext cx="1224136" cy="1224136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7" name="íṩľíḑê"/>
            <p:cNvSpPr txBox="1"/>
            <p:nvPr/>
          </p:nvSpPr>
          <p:spPr>
            <a:xfrm>
              <a:off x="5362160" y="3192639"/>
              <a:ext cx="1512168" cy="584775"/>
            </a:xfrm>
            <a:prstGeom prst="rect">
              <a:avLst/>
            </a:prstGeom>
            <a:noFill/>
          </p:spPr>
          <p:txBody>
            <a:bodyPr wrap="none" lIns="90000" tIns="46800" rIns="90000" bIns="46800" anchor="ctr">
              <a:normAutofit/>
            </a:bodyPr>
            <a:lstStyle/>
            <a:p>
              <a:pPr algn="ctr"/>
              <a:r>
                <a:rPr lang="en-US" altLang="zh-CN" sz="1600" b="1" dirty="0"/>
                <a:t>Keyword</a:t>
              </a:r>
              <a:endParaRPr lang="zh-CN" altLang="en-US" sz="1600" b="1" dirty="0"/>
            </a:p>
          </p:txBody>
        </p:sp>
        <p:sp>
          <p:nvSpPr>
            <p:cNvPr id="8" name="iṧḻiḓe"/>
            <p:cNvSpPr/>
            <p:nvPr/>
          </p:nvSpPr>
          <p:spPr>
            <a:xfrm rot="5400000">
              <a:off x="6324732" y="2396676"/>
              <a:ext cx="1396065" cy="946505"/>
            </a:xfrm>
            <a:custGeom>
              <a:avLst/>
              <a:gdLst>
                <a:gd name="connsiteX0" fmla="*/ 648072 w 1911772"/>
                <a:gd name="connsiteY0" fmla="*/ 0 h 1296144"/>
                <a:gd name="connsiteX1" fmla="*/ 1296144 w 1911772"/>
                <a:gd name="connsiteY1" fmla="*/ 648072 h 1296144"/>
                <a:gd name="connsiteX2" fmla="*/ 1284833 w 1911772"/>
                <a:gd name="connsiteY2" fmla="*/ 760287 h 1296144"/>
                <a:gd name="connsiteX3" fmla="*/ 1319472 w 1911772"/>
                <a:gd name="connsiteY3" fmla="*/ 746539 h 1296144"/>
                <a:gd name="connsiteX4" fmla="*/ 1696179 w 1911772"/>
                <a:gd name="connsiteY4" fmla="*/ 680256 h 1296144"/>
                <a:gd name="connsiteX5" fmla="*/ 1699441 w 1911772"/>
                <a:gd name="connsiteY5" fmla="*/ 652509 h 1296144"/>
                <a:gd name="connsiteX6" fmla="*/ 1911772 w 1911772"/>
                <a:gd name="connsiteY6" fmla="*/ 716676 h 1296144"/>
                <a:gd name="connsiteX7" fmla="*/ 1686302 w 1911772"/>
                <a:gd name="connsiteY7" fmla="*/ 764303 h 1296144"/>
                <a:gd name="connsiteX8" fmla="*/ 1689560 w 1911772"/>
                <a:gd name="connsiteY8" fmla="*/ 736571 h 1296144"/>
                <a:gd name="connsiteX9" fmla="*/ 1332382 w 1911772"/>
                <a:gd name="connsiteY9" fmla="*/ 801206 h 1296144"/>
                <a:gd name="connsiteX10" fmla="*/ 1187203 w 1911772"/>
                <a:gd name="connsiteY10" fmla="*/ 859235 h 1296144"/>
                <a:gd name="connsiteX11" fmla="*/ 1130798 w 1911772"/>
                <a:gd name="connsiteY11" fmla="*/ 887254 h 1296144"/>
                <a:gd name="connsiteX12" fmla="*/ 1048150 w 1911772"/>
                <a:gd name="connsiteY12" fmla="*/ 933976 h 1296144"/>
                <a:gd name="connsiteX13" fmla="*/ 938465 w 1911772"/>
                <a:gd name="connsiteY13" fmla="*/ 1006157 h 1296144"/>
                <a:gd name="connsiteX14" fmla="*/ 688866 w 1911772"/>
                <a:gd name="connsiteY14" fmla="*/ 1244106 h 1296144"/>
                <a:gd name="connsiteX15" fmla="*/ 650107 w 1911772"/>
                <a:gd name="connsiteY15" fmla="*/ 1295939 h 1296144"/>
                <a:gd name="connsiteX16" fmla="*/ 648072 w 1911772"/>
                <a:gd name="connsiteY16" fmla="*/ 1296144 h 1296144"/>
                <a:gd name="connsiteX17" fmla="*/ 0 w 1911772"/>
                <a:gd name="connsiteY17" fmla="*/ 648072 h 1296144"/>
                <a:gd name="connsiteX18" fmla="*/ 648072 w 1911772"/>
                <a:gd name="connsiteY18" fmla="*/ 0 h 1296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11772" h="1296144">
                  <a:moveTo>
                    <a:pt x="648072" y="0"/>
                  </a:moveTo>
                  <a:cubicBezTo>
                    <a:pt x="1005992" y="0"/>
                    <a:pt x="1296144" y="290152"/>
                    <a:pt x="1296144" y="648072"/>
                  </a:cubicBezTo>
                  <a:lnTo>
                    <a:pt x="1284833" y="760287"/>
                  </a:lnTo>
                  <a:lnTo>
                    <a:pt x="1319472" y="746539"/>
                  </a:lnTo>
                  <a:cubicBezTo>
                    <a:pt x="1440896" y="707637"/>
                    <a:pt x="1567590" y="685183"/>
                    <a:pt x="1696179" y="680256"/>
                  </a:cubicBezTo>
                  <a:lnTo>
                    <a:pt x="1699441" y="652509"/>
                  </a:lnTo>
                  <a:lnTo>
                    <a:pt x="1911772" y="716676"/>
                  </a:lnTo>
                  <a:lnTo>
                    <a:pt x="1686302" y="764303"/>
                  </a:lnTo>
                  <a:lnTo>
                    <a:pt x="1689560" y="736571"/>
                  </a:lnTo>
                  <a:cubicBezTo>
                    <a:pt x="1567591" y="742035"/>
                    <a:pt x="1447491" y="763917"/>
                    <a:pt x="1332382" y="801206"/>
                  </a:cubicBezTo>
                  <a:lnTo>
                    <a:pt x="1187203" y="859235"/>
                  </a:lnTo>
                  <a:lnTo>
                    <a:pt x="1130798" y="887254"/>
                  </a:lnTo>
                  <a:lnTo>
                    <a:pt x="1048150" y="933976"/>
                  </a:lnTo>
                  <a:lnTo>
                    <a:pt x="938465" y="1006157"/>
                  </a:lnTo>
                  <a:cubicBezTo>
                    <a:pt x="846060" y="1075263"/>
                    <a:pt x="762232" y="1155208"/>
                    <a:pt x="688866" y="1244106"/>
                  </a:cubicBezTo>
                  <a:lnTo>
                    <a:pt x="650107" y="1295939"/>
                  </a:lnTo>
                  <a:lnTo>
                    <a:pt x="648072" y="1296144"/>
                  </a:lnTo>
                  <a:cubicBezTo>
                    <a:pt x="290152" y="1296144"/>
                    <a:pt x="0" y="1005992"/>
                    <a:pt x="0" y="648072"/>
                  </a:cubicBezTo>
                  <a:cubicBezTo>
                    <a:pt x="0" y="290152"/>
                    <a:pt x="290152" y="0"/>
                    <a:pt x="64807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9" name="ïṧ1îḑé"/>
            <p:cNvSpPr/>
            <p:nvPr/>
          </p:nvSpPr>
          <p:spPr bwMode="auto">
            <a:xfrm>
              <a:off x="6831610" y="2459941"/>
              <a:ext cx="383655" cy="369530"/>
            </a:xfrm>
            <a:custGeom>
              <a:avLst/>
              <a:gdLst>
                <a:gd name="connsiteX0" fmla="*/ 297615 w 597921"/>
                <a:gd name="connsiteY0" fmla="*/ 96957 h 598324"/>
                <a:gd name="connsiteX1" fmla="*/ 323434 w 597921"/>
                <a:gd name="connsiteY1" fmla="*/ 122740 h 598324"/>
                <a:gd name="connsiteX2" fmla="*/ 323434 w 597921"/>
                <a:gd name="connsiteY2" fmla="*/ 289852 h 598324"/>
                <a:gd name="connsiteX3" fmla="*/ 462572 w 597921"/>
                <a:gd name="connsiteY3" fmla="*/ 289852 h 598324"/>
                <a:gd name="connsiteX4" fmla="*/ 487913 w 597921"/>
                <a:gd name="connsiteY4" fmla="*/ 315157 h 598324"/>
                <a:gd name="connsiteX5" fmla="*/ 462572 w 597921"/>
                <a:gd name="connsiteY5" fmla="*/ 340463 h 598324"/>
                <a:gd name="connsiteX6" fmla="*/ 297615 w 597921"/>
                <a:gd name="connsiteY6" fmla="*/ 340463 h 598324"/>
                <a:gd name="connsiteX7" fmla="*/ 272274 w 597921"/>
                <a:gd name="connsiteY7" fmla="*/ 315157 h 598324"/>
                <a:gd name="connsiteX8" fmla="*/ 272274 w 597921"/>
                <a:gd name="connsiteY8" fmla="*/ 122740 h 598324"/>
                <a:gd name="connsiteX9" fmla="*/ 297615 w 597921"/>
                <a:gd name="connsiteY9" fmla="*/ 96957 h 598324"/>
                <a:gd name="connsiteX10" fmla="*/ 298127 w 597921"/>
                <a:gd name="connsiteY10" fmla="*/ 0 h 598324"/>
                <a:gd name="connsiteX11" fmla="*/ 597921 w 597921"/>
                <a:gd name="connsiteY11" fmla="*/ 299401 h 598324"/>
                <a:gd name="connsiteX12" fmla="*/ 298127 w 597921"/>
                <a:gd name="connsiteY12" fmla="*/ 598324 h 598324"/>
                <a:gd name="connsiteX13" fmla="*/ 35150 w 597921"/>
                <a:gd name="connsiteY13" fmla="*/ 442177 h 598324"/>
                <a:gd name="connsiteX14" fmla="*/ 34194 w 597921"/>
                <a:gd name="connsiteY14" fmla="*/ 432149 h 598324"/>
                <a:gd name="connsiteX15" fmla="*/ 40410 w 597921"/>
                <a:gd name="connsiteY15" fmla="*/ 424509 h 598324"/>
                <a:gd name="connsiteX16" fmla="*/ 74836 w 597921"/>
                <a:gd name="connsiteY16" fmla="*/ 407796 h 598324"/>
                <a:gd name="connsiteX17" fmla="*/ 91571 w 597921"/>
                <a:gd name="connsiteY17" fmla="*/ 413049 h 598324"/>
                <a:gd name="connsiteX18" fmla="*/ 298127 w 597921"/>
                <a:gd name="connsiteY18" fmla="*/ 534815 h 598324"/>
                <a:gd name="connsiteX19" fmla="*/ 534328 w 597921"/>
                <a:gd name="connsiteY19" fmla="*/ 299401 h 598324"/>
                <a:gd name="connsiteX20" fmla="*/ 298127 w 597921"/>
                <a:gd name="connsiteY20" fmla="*/ 63509 h 598324"/>
                <a:gd name="connsiteX21" fmla="*/ 145123 w 597921"/>
                <a:gd name="connsiteY21" fmla="*/ 120333 h 598324"/>
                <a:gd name="connsiteX22" fmla="*/ 200587 w 597921"/>
                <a:gd name="connsiteY22" fmla="*/ 142299 h 598324"/>
                <a:gd name="connsiteX23" fmla="*/ 208237 w 597921"/>
                <a:gd name="connsiteY23" fmla="*/ 152327 h 598324"/>
                <a:gd name="connsiteX24" fmla="*/ 203456 w 597921"/>
                <a:gd name="connsiteY24" fmla="*/ 164265 h 598324"/>
                <a:gd name="connsiteX25" fmla="*/ 48060 w 597921"/>
                <a:gd name="connsiteY25" fmla="*/ 285553 h 598324"/>
                <a:gd name="connsiteX26" fmla="*/ 35150 w 597921"/>
                <a:gd name="connsiteY26" fmla="*/ 287463 h 598324"/>
                <a:gd name="connsiteX27" fmla="*/ 27500 w 597921"/>
                <a:gd name="connsiteY27" fmla="*/ 277435 h 598324"/>
                <a:gd name="connsiteX28" fmla="*/ 246 w 597921"/>
                <a:gd name="connsiteY28" fmla="*/ 82132 h 598324"/>
                <a:gd name="connsiteX29" fmla="*/ 4550 w 597921"/>
                <a:gd name="connsiteY29" fmla="*/ 70194 h 598324"/>
                <a:gd name="connsiteX30" fmla="*/ 17459 w 597921"/>
                <a:gd name="connsiteY30" fmla="*/ 68762 h 598324"/>
                <a:gd name="connsiteX31" fmla="*/ 80574 w 597921"/>
                <a:gd name="connsiteY31" fmla="*/ 94070 h 598324"/>
                <a:gd name="connsiteX32" fmla="*/ 298127 w 597921"/>
                <a:gd name="connsiteY32" fmla="*/ 0 h 598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97921" h="598324">
                  <a:moveTo>
                    <a:pt x="297615" y="96957"/>
                  </a:moveTo>
                  <a:cubicBezTo>
                    <a:pt x="311959" y="96957"/>
                    <a:pt x="323434" y="108416"/>
                    <a:pt x="323434" y="122740"/>
                  </a:cubicBezTo>
                  <a:lnTo>
                    <a:pt x="323434" y="289852"/>
                  </a:lnTo>
                  <a:lnTo>
                    <a:pt x="462572" y="289852"/>
                  </a:lnTo>
                  <a:cubicBezTo>
                    <a:pt x="476438" y="289852"/>
                    <a:pt x="487913" y="301311"/>
                    <a:pt x="487913" y="315157"/>
                  </a:cubicBezTo>
                  <a:cubicBezTo>
                    <a:pt x="487913" y="329004"/>
                    <a:pt x="476438" y="340463"/>
                    <a:pt x="462572" y="340463"/>
                  </a:cubicBezTo>
                  <a:lnTo>
                    <a:pt x="297615" y="340463"/>
                  </a:lnTo>
                  <a:cubicBezTo>
                    <a:pt x="283749" y="340463"/>
                    <a:pt x="272274" y="329004"/>
                    <a:pt x="272274" y="315157"/>
                  </a:cubicBezTo>
                  <a:lnTo>
                    <a:pt x="272274" y="122740"/>
                  </a:lnTo>
                  <a:cubicBezTo>
                    <a:pt x="272274" y="108416"/>
                    <a:pt x="283749" y="96957"/>
                    <a:pt x="297615" y="96957"/>
                  </a:cubicBezTo>
                  <a:close/>
                  <a:moveTo>
                    <a:pt x="298127" y="0"/>
                  </a:moveTo>
                  <a:cubicBezTo>
                    <a:pt x="463564" y="0"/>
                    <a:pt x="597921" y="134181"/>
                    <a:pt x="597921" y="299401"/>
                  </a:cubicBezTo>
                  <a:cubicBezTo>
                    <a:pt x="597921" y="464143"/>
                    <a:pt x="463564" y="598324"/>
                    <a:pt x="298127" y="598324"/>
                  </a:cubicBezTo>
                  <a:cubicBezTo>
                    <a:pt x="188155" y="598324"/>
                    <a:pt x="87268" y="538635"/>
                    <a:pt x="35150" y="442177"/>
                  </a:cubicBezTo>
                  <a:cubicBezTo>
                    <a:pt x="33238" y="438835"/>
                    <a:pt x="32760" y="435492"/>
                    <a:pt x="34194" y="432149"/>
                  </a:cubicBezTo>
                  <a:cubicBezTo>
                    <a:pt x="35150" y="428807"/>
                    <a:pt x="37541" y="425942"/>
                    <a:pt x="40410" y="424509"/>
                  </a:cubicBezTo>
                  <a:lnTo>
                    <a:pt x="74836" y="407796"/>
                  </a:lnTo>
                  <a:cubicBezTo>
                    <a:pt x="81052" y="404931"/>
                    <a:pt x="88702" y="407319"/>
                    <a:pt x="91571" y="413049"/>
                  </a:cubicBezTo>
                  <a:cubicBezTo>
                    <a:pt x="133169" y="488018"/>
                    <a:pt x="212540" y="534815"/>
                    <a:pt x="298127" y="534815"/>
                  </a:cubicBezTo>
                  <a:cubicBezTo>
                    <a:pt x="428181" y="534815"/>
                    <a:pt x="534328" y="429284"/>
                    <a:pt x="534328" y="299401"/>
                  </a:cubicBezTo>
                  <a:cubicBezTo>
                    <a:pt x="534328" y="169517"/>
                    <a:pt x="428181" y="63509"/>
                    <a:pt x="298127" y="63509"/>
                  </a:cubicBezTo>
                  <a:cubicBezTo>
                    <a:pt x="242185" y="63509"/>
                    <a:pt x="187677" y="83565"/>
                    <a:pt x="145123" y="120333"/>
                  </a:cubicBezTo>
                  <a:lnTo>
                    <a:pt x="200587" y="142299"/>
                  </a:lnTo>
                  <a:cubicBezTo>
                    <a:pt x="204890" y="144209"/>
                    <a:pt x="207759" y="148029"/>
                    <a:pt x="208237" y="152327"/>
                  </a:cubicBezTo>
                  <a:cubicBezTo>
                    <a:pt x="208715" y="157102"/>
                    <a:pt x="207281" y="161399"/>
                    <a:pt x="203456" y="164265"/>
                  </a:cubicBezTo>
                  <a:lnTo>
                    <a:pt x="48060" y="285553"/>
                  </a:lnTo>
                  <a:cubicBezTo>
                    <a:pt x="44235" y="288418"/>
                    <a:pt x="39454" y="289373"/>
                    <a:pt x="35150" y="287463"/>
                  </a:cubicBezTo>
                  <a:cubicBezTo>
                    <a:pt x="31325" y="285553"/>
                    <a:pt x="27978" y="281733"/>
                    <a:pt x="27500" y="277435"/>
                  </a:cubicBezTo>
                  <a:lnTo>
                    <a:pt x="246" y="82132"/>
                  </a:lnTo>
                  <a:cubicBezTo>
                    <a:pt x="-710" y="77835"/>
                    <a:pt x="1203" y="73060"/>
                    <a:pt x="4550" y="70194"/>
                  </a:cubicBezTo>
                  <a:cubicBezTo>
                    <a:pt x="8375" y="67807"/>
                    <a:pt x="13156" y="66852"/>
                    <a:pt x="17459" y="68762"/>
                  </a:cubicBezTo>
                  <a:lnTo>
                    <a:pt x="80574" y="94070"/>
                  </a:lnTo>
                  <a:cubicBezTo>
                    <a:pt x="137472" y="33426"/>
                    <a:pt x="214931" y="0"/>
                    <a:pt x="29812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10" name="ïṩlïḋè"/>
            <p:cNvSpPr/>
            <p:nvPr/>
          </p:nvSpPr>
          <p:spPr>
            <a:xfrm rot="10800000">
              <a:off x="6054232" y="3899933"/>
              <a:ext cx="1396065" cy="946505"/>
            </a:xfrm>
            <a:custGeom>
              <a:avLst/>
              <a:gdLst>
                <a:gd name="connsiteX0" fmla="*/ 648072 w 1911772"/>
                <a:gd name="connsiteY0" fmla="*/ 0 h 1296144"/>
                <a:gd name="connsiteX1" fmla="*/ 1296144 w 1911772"/>
                <a:gd name="connsiteY1" fmla="*/ 648072 h 1296144"/>
                <a:gd name="connsiteX2" fmla="*/ 1284833 w 1911772"/>
                <a:gd name="connsiteY2" fmla="*/ 760287 h 1296144"/>
                <a:gd name="connsiteX3" fmla="*/ 1319472 w 1911772"/>
                <a:gd name="connsiteY3" fmla="*/ 746539 h 1296144"/>
                <a:gd name="connsiteX4" fmla="*/ 1696179 w 1911772"/>
                <a:gd name="connsiteY4" fmla="*/ 680256 h 1296144"/>
                <a:gd name="connsiteX5" fmla="*/ 1699441 w 1911772"/>
                <a:gd name="connsiteY5" fmla="*/ 652509 h 1296144"/>
                <a:gd name="connsiteX6" fmla="*/ 1911772 w 1911772"/>
                <a:gd name="connsiteY6" fmla="*/ 716676 h 1296144"/>
                <a:gd name="connsiteX7" fmla="*/ 1686302 w 1911772"/>
                <a:gd name="connsiteY7" fmla="*/ 764303 h 1296144"/>
                <a:gd name="connsiteX8" fmla="*/ 1689560 w 1911772"/>
                <a:gd name="connsiteY8" fmla="*/ 736571 h 1296144"/>
                <a:gd name="connsiteX9" fmla="*/ 1332382 w 1911772"/>
                <a:gd name="connsiteY9" fmla="*/ 801206 h 1296144"/>
                <a:gd name="connsiteX10" fmla="*/ 1187203 w 1911772"/>
                <a:gd name="connsiteY10" fmla="*/ 859235 h 1296144"/>
                <a:gd name="connsiteX11" fmla="*/ 1130798 w 1911772"/>
                <a:gd name="connsiteY11" fmla="*/ 887254 h 1296144"/>
                <a:gd name="connsiteX12" fmla="*/ 1048150 w 1911772"/>
                <a:gd name="connsiteY12" fmla="*/ 933976 h 1296144"/>
                <a:gd name="connsiteX13" fmla="*/ 938465 w 1911772"/>
                <a:gd name="connsiteY13" fmla="*/ 1006157 h 1296144"/>
                <a:gd name="connsiteX14" fmla="*/ 688866 w 1911772"/>
                <a:gd name="connsiteY14" fmla="*/ 1244106 h 1296144"/>
                <a:gd name="connsiteX15" fmla="*/ 650107 w 1911772"/>
                <a:gd name="connsiteY15" fmla="*/ 1295939 h 1296144"/>
                <a:gd name="connsiteX16" fmla="*/ 648072 w 1911772"/>
                <a:gd name="connsiteY16" fmla="*/ 1296144 h 1296144"/>
                <a:gd name="connsiteX17" fmla="*/ 0 w 1911772"/>
                <a:gd name="connsiteY17" fmla="*/ 648072 h 1296144"/>
                <a:gd name="connsiteX18" fmla="*/ 648072 w 1911772"/>
                <a:gd name="connsiteY18" fmla="*/ 0 h 1296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11772" h="1296144">
                  <a:moveTo>
                    <a:pt x="648072" y="0"/>
                  </a:moveTo>
                  <a:cubicBezTo>
                    <a:pt x="1005992" y="0"/>
                    <a:pt x="1296144" y="290152"/>
                    <a:pt x="1296144" y="648072"/>
                  </a:cubicBezTo>
                  <a:lnTo>
                    <a:pt x="1284833" y="760287"/>
                  </a:lnTo>
                  <a:lnTo>
                    <a:pt x="1319472" y="746539"/>
                  </a:lnTo>
                  <a:cubicBezTo>
                    <a:pt x="1440896" y="707637"/>
                    <a:pt x="1567590" y="685183"/>
                    <a:pt x="1696179" y="680256"/>
                  </a:cubicBezTo>
                  <a:lnTo>
                    <a:pt x="1699441" y="652509"/>
                  </a:lnTo>
                  <a:lnTo>
                    <a:pt x="1911772" y="716676"/>
                  </a:lnTo>
                  <a:lnTo>
                    <a:pt x="1686302" y="764303"/>
                  </a:lnTo>
                  <a:lnTo>
                    <a:pt x="1689560" y="736571"/>
                  </a:lnTo>
                  <a:cubicBezTo>
                    <a:pt x="1567591" y="742035"/>
                    <a:pt x="1447491" y="763917"/>
                    <a:pt x="1332382" y="801206"/>
                  </a:cubicBezTo>
                  <a:lnTo>
                    <a:pt x="1187203" y="859235"/>
                  </a:lnTo>
                  <a:lnTo>
                    <a:pt x="1130798" y="887254"/>
                  </a:lnTo>
                  <a:lnTo>
                    <a:pt x="1048150" y="933976"/>
                  </a:lnTo>
                  <a:lnTo>
                    <a:pt x="938465" y="1006157"/>
                  </a:lnTo>
                  <a:cubicBezTo>
                    <a:pt x="846060" y="1075263"/>
                    <a:pt x="762232" y="1155208"/>
                    <a:pt x="688866" y="1244106"/>
                  </a:cubicBezTo>
                  <a:lnTo>
                    <a:pt x="650107" y="1295939"/>
                  </a:lnTo>
                  <a:lnTo>
                    <a:pt x="648072" y="1296144"/>
                  </a:lnTo>
                  <a:cubicBezTo>
                    <a:pt x="290152" y="1296144"/>
                    <a:pt x="0" y="1005992"/>
                    <a:pt x="0" y="648072"/>
                  </a:cubicBezTo>
                  <a:cubicBezTo>
                    <a:pt x="0" y="290152"/>
                    <a:pt x="290152" y="0"/>
                    <a:pt x="64807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11" name="îṧlïdé"/>
            <p:cNvSpPr/>
            <p:nvPr/>
          </p:nvSpPr>
          <p:spPr bwMode="auto">
            <a:xfrm>
              <a:off x="6784929" y="4188134"/>
              <a:ext cx="383655" cy="369530"/>
            </a:xfrm>
            <a:custGeom>
              <a:avLst/>
              <a:gdLst>
                <a:gd name="connsiteX0" fmla="*/ 304701 w 609473"/>
                <a:gd name="connsiteY0" fmla="*/ 381618 h 587034"/>
                <a:gd name="connsiteX1" fmla="*/ 325879 w 609473"/>
                <a:gd name="connsiteY1" fmla="*/ 394101 h 587034"/>
                <a:gd name="connsiteX2" fmla="*/ 309542 w 609473"/>
                <a:gd name="connsiteY2" fmla="*/ 410914 h 587034"/>
                <a:gd name="connsiteX3" fmla="*/ 331022 w 609473"/>
                <a:gd name="connsiteY3" fmla="*/ 433867 h 587034"/>
                <a:gd name="connsiteX4" fmla="*/ 312466 w 609473"/>
                <a:gd name="connsiteY4" fmla="*/ 468800 h 587034"/>
                <a:gd name="connsiteX5" fmla="*/ 294112 w 609473"/>
                <a:gd name="connsiteY5" fmla="*/ 468096 h 587034"/>
                <a:gd name="connsiteX6" fmla="*/ 278380 w 609473"/>
                <a:gd name="connsiteY6" fmla="*/ 432055 h 587034"/>
                <a:gd name="connsiteX7" fmla="*/ 299861 w 609473"/>
                <a:gd name="connsiteY7" fmla="*/ 410612 h 587034"/>
                <a:gd name="connsiteX8" fmla="*/ 284028 w 609473"/>
                <a:gd name="connsiteY8" fmla="*/ 393397 h 587034"/>
                <a:gd name="connsiteX9" fmla="*/ 224835 w 609473"/>
                <a:gd name="connsiteY9" fmla="*/ 380559 h 587034"/>
                <a:gd name="connsiteX10" fmla="*/ 283211 w 609473"/>
                <a:gd name="connsiteY10" fmla="*/ 483344 h 587034"/>
                <a:gd name="connsiteX11" fmla="*/ 305190 w 609473"/>
                <a:gd name="connsiteY11" fmla="*/ 499753 h 587034"/>
                <a:gd name="connsiteX12" fmla="*/ 327069 w 609473"/>
                <a:gd name="connsiteY12" fmla="*/ 483646 h 587034"/>
                <a:gd name="connsiteX13" fmla="*/ 387865 w 609473"/>
                <a:gd name="connsiteY13" fmla="*/ 380861 h 587034"/>
                <a:gd name="connsiteX14" fmla="*/ 498972 w 609473"/>
                <a:gd name="connsiteY14" fmla="*/ 386700 h 587034"/>
                <a:gd name="connsiteX15" fmla="*/ 581344 w 609473"/>
                <a:gd name="connsiteY15" fmla="*/ 414485 h 587034"/>
                <a:gd name="connsiteX16" fmla="*/ 609473 w 609473"/>
                <a:gd name="connsiteY16" fmla="*/ 494820 h 587034"/>
                <a:gd name="connsiteX17" fmla="*/ 609473 w 609473"/>
                <a:gd name="connsiteY17" fmla="*/ 529048 h 587034"/>
                <a:gd name="connsiteX18" fmla="*/ 551399 w 609473"/>
                <a:gd name="connsiteY18" fmla="*/ 587034 h 587034"/>
                <a:gd name="connsiteX19" fmla="*/ 58074 w 609473"/>
                <a:gd name="connsiteY19" fmla="*/ 587034 h 587034"/>
                <a:gd name="connsiteX20" fmla="*/ 0 w 609473"/>
                <a:gd name="connsiteY20" fmla="*/ 529048 h 587034"/>
                <a:gd name="connsiteX21" fmla="*/ 0 w 609473"/>
                <a:gd name="connsiteY21" fmla="*/ 494820 h 587034"/>
                <a:gd name="connsiteX22" fmla="*/ 28129 w 609473"/>
                <a:gd name="connsiteY22" fmla="*/ 414485 h 587034"/>
                <a:gd name="connsiteX23" fmla="*/ 110501 w 609473"/>
                <a:gd name="connsiteY23" fmla="*/ 386700 h 587034"/>
                <a:gd name="connsiteX24" fmla="*/ 316407 w 609473"/>
                <a:gd name="connsiteY24" fmla="*/ 206077 h 587034"/>
                <a:gd name="connsiteX25" fmla="*/ 316407 w 609473"/>
                <a:gd name="connsiteY25" fmla="*/ 272924 h 587034"/>
                <a:gd name="connsiteX26" fmla="*/ 335965 w 609473"/>
                <a:gd name="connsiteY26" fmla="*/ 266783 h 587034"/>
                <a:gd name="connsiteX27" fmla="*/ 346551 w 609473"/>
                <a:gd name="connsiteY27" fmla="*/ 239602 h 587034"/>
                <a:gd name="connsiteX28" fmla="*/ 336570 w 609473"/>
                <a:gd name="connsiteY28" fmla="*/ 216346 h 587034"/>
                <a:gd name="connsiteX29" fmla="*/ 316407 w 609473"/>
                <a:gd name="connsiteY29" fmla="*/ 206077 h 587034"/>
                <a:gd name="connsiteX30" fmla="*/ 299872 w 609473"/>
                <a:gd name="connsiteY30" fmla="*/ 94230 h 587034"/>
                <a:gd name="connsiteX31" fmla="*/ 277793 w 609473"/>
                <a:gd name="connsiteY31" fmla="*/ 102183 h 587034"/>
                <a:gd name="connsiteX32" fmla="*/ 270534 w 609473"/>
                <a:gd name="connsiteY32" fmla="*/ 122922 h 587034"/>
                <a:gd name="connsiteX33" fmla="*/ 281322 w 609473"/>
                <a:gd name="connsiteY33" fmla="*/ 145674 h 587034"/>
                <a:gd name="connsiteX34" fmla="*/ 299872 w 609473"/>
                <a:gd name="connsiteY34" fmla="*/ 154231 h 587034"/>
                <a:gd name="connsiteX35" fmla="*/ 316407 w 609473"/>
                <a:gd name="connsiteY35" fmla="*/ 42585 h 587034"/>
                <a:gd name="connsiteX36" fmla="*/ 316407 w 609473"/>
                <a:gd name="connsiteY36" fmla="*/ 56478 h 587034"/>
                <a:gd name="connsiteX37" fmla="*/ 360061 w 609473"/>
                <a:gd name="connsiteY37" fmla="*/ 70169 h 587034"/>
                <a:gd name="connsiteX38" fmla="*/ 389904 w 609473"/>
                <a:gd name="connsiteY38" fmla="*/ 129465 h 587034"/>
                <a:gd name="connsiteX39" fmla="*/ 344837 w 609473"/>
                <a:gd name="connsiteY39" fmla="*/ 129465 h 587034"/>
                <a:gd name="connsiteX40" fmla="*/ 339797 w 609473"/>
                <a:gd name="connsiteY40" fmla="*/ 107217 h 587034"/>
                <a:gd name="connsiteX41" fmla="*/ 316407 w 609473"/>
                <a:gd name="connsiteY41" fmla="*/ 93928 h 587034"/>
                <a:gd name="connsiteX42" fmla="*/ 316407 w 609473"/>
                <a:gd name="connsiteY42" fmla="*/ 159063 h 587034"/>
                <a:gd name="connsiteX43" fmla="*/ 371050 w 609473"/>
                <a:gd name="connsiteY43" fmla="*/ 183829 h 587034"/>
                <a:gd name="connsiteX44" fmla="*/ 394037 w 609473"/>
                <a:gd name="connsiteY44" fmla="*/ 234467 h 587034"/>
                <a:gd name="connsiteX45" fmla="*/ 362380 w 609473"/>
                <a:gd name="connsiteY45" fmla="*/ 297086 h 587034"/>
                <a:gd name="connsiteX46" fmla="*/ 316407 w 609473"/>
                <a:gd name="connsiteY46" fmla="*/ 311079 h 587034"/>
                <a:gd name="connsiteX47" fmla="*/ 316407 w 609473"/>
                <a:gd name="connsiteY47" fmla="*/ 318328 h 587034"/>
                <a:gd name="connsiteX48" fmla="*/ 445959 w 609473"/>
                <a:gd name="connsiteY48" fmla="*/ 180507 h 587034"/>
                <a:gd name="connsiteX49" fmla="*/ 316407 w 609473"/>
                <a:gd name="connsiteY49" fmla="*/ 42585 h 587034"/>
                <a:gd name="connsiteX50" fmla="*/ 299872 w 609473"/>
                <a:gd name="connsiteY50" fmla="*/ 42484 h 587034"/>
                <a:gd name="connsiteX51" fmla="*/ 168808 w 609473"/>
                <a:gd name="connsiteY51" fmla="*/ 180507 h 587034"/>
                <a:gd name="connsiteX52" fmla="*/ 299872 w 609473"/>
                <a:gd name="connsiteY52" fmla="*/ 318428 h 587034"/>
                <a:gd name="connsiteX53" fmla="*/ 299872 w 609473"/>
                <a:gd name="connsiteY53" fmla="*/ 311381 h 587034"/>
                <a:gd name="connsiteX54" fmla="*/ 249564 w 609473"/>
                <a:gd name="connsiteY54" fmla="*/ 296683 h 587034"/>
                <a:gd name="connsiteX55" fmla="*/ 220729 w 609473"/>
                <a:gd name="connsiteY55" fmla="*/ 229635 h 587034"/>
                <a:gd name="connsiteX56" fmla="*/ 266904 w 609473"/>
                <a:gd name="connsiteY56" fmla="*/ 229635 h 587034"/>
                <a:gd name="connsiteX57" fmla="*/ 273659 w 609473"/>
                <a:gd name="connsiteY57" fmla="*/ 258528 h 587034"/>
                <a:gd name="connsiteX58" fmla="*/ 299872 w 609473"/>
                <a:gd name="connsiteY58" fmla="*/ 273428 h 587034"/>
                <a:gd name="connsiteX59" fmla="*/ 299872 w 609473"/>
                <a:gd name="connsiteY59" fmla="*/ 200440 h 587034"/>
                <a:gd name="connsiteX60" fmla="*/ 285959 w 609473"/>
                <a:gd name="connsiteY60" fmla="*/ 196312 h 587034"/>
                <a:gd name="connsiteX61" fmla="*/ 239784 w 609473"/>
                <a:gd name="connsiteY61" fmla="*/ 169634 h 587034"/>
                <a:gd name="connsiteX62" fmla="*/ 226375 w 609473"/>
                <a:gd name="connsiteY62" fmla="*/ 128459 h 587034"/>
                <a:gd name="connsiteX63" fmla="*/ 231618 w 609473"/>
                <a:gd name="connsiteY63" fmla="*/ 99566 h 587034"/>
                <a:gd name="connsiteX64" fmla="*/ 246237 w 609473"/>
                <a:gd name="connsiteY64" fmla="*/ 77115 h 587034"/>
                <a:gd name="connsiteX65" fmla="*/ 273256 w 609473"/>
                <a:gd name="connsiteY65" fmla="*/ 60404 h 587034"/>
                <a:gd name="connsiteX66" fmla="*/ 299872 w 609473"/>
                <a:gd name="connsiteY66" fmla="*/ 56075 h 587034"/>
                <a:gd name="connsiteX67" fmla="*/ 307333 w 609473"/>
                <a:gd name="connsiteY67" fmla="*/ 0 h 587034"/>
                <a:gd name="connsiteX68" fmla="*/ 488101 w 609473"/>
                <a:gd name="connsiteY68" fmla="*/ 180507 h 587034"/>
                <a:gd name="connsiteX69" fmla="*/ 307333 w 609473"/>
                <a:gd name="connsiteY69" fmla="*/ 361013 h 587034"/>
                <a:gd name="connsiteX70" fmla="*/ 126665 w 609473"/>
                <a:gd name="connsiteY70" fmla="*/ 180507 h 587034"/>
                <a:gd name="connsiteX71" fmla="*/ 307333 w 609473"/>
                <a:gd name="connsiteY71" fmla="*/ 0 h 587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609473" h="587034">
                  <a:moveTo>
                    <a:pt x="304701" y="381618"/>
                  </a:moveTo>
                  <a:lnTo>
                    <a:pt x="325879" y="394101"/>
                  </a:lnTo>
                  <a:lnTo>
                    <a:pt x="309542" y="410914"/>
                  </a:lnTo>
                  <a:lnTo>
                    <a:pt x="331022" y="433867"/>
                  </a:lnTo>
                  <a:lnTo>
                    <a:pt x="312466" y="468800"/>
                  </a:lnTo>
                  <a:cubicBezTo>
                    <a:pt x="307021" y="479069"/>
                    <a:pt x="298751" y="478767"/>
                    <a:pt x="294112" y="468096"/>
                  </a:cubicBezTo>
                  <a:lnTo>
                    <a:pt x="278380" y="432055"/>
                  </a:lnTo>
                  <a:lnTo>
                    <a:pt x="299861" y="410612"/>
                  </a:lnTo>
                  <a:lnTo>
                    <a:pt x="284028" y="393397"/>
                  </a:lnTo>
                  <a:close/>
                  <a:moveTo>
                    <a:pt x="224835" y="380559"/>
                  </a:moveTo>
                  <a:lnTo>
                    <a:pt x="283211" y="483344"/>
                  </a:lnTo>
                  <a:cubicBezTo>
                    <a:pt x="289260" y="493914"/>
                    <a:pt x="297024" y="499753"/>
                    <a:pt x="305190" y="499753"/>
                  </a:cubicBezTo>
                  <a:cubicBezTo>
                    <a:pt x="313155" y="499753"/>
                    <a:pt x="320919" y="494015"/>
                    <a:pt x="327069" y="483646"/>
                  </a:cubicBezTo>
                  <a:lnTo>
                    <a:pt x="387865" y="380861"/>
                  </a:lnTo>
                  <a:lnTo>
                    <a:pt x="498972" y="386700"/>
                  </a:lnTo>
                  <a:cubicBezTo>
                    <a:pt x="529521" y="388311"/>
                    <a:pt x="565716" y="400492"/>
                    <a:pt x="581344" y="414485"/>
                  </a:cubicBezTo>
                  <a:cubicBezTo>
                    <a:pt x="597072" y="428679"/>
                    <a:pt x="609473" y="464015"/>
                    <a:pt x="609473" y="494820"/>
                  </a:cubicBezTo>
                  <a:lnTo>
                    <a:pt x="609473" y="529048"/>
                  </a:lnTo>
                  <a:cubicBezTo>
                    <a:pt x="609473" y="561061"/>
                    <a:pt x="583360" y="587034"/>
                    <a:pt x="551399" y="587034"/>
                  </a:cubicBezTo>
                  <a:lnTo>
                    <a:pt x="58074" y="587034"/>
                  </a:lnTo>
                  <a:cubicBezTo>
                    <a:pt x="26012" y="587034"/>
                    <a:pt x="0" y="561061"/>
                    <a:pt x="0" y="529048"/>
                  </a:cubicBezTo>
                  <a:lnTo>
                    <a:pt x="0" y="494820"/>
                  </a:lnTo>
                  <a:cubicBezTo>
                    <a:pt x="0" y="464015"/>
                    <a:pt x="12401" y="428679"/>
                    <a:pt x="28129" y="414485"/>
                  </a:cubicBezTo>
                  <a:cubicBezTo>
                    <a:pt x="43757" y="400492"/>
                    <a:pt x="79851" y="388311"/>
                    <a:pt x="110501" y="386700"/>
                  </a:cubicBezTo>
                  <a:close/>
                  <a:moveTo>
                    <a:pt x="316407" y="206077"/>
                  </a:moveTo>
                  <a:lnTo>
                    <a:pt x="316407" y="272924"/>
                  </a:lnTo>
                  <a:cubicBezTo>
                    <a:pt x="325379" y="271817"/>
                    <a:pt x="331832" y="269703"/>
                    <a:pt x="335965" y="266783"/>
                  </a:cubicBezTo>
                  <a:cubicBezTo>
                    <a:pt x="343023" y="261548"/>
                    <a:pt x="346551" y="252488"/>
                    <a:pt x="346551" y="239602"/>
                  </a:cubicBezTo>
                  <a:cubicBezTo>
                    <a:pt x="346551" y="229736"/>
                    <a:pt x="343224" y="222084"/>
                    <a:pt x="336570" y="216346"/>
                  </a:cubicBezTo>
                  <a:cubicBezTo>
                    <a:pt x="332638" y="213024"/>
                    <a:pt x="325884" y="209601"/>
                    <a:pt x="316407" y="206077"/>
                  </a:cubicBezTo>
                  <a:close/>
                  <a:moveTo>
                    <a:pt x="299872" y="94230"/>
                  </a:moveTo>
                  <a:cubicBezTo>
                    <a:pt x="289891" y="94431"/>
                    <a:pt x="282531" y="97149"/>
                    <a:pt x="277793" y="102183"/>
                  </a:cubicBezTo>
                  <a:cubicBezTo>
                    <a:pt x="272954" y="107317"/>
                    <a:pt x="270534" y="114163"/>
                    <a:pt x="270534" y="122922"/>
                  </a:cubicBezTo>
                  <a:cubicBezTo>
                    <a:pt x="270534" y="132586"/>
                    <a:pt x="274163" y="140137"/>
                    <a:pt x="281322" y="145674"/>
                  </a:cubicBezTo>
                  <a:cubicBezTo>
                    <a:pt x="285354" y="148795"/>
                    <a:pt x="291504" y="151613"/>
                    <a:pt x="299872" y="154231"/>
                  </a:cubicBezTo>
                  <a:close/>
                  <a:moveTo>
                    <a:pt x="316407" y="42585"/>
                  </a:moveTo>
                  <a:lnTo>
                    <a:pt x="316407" y="56478"/>
                  </a:lnTo>
                  <a:cubicBezTo>
                    <a:pt x="334957" y="57887"/>
                    <a:pt x="349576" y="62518"/>
                    <a:pt x="360061" y="70169"/>
                  </a:cubicBezTo>
                  <a:cubicBezTo>
                    <a:pt x="379318" y="82350"/>
                    <a:pt x="389198" y="102082"/>
                    <a:pt x="389904" y="129465"/>
                  </a:cubicBezTo>
                  <a:lnTo>
                    <a:pt x="344837" y="129465"/>
                  </a:lnTo>
                  <a:cubicBezTo>
                    <a:pt x="344031" y="119297"/>
                    <a:pt x="342317" y="111948"/>
                    <a:pt x="339797" y="107217"/>
                  </a:cubicBezTo>
                  <a:cubicBezTo>
                    <a:pt x="335562" y="99163"/>
                    <a:pt x="327698" y="94733"/>
                    <a:pt x="316407" y="93928"/>
                  </a:cubicBezTo>
                  <a:lnTo>
                    <a:pt x="316407" y="159063"/>
                  </a:lnTo>
                  <a:cubicBezTo>
                    <a:pt x="343527" y="168426"/>
                    <a:pt x="361674" y="176681"/>
                    <a:pt x="371050" y="183829"/>
                  </a:cubicBezTo>
                  <a:cubicBezTo>
                    <a:pt x="386375" y="195809"/>
                    <a:pt x="394037" y="212722"/>
                    <a:pt x="394037" y="234467"/>
                  </a:cubicBezTo>
                  <a:cubicBezTo>
                    <a:pt x="394037" y="263159"/>
                    <a:pt x="383451" y="284099"/>
                    <a:pt x="362380" y="297086"/>
                  </a:cubicBezTo>
                  <a:cubicBezTo>
                    <a:pt x="349475" y="305039"/>
                    <a:pt x="334151" y="309670"/>
                    <a:pt x="316407" y="311079"/>
                  </a:cubicBezTo>
                  <a:lnTo>
                    <a:pt x="316407" y="318328"/>
                  </a:lnTo>
                  <a:cubicBezTo>
                    <a:pt x="388593" y="313697"/>
                    <a:pt x="445959" y="253696"/>
                    <a:pt x="445959" y="180507"/>
                  </a:cubicBezTo>
                  <a:cubicBezTo>
                    <a:pt x="445959" y="107217"/>
                    <a:pt x="388593" y="47316"/>
                    <a:pt x="316407" y="42585"/>
                  </a:cubicBezTo>
                  <a:close/>
                  <a:moveTo>
                    <a:pt x="299872" y="42484"/>
                  </a:moveTo>
                  <a:cubicBezTo>
                    <a:pt x="226980" y="46410"/>
                    <a:pt x="168808" y="106713"/>
                    <a:pt x="168808" y="180507"/>
                  </a:cubicBezTo>
                  <a:cubicBezTo>
                    <a:pt x="168808" y="254199"/>
                    <a:pt x="226980" y="314502"/>
                    <a:pt x="299872" y="318428"/>
                  </a:cubicBezTo>
                  <a:lnTo>
                    <a:pt x="299872" y="311381"/>
                  </a:lnTo>
                  <a:cubicBezTo>
                    <a:pt x="277390" y="308864"/>
                    <a:pt x="260553" y="303931"/>
                    <a:pt x="249564" y="296683"/>
                  </a:cubicBezTo>
                  <a:cubicBezTo>
                    <a:pt x="230005" y="283596"/>
                    <a:pt x="220427" y="261246"/>
                    <a:pt x="220729" y="229635"/>
                  </a:cubicBezTo>
                  <a:lnTo>
                    <a:pt x="266904" y="229635"/>
                  </a:lnTo>
                  <a:cubicBezTo>
                    <a:pt x="268518" y="244031"/>
                    <a:pt x="270736" y="253696"/>
                    <a:pt x="273659" y="258528"/>
                  </a:cubicBezTo>
                  <a:cubicBezTo>
                    <a:pt x="278095" y="266179"/>
                    <a:pt x="286867" y="271112"/>
                    <a:pt x="299872" y="273428"/>
                  </a:cubicBezTo>
                  <a:lnTo>
                    <a:pt x="299872" y="200440"/>
                  </a:lnTo>
                  <a:lnTo>
                    <a:pt x="285959" y="196312"/>
                  </a:lnTo>
                  <a:cubicBezTo>
                    <a:pt x="264182" y="189970"/>
                    <a:pt x="248757" y="181010"/>
                    <a:pt x="239784" y="169634"/>
                  </a:cubicBezTo>
                  <a:cubicBezTo>
                    <a:pt x="230811" y="158258"/>
                    <a:pt x="226375" y="144466"/>
                    <a:pt x="226375" y="128459"/>
                  </a:cubicBezTo>
                  <a:cubicBezTo>
                    <a:pt x="226375" y="117787"/>
                    <a:pt x="228089" y="108223"/>
                    <a:pt x="231618" y="99566"/>
                  </a:cubicBezTo>
                  <a:cubicBezTo>
                    <a:pt x="235046" y="90908"/>
                    <a:pt x="239986" y="83357"/>
                    <a:pt x="246237" y="77115"/>
                  </a:cubicBezTo>
                  <a:cubicBezTo>
                    <a:pt x="254302" y="69062"/>
                    <a:pt x="263376" y="63424"/>
                    <a:pt x="273256" y="60404"/>
                  </a:cubicBezTo>
                  <a:cubicBezTo>
                    <a:pt x="279406" y="58390"/>
                    <a:pt x="288177" y="56981"/>
                    <a:pt x="299872" y="56075"/>
                  </a:cubicBezTo>
                  <a:close/>
                  <a:moveTo>
                    <a:pt x="307333" y="0"/>
                  </a:moveTo>
                  <a:cubicBezTo>
                    <a:pt x="407043" y="0"/>
                    <a:pt x="488101" y="80941"/>
                    <a:pt x="488101" y="180507"/>
                  </a:cubicBezTo>
                  <a:cubicBezTo>
                    <a:pt x="488101" y="279971"/>
                    <a:pt x="407043" y="361013"/>
                    <a:pt x="307333" y="361013"/>
                  </a:cubicBezTo>
                  <a:cubicBezTo>
                    <a:pt x="207724" y="361013"/>
                    <a:pt x="126665" y="279971"/>
                    <a:pt x="126665" y="180507"/>
                  </a:cubicBezTo>
                  <a:cubicBezTo>
                    <a:pt x="126665" y="80941"/>
                    <a:pt x="207724" y="0"/>
                    <a:pt x="30733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12" name="îSḻîḍe"/>
            <p:cNvSpPr/>
            <p:nvPr/>
          </p:nvSpPr>
          <p:spPr>
            <a:xfrm>
              <a:off x="4788097" y="2123615"/>
              <a:ext cx="1396065" cy="946505"/>
            </a:xfrm>
            <a:custGeom>
              <a:avLst/>
              <a:gdLst>
                <a:gd name="connsiteX0" fmla="*/ 648072 w 1911772"/>
                <a:gd name="connsiteY0" fmla="*/ 0 h 1296144"/>
                <a:gd name="connsiteX1" fmla="*/ 1296144 w 1911772"/>
                <a:gd name="connsiteY1" fmla="*/ 648072 h 1296144"/>
                <a:gd name="connsiteX2" fmla="*/ 1284833 w 1911772"/>
                <a:gd name="connsiteY2" fmla="*/ 760287 h 1296144"/>
                <a:gd name="connsiteX3" fmla="*/ 1319472 w 1911772"/>
                <a:gd name="connsiteY3" fmla="*/ 746539 h 1296144"/>
                <a:gd name="connsiteX4" fmla="*/ 1696179 w 1911772"/>
                <a:gd name="connsiteY4" fmla="*/ 680256 h 1296144"/>
                <a:gd name="connsiteX5" fmla="*/ 1699441 w 1911772"/>
                <a:gd name="connsiteY5" fmla="*/ 652509 h 1296144"/>
                <a:gd name="connsiteX6" fmla="*/ 1911772 w 1911772"/>
                <a:gd name="connsiteY6" fmla="*/ 716676 h 1296144"/>
                <a:gd name="connsiteX7" fmla="*/ 1686302 w 1911772"/>
                <a:gd name="connsiteY7" fmla="*/ 764303 h 1296144"/>
                <a:gd name="connsiteX8" fmla="*/ 1689560 w 1911772"/>
                <a:gd name="connsiteY8" fmla="*/ 736571 h 1296144"/>
                <a:gd name="connsiteX9" fmla="*/ 1332382 w 1911772"/>
                <a:gd name="connsiteY9" fmla="*/ 801206 h 1296144"/>
                <a:gd name="connsiteX10" fmla="*/ 1187203 w 1911772"/>
                <a:gd name="connsiteY10" fmla="*/ 859235 h 1296144"/>
                <a:gd name="connsiteX11" fmla="*/ 1130798 w 1911772"/>
                <a:gd name="connsiteY11" fmla="*/ 887254 h 1296144"/>
                <a:gd name="connsiteX12" fmla="*/ 1048150 w 1911772"/>
                <a:gd name="connsiteY12" fmla="*/ 933976 h 1296144"/>
                <a:gd name="connsiteX13" fmla="*/ 938465 w 1911772"/>
                <a:gd name="connsiteY13" fmla="*/ 1006157 h 1296144"/>
                <a:gd name="connsiteX14" fmla="*/ 688866 w 1911772"/>
                <a:gd name="connsiteY14" fmla="*/ 1244106 h 1296144"/>
                <a:gd name="connsiteX15" fmla="*/ 650107 w 1911772"/>
                <a:gd name="connsiteY15" fmla="*/ 1295939 h 1296144"/>
                <a:gd name="connsiteX16" fmla="*/ 648072 w 1911772"/>
                <a:gd name="connsiteY16" fmla="*/ 1296144 h 1296144"/>
                <a:gd name="connsiteX17" fmla="*/ 0 w 1911772"/>
                <a:gd name="connsiteY17" fmla="*/ 648072 h 1296144"/>
                <a:gd name="connsiteX18" fmla="*/ 648072 w 1911772"/>
                <a:gd name="connsiteY18" fmla="*/ 0 h 1296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11772" h="1296144">
                  <a:moveTo>
                    <a:pt x="648072" y="0"/>
                  </a:moveTo>
                  <a:cubicBezTo>
                    <a:pt x="1005992" y="0"/>
                    <a:pt x="1296144" y="290152"/>
                    <a:pt x="1296144" y="648072"/>
                  </a:cubicBezTo>
                  <a:lnTo>
                    <a:pt x="1284833" y="760287"/>
                  </a:lnTo>
                  <a:lnTo>
                    <a:pt x="1319472" y="746539"/>
                  </a:lnTo>
                  <a:cubicBezTo>
                    <a:pt x="1440896" y="707637"/>
                    <a:pt x="1567590" y="685183"/>
                    <a:pt x="1696179" y="680256"/>
                  </a:cubicBezTo>
                  <a:lnTo>
                    <a:pt x="1699441" y="652509"/>
                  </a:lnTo>
                  <a:lnTo>
                    <a:pt x="1911772" y="716676"/>
                  </a:lnTo>
                  <a:lnTo>
                    <a:pt x="1686302" y="764303"/>
                  </a:lnTo>
                  <a:lnTo>
                    <a:pt x="1689560" y="736571"/>
                  </a:lnTo>
                  <a:cubicBezTo>
                    <a:pt x="1567591" y="742035"/>
                    <a:pt x="1447491" y="763917"/>
                    <a:pt x="1332382" y="801206"/>
                  </a:cubicBezTo>
                  <a:lnTo>
                    <a:pt x="1187203" y="859235"/>
                  </a:lnTo>
                  <a:lnTo>
                    <a:pt x="1130798" y="887254"/>
                  </a:lnTo>
                  <a:lnTo>
                    <a:pt x="1048150" y="933976"/>
                  </a:lnTo>
                  <a:lnTo>
                    <a:pt x="938465" y="1006157"/>
                  </a:lnTo>
                  <a:cubicBezTo>
                    <a:pt x="846060" y="1075263"/>
                    <a:pt x="762232" y="1155208"/>
                    <a:pt x="688866" y="1244106"/>
                  </a:cubicBezTo>
                  <a:lnTo>
                    <a:pt x="650107" y="1295939"/>
                  </a:lnTo>
                  <a:lnTo>
                    <a:pt x="648072" y="1296144"/>
                  </a:lnTo>
                  <a:cubicBezTo>
                    <a:pt x="290152" y="1296144"/>
                    <a:pt x="0" y="1005992"/>
                    <a:pt x="0" y="648072"/>
                  </a:cubicBezTo>
                  <a:cubicBezTo>
                    <a:pt x="0" y="290152"/>
                    <a:pt x="290152" y="0"/>
                    <a:pt x="648072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13" name="ïṩľîḍè"/>
            <p:cNvSpPr/>
            <p:nvPr/>
          </p:nvSpPr>
          <p:spPr bwMode="auto">
            <a:xfrm>
              <a:off x="5069811" y="2411815"/>
              <a:ext cx="383655" cy="369530"/>
            </a:xfrm>
            <a:custGeom>
              <a:avLst/>
              <a:gdLst>
                <a:gd name="T0" fmla="*/ 4096 w 6827"/>
                <a:gd name="T1" fmla="*/ 4551 h 6827"/>
                <a:gd name="T2" fmla="*/ 6258 w 6827"/>
                <a:gd name="T3" fmla="*/ 4096 h 6827"/>
                <a:gd name="T4" fmla="*/ 2348 w 6827"/>
                <a:gd name="T5" fmla="*/ 4911 h 6827"/>
                <a:gd name="T6" fmla="*/ 569 w 6827"/>
                <a:gd name="T7" fmla="*/ 4551 h 6827"/>
                <a:gd name="T8" fmla="*/ 569 w 6827"/>
                <a:gd name="T9" fmla="*/ 3982 h 6827"/>
                <a:gd name="T10" fmla="*/ 1707 w 6827"/>
                <a:gd name="T11" fmla="*/ 2503 h 6827"/>
                <a:gd name="T12" fmla="*/ 3868 w 6827"/>
                <a:gd name="T13" fmla="*/ 2731 h 6827"/>
                <a:gd name="T14" fmla="*/ 5827 w 6827"/>
                <a:gd name="T15" fmla="*/ 2004 h 6827"/>
                <a:gd name="T16" fmla="*/ 6258 w 6827"/>
                <a:gd name="T17" fmla="*/ 1820 h 6827"/>
                <a:gd name="T18" fmla="*/ 4779 w 6827"/>
                <a:gd name="T19" fmla="*/ 0 h 6827"/>
                <a:gd name="T20" fmla="*/ 2854 w 6827"/>
                <a:gd name="T21" fmla="*/ 2381 h 6827"/>
                <a:gd name="T22" fmla="*/ 1239 w 6827"/>
                <a:gd name="T23" fmla="*/ 2257 h 6827"/>
                <a:gd name="T24" fmla="*/ 569 w 6827"/>
                <a:gd name="T25" fmla="*/ 2844 h 6827"/>
                <a:gd name="T26" fmla="*/ 569 w 6827"/>
                <a:gd name="T27" fmla="*/ 2276 h 6827"/>
                <a:gd name="T28" fmla="*/ 569 w 6827"/>
                <a:gd name="T29" fmla="*/ 1707 h 6827"/>
                <a:gd name="T30" fmla="*/ 569 w 6827"/>
                <a:gd name="T31" fmla="*/ 1138 h 6827"/>
                <a:gd name="T32" fmla="*/ 569 w 6827"/>
                <a:gd name="T33" fmla="*/ 569 h 6827"/>
                <a:gd name="T34" fmla="*/ 341 w 6827"/>
                <a:gd name="T35" fmla="*/ 0 h 6827"/>
                <a:gd name="T36" fmla="*/ 114 w 6827"/>
                <a:gd name="T37" fmla="*/ 569 h 6827"/>
                <a:gd name="T38" fmla="*/ 114 w 6827"/>
                <a:gd name="T39" fmla="*/ 1138 h 6827"/>
                <a:gd name="T40" fmla="*/ 114 w 6827"/>
                <a:gd name="T41" fmla="*/ 1707 h 6827"/>
                <a:gd name="T42" fmla="*/ 114 w 6827"/>
                <a:gd name="T43" fmla="*/ 2276 h 6827"/>
                <a:gd name="T44" fmla="*/ 114 w 6827"/>
                <a:gd name="T45" fmla="*/ 2844 h 6827"/>
                <a:gd name="T46" fmla="*/ 114 w 6827"/>
                <a:gd name="T47" fmla="*/ 3413 h 6827"/>
                <a:gd name="T48" fmla="*/ 114 w 6827"/>
                <a:gd name="T49" fmla="*/ 3982 h 6827"/>
                <a:gd name="T50" fmla="*/ 114 w 6827"/>
                <a:gd name="T51" fmla="*/ 4551 h 6827"/>
                <a:gd name="T52" fmla="*/ 114 w 6827"/>
                <a:gd name="T53" fmla="*/ 5120 h 6827"/>
                <a:gd name="T54" fmla="*/ 114 w 6827"/>
                <a:gd name="T55" fmla="*/ 5689 h 6827"/>
                <a:gd name="T56" fmla="*/ 114 w 6827"/>
                <a:gd name="T57" fmla="*/ 6258 h 6827"/>
                <a:gd name="T58" fmla="*/ 683 w 6827"/>
                <a:gd name="T59" fmla="*/ 6713 h 6827"/>
                <a:gd name="T60" fmla="*/ 1252 w 6827"/>
                <a:gd name="T61" fmla="*/ 6713 h 6827"/>
                <a:gd name="T62" fmla="*/ 1820 w 6827"/>
                <a:gd name="T63" fmla="*/ 6713 h 6827"/>
                <a:gd name="T64" fmla="*/ 2389 w 6827"/>
                <a:gd name="T65" fmla="*/ 6713 h 6827"/>
                <a:gd name="T66" fmla="*/ 2958 w 6827"/>
                <a:gd name="T67" fmla="*/ 6713 h 6827"/>
                <a:gd name="T68" fmla="*/ 3527 w 6827"/>
                <a:gd name="T69" fmla="*/ 6713 h 6827"/>
                <a:gd name="T70" fmla="*/ 4096 w 6827"/>
                <a:gd name="T71" fmla="*/ 6713 h 6827"/>
                <a:gd name="T72" fmla="*/ 4665 w 6827"/>
                <a:gd name="T73" fmla="*/ 6713 h 6827"/>
                <a:gd name="T74" fmla="*/ 5234 w 6827"/>
                <a:gd name="T75" fmla="*/ 6713 h 6827"/>
                <a:gd name="T76" fmla="*/ 5803 w 6827"/>
                <a:gd name="T77" fmla="*/ 6713 h 6827"/>
                <a:gd name="T78" fmla="*/ 6371 w 6827"/>
                <a:gd name="T79" fmla="*/ 6713 h 6827"/>
                <a:gd name="T80" fmla="*/ 6827 w 6827"/>
                <a:gd name="T81" fmla="*/ 6485 h 6827"/>
                <a:gd name="T82" fmla="*/ 6371 w 6827"/>
                <a:gd name="T83" fmla="*/ 6258 h 6827"/>
                <a:gd name="T84" fmla="*/ 5803 w 6827"/>
                <a:gd name="T85" fmla="*/ 6258 h 6827"/>
                <a:gd name="T86" fmla="*/ 5234 w 6827"/>
                <a:gd name="T87" fmla="*/ 6258 h 6827"/>
                <a:gd name="T88" fmla="*/ 4665 w 6827"/>
                <a:gd name="T89" fmla="*/ 6258 h 6827"/>
                <a:gd name="T90" fmla="*/ 4096 w 6827"/>
                <a:gd name="T91" fmla="*/ 6258 h 6827"/>
                <a:gd name="T92" fmla="*/ 3527 w 6827"/>
                <a:gd name="T93" fmla="*/ 6258 h 6827"/>
                <a:gd name="T94" fmla="*/ 2958 w 6827"/>
                <a:gd name="T95" fmla="*/ 6258 h 6827"/>
                <a:gd name="T96" fmla="*/ 2389 w 6827"/>
                <a:gd name="T97" fmla="*/ 6258 h 6827"/>
                <a:gd name="T98" fmla="*/ 1820 w 6827"/>
                <a:gd name="T99" fmla="*/ 6258 h 6827"/>
                <a:gd name="T100" fmla="*/ 1252 w 6827"/>
                <a:gd name="T101" fmla="*/ 6258 h 6827"/>
                <a:gd name="T102" fmla="*/ 683 w 6827"/>
                <a:gd name="T103" fmla="*/ 6258 h 6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827" h="6827">
                  <a:moveTo>
                    <a:pt x="1263" y="5234"/>
                  </a:moveTo>
                  <a:cubicBezTo>
                    <a:pt x="1316" y="5493"/>
                    <a:pt x="1546" y="5689"/>
                    <a:pt x="1820" y="5689"/>
                  </a:cubicBezTo>
                  <a:cubicBezTo>
                    <a:pt x="2114" y="5689"/>
                    <a:pt x="2354" y="5464"/>
                    <a:pt x="2383" y="5178"/>
                  </a:cubicBezTo>
                  <a:lnTo>
                    <a:pt x="3568" y="4191"/>
                  </a:lnTo>
                  <a:cubicBezTo>
                    <a:pt x="3652" y="4401"/>
                    <a:pt x="3856" y="4551"/>
                    <a:pt x="4096" y="4551"/>
                  </a:cubicBezTo>
                  <a:cubicBezTo>
                    <a:pt x="4348" y="4551"/>
                    <a:pt x="4560" y="4385"/>
                    <a:pt x="4635" y="4157"/>
                  </a:cubicBezTo>
                  <a:lnTo>
                    <a:pt x="5696" y="4736"/>
                  </a:lnTo>
                  <a:cubicBezTo>
                    <a:pt x="5732" y="5016"/>
                    <a:pt x="5969" y="5234"/>
                    <a:pt x="6258" y="5234"/>
                  </a:cubicBezTo>
                  <a:cubicBezTo>
                    <a:pt x="6571" y="5234"/>
                    <a:pt x="6827" y="4979"/>
                    <a:pt x="6827" y="4665"/>
                  </a:cubicBezTo>
                  <a:cubicBezTo>
                    <a:pt x="6827" y="4351"/>
                    <a:pt x="6571" y="4096"/>
                    <a:pt x="6258" y="4096"/>
                  </a:cubicBezTo>
                  <a:cubicBezTo>
                    <a:pt x="6006" y="4096"/>
                    <a:pt x="5794" y="4262"/>
                    <a:pt x="5719" y="4490"/>
                  </a:cubicBezTo>
                  <a:lnTo>
                    <a:pt x="4658" y="3911"/>
                  </a:lnTo>
                  <a:cubicBezTo>
                    <a:pt x="4622" y="3631"/>
                    <a:pt x="4385" y="3413"/>
                    <a:pt x="4096" y="3413"/>
                  </a:cubicBezTo>
                  <a:cubicBezTo>
                    <a:pt x="3802" y="3413"/>
                    <a:pt x="3563" y="3638"/>
                    <a:pt x="3533" y="3924"/>
                  </a:cubicBezTo>
                  <a:lnTo>
                    <a:pt x="2348" y="4911"/>
                  </a:lnTo>
                  <a:cubicBezTo>
                    <a:pt x="2265" y="4701"/>
                    <a:pt x="2060" y="4551"/>
                    <a:pt x="1820" y="4551"/>
                  </a:cubicBezTo>
                  <a:cubicBezTo>
                    <a:pt x="1546" y="4551"/>
                    <a:pt x="1316" y="4747"/>
                    <a:pt x="1263" y="5006"/>
                  </a:cubicBezTo>
                  <a:lnTo>
                    <a:pt x="455" y="5006"/>
                  </a:lnTo>
                  <a:lnTo>
                    <a:pt x="455" y="4551"/>
                  </a:lnTo>
                  <a:lnTo>
                    <a:pt x="569" y="4551"/>
                  </a:lnTo>
                  <a:cubicBezTo>
                    <a:pt x="632" y="4551"/>
                    <a:pt x="683" y="4500"/>
                    <a:pt x="683" y="4437"/>
                  </a:cubicBezTo>
                  <a:cubicBezTo>
                    <a:pt x="683" y="4374"/>
                    <a:pt x="632" y="4324"/>
                    <a:pt x="569" y="4324"/>
                  </a:cubicBezTo>
                  <a:lnTo>
                    <a:pt x="455" y="4324"/>
                  </a:lnTo>
                  <a:lnTo>
                    <a:pt x="455" y="3982"/>
                  </a:lnTo>
                  <a:lnTo>
                    <a:pt x="569" y="3982"/>
                  </a:lnTo>
                  <a:cubicBezTo>
                    <a:pt x="632" y="3982"/>
                    <a:pt x="683" y="3931"/>
                    <a:pt x="683" y="3868"/>
                  </a:cubicBezTo>
                  <a:cubicBezTo>
                    <a:pt x="683" y="3806"/>
                    <a:pt x="632" y="3755"/>
                    <a:pt x="569" y="3755"/>
                  </a:cubicBezTo>
                  <a:lnTo>
                    <a:pt x="480" y="3755"/>
                  </a:lnTo>
                  <a:lnTo>
                    <a:pt x="1407" y="2416"/>
                  </a:lnTo>
                  <a:cubicBezTo>
                    <a:pt x="1494" y="2470"/>
                    <a:pt x="1596" y="2503"/>
                    <a:pt x="1707" y="2503"/>
                  </a:cubicBezTo>
                  <a:cubicBezTo>
                    <a:pt x="1888" y="2503"/>
                    <a:pt x="2048" y="2416"/>
                    <a:pt x="2152" y="2284"/>
                  </a:cubicBezTo>
                  <a:lnTo>
                    <a:pt x="2752" y="2584"/>
                  </a:lnTo>
                  <a:cubicBezTo>
                    <a:pt x="2740" y="2631"/>
                    <a:pt x="2731" y="2680"/>
                    <a:pt x="2731" y="2731"/>
                  </a:cubicBezTo>
                  <a:cubicBezTo>
                    <a:pt x="2731" y="3044"/>
                    <a:pt x="2986" y="3300"/>
                    <a:pt x="3300" y="3300"/>
                  </a:cubicBezTo>
                  <a:cubicBezTo>
                    <a:pt x="3613" y="3300"/>
                    <a:pt x="3868" y="3044"/>
                    <a:pt x="3868" y="2731"/>
                  </a:cubicBezTo>
                  <a:cubicBezTo>
                    <a:pt x="3868" y="2608"/>
                    <a:pt x="3829" y="2496"/>
                    <a:pt x="3763" y="2403"/>
                  </a:cubicBezTo>
                  <a:lnTo>
                    <a:pt x="4488" y="1055"/>
                  </a:lnTo>
                  <a:cubicBezTo>
                    <a:pt x="4574" y="1107"/>
                    <a:pt x="4672" y="1138"/>
                    <a:pt x="4779" y="1138"/>
                  </a:cubicBezTo>
                  <a:cubicBezTo>
                    <a:pt x="4891" y="1138"/>
                    <a:pt x="4995" y="1104"/>
                    <a:pt x="5083" y="1048"/>
                  </a:cubicBezTo>
                  <a:lnTo>
                    <a:pt x="5827" y="2004"/>
                  </a:lnTo>
                  <a:cubicBezTo>
                    <a:pt x="5829" y="2007"/>
                    <a:pt x="5833" y="2009"/>
                    <a:pt x="5836" y="2011"/>
                  </a:cubicBezTo>
                  <a:cubicBezTo>
                    <a:pt x="5745" y="2112"/>
                    <a:pt x="5689" y="2244"/>
                    <a:pt x="5689" y="2389"/>
                  </a:cubicBezTo>
                  <a:cubicBezTo>
                    <a:pt x="5689" y="2703"/>
                    <a:pt x="5944" y="2958"/>
                    <a:pt x="6258" y="2958"/>
                  </a:cubicBezTo>
                  <a:cubicBezTo>
                    <a:pt x="6571" y="2958"/>
                    <a:pt x="6827" y="2703"/>
                    <a:pt x="6827" y="2389"/>
                  </a:cubicBezTo>
                  <a:cubicBezTo>
                    <a:pt x="6827" y="2076"/>
                    <a:pt x="6571" y="1820"/>
                    <a:pt x="6258" y="1820"/>
                  </a:cubicBezTo>
                  <a:cubicBezTo>
                    <a:pt x="6170" y="1820"/>
                    <a:pt x="6087" y="1842"/>
                    <a:pt x="6013" y="1878"/>
                  </a:cubicBezTo>
                  <a:cubicBezTo>
                    <a:pt x="6010" y="1874"/>
                    <a:pt x="6010" y="1869"/>
                    <a:pt x="6006" y="1864"/>
                  </a:cubicBezTo>
                  <a:lnTo>
                    <a:pt x="5248" y="890"/>
                  </a:lnTo>
                  <a:cubicBezTo>
                    <a:pt x="5311" y="798"/>
                    <a:pt x="5348" y="688"/>
                    <a:pt x="5348" y="569"/>
                  </a:cubicBezTo>
                  <a:cubicBezTo>
                    <a:pt x="5348" y="255"/>
                    <a:pt x="5092" y="0"/>
                    <a:pt x="4779" y="0"/>
                  </a:cubicBezTo>
                  <a:cubicBezTo>
                    <a:pt x="4465" y="0"/>
                    <a:pt x="4210" y="255"/>
                    <a:pt x="4210" y="569"/>
                  </a:cubicBezTo>
                  <a:cubicBezTo>
                    <a:pt x="4210" y="691"/>
                    <a:pt x="4249" y="804"/>
                    <a:pt x="4315" y="897"/>
                  </a:cubicBezTo>
                  <a:lnTo>
                    <a:pt x="3590" y="2244"/>
                  </a:lnTo>
                  <a:cubicBezTo>
                    <a:pt x="3505" y="2193"/>
                    <a:pt x="3406" y="2162"/>
                    <a:pt x="3300" y="2162"/>
                  </a:cubicBezTo>
                  <a:cubicBezTo>
                    <a:pt x="3118" y="2162"/>
                    <a:pt x="2959" y="2248"/>
                    <a:pt x="2854" y="2381"/>
                  </a:cubicBezTo>
                  <a:lnTo>
                    <a:pt x="2254" y="2081"/>
                  </a:lnTo>
                  <a:cubicBezTo>
                    <a:pt x="2267" y="2034"/>
                    <a:pt x="2276" y="1985"/>
                    <a:pt x="2276" y="1934"/>
                  </a:cubicBezTo>
                  <a:cubicBezTo>
                    <a:pt x="2276" y="1621"/>
                    <a:pt x="2020" y="1365"/>
                    <a:pt x="1707" y="1365"/>
                  </a:cubicBezTo>
                  <a:cubicBezTo>
                    <a:pt x="1393" y="1365"/>
                    <a:pt x="1138" y="1621"/>
                    <a:pt x="1138" y="1934"/>
                  </a:cubicBezTo>
                  <a:cubicBezTo>
                    <a:pt x="1138" y="2054"/>
                    <a:pt x="1176" y="2166"/>
                    <a:pt x="1239" y="2257"/>
                  </a:cubicBezTo>
                  <a:lnTo>
                    <a:pt x="593" y="3191"/>
                  </a:lnTo>
                  <a:cubicBezTo>
                    <a:pt x="585" y="3189"/>
                    <a:pt x="578" y="3186"/>
                    <a:pt x="569" y="3186"/>
                  </a:cubicBezTo>
                  <a:lnTo>
                    <a:pt x="455" y="3186"/>
                  </a:lnTo>
                  <a:lnTo>
                    <a:pt x="455" y="2844"/>
                  </a:lnTo>
                  <a:lnTo>
                    <a:pt x="569" y="2844"/>
                  </a:lnTo>
                  <a:cubicBezTo>
                    <a:pt x="632" y="2844"/>
                    <a:pt x="683" y="2794"/>
                    <a:pt x="683" y="2731"/>
                  </a:cubicBezTo>
                  <a:cubicBezTo>
                    <a:pt x="683" y="2668"/>
                    <a:pt x="632" y="2617"/>
                    <a:pt x="569" y="2617"/>
                  </a:cubicBezTo>
                  <a:lnTo>
                    <a:pt x="455" y="2617"/>
                  </a:lnTo>
                  <a:lnTo>
                    <a:pt x="455" y="2276"/>
                  </a:lnTo>
                  <a:lnTo>
                    <a:pt x="569" y="2276"/>
                  </a:lnTo>
                  <a:cubicBezTo>
                    <a:pt x="632" y="2276"/>
                    <a:pt x="683" y="2225"/>
                    <a:pt x="683" y="2162"/>
                  </a:cubicBezTo>
                  <a:cubicBezTo>
                    <a:pt x="683" y="2099"/>
                    <a:pt x="632" y="2048"/>
                    <a:pt x="569" y="2048"/>
                  </a:cubicBezTo>
                  <a:lnTo>
                    <a:pt x="455" y="2048"/>
                  </a:lnTo>
                  <a:lnTo>
                    <a:pt x="455" y="1707"/>
                  </a:lnTo>
                  <a:lnTo>
                    <a:pt x="569" y="1707"/>
                  </a:lnTo>
                  <a:cubicBezTo>
                    <a:pt x="632" y="1707"/>
                    <a:pt x="683" y="1656"/>
                    <a:pt x="683" y="1593"/>
                  </a:cubicBezTo>
                  <a:cubicBezTo>
                    <a:pt x="683" y="1530"/>
                    <a:pt x="632" y="1479"/>
                    <a:pt x="569" y="1479"/>
                  </a:cubicBezTo>
                  <a:lnTo>
                    <a:pt x="455" y="1479"/>
                  </a:lnTo>
                  <a:lnTo>
                    <a:pt x="455" y="1138"/>
                  </a:lnTo>
                  <a:lnTo>
                    <a:pt x="569" y="1138"/>
                  </a:lnTo>
                  <a:cubicBezTo>
                    <a:pt x="632" y="1138"/>
                    <a:pt x="683" y="1087"/>
                    <a:pt x="683" y="1024"/>
                  </a:cubicBezTo>
                  <a:cubicBezTo>
                    <a:pt x="683" y="961"/>
                    <a:pt x="632" y="910"/>
                    <a:pt x="569" y="910"/>
                  </a:cubicBezTo>
                  <a:lnTo>
                    <a:pt x="455" y="910"/>
                  </a:lnTo>
                  <a:lnTo>
                    <a:pt x="455" y="569"/>
                  </a:lnTo>
                  <a:lnTo>
                    <a:pt x="569" y="569"/>
                  </a:lnTo>
                  <a:cubicBezTo>
                    <a:pt x="632" y="569"/>
                    <a:pt x="683" y="518"/>
                    <a:pt x="683" y="455"/>
                  </a:cubicBezTo>
                  <a:cubicBezTo>
                    <a:pt x="683" y="392"/>
                    <a:pt x="632" y="341"/>
                    <a:pt x="569" y="341"/>
                  </a:cubicBezTo>
                  <a:lnTo>
                    <a:pt x="455" y="341"/>
                  </a:lnTo>
                  <a:lnTo>
                    <a:pt x="455" y="114"/>
                  </a:lnTo>
                  <a:cubicBezTo>
                    <a:pt x="455" y="51"/>
                    <a:pt x="404" y="0"/>
                    <a:pt x="341" y="0"/>
                  </a:cubicBezTo>
                  <a:cubicBezTo>
                    <a:pt x="278" y="0"/>
                    <a:pt x="228" y="51"/>
                    <a:pt x="228" y="114"/>
                  </a:cubicBezTo>
                  <a:lnTo>
                    <a:pt x="228" y="341"/>
                  </a:lnTo>
                  <a:lnTo>
                    <a:pt x="114" y="341"/>
                  </a:lnTo>
                  <a:cubicBezTo>
                    <a:pt x="51" y="341"/>
                    <a:pt x="0" y="392"/>
                    <a:pt x="0" y="455"/>
                  </a:cubicBezTo>
                  <a:cubicBezTo>
                    <a:pt x="0" y="518"/>
                    <a:pt x="51" y="569"/>
                    <a:pt x="114" y="569"/>
                  </a:cubicBezTo>
                  <a:lnTo>
                    <a:pt x="228" y="569"/>
                  </a:lnTo>
                  <a:lnTo>
                    <a:pt x="228" y="910"/>
                  </a:lnTo>
                  <a:lnTo>
                    <a:pt x="114" y="910"/>
                  </a:lnTo>
                  <a:cubicBezTo>
                    <a:pt x="51" y="910"/>
                    <a:pt x="0" y="961"/>
                    <a:pt x="0" y="1024"/>
                  </a:cubicBezTo>
                  <a:cubicBezTo>
                    <a:pt x="0" y="1087"/>
                    <a:pt x="51" y="1138"/>
                    <a:pt x="114" y="1138"/>
                  </a:cubicBezTo>
                  <a:lnTo>
                    <a:pt x="228" y="1138"/>
                  </a:lnTo>
                  <a:lnTo>
                    <a:pt x="228" y="1479"/>
                  </a:lnTo>
                  <a:lnTo>
                    <a:pt x="114" y="1479"/>
                  </a:lnTo>
                  <a:cubicBezTo>
                    <a:pt x="51" y="1479"/>
                    <a:pt x="0" y="1530"/>
                    <a:pt x="0" y="1593"/>
                  </a:cubicBezTo>
                  <a:cubicBezTo>
                    <a:pt x="0" y="1656"/>
                    <a:pt x="51" y="1707"/>
                    <a:pt x="114" y="1707"/>
                  </a:cubicBezTo>
                  <a:lnTo>
                    <a:pt x="228" y="1707"/>
                  </a:lnTo>
                  <a:lnTo>
                    <a:pt x="228" y="2048"/>
                  </a:lnTo>
                  <a:lnTo>
                    <a:pt x="114" y="2048"/>
                  </a:lnTo>
                  <a:cubicBezTo>
                    <a:pt x="51" y="2048"/>
                    <a:pt x="0" y="2099"/>
                    <a:pt x="0" y="2162"/>
                  </a:cubicBezTo>
                  <a:cubicBezTo>
                    <a:pt x="0" y="2225"/>
                    <a:pt x="51" y="2276"/>
                    <a:pt x="114" y="2276"/>
                  </a:cubicBezTo>
                  <a:lnTo>
                    <a:pt x="228" y="2276"/>
                  </a:lnTo>
                  <a:lnTo>
                    <a:pt x="228" y="2617"/>
                  </a:lnTo>
                  <a:lnTo>
                    <a:pt x="114" y="2617"/>
                  </a:lnTo>
                  <a:cubicBezTo>
                    <a:pt x="51" y="2617"/>
                    <a:pt x="0" y="2668"/>
                    <a:pt x="0" y="2731"/>
                  </a:cubicBezTo>
                  <a:cubicBezTo>
                    <a:pt x="0" y="2794"/>
                    <a:pt x="51" y="2844"/>
                    <a:pt x="114" y="2844"/>
                  </a:cubicBezTo>
                  <a:lnTo>
                    <a:pt x="228" y="2844"/>
                  </a:lnTo>
                  <a:lnTo>
                    <a:pt x="228" y="3186"/>
                  </a:lnTo>
                  <a:lnTo>
                    <a:pt x="114" y="3186"/>
                  </a:lnTo>
                  <a:cubicBezTo>
                    <a:pt x="51" y="3186"/>
                    <a:pt x="0" y="3237"/>
                    <a:pt x="0" y="3300"/>
                  </a:cubicBezTo>
                  <a:cubicBezTo>
                    <a:pt x="0" y="3362"/>
                    <a:pt x="51" y="3413"/>
                    <a:pt x="114" y="3413"/>
                  </a:cubicBezTo>
                  <a:lnTo>
                    <a:pt x="228" y="3413"/>
                  </a:lnTo>
                  <a:lnTo>
                    <a:pt x="228" y="3755"/>
                  </a:lnTo>
                  <a:lnTo>
                    <a:pt x="114" y="3755"/>
                  </a:lnTo>
                  <a:cubicBezTo>
                    <a:pt x="51" y="3755"/>
                    <a:pt x="0" y="3806"/>
                    <a:pt x="0" y="3868"/>
                  </a:cubicBezTo>
                  <a:cubicBezTo>
                    <a:pt x="0" y="3931"/>
                    <a:pt x="51" y="3982"/>
                    <a:pt x="114" y="3982"/>
                  </a:cubicBezTo>
                  <a:lnTo>
                    <a:pt x="228" y="3982"/>
                  </a:lnTo>
                  <a:lnTo>
                    <a:pt x="228" y="4324"/>
                  </a:lnTo>
                  <a:lnTo>
                    <a:pt x="114" y="4324"/>
                  </a:lnTo>
                  <a:cubicBezTo>
                    <a:pt x="51" y="4324"/>
                    <a:pt x="0" y="4374"/>
                    <a:pt x="0" y="4437"/>
                  </a:cubicBezTo>
                  <a:cubicBezTo>
                    <a:pt x="0" y="4500"/>
                    <a:pt x="51" y="4551"/>
                    <a:pt x="114" y="4551"/>
                  </a:cubicBezTo>
                  <a:lnTo>
                    <a:pt x="228" y="4551"/>
                  </a:lnTo>
                  <a:lnTo>
                    <a:pt x="228" y="4892"/>
                  </a:lnTo>
                  <a:lnTo>
                    <a:pt x="114" y="4892"/>
                  </a:lnTo>
                  <a:cubicBezTo>
                    <a:pt x="51" y="4892"/>
                    <a:pt x="0" y="4943"/>
                    <a:pt x="0" y="5006"/>
                  </a:cubicBezTo>
                  <a:cubicBezTo>
                    <a:pt x="0" y="5069"/>
                    <a:pt x="51" y="5120"/>
                    <a:pt x="114" y="5120"/>
                  </a:cubicBezTo>
                  <a:lnTo>
                    <a:pt x="228" y="5120"/>
                  </a:lnTo>
                  <a:lnTo>
                    <a:pt x="228" y="5461"/>
                  </a:lnTo>
                  <a:lnTo>
                    <a:pt x="114" y="5461"/>
                  </a:lnTo>
                  <a:cubicBezTo>
                    <a:pt x="51" y="5461"/>
                    <a:pt x="0" y="5512"/>
                    <a:pt x="0" y="5575"/>
                  </a:cubicBezTo>
                  <a:cubicBezTo>
                    <a:pt x="0" y="5638"/>
                    <a:pt x="51" y="5689"/>
                    <a:pt x="114" y="5689"/>
                  </a:cubicBezTo>
                  <a:lnTo>
                    <a:pt x="228" y="5689"/>
                  </a:lnTo>
                  <a:lnTo>
                    <a:pt x="228" y="6030"/>
                  </a:lnTo>
                  <a:lnTo>
                    <a:pt x="114" y="6030"/>
                  </a:lnTo>
                  <a:cubicBezTo>
                    <a:pt x="51" y="6030"/>
                    <a:pt x="0" y="6081"/>
                    <a:pt x="0" y="6144"/>
                  </a:cubicBezTo>
                  <a:cubicBezTo>
                    <a:pt x="0" y="6207"/>
                    <a:pt x="51" y="6258"/>
                    <a:pt x="114" y="6258"/>
                  </a:cubicBezTo>
                  <a:lnTo>
                    <a:pt x="228" y="6258"/>
                  </a:lnTo>
                  <a:lnTo>
                    <a:pt x="228" y="6485"/>
                  </a:lnTo>
                  <a:cubicBezTo>
                    <a:pt x="228" y="6548"/>
                    <a:pt x="278" y="6599"/>
                    <a:pt x="341" y="6599"/>
                  </a:cubicBezTo>
                  <a:lnTo>
                    <a:pt x="683" y="6599"/>
                  </a:lnTo>
                  <a:lnTo>
                    <a:pt x="683" y="6713"/>
                  </a:lnTo>
                  <a:cubicBezTo>
                    <a:pt x="683" y="6776"/>
                    <a:pt x="734" y="6827"/>
                    <a:pt x="796" y="6827"/>
                  </a:cubicBezTo>
                  <a:cubicBezTo>
                    <a:pt x="859" y="6827"/>
                    <a:pt x="910" y="6776"/>
                    <a:pt x="910" y="6713"/>
                  </a:cubicBezTo>
                  <a:lnTo>
                    <a:pt x="910" y="6599"/>
                  </a:lnTo>
                  <a:lnTo>
                    <a:pt x="1252" y="6599"/>
                  </a:lnTo>
                  <a:lnTo>
                    <a:pt x="1252" y="6713"/>
                  </a:lnTo>
                  <a:cubicBezTo>
                    <a:pt x="1252" y="6776"/>
                    <a:pt x="1302" y="6827"/>
                    <a:pt x="1365" y="6827"/>
                  </a:cubicBezTo>
                  <a:cubicBezTo>
                    <a:pt x="1428" y="6827"/>
                    <a:pt x="1479" y="6776"/>
                    <a:pt x="1479" y="6713"/>
                  </a:cubicBezTo>
                  <a:lnTo>
                    <a:pt x="1479" y="6599"/>
                  </a:lnTo>
                  <a:lnTo>
                    <a:pt x="1820" y="6599"/>
                  </a:lnTo>
                  <a:lnTo>
                    <a:pt x="1820" y="6713"/>
                  </a:lnTo>
                  <a:cubicBezTo>
                    <a:pt x="1820" y="6776"/>
                    <a:pt x="1871" y="6827"/>
                    <a:pt x="1934" y="6827"/>
                  </a:cubicBezTo>
                  <a:cubicBezTo>
                    <a:pt x="1997" y="6827"/>
                    <a:pt x="2048" y="6776"/>
                    <a:pt x="2048" y="6713"/>
                  </a:cubicBezTo>
                  <a:lnTo>
                    <a:pt x="2048" y="6599"/>
                  </a:lnTo>
                  <a:lnTo>
                    <a:pt x="2389" y="6599"/>
                  </a:lnTo>
                  <a:lnTo>
                    <a:pt x="2389" y="6713"/>
                  </a:lnTo>
                  <a:cubicBezTo>
                    <a:pt x="2389" y="6776"/>
                    <a:pt x="2440" y="6827"/>
                    <a:pt x="2503" y="6827"/>
                  </a:cubicBezTo>
                  <a:cubicBezTo>
                    <a:pt x="2566" y="6827"/>
                    <a:pt x="2617" y="6776"/>
                    <a:pt x="2617" y="6713"/>
                  </a:cubicBezTo>
                  <a:lnTo>
                    <a:pt x="2617" y="6599"/>
                  </a:lnTo>
                  <a:lnTo>
                    <a:pt x="2958" y="6599"/>
                  </a:lnTo>
                  <a:lnTo>
                    <a:pt x="2958" y="6713"/>
                  </a:lnTo>
                  <a:cubicBezTo>
                    <a:pt x="2958" y="6776"/>
                    <a:pt x="3009" y="6827"/>
                    <a:pt x="3072" y="6827"/>
                  </a:cubicBezTo>
                  <a:cubicBezTo>
                    <a:pt x="3135" y="6827"/>
                    <a:pt x="3186" y="6776"/>
                    <a:pt x="3186" y="6713"/>
                  </a:cubicBezTo>
                  <a:lnTo>
                    <a:pt x="3186" y="6599"/>
                  </a:lnTo>
                  <a:lnTo>
                    <a:pt x="3527" y="6599"/>
                  </a:lnTo>
                  <a:lnTo>
                    <a:pt x="3527" y="6713"/>
                  </a:lnTo>
                  <a:cubicBezTo>
                    <a:pt x="3527" y="6776"/>
                    <a:pt x="3578" y="6827"/>
                    <a:pt x="3641" y="6827"/>
                  </a:cubicBezTo>
                  <a:cubicBezTo>
                    <a:pt x="3704" y="6827"/>
                    <a:pt x="3755" y="6776"/>
                    <a:pt x="3755" y="6713"/>
                  </a:cubicBezTo>
                  <a:lnTo>
                    <a:pt x="3755" y="6599"/>
                  </a:lnTo>
                  <a:lnTo>
                    <a:pt x="4096" y="6599"/>
                  </a:lnTo>
                  <a:lnTo>
                    <a:pt x="4096" y="6713"/>
                  </a:lnTo>
                  <a:cubicBezTo>
                    <a:pt x="4096" y="6776"/>
                    <a:pt x="4147" y="6827"/>
                    <a:pt x="4210" y="6827"/>
                  </a:cubicBezTo>
                  <a:cubicBezTo>
                    <a:pt x="4273" y="6827"/>
                    <a:pt x="4323" y="6776"/>
                    <a:pt x="4323" y="6713"/>
                  </a:cubicBezTo>
                  <a:lnTo>
                    <a:pt x="4323" y="6599"/>
                  </a:lnTo>
                  <a:lnTo>
                    <a:pt x="4665" y="6599"/>
                  </a:lnTo>
                  <a:lnTo>
                    <a:pt x="4665" y="6713"/>
                  </a:lnTo>
                  <a:cubicBezTo>
                    <a:pt x="4665" y="6776"/>
                    <a:pt x="4716" y="6827"/>
                    <a:pt x="4779" y="6827"/>
                  </a:cubicBezTo>
                  <a:cubicBezTo>
                    <a:pt x="4842" y="6827"/>
                    <a:pt x="4892" y="6776"/>
                    <a:pt x="4892" y="6713"/>
                  </a:cubicBezTo>
                  <a:lnTo>
                    <a:pt x="4892" y="6599"/>
                  </a:lnTo>
                  <a:lnTo>
                    <a:pt x="5234" y="6599"/>
                  </a:lnTo>
                  <a:lnTo>
                    <a:pt x="5234" y="6713"/>
                  </a:lnTo>
                  <a:cubicBezTo>
                    <a:pt x="5234" y="6776"/>
                    <a:pt x="5285" y="6827"/>
                    <a:pt x="5347" y="6827"/>
                  </a:cubicBezTo>
                  <a:cubicBezTo>
                    <a:pt x="5410" y="6827"/>
                    <a:pt x="5461" y="6776"/>
                    <a:pt x="5461" y="6713"/>
                  </a:cubicBezTo>
                  <a:lnTo>
                    <a:pt x="5461" y="6599"/>
                  </a:lnTo>
                  <a:lnTo>
                    <a:pt x="5803" y="6599"/>
                  </a:lnTo>
                  <a:lnTo>
                    <a:pt x="5803" y="6713"/>
                  </a:lnTo>
                  <a:cubicBezTo>
                    <a:pt x="5803" y="6776"/>
                    <a:pt x="5853" y="6827"/>
                    <a:pt x="5916" y="6827"/>
                  </a:cubicBezTo>
                  <a:cubicBezTo>
                    <a:pt x="5979" y="6827"/>
                    <a:pt x="6030" y="6776"/>
                    <a:pt x="6030" y="6713"/>
                  </a:cubicBezTo>
                  <a:lnTo>
                    <a:pt x="6030" y="6599"/>
                  </a:lnTo>
                  <a:lnTo>
                    <a:pt x="6371" y="6599"/>
                  </a:lnTo>
                  <a:lnTo>
                    <a:pt x="6371" y="6713"/>
                  </a:lnTo>
                  <a:cubicBezTo>
                    <a:pt x="6371" y="6776"/>
                    <a:pt x="6422" y="6827"/>
                    <a:pt x="6485" y="6827"/>
                  </a:cubicBezTo>
                  <a:cubicBezTo>
                    <a:pt x="6548" y="6827"/>
                    <a:pt x="6599" y="6776"/>
                    <a:pt x="6599" y="6713"/>
                  </a:cubicBezTo>
                  <a:lnTo>
                    <a:pt x="6599" y="6599"/>
                  </a:lnTo>
                  <a:lnTo>
                    <a:pt x="6713" y="6599"/>
                  </a:lnTo>
                  <a:cubicBezTo>
                    <a:pt x="6776" y="6599"/>
                    <a:pt x="6827" y="6548"/>
                    <a:pt x="6827" y="6485"/>
                  </a:cubicBezTo>
                  <a:cubicBezTo>
                    <a:pt x="6827" y="6422"/>
                    <a:pt x="6776" y="6372"/>
                    <a:pt x="6713" y="6372"/>
                  </a:cubicBezTo>
                  <a:lnTo>
                    <a:pt x="6599" y="6372"/>
                  </a:lnTo>
                  <a:lnTo>
                    <a:pt x="6599" y="6258"/>
                  </a:lnTo>
                  <a:cubicBezTo>
                    <a:pt x="6599" y="6195"/>
                    <a:pt x="6548" y="6144"/>
                    <a:pt x="6485" y="6144"/>
                  </a:cubicBezTo>
                  <a:cubicBezTo>
                    <a:pt x="6422" y="6144"/>
                    <a:pt x="6371" y="6195"/>
                    <a:pt x="6371" y="6258"/>
                  </a:cubicBezTo>
                  <a:lnTo>
                    <a:pt x="6371" y="6372"/>
                  </a:lnTo>
                  <a:lnTo>
                    <a:pt x="6030" y="6372"/>
                  </a:lnTo>
                  <a:lnTo>
                    <a:pt x="6030" y="6258"/>
                  </a:lnTo>
                  <a:cubicBezTo>
                    <a:pt x="6030" y="6195"/>
                    <a:pt x="5979" y="6144"/>
                    <a:pt x="5916" y="6144"/>
                  </a:cubicBezTo>
                  <a:cubicBezTo>
                    <a:pt x="5853" y="6144"/>
                    <a:pt x="5803" y="6195"/>
                    <a:pt x="5803" y="6258"/>
                  </a:cubicBezTo>
                  <a:lnTo>
                    <a:pt x="5803" y="6372"/>
                  </a:lnTo>
                  <a:lnTo>
                    <a:pt x="5461" y="6372"/>
                  </a:lnTo>
                  <a:lnTo>
                    <a:pt x="5461" y="6258"/>
                  </a:lnTo>
                  <a:cubicBezTo>
                    <a:pt x="5461" y="6195"/>
                    <a:pt x="5410" y="6144"/>
                    <a:pt x="5347" y="6144"/>
                  </a:cubicBezTo>
                  <a:cubicBezTo>
                    <a:pt x="5285" y="6144"/>
                    <a:pt x="5234" y="6195"/>
                    <a:pt x="5234" y="6258"/>
                  </a:cubicBezTo>
                  <a:lnTo>
                    <a:pt x="5234" y="6372"/>
                  </a:lnTo>
                  <a:lnTo>
                    <a:pt x="4892" y="6372"/>
                  </a:lnTo>
                  <a:lnTo>
                    <a:pt x="4892" y="6258"/>
                  </a:lnTo>
                  <a:cubicBezTo>
                    <a:pt x="4892" y="6195"/>
                    <a:pt x="4842" y="6144"/>
                    <a:pt x="4779" y="6144"/>
                  </a:cubicBezTo>
                  <a:cubicBezTo>
                    <a:pt x="4716" y="6144"/>
                    <a:pt x="4665" y="6195"/>
                    <a:pt x="4665" y="6258"/>
                  </a:cubicBezTo>
                  <a:lnTo>
                    <a:pt x="4665" y="6372"/>
                  </a:lnTo>
                  <a:lnTo>
                    <a:pt x="4323" y="6372"/>
                  </a:lnTo>
                  <a:lnTo>
                    <a:pt x="4323" y="6258"/>
                  </a:lnTo>
                  <a:cubicBezTo>
                    <a:pt x="4323" y="6195"/>
                    <a:pt x="4273" y="6144"/>
                    <a:pt x="4210" y="6144"/>
                  </a:cubicBezTo>
                  <a:cubicBezTo>
                    <a:pt x="4147" y="6144"/>
                    <a:pt x="4096" y="6195"/>
                    <a:pt x="4096" y="6258"/>
                  </a:cubicBezTo>
                  <a:lnTo>
                    <a:pt x="4096" y="6372"/>
                  </a:lnTo>
                  <a:lnTo>
                    <a:pt x="3755" y="6372"/>
                  </a:lnTo>
                  <a:lnTo>
                    <a:pt x="3755" y="6258"/>
                  </a:lnTo>
                  <a:cubicBezTo>
                    <a:pt x="3755" y="6195"/>
                    <a:pt x="3704" y="6144"/>
                    <a:pt x="3641" y="6144"/>
                  </a:cubicBezTo>
                  <a:cubicBezTo>
                    <a:pt x="3578" y="6144"/>
                    <a:pt x="3527" y="6195"/>
                    <a:pt x="3527" y="6258"/>
                  </a:cubicBezTo>
                  <a:lnTo>
                    <a:pt x="3527" y="6372"/>
                  </a:lnTo>
                  <a:lnTo>
                    <a:pt x="3186" y="6372"/>
                  </a:lnTo>
                  <a:lnTo>
                    <a:pt x="3186" y="6258"/>
                  </a:lnTo>
                  <a:cubicBezTo>
                    <a:pt x="3186" y="6195"/>
                    <a:pt x="3135" y="6144"/>
                    <a:pt x="3072" y="6144"/>
                  </a:cubicBezTo>
                  <a:cubicBezTo>
                    <a:pt x="3009" y="6144"/>
                    <a:pt x="2958" y="6195"/>
                    <a:pt x="2958" y="6258"/>
                  </a:cubicBezTo>
                  <a:lnTo>
                    <a:pt x="2958" y="6372"/>
                  </a:lnTo>
                  <a:lnTo>
                    <a:pt x="2617" y="6372"/>
                  </a:lnTo>
                  <a:lnTo>
                    <a:pt x="2617" y="6258"/>
                  </a:lnTo>
                  <a:cubicBezTo>
                    <a:pt x="2617" y="6195"/>
                    <a:pt x="2566" y="6144"/>
                    <a:pt x="2503" y="6144"/>
                  </a:cubicBezTo>
                  <a:cubicBezTo>
                    <a:pt x="2440" y="6144"/>
                    <a:pt x="2389" y="6195"/>
                    <a:pt x="2389" y="6258"/>
                  </a:cubicBezTo>
                  <a:lnTo>
                    <a:pt x="2389" y="6372"/>
                  </a:lnTo>
                  <a:lnTo>
                    <a:pt x="2048" y="6372"/>
                  </a:lnTo>
                  <a:lnTo>
                    <a:pt x="2048" y="6258"/>
                  </a:lnTo>
                  <a:cubicBezTo>
                    <a:pt x="2048" y="6195"/>
                    <a:pt x="1997" y="6144"/>
                    <a:pt x="1934" y="6144"/>
                  </a:cubicBezTo>
                  <a:cubicBezTo>
                    <a:pt x="1871" y="6144"/>
                    <a:pt x="1820" y="6195"/>
                    <a:pt x="1820" y="6258"/>
                  </a:cubicBezTo>
                  <a:lnTo>
                    <a:pt x="1820" y="6372"/>
                  </a:lnTo>
                  <a:lnTo>
                    <a:pt x="1479" y="6372"/>
                  </a:lnTo>
                  <a:lnTo>
                    <a:pt x="1479" y="6258"/>
                  </a:lnTo>
                  <a:cubicBezTo>
                    <a:pt x="1479" y="6195"/>
                    <a:pt x="1428" y="6144"/>
                    <a:pt x="1365" y="6144"/>
                  </a:cubicBezTo>
                  <a:cubicBezTo>
                    <a:pt x="1302" y="6144"/>
                    <a:pt x="1252" y="6195"/>
                    <a:pt x="1252" y="6258"/>
                  </a:cubicBezTo>
                  <a:lnTo>
                    <a:pt x="1252" y="6372"/>
                  </a:lnTo>
                  <a:lnTo>
                    <a:pt x="910" y="6372"/>
                  </a:lnTo>
                  <a:lnTo>
                    <a:pt x="910" y="6258"/>
                  </a:lnTo>
                  <a:cubicBezTo>
                    <a:pt x="910" y="6195"/>
                    <a:pt x="859" y="6144"/>
                    <a:pt x="796" y="6144"/>
                  </a:cubicBezTo>
                  <a:cubicBezTo>
                    <a:pt x="734" y="6144"/>
                    <a:pt x="683" y="6195"/>
                    <a:pt x="683" y="6258"/>
                  </a:cubicBezTo>
                  <a:lnTo>
                    <a:pt x="683" y="6372"/>
                  </a:lnTo>
                  <a:lnTo>
                    <a:pt x="455" y="6372"/>
                  </a:lnTo>
                  <a:lnTo>
                    <a:pt x="455" y="5234"/>
                  </a:lnTo>
                  <a:lnTo>
                    <a:pt x="1263" y="52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14" name="iṥḻîḍê"/>
            <p:cNvSpPr/>
            <p:nvPr/>
          </p:nvSpPr>
          <p:spPr>
            <a:xfrm rot="16200000">
              <a:off x="4515692" y="3620835"/>
              <a:ext cx="1396065" cy="946505"/>
            </a:xfrm>
            <a:custGeom>
              <a:avLst/>
              <a:gdLst>
                <a:gd name="connsiteX0" fmla="*/ 648072 w 1911772"/>
                <a:gd name="connsiteY0" fmla="*/ 0 h 1296144"/>
                <a:gd name="connsiteX1" fmla="*/ 1296144 w 1911772"/>
                <a:gd name="connsiteY1" fmla="*/ 648072 h 1296144"/>
                <a:gd name="connsiteX2" fmla="*/ 1284833 w 1911772"/>
                <a:gd name="connsiteY2" fmla="*/ 760287 h 1296144"/>
                <a:gd name="connsiteX3" fmla="*/ 1319472 w 1911772"/>
                <a:gd name="connsiteY3" fmla="*/ 746539 h 1296144"/>
                <a:gd name="connsiteX4" fmla="*/ 1696179 w 1911772"/>
                <a:gd name="connsiteY4" fmla="*/ 680256 h 1296144"/>
                <a:gd name="connsiteX5" fmla="*/ 1699441 w 1911772"/>
                <a:gd name="connsiteY5" fmla="*/ 652509 h 1296144"/>
                <a:gd name="connsiteX6" fmla="*/ 1911772 w 1911772"/>
                <a:gd name="connsiteY6" fmla="*/ 716676 h 1296144"/>
                <a:gd name="connsiteX7" fmla="*/ 1686302 w 1911772"/>
                <a:gd name="connsiteY7" fmla="*/ 764303 h 1296144"/>
                <a:gd name="connsiteX8" fmla="*/ 1689560 w 1911772"/>
                <a:gd name="connsiteY8" fmla="*/ 736571 h 1296144"/>
                <a:gd name="connsiteX9" fmla="*/ 1332382 w 1911772"/>
                <a:gd name="connsiteY9" fmla="*/ 801206 h 1296144"/>
                <a:gd name="connsiteX10" fmla="*/ 1187203 w 1911772"/>
                <a:gd name="connsiteY10" fmla="*/ 859235 h 1296144"/>
                <a:gd name="connsiteX11" fmla="*/ 1130798 w 1911772"/>
                <a:gd name="connsiteY11" fmla="*/ 887254 h 1296144"/>
                <a:gd name="connsiteX12" fmla="*/ 1048150 w 1911772"/>
                <a:gd name="connsiteY12" fmla="*/ 933976 h 1296144"/>
                <a:gd name="connsiteX13" fmla="*/ 938465 w 1911772"/>
                <a:gd name="connsiteY13" fmla="*/ 1006157 h 1296144"/>
                <a:gd name="connsiteX14" fmla="*/ 688866 w 1911772"/>
                <a:gd name="connsiteY14" fmla="*/ 1244106 h 1296144"/>
                <a:gd name="connsiteX15" fmla="*/ 650107 w 1911772"/>
                <a:gd name="connsiteY15" fmla="*/ 1295939 h 1296144"/>
                <a:gd name="connsiteX16" fmla="*/ 648072 w 1911772"/>
                <a:gd name="connsiteY16" fmla="*/ 1296144 h 1296144"/>
                <a:gd name="connsiteX17" fmla="*/ 0 w 1911772"/>
                <a:gd name="connsiteY17" fmla="*/ 648072 h 1296144"/>
                <a:gd name="connsiteX18" fmla="*/ 648072 w 1911772"/>
                <a:gd name="connsiteY18" fmla="*/ 0 h 1296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11772" h="1296144">
                  <a:moveTo>
                    <a:pt x="648072" y="0"/>
                  </a:moveTo>
                  <a:cubicBezTo>
                    <a:pt x="1005992" y="0"/>
                    <a:pt x="1296144" y="290152"/>
                    <a:pt x="1296144" y="648072"/>
                  </a:cubicBezTo>
                  <a:lnTo>
                    <a:pt x="1284833" y="760287"/>
                  </a:lnTo>
                  <a:lnTo>
                    <a:pt x="1319472" y="746539"/>
                  </a:lnTo>
                  <a:cubicBezTo>
                    <a:pt x="1440896" y="707637"/>
                    <a:pt x="1567590" y="685183"/>
                    <a:pt x="1696179" y="680256"/>
                  </a:cubicBezTo>
                  <a:lnTo>
                    <a:pt x="1699441" y="652509"/>
                  </a:lnTo>
                  <a:lnTo>
                    <a:pt x="1911772" y="716676"/>
                  </a:lnTo>
                  <a:lnTo>
                    <a:pt x="1686302" y="764303"/>
                  </a:lnTo>
                  <a:lnTo>
                    <a:pt x="1689560" y="736571"/>
                  </a:lnTo>
                  <a:cubicBezTo>
                    <a:pt x="1567591" y="742035"/>
                    <a:pt x="1447491" y="763917"/>
                    <a:pt x="1332382" y="801206"/>
                  </a:cubicBezTo>
                  <a:lnTo>
                    <a:pt x="1187203" y="859235"/>
                  </a:lnTo>
                  <a:lnTo>
                    <a:pt x="1130798" y="887254"/>
                  </a:lnTo>
                  <a:lnTo>
                    <a:pt x="1048150" y="933976"/>
                  </a:lnTo>
                  <a:lnTo>
                    <a:pt x="938465" y="1006157"/>
                  </a:lnTo>
                  <a:cubicBezTo>
                    <a:pt x="846060" y="1075263"/>
                    <a:pt x="762232" y="1155208"/>
                    <a:pt x="688866" y="1244106"/>
                  </a:cubicBezTo>
                  <a:lnTo>
                    <a:pt x="650107" y="1295939"/>
                  </a:lnTo>
                  <a:lnTo>
                    <a:pt x="648072" y="1296144"/>
                  </a:lnTo>
                  <a:cubicBezTo>
                    <a:pt x="290152" y="1296144"/>
                    <a:pt x="0" y="1005992"/>
                    <a:pt x="0" y="648072"/>
                  </a:cubicBezTo>
                  <a:cubicBezTo>
                    <a:pt x="0" y="290152"/>
                    <a:pt x="290152" y="0"/>
                    <a:pt x="64807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15" name="îšļídè"/>
            <p:cNvSpPr/>
            <p:nvPr/>
          </p:nvSpPr>
          <p:spPr bwMode="auto">
            <a:xfrm>
              <a:off x="5019949" y="4138700"/>
              <a:ext cx="383655" cy="369530"/>
            </a:xfrm>
            <a:custGeom>
              <a:avLst/>
              <a:gdLst>
                <a:gd name="T0" fmla="*/ 3413 w 6827"/>
                <a:gd name="T1" fmla="*/ 0 h 5912"/>
                <a:gd name="T2" fmla="*/ 0 w 6827"/>
                <a:gd name="T3" fmla="*/ 5912 h 5912"/>
                <a:gd name="T4" fmla="*/ 6827 w 6827"/>
                <a:gd name="T5" fmla="*/ 5912 h 5912"/>
                <a:gd name="T6" fmla="*/ 3413 w 6827"/>
                <a:gd name="T7" fmla="*/ 0 h 5912"/>
                <a:gd name="T8" fmla="*/ 3413 w 6827"/>
                <a:gd name="T9" fmla="*/ 972 h 5912"/>
                <a:gd name="T10" fmla="*/ 4489 w 6827"/>
                <a:gd name="T11" fmla="*/ 2835 h 5912"/>
                <a:gd name="T12" fmla="*/ 2338 w 6827"/>
                <a:gd name="T13" fmla="*/ 2835 h 5912"/>
                <a:gd name="T14" fmla="*/ 3413 w 6827"/>
                <a:gd name="T15" fmla="*/ 972 h 5912"/>
                <a:gd name="T16" fmla="*/ 842 w 6827"/>
                <a:gd name="T17" fmla="*/ 5426 h 5912"/>
                <a:gd name="T18" fmla="*/ 1917 w 6827"/>
                <a:gd name="T19" fmla="*/ 3564 h 5912"/>
                <a:gd name="T20" fmla="*/ 2993 w 6827"/>
                <a:gd name="T21" fmla="*/ 5426 h 5912"/>
                <a:gd name="T22" fmla="*/ 842 w 6827"/>
                <a:gd name="T23" fmla="*/ 5426 h 5912"/>
                <a:gd name="T24" fmla="*/ 2338 w 6827"/>
                <a:gd name="T25" fmla="*/ 3321 h 5912"/>
                <a:gd name="T26" fmla="*/ 4489 w 6827"/>
                <a:gd name="T27" fmla="*/ 3321 h 5912"/>
                <a:gd name="T28" fmla="*/ 3413 w 6827"/>
                <a:gd name="T29" fmla="*/ 5183 h 5912"/>
                <a:gd name="T30" fmla="*/ 2338 w 6827"/>
                <a:gd name="T31" fmla="*/ 3321 h 5912"/>
                <a:gd name="T32" fmla="*/ 4910 w 6827"/>
                <a:gd name="T33" fmla="*/ 3564 h 5912"/>
                <a:gd name="T34" fmla="*/ 5985 w 6827"/>
                <a:gd name="T35" fmla="*/ 5426 h 5912"/>
                <a:gd name="T36" fmla="*/ 3834 w 6827"/>
                <a:gd name="T37" fmla="*/ 5426 h 5912"/>
                <a:gd name="T38" fmla="*/ 4910 w 6827"/>
                <a:gd name="T39" fmla="*/ 3564 h 5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827" h="5912">
                  <a:moveTo>
                    <a:pt x="3413" y="0"/>
                  </a:moveTo>
                  <a:lnTo>
                    <a:pt x="0" y="5912"/>
                  </a:lnTo>
                  <a:lnTo>
                    <a:pt x="6827" y="5912"/>
                  </a:lnTo>
                  <a:lnTo>
                    <a:pt x="3413" y="0"/>
                  </a:lnTo>
                  <a:close/>
                  <a:moveTo>
                    <a:pt x="3413" y="972"/>
                  </a:moveTo>
                  <a:lnTo>
                    <a:pt x="4489" y="2835"/>
                  </a:lnTo>
                  <a:lnTo>
                    <a:pt x="2338" y="2835"/>
                  </a:lnTo>
                  <a:lnTo>
                    <a:pt x="3413" y="972"/>
                  </a:lnTo>
                  <a:close/>
                  <a:moveTo>
                    <a:pt x="842" y="5426"/>
                  </a:moveTo>
                  <a:lnTo>
                    <a:pt x="1917" y="3564"/>
                  </a:lnTo>
                  <a:lnTo>
                    <a:pt x="2993" y="5426"/>
                  </a:lnTo>
                  <a:lnTo>
                    <a:pt x="842" y="5426"/>
                  </a:lnTo>
                  <a:close/>
                  <a:moveTo>
                    <a:pt x="2338" y="3321"/>
                  </a:moveTo>
                  <a:lnTo>
                    <a:pt x="4489" y="3321"/>
                  </a:lnTo>
                  <a:lnTo>
                    <a:pt x="3413" y="5183"/>
                  </a:lnTo>
                  <a:lnTo>
                    <a:pt x="2338" y="3321"/>
                  </a:lnTo>
                  <a:close/>
                  <a:moveTo>
                    <a:pt x="4910" y="3564"/>
                  </a:moveTo>
                  <a:lnTo>
                    <a:pt x="5985" y="5426"/>
                  </a:lnTo>
                  <a:lnTo>
                    <a:pt x="3834" y="5426"/>
                  </a:lnTo>
                  <a:lnTo>
                    <a:pt x="4910" y="35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16" name="íśliḓé"/>
            <p:cNvSpPr txBox="1"/>
            <p:nvPr/>
          </p:nvSpPr>
          <p:spPr>
            <a:xfrm>
              <a:off x="669926" y="2511240"/>
              <a:ext cx="3837420" cy="692740"/>
            </a:xfrm>
            <a:prstGeom prst="rect">
              <a:avLst/>
            </a:prstGeom>
            <a:noFill/>
          </p:spPr>
          <p:txBody>
            <a:bodyPr wrap="square" lIns="90000" tIns="46800" rIns="90000" bIns="46800" anchor="ctr">
              <a:normAutofit/>
            </a:bodyPr>
            <a:lstStyle/>
            <a:p>
              <a:pPr marL="171450" indent="-171450" algn="r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Supporting text here.</a:t>
              </a:r>
              <a:endParaRPr lang="en-US" altLang="zh-CN" sz="1100" dirty="0"/>
            </a:p>
            <a:p>
              <a:pPr marL="171450" indent="-171450" algn="r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When you copy &amp; paste, choose "keep text only" option.</a:t>
              </a:r>
              <a:endParaRPr lang="en-US" altLang="zh-CN" sz="1100" dirty="0"/>
            </a:p>
          </p:txBody>
        </p:sp>
        <p:sp>
          <p:nvSpPr>
            <p:cNvPr id="17" name="îśḷíḍé"/>
            <p:cNvSpPr txBox="1"/>
            <p:nvPr/>
          </p:nvSpPr>
          <p:spPr>
            <a:xfrm>
              <a:off x="669926" y="4287558"/>
              <a:ext cx="3837420" cy="692740"/>
            </a:xfrm>
            <a:prstGeom prst="rect">
              <a:avLst/>
            </a:prstGeom>
            <a:noFill/>
          </p:spPr>
          <p:txBody>
            <a:bodyPr wrap="square" lIns="90000" tIns="46800" rIns="90000" bIns="46800" anchor="ctr">
              <a:normAutofit/>
            </a:bodyPr>
            <a:lstStyle/>
            <a:p>
              <a:pPr marL="171450" indent="-171450" algn="r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Supporting text here.</a:t>
              </a:r>
              <a:endParaRPr lang="en-US" altLang="zh-CN" sz="1100" dirty="0"/>
            </a:p>
            <a:p>
              <a:pPr marL="171450" indent="-171450" algn="r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When you copy &amp; paste, choose "keep text only" option.</a:t>
              </a:r>
              <a:endParaRPr lang="en-US" altLang="zh-CN" sz="1100" dirty="0"/>
            </a:p>
          </p:txBody>
        </p:sp>
        <p:sp>
          <p:nvSpPr>
            <p:cNvPr id="18" name="isľïďe"/>
            <p:cNvSpPr/>
            <p:nvPr/>
          </p:nvSpPr>
          <p:spPr>
            <a:xfrm>
              <a:off x="669926" y="2123616"/>
              <a:ext cx="3837420" cy="387624"/>
            </a:xfrm>
            <a:prstGeom prst="rect">
              <a:avLst/>
            </a:prstGeom>
          </p:spPr>
          <p:txBody>
            <a:bodyPr wrap="none" lIns="90000" tIns="46800" rIns="90000" bIns="46800" anchor="ctr">
              <a:normAutofit/>
            </a:bodyPr>
            <a:lstStyle/>
            <a:p>
              <a:pPr lvl="0" algn="r" defTabSz="914400">
                <a:spcBef>
                  <a:spcPct val="0"/>
                </a:spcBef>
                <a:defRPr/>
              </a:pPr>
              <a:r>
                <a:rPr lang="en-US" altLang="zh-CN" sz="1600" b="1" dirty="0"/>
                <a:t>Text here</a:t>
              </a:r>
              <a:endParaRPr lang="zh-CN" altLang="en-US" sz="1600" b="1" dirty="0"/>
            </a:p>
          </p:txBody>
        </p:sp>
        <p:sp>
          <p:nvSpPr>
            <p:cNvPr id="19" name="iś1ïďé"/>
            <p:cNvSpPr/>
            <p:nvPr/>
          </p:nvSpPr>
          <p:spPr>
            <a:xfrm>
              <a:off x="669926" y="3899934"/>
              <a:ext cx="3837420" cy="387624"/>
            </a:xfrm>
            <a:prstGeom prst="rect">
              <a:avLst/>
            </a:prstGeom>
          </p:spPr>
          <p:txBody>
            <a:bodyPr wrap="none" lIns="90000" tIns="46800" rIns="90000" bIns="46800" anchor="ctr">
              <a:normAutofit/>
            </a:bodyPr>
            <a:lstStyle/>
            <a:p>
              <a:pPr lvl="0" algn="r" defTabSz="914400">
                <a:spcBef>
                  <a:spcPct val="0"/>
                </a:spcBef>
                <a:defRPr/>
              </a:pPr>
              <a:r>
                <a:rPr lang="en-US" altLang="zh-CN" sz="1600" b="1" dirty="0"/>
                <a:t>Text here</a:t>
              </a:r>
              <a:endParaRPr lang="zh-CN" altLang="en-US" sz="1600" b="1" dirty="0"/>
            </a:p>
          </p:txBody>
        </p:sp>
        <p:grpSp>
          <p:nvGrpSpPr>
            <p:cNvPr id="20" name="îṧḻíḋê"/>
            <p:cNvGrpSpPr/>
            <p:nvPr/>
          </p:nvGrpSpPr>
          <p:grpSpPr>
            <a:xfrm>
              <a:off x="7782048" y="2123616"/>
              <a:ext cx="3738440" cy="1080364"/>
              <a:chOff x="8360493" y="2123616"/>
              <a:chExt cx="3524400" cy="1080364"/>
            </a:xfrm>
          </p:grpSpPr>
          <p:sp>
            <p:nvSpPr>
              <p:cNvPr id="26" name="îşľíde"/>
              <p:cNvSpPr txBox="1"/>
              <p:nvPr/>
            </p:nvSpPr>
            <p:spPr>
              <a:xfrm>
                <a:off x="8360493" y="2511240"/>
                <a:ext cx="3524400" cy="692740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ctr">
                <a:normAutofit fontScale="92500"/>
              </a:bodyPr>
              <a:lstStyle/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Supporting text here.</a:t>
                </a:r>
                <a:endParaRPr lang="en-US" altLang="zh-CN" sz="1100" dirty="0"/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When you copy &amp; paste, choose "keep text only" option.</a:t>
                </a:r>
                <a:endParaRPr lang="en-US" altLang="zh-CN" sz="1100" dirty="0"/>
              </a:p>
            </p:txBody>
          </p:sp>
          <p:sp>
            <p:nvSpPr>
              <p:cNvPr id="27" name="iṡ1îḍe"/>
              <p:cNvSpPr/>
              <p:nvPr/>
            </p:nvSpPr>
            <p:spPr>
              <a:xfrm>
                <a:off x="8360493" y="2123616"/>
                <a:ext cx="3524400" cy="387624"/>
              </a:xfrm>
              <a:prstGeom prst="rect">
                <a:avLst/>
              </a:prstGeom>
            </p:spPr>
            <p:txBody>
              <a:bodyPr wrap="none" lIns="90000" tIns="46800" rIns="90000" bIns="46800" anchor="ctr">
                <a:normAutofit/>
              </a:bodyPr>
              <a:lstStyle/>
              <a:p>
                <a:pPr lvl="0" defTabSz="914400">
                  <a:spcBef>
                    <a:spcPct val="0"/>
                  </a:spcBef>
                  <a:defRPr/>
                </a:pPr>
                <a:r>
                  <a:rPr lang="en-US" altLang="zh-CN" sz="1600" b="1" dirty="0"/>
                  <a:t>Text here</a:t>
                </a:r>
                <a:endParaRPr lang="zh-CN" altLang="en-US" sz="1600" b="1" dirty="0"/>
              </a:p>
            </p:txBody>
          </p:sp>
        </p:grpSp>
        <p:grpSp>
          <p:nvGrpSpPr>
            <p:cNvPr id="21" name="iṩľîḍê"/>
            <p:cNvGrpSpPr/>
            <p:nvPr/>
          </p:nvGrpSpPr>
          <p:grpSpPr>
            <a:xfrm>
              <a:off x="7782048" y="3899934"/>
              <a:ext cx="3738440" cy="1080364"/>
              <a:chOff x="8355885" y="3899934"/>
              <a:chExt cx="3524400" cy="1080364"/>
            </a:xfrm>
          </p:grpSpPr>
          <p:sp>
            <p:nvSpPr>
              <p:cNvPr id="24" name="ïṧḷîďe"/>
              <p:cNvSpPr txBox="1"/>
              <p:nvPr/>
            </p:nvSpPr>
            <p:spPr>
              <a:xfrm>
                <a:off x="8355885" y="4287558"/>
                <a:ext cx="3524400" cy="692740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ctr">
                <a:normAutofit fontScale="92500"/>
              </a:bodyPr>
              <a:lstStyle/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Supporting text here.</a:t>
                </a:r>
                <a:endParaRPr lang="en-US" altLang="zh-CN" sz="1100" dirty="0"/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When you copy &amp; paste, choose "keep text only" option.</a:t>
                </a:r>
                <a:endParaRPr lang="en-US" altLang="zh-CN" sz="1100" dirty="0"/>
              </a:p>
            </p:txBody>
          </p:sp>
          <p:sp>
            <p:nvSpPr>
              <p:cNvPr id="25" name="îŝ1iḑè"/>
              <p:cNvSpPr/>
              <p:nvPr/>
            </p:nvSpPr>
            <p:spPr>
              <a:xfrm>
                <a:off x="8355885" y="3899934"/>
                <a:ext cx="3524400" cy="387624"/>
              </a:xfrm>
              <a:prstGeom prst="rect">
                <a:avLst/>
              </a:prstGeom>
            </p:spPr>
            <p:txBody>
              <a:bodyPr wrap="none" lIns="90000" tIns="46800" rIns="90000" bIns="46800" anchor="ctr">
                <a:normAutofit/>
              </a:bodyPr>
              <a:lstStyle/>
              <a:p>
                <a:pPr lvl="0" defTabSz="914400">
                  <a:spcBef>
                    <a:spcPct val="0"/>
                  </a:spcBef>
                  <a:defRPr/>
                </a:pPr>
                <a:r>
                  <a:rPr lang="en-US" altLang="zh-CN" sz="1600" b="1" dirty="0"/>
                  <a:t>Text here</a:t>
                </a:r>
                <a:endParaRPr lang="zh-CN" altLang="en-US" sz="1600" b="1" dirty="0"/>
              </a:p>
            </p:txBody>
          </p:sp>
        </p:grpSp>
        <p:cxnSp>
          <p:nvCxnSpPr>
            <p:cNvPr id="22" name="直接连接符 21"/>
            <p:cNvCxnSpPr/>
            <p:nvPr/>
          </p:nvCxnSpPr>
          <p:spPr>
            <a:xfrm>
              <a:off x="669926" y="3510354"/>
              <a:ext cx="3767650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7852060" y="3510354"/>
              <a:ext cx="3668428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19581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123950"/>
            <a:ext cx="10850563" cy="5016600"/>
            <a:chOff x="669925" y="1123950"/>
            <a:chExt cx="10850563" cy="5016600"/>
          </a:xfrm>
        </p:grpSpPr>
        <p:sp>
          <p:nvSpPr>
            <p:cNvPr id="18" name="ïṧḷîḓê"/>
            <p:cNvSpPr/>
            <p:nvPr/>
          </p:nvSpPr>
          <p:spPr bwMode="auto">
            <a:xfrm>
              <a:off x="669925" y="1123950"/>
              <a:ext cx="10850563" cy="1495050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b"/>
            <a:lstStyle/>
            <a:p>
              <a:r>
                <a:rPr lang="en-US" altLang="zh-CN" sz="2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CONTENTS</a:t>
              </a:r>
              <a:endPara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9" name="iṥḻidé"/>
            <p:cNvSpPr/>
            <p:nvPr/>
          </p:nvSpPr>
          <p:spPr bwMode="auto">
            <a:xfrm>
              <a:off x="669925" y="6076950"/>
              <a:ext cx="10850563" cy="63600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b"/>
            <a:lstStyle/>
            <a:p>
              <a:endParaRPr lang="zh-CN" altLang="en-US" sz="28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grpSp>
          <p:nvGrpSpPr>
            <p:cNvPr id="20" name="ïṣḻïḑe"/>
            <p:cNvGrpSpPr/>
            <p:nvPr/>
          </p:nvGrpSpPr>
          <p:grpSpPr>
            <a:xfrm>
              <a:off x="669925" y="3283462"/>
              <a:ext cx="2816075" cy="1859025"/>
              <a:chOff x="669925" y="3118969"/>
              <a:chExt cx="2816075" cy="1859025"/>
            </a:xfrm>
          </p:grpSpPr>
          <p:sp>
            <p:nvSpPr>
              <p:cNvPr id="31" name="îsḻîḍé"/>
              <p:cNvSpPr txBox="1"/>
              <p:nvPr/>
            </p:nvSpPr>
            <p:spPr>
              <a:xfrm>
                <a:off x="669925" y="3118969"/>
                <a:ext cx="474777" cy="516471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0">
                <a:prstTxWarp prst="textPlain">
                  <a:avLst/>
                </a:prstTxWarp>
                <a:normAutofit fontScale="92500" lnSpcReduction="10000"/>
              </a:bodyPr>
              <a:lstStyle/>
              <a:p>
                <a:pPr algn="r"/>
                <a:r>
                  <a:rPr lang="en-US" altLang="zh-CN" sz="4000" dirty="0">
                    <a:solidFill>
                      <a:schemeClr val="accent1">
                        <a:lumMod val="100000"/>
                      </a:schemeClr>
                    </a:solidFill>
                    <a:latin typeface="Impact" panose="020B0806030902050204" pitchFamily="34" charset="0"/>
                  </a:rPr>
                  <a:t>01.</a:t>
                </a:r>
                <a:endParaRPr lang="en-US" altLang="zh-CN" sz="4000" dirty="0">
                  <a:solidFill>
                    <a:schemeClr val="accent1">
                      <a:lumMod val="100000"/>
                    </a:schemeClr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32" name="íṣľiḋe"/>
              <p:cNvSpPr txBox="1"/>
              <p:nvPr/>
            </p:nvSpPr>
            <p:spPr bwMode="auto">
              <a:xfrm>
                <a:off x="1281000" y="3222560"/>
                <a:ext cx="2205000" cy="41288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0000" tIns="46800" rIns="90000" bIns="46800" anchor="b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  <a:endParaRPr lang="en-US" altLang="zh-CN" b="1" dirty="0"/>
              </a:p>
            </p:txBody>
          </p:sp>
          <p:sp>
            <p:nvSpPr>
              <p:cNvPr id="33" name="ïṩ1iḓè"/>
              <p:cNvSpPr txBox="1"/>
              <p:nvPr/>
            </p:nvSpPr>
            <p:spPr bwMode="auto">
              <a:xfrm>
                <a:off x="669925" y="3752944"/>
                <a:ext cx="2816075" cy="12250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0000" tIns="46800" rIns="90000" bIns="46800" anchor="t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Supporting text here.</a:t>
                </a:r>
                <a:endParaRPr lang="zh-CN" altLang="en-US" sz="1100" dirty="0"/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When you copy &amp; paste, choose "keep text only" option.</a:t>
                </a:r>
                <a:endParaRPr lang="zh-CN" altLang="en-US" sz="1100" dirty="0"/>
              </a:p>
            </p:txBody>
          </p:sp>
        </p:grpSp>
        <p:grpSp>
          <p:nvGrpSpPr>
            <p:cNvPr id="21" name="ïsḻidé"/>
            <p:cNvGrpSpPr/>
            <p:nvPr/>
          </p:nvGrpSpPr>
          <p:grpSpPr>
            <a:xfrm>
              <a:off x="4687169" y="3283462"/>
              <a:ext cx="2816075" cy="1859025"/>
              <a:chOff x="3864925" y="3118969"/>
              <a:chExt cx="2816075" cy="1859025"/>
            </a:xfrm>
          </p:grpSpPr>
          <p:sp>
            <p:nvSpPr>
              <p:cNvPr id="28" name="isļïḋê"/>
              <p:cNvSpPr txBox="1"/>
              <p:nvPr/>
            </p:nvSpPr>
            <p:spPr>
              <a:xfrm>
                <a:off x="3864925" y="3118969"/>
                <a:ext cx="474777" cy="516471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0">
                <a:prstTxWarp prst="textPlain">
                  <a:avLst/>
                </a:prstTxWarp>
                <a:normAutofit fontScale="92500" lnSpcReduction="10000"/>
              </a:bodyPr>
              <a:lstStyle/>
              <a:p>
                <a:pPr algn="r"/>
                <a:r>
                  <a:rPr lang="en-US" altLang="zh-CN" sz="4000" dirty="0">
                    <a:solidFill>
                      <a:schemeClr val="accent1">
                        <a:lumMod val="100000"/>
                      </a:schemeClr>
                    </a:solidFill>
                    <a:latin typeface="Impact" panose="020B0806030902050204" pitchFamily="34" charset="0"/>
                  </a:rPr>
                  <a:t>02.</a:t>
                </a:r>
                <a:endParaRPr lang="en-US" altLang="zh-CN" sz="4000" dirty="0">
                  <a:solidFill>
                    <a:schemeClr val="accent1">
                      <a:lumMod val="100000"/>
                    </a:schemeClr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29" name="iṡḷiḓe"/>
              <p:cNvSpPr txBox="1"/>
              <p:nvPr/>
            </p:nvSpPr>
            <p:spPr bwMode="auto">
              <a:xfrm>
                <a:off x="4476000" y="3222560"/>
                <a:ext cx="2205000" cy="41288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0000" tIns="46800" rIns="90000" bIns="46800" anchor="b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  <a:endParaRPr lang="en-US" altLang="zh-CN" b="1" dirty="0"/>
              </a:p>
            </p:txBody>
          </p:sp>
          <p:sp>
            <p:nvSpPr>
              <p:cNvPr id="30" name="iŝḷïďe"/>
              <p:cNvSpPr txBox="1"/>
              <p:nvPr/>
            </p:nvSpPr>
            <p:spPr bwMode="auto">
              <a:xfrm>
                <a:off x="3864925" y="3752944"/>
                <a:ext cx="2816075" cy="12250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0000" tIns="46800" rIns="90000" bIns="46800" anchor="t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Supporting text here.</a:t>
                </a:r>
                <a:endParaRPr lang="zh-CN" altLang="en-US" sz="1100" dirty="0"/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When you copy &amp; paste, choose "keep text only" option.</a:t>
                </a:r>
                <a:endParaRPr lang="zh-CN" altLang="en-US" sz="1100" dirty="0"/>
              </a:p>
            </p:txBody>
          </p:sp>
        </p:grpSp>
        <p:grpSp>
          <p:nvGrpSpPr>
            <p:cNvPr id="22" name="íSľiḋê"/>
            <p:cNvGrpSpPr/>
            <p:nvPr/>
          </p:nvGrpSpPr>
          <p:grpSpPr>
            <a:xfrm>
              <a:off x="8704413" y="3283462"/>
              <a:ext cx="2816075" cy="1859025"/>
              <a:chOff x="8704413" y="3118969"/>
              <a:chExt cx="2816075" cy="1859025"/>
            </a:xfrm>
          </p:grpSpPr>
          <p:sp>
            <p:nvSpPr>
              <p:cNvPr id="25" name="ïşļídê"/>
              <p:cNvSpPr txBox="1"/>
              <p:nvPr/>
            </p:nvSpPr>
            <p:spPr>
              <a:xfrm>
                <a:off x="8704413" y="3118969"/>
                <a:ext cx="474777" cy="516471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0">
                <a:prstTxWarp prst="textPlain">
                  <a:avLst/>
                </a:prstTxWarp>
                <a:normAutofit fontScale="92500" lnSpcReduction="10000"/>
              </a:bodyPr>
              <a:lstStyle/>
              <a:p>
                <a:pPr algn="r"/>
                <a:r>
                  <a:rPr lang="en-US" altLang="zh-CN" sz="4000" dirty="0">
                    <a:solidFill>
                      <a:schemeClr val="accent1">
                        <a:lumMod val="100000"/>
                      </a:schemeClr>
                    </a:solidFill>
                    <a:latin typeface="Impact" panose="020B0806030902050204" pitchFamily="34" charset="0"/>
                  </a:rPr>
                  <a:t>03.</a:t>
                </a:r>
                <a:endParaRPr lang="en-US" altLang="zh-CN" sz="4000" dirty="0">
                  <a:solidFill>
                    <a:schemeClr val="accent1">
                      <a:lumMod val="100000"/>
                    </a:schemeClr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26" name="iŝľîḓè"/>
              <p:cNvSpPr txBox="1"/>
              <p:nvPr/>
            </p:nvSpPr>
            <p:spPr bwMode="auto">
              <a:xfrm>
                <a:off x="9315488" y="3222560"/>
                <a:ext cx="2205000" cy="41288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0000" tIns="46800" rIns="90000" bIns="46800" anchor="b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  <a:endParaRPr lang="en-US" altLang="zh-CN" b="1" dirty="0"/>
              </a:p>
            </p:txBody>
          </p:sp>
          <p:sp>
            <p:nvSpPr>
              <p:cNvPr id="27" name="ïşḷíďê"/>
              <p:cNvSpPr txBox="1"/>
              <p:nvPr/>
            </p:nvSpPr>
            <p:spPr bwMode="auto">
              <a:xfrm>
                <a:off x="8704413" y="3752944"/>
                <a:ext cx="2816075" cy="12250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0000" tIns="46800" rIns="90000" bIns="46800" anchor="t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Supporting text here.</a:t>
                </a:r>
                <a:endParaRPr lang="zh-CN" altLang="en-US" sz="1100" dirty="0"/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When you copy &amp; paste, choose "keep text only" option.</a:t>
                </a:r>
                <a:endParaRPr lang="zh-CN" altLang="en-US" sz="1100" dirty="0"/>
              </a:p>
            </p:txBody>
          </p:sp>
        </p:grpSp>
        <p:cxnSp>
          <p:nvCxnSpPr>
            <p:cNvPr id="23" name="直接连接符 22"/>
            <p:cNvCxnSpPr/>
            <p:nvPr/>
          </p:nvCxnSpPr>
          <p:spPr>
            <a:xfrm>
              <a:off x="3981000" y="3283462"/>
              <a:ext cx="0" cy="1495538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8031000" y="3283462"/>
              <a:ext cx="0" cy="1495538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e801a138-3c1c-4633-9266-5a187bf9899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6821" y="1448780"/>
            <a:ext cx="10858358" cy="4259008"/>
            <a:chOff x="666821" y="1448780"/>
            <a:chExt cx="10858358" cy="4259008"/>
          </a:xfrm>
        </p:grpSpPr>
        <p:sp>
          <p:nvSpPr>
            <p:cNvPr id="6" name="íśľíḍè"/>
            <p:cNvSpPr/>
            <p:nvPr/>
          </p:nvSpPr>
          <p:spPr>
            <a:xfrm rot="2700000">
              <a:off x="3522802" y="2383720"/>
              <a:ext cx="2389128" cy="2389128"/>
            </a:xfrm>
            <a:prstGeom prst="teardrop">
              <a:avLst/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7" name="iš1íḑê"/>
            <p:cNvSpPr/>
            <p:nvPr/>
          </p:nvSpPr>
          <p:spPr>
            <a:xfrm rot="18900000" flipH="1">
              <a:off x="6896415" y="2740227"/>
              <a:ext cx="1676116" cy="1676116"/>
            </a:xfrm>
            <a:prstGeom prst="teardrop">
              <a:avLst/>
            </a:pr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grpSp>
          <p:nvGrpSpPr>
            <p:cNvPr id="8" name="íšļíḍê"/>
            <p:cNvGrpSpPr/>
            <p:nvPr/>
          </p:nvGrpSpPr>
          <p:grpSpPr>
            <a:xfrm>
              <a:off x="5639950" y="1448780"/>
              <a:ext cx="1676116" cy="4259008"/>
              <a:chOff x="5639022" y="1042201"/>
              <a:chExt cx="1878631" cy="4773598"/>
            </a:xfrm>
          </p:grpSpPr>
          <p:sp>
            <p:nvSpPr>
              <p:cNvPr id="21" name="iṧ1iḑè"/>
              <p:cNvSpPr/>
              <p:nvPr/>
            </p:nvSpPr>
            <p:spPr>
              <a:xfrm rot="13500000" flipH="1">
                <a:off x="5639022" y="1042201"/>
                <a:ext cx="1878631" cy="1878631"/>
              </a:xfrm>
              <a:prstGeom prst="teardrop">
                <a:avLst/>
              </a:prstGeom>
              <a:solidFill>
                <a:schemeClr val="accent2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22" name="îṥḻiḍe"/>
              <p:cNvSpPr/>
              <p:nvPr/>
            </p:nvSpPr>
            <p:spPr>
              <a:xfrm rot="8100000" flipH="1" flipV="1">
                <a:off x="5639022" y="3937168"/>
                <a:ext cx="1878631" cy="1878631"/>
              </a:xfrm>
              <a:prstGeom prst="teardrop">
                <a:avLst/>
              </a:prstGeom>
              <a:solidFill>
                <a:schemeClr val="accent6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</p:grpSp>
        <p:sp>
          <p:nvSpPr>
            <p:cNvPr id="9" name="îŝlíḓè"/>
            <p:cNvSpPr/>
            <p:nvPr/>
          </p:nvSpPr>
          <p:spPr bwMode="auto">
            <a:xfrm>
              <a:off x="6221739" y="1967626"/>
              <a:ext cx="512534" cy="638423"/>
            </a:xfrm>
            <a:custGeom>
              <a:avLst/>
              <a:gdLst>
                <a:gd name="connsiteX0" fmla="*/ 79065 w 271462"/>
                <a:gd name="connsiteY0" fmla="*/ 301625 h 338138"/>
                <a:gd name="connsiteX1" fmla="*/ 69850 w 271462"/>
                <a:gd name="connsiteY1" fmla="*/ 312632 h 338138"/>
                <a:gd name="connsiteX2" fmla="*/ 79065 w 271462"/>
                <a:gd name="connsiteY2" fmla="*/ 322263 h 338138"/>
                <a:gd name="connsiteX3" fmla="*/ 114610 w 271462"/>
                <a:gd name="connsiteY3" fmla="*/ 322263 h 338138"/>
                <a:gd name="connsiteX4" fmla="*/ 123825 w 271462"/>
                <a:gd name="connsiteY4" fmla="*/ 312632 h 338138"/>
                <a:gd name="connsiteX5" fmla="*/ 114610 w 271462"/>
                <a:gd name="connsiteY5" fmla="*/ 301625 h 338138"/>
                <a:gd name="connsiteX6" fmla="*/ 79065 w 271462"/>
                <a:gd name="connsiteY6" fmla="*/ 301625 h 338138"/>
                <a:gd name="connsiteX7" fmla="*/ 166687 w 271462"/>
                <a:gd name="connsiteY7" fmla="*/ 152400 h 338138"/>
                <a:gd name="connsiteX8" fmla="*/ 166687 w 271462"/>
                <a:gd name="connsiteY8" fmla="*/ 166688 h 338138"/>
                <a:gd name="connsiteX9" fmla="*/ 171450 w 271462"/>
                <a:gd name="connsiteY9" fmla="*/ 166688 h 338138"/>
                <a:gd name="connsiteX10" fmla="*/ 171450 w 271462"/>
                <a:gd name="connsiteY10" fmla="*/ 193676 h 338138"/>
                <a:gd name="connsiteX11" fmla="*/ 166687 w 271462"/>
                <a:gd name="connsiteY11" fmla="*/ 193676 h 338138"/>
                <a:gd name="connsiteX12" fmla="*/ 166687 w 271462"/>
                <a:gd name="connsiteY12" fmla="*/ 207963 h 338138"/>
                <a:gd name="connsiteX13" fmla="*/ 193675 w 271462"/>
                <a:gd name="connsiteY13" fmla="*/ 207963 h 338138"/>
                <a:gd name="connsiteX14" fmla="*/ 193675 w 271462"/>
                <a:gd name="connsiteY14" fmla="*/ 193676 h 338138"/>
                <a:gd name="connsiteX15" fmla="*/ 190500 w 271462"/>
                <a:gd name="connsiteY15" fmla="*/ 193676 h 338138"/>
                <a:gd name="connsiteX16" fmla="*/ 190500 w 271462"/>
                <a:gd name="connsiteY16" fmla="*/ 152400 h 338138"/>
                <a:gd name="connsiteX17" fmla="*/ 179388 w 271462"/>
                <a:gd name="connsiteY17" fmla="*/ 125413 h 338138"/>
                <a:gd name="connsiteX18" fmla="*/ 168275 w 271462"/>
                <a:gd name="connsiteY18" fmla="*/ 135732 h 338138"/>
                <a:gd name="connsiteX19" fmla="*/ 179388 w 271462"/>
                <a:gd name="connsiteY19" fmla="*/ 146051 h 338138"/>
                <a:gd name="connsiteX20" fmla="*/ 190501 w 271462"/>
                <a:gd name="connsiteY20" fmla="*/ 135732 h 338138"/>
                <a:gd name="connsiteX21" fmla="*/ 179388 w 271462"/>
                <a:gd name="connsiteY21" fmla="*/ 125413 h 338138"/>
                <a:gd name="connsiteX22" fmla="*/ 180975 w 271462"/>
                <a:gd name="connsiteY22" fmla="*/ 88900 h 338138"/>
                <a:gd name="connsiteX23" fmla="*/ 271462 w 271462"/>
                <a:gd name="connsiteY23" fmla="*/ 169069 h 338138"/>
                <a:gd name="connsiteX24" fmla="*/ 180975 w 271462"/>
                <a:gd name="connsiteY24" fmla="*/ 249238 h 338138"/>
                <a:gd name="connsiteX25" fmla="*/ 131141 w 271462"/>
                <a:gd name="connsiteY25" fmla="*/ 236096 h 338138"/>
                <a:gd name="connsiteX26" fmla="*/ 97044 w 271462"/>
                <a:gd name="connsiteY26" fmla="*/ 242667 h 338138"/>
                <a:gd name="connsiteX27" fmla="*/ 95732 w 271462"/>
                <a:gd name="connsiteY27" fmla="*/ 237410 h 338138"/>
                <a:gd name="connsiteX28" fmla="*/ 110158 w 271462"/>
                <a:gd name="connsiteY28" fmla="*/ 219011 h 338138"/>
                <a:gd name="connsiteX29" fmla="*/ 90487 w 271462"/>
                <a:gd name="connsiteY29" fmla="*/ 169069 h 338138"/>
                <a:gd name="connsiteX30" fmla="*/ 180975 w 271462"/>
                <a:gd name="connsiteY30" fmla="*/ 88900 h 338138"/>
                <a:gd name="connsiteX31" fmla="*/ 37042 w 271462"/>
                <a:gd name="connsiteY31" fmla="*/ 0 h 338138"/>
                <a:gd name="connsiteX32" fmla="*/ 162719 w 271462"/>
                <a:gd name="connsiteY32" fmla="*/ 0 h 338138"/>
                <a:gd name="connsiteX33" fmla="*/ 198438 w 271462"/>
                <a:gd name="connsiteY33" fmla="*/ 38304 h 338138"/>
                <a:gd name="connsiteX34" fmla="*/ 198438 w 271462"/>
                <a:gd name="connsiteY34" fmla="*/ 67363 h 338138"/>
                <a:gd name="connsiteX35" fmla="*/ 181240 w 271462"/>
                <a:gd name="connsiteY35" fmla="*/ 66042 h 338138"/>
                <a:gd name="connsiteX36" fmla="*/ 165365 w 271462"/>
                <a:gd name="connsiteY36" fmla="*/ 67363 h 338138"/>
                <a:gd name="connsiteX37" fmla="*/ 165365 w 271462"/>
                <a:gd name="connsiteY37" fmla="*/ 51513 h 338138"/>
                <a:gd name="connsiteX38" fmla="*/ 34396 w 271462"/>
                <a:gd name="connsiteY38" fmla="*/ 51513 h 338138"/>
                <a:gd name="connsiteX39" fmla="*/ 33073 w 271462"/>
                <a:gd name="connsiteY39" fmla="*/ 51513 h 338138"/>
                <a:gd name="connsiteX40" fmla="*/ 33073 w 271462"/>
                <a:gd name="connsiteY40" fmla="*/ 286625 h 338138"/>
                <a:gd name="connsiteX41" fmla="*/ 34396 w 271462"/>
                <a:gd name="connsiteY41" fmla="*/ 286625 h 338138"/>
                <a:gd name="connsiteX42" fmla="*/ 165365 w 271462"/>
                <a:gd name="connsiteY42" fmla="*/ 286625 h 338138"/>
                <a:gd name="connsiteX43" fmla="*/ 165365 w 271462"/>
                <a:gd name="connsiteY43" fmla="*/ 270775 h 338138"/>
                <a:gd name="connsiteX44" fmla="*/ 181240 w 271462"/>
                <a:gd name="connsiteY44" fmla="*/ 272096 h 338138"/>
                <a:gd name="connsiteX45" fmla="*/ 198438 w 271462"/>
                <a:gd name="connsiteY45" fmla="*/ 270775 h 338138"/>
                <a:gd name="connsiteX46" fmla="*/ 198438 w 271462"/>
                <a:gd name="connsiteY46" fmla="*/ 299834 h 338138"/>
                <a:gd name="connsiteX47" fmla="*/ 162719 w 271462"/>
                <a:gd name="connsiteY47" fmla="*/ 338138 h 338138"/>
                <a:gd name="connsiteX48" fmla="*/ 37042 w 271462"/>
                <a:gd name="connsiteY48" fmla="*/ 338138 h 338138"/>
                <a:gd name="connsiteX49" fmla="*/ 0 w 271462"/>
                <a:gd name="connsiteY49" fmla="*/ 299834 h 338138"/>
                <a:gd name="connsiteX50" fmla="*/ 0 w 271462"/>
                <a:gd name="connsiteY50" fmla="*/ 38304 h 338138"/>
                <a:gd name="connsiteX51" fmla="*/ 37042 w 271462"/>
                <a:gd name="connsiteY51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71462" h="338138">
                  <a:moveTo>
                    <a:pt x="79065" y="301625"/>
                  </a:moveTo>
                  <a:cubicBezTo>
                    <a:pt x="73799" y="301625"/>
                    <a:pt x="69850" y="305753"/>
                    <a:pt x="69850" y="312632"/>
                  </a:cubicBezTo>
                  <a:cubicBezTo>
                    <a:pt x="69850" y="318136"/>
                    <a:pt x="73799" y="322263"/>
                    <a:pt x="79065" y="322263"/>
                  </a:cubicBezTo>
                  <a:cubicBezTo>
                    <a:pt x="79065" y="322263"/>
                    <a:pt x="79065" y="322263"/>
                    <a:pt x="114610" y="322263"/>
                  </a:cubicBezTo>
                  <a:cubicBezTo>
                    <a:pt x="119875" y="322263"/>
                    <a:pt x="123825" y="318136"/>
                    <a:pt x="123825" y="312632"/>
                  </a:cubicBezTo>
                  <a:cubicBezTo>
                    <a:pt x="123825" y="305753"/>
                    <a:pt x="119875" y="301625"/>
                    <a:pt x="114610" y="301625"/>
                  </a:cubicBezTo>
                  <a:cubicBezTo>
                    <a:pt x="114610" y="301625"/>
                    <a:pt x="114610" y="301625"/>
                    <a:pt x="79065" y="301625"/>
                  </a:cubicBezTo>
                  <a:close/>
                  <a:moveTo>
                    <a:pt x="166687" y="152400"/>
                  </a:moveTo>
                  <a:lnTo>
                    <a:pt x="166687" y="166688"/>
                  </a:lnTo>
                  <a:lnTo>
                    <a:pt x="171450" y="166688"/>
                  </a:lnTo>
                  <a:lnTo>
                    <a:pt x="171450" y="193676"/>
                  </a:lnTo>
                  <a:lnTo>
                    <a:pt x="166687" y="193676"/>
                  </a:lnTo>
                  <a:lnTo>
                    <a:pt x="166687" y="207963"/>
                  </a:lnTo>
                  <a:lnTo>
                    <a:pt x="193675" y="207963"/>
                  </a:lnTo>
                  <a:lnTo>
                    <a:pt x="193675" y="193676"/>
                  </a:lnTo>
                  <a:lnTo>
                    <a:pt x="190500" y="193676"/>
                  </a:lnTo>
                  <a:lnTo>
                    <a:pt x="190500" y="152400"/>
                  </a:lnTo>
                  <a:close/>
                  <a:moveTo>
                    <a:pt x="179388" y="125413"/>
                  </a:moveTo>
                  <a:cubicBezTo>
                    <a:pt x="173250" y="125413"/>
                    <a:pt x="168275" y="130033"/>
                    <a:pt x="168275" y="135732"/>
                  </a:cubicBezTo>
                  <a:cubicBezTo>
                    <a:pt x="168275" y="141431"/>
                    <a:pt x="173250" y="146051"/>
                    <a:pt x="179388" y="146051"/>
                  </a:cubicBezTo>
                  <a:cubicBezTo>
                    <a:pt x="185526" y="146051"/>
                    <a:pt x="190501" y="141431"/>
                    <a:pt x="190501" y="135732"/>
                  </a:cubicBezTo>
                  <a:cubicBezTo>
                    <a:pt x="190501" y="130033"/>
                    <a:pt x="185526" y="125413"/>
                    <a:pt x="179388" y="125413"/>
                  </a:cubicBezTo>
                  <a:close/>
                  <a:moveTo>
                    <a:pt x="180975" y="88900"/>
                  </a:moveTo>
                  <a:cubicBezTo>
                    <a:pt x="230808" y="88900"/>
                    <a:pt x="271462" y="124384"/>
                    <a:pt x="271462" y="169069"/>
                  </a:cubicBezTo>
                  <a:cubicBezTo>
                    <a:pt x="271462" y="212439"/>
                    <a:pt x="230808" y="249238"/>
                    <a:pt x="180975" y="249238"/>
                  </a:cubicBezTo>
                  <a:cubicBezTo>
                    <a:pt x="162614" y="249238"/>
                    <a:pt x="145566" y="243981"/>
                    <a:pt x="131141" y="236096"/>
                  </a:cubicBezTo>
                  <a:cubicBezTo>
                    <a:pt x="119338" y="243981"/>
                    <a:pt x="104912" y="242667"/>
                    <a:pt x="97044" y="242667"/>
                  </a:cubicBezTo>
                  <a:cubicBezTo>
                    <a:pt x="94421" y="241353"/>
                    <a:pt x="94421" y="238724"/>
                    <a:pt x="95732" y="237410"/>
                  </a:cubicBezTo>
                  <a:cubicBezTo>
                    <a:pt x="103601" y="232153"/>
                    <a:pt x="107535" y="225582"/>
                    <a:pt x="110158" y="219011"/>
                  </a:cubicBezTo>
                  <a:cubicBezTo>
                    <a:pt x="97044" y="205868"/>
                    <a:pt x="90487" y="187469"/>
                    <a:pt x="90487" y="169069"/>
                  </a:cubicBezTo>
                  <a:cubicBezTo>
                    <a:pt x="90487" y="124384"/>
                    <a:pt x="131141" y="88900"/>
                    <a:pt x="180975" y="88900"/>
                  </a:cubicBezTo>
                  <a:close/>
                  <a:moveTo>
                    <a:pt x="37042" y="0"/>
                  </a:moveTo>
                  <a:cubicBezTo>
                    <a:pt x="37042" y="0"/>
                    <a:pt x="37042" y="0"/>
                    <a:pt x="162719" y="0"/>
                  </a:cubicBezTo>
                  <a:cubicBezTo>
                    <a:pt x="182563" y="0"/>
                    <a:pt x="198438" y="17171"/>
                    <a:pt x="198438" y="38304"/>
                  </a:cubicBezTo>
                  <a:cubicBezTo>
                    <a:pt x="198438" y="38304"/>
                    <a:pt x="198438" y="38304"/>
                    <a:pt x="198438" y="67363"/>
                  </a:cubicBezTo>
                  <a:cubicBezTo>
                    <a:pt x="193147" y="67363"/>
                    <a:pt x="186532" y="66042"/>
                    <a:pt x="181240" y="66042"/>
                  </a:cubicBezTo>
                  <a:cubicBezTo>
                    <a:pt x="175949" y="66042"/>
                    <a:pt x="170657" y="67363"/>
                    <a:pt x="165365" y="67363"/>
                  </a:cubicBezTo>
                  <a:cubicBezTo>
                    <a:pt x="165365" y="67363"/>
                    <a:pt x="165365" y="67363"/>
                    <a:pt x="165365" y="51513"/>
                  </a:cubicBezTo>
                  <a:cubicBezTo>
                    <a:pt x="165365" y="51513"/>
                    <a:pt x="165365" y="51513"/>
                    <a:pt x="34396" y="51513"/>
                  </a:cubicBezTo>
                  <a:cubicBezTo>
                    <a:pt x="34396" y="51513"/>
                    <a:pt x="33073" y="51513"/>
                    <a:pt x="33073" y="51513"/>
                  </a:cubicBezTo>
                  <a:cubicBezTo>
                    <a:pt x="33073" y="51513"/>
                    <a:pt x="33073" y="51513"/>
                    <a:pt x="33073" y="286625"/>
                  </a:cubicBezTo>
                  <a:cubicBezTo>
                    <a:pt x="33073" y="286625"/>
                    <a:pt x="34396" y="286625"/>
                    <a:pt x="34396" y="286625"/>
                  </a:cubicBezTo>
                  <a:cubicBezTo>
                    <a:pt x="34396" y="286625"/>
                    <a:pt x="34396" y="286625"/>
                    <a:pt x="165365" y="286625"/>
                  </a:cubicBezTo>
                  <a:cubicBezTo>
                    <a:pt x="165365" y="286625"/>
                    <a:pt x="165365" y="286625"/>
                    <a:pt x="165365" y="270775"/>
                  </a:cubicBezTo>
                  <a:cubicBezTo>
                    <a:pt x="170657" y="270775"/>
                    <a:pt x="175949" y="272096"/>
                    <a:pt x="181240" y="272096"/>
                  </a:cubicBezTo>
                  <a:cubicBezTo>
                    <a:pt x="186532" y="272096"/>
                    <a:pt x="193147" y="270775"/>
                    <a:pt x="198438" y="270775"/>
                  </a:cubicBezTo>
                  <a:cubicBezTo>
                    <a:pt x="198438" y="270775"/>
                    <a:pt x="198438" y="270775"/>
                    <a:pt x="198438" y="299834"/>
                  </a:cubicBezTo>
                  <a:cubicBezTo>
                    <a:pt x="198438" y="320967"/>
                    <a:pt x="182563" y="338138"/>
                    <a:pt x="162719" y="338138"/>
                  </a:cubicBezTo>
                  <a:cubicBezTo>
                    <a:pt x="162719" y="338138"/>
                    <a:pt x="162719" y="338138"/>
                    <a:pt x="37042" y="338138"/>
                  </a:cubicBezTo>
                  <a:cubicBezTo>
                    <a:pt x="17198" y="338138"/>
                    <a:pt x="0" y="320967"/>
                    <a:pt x="0" y="299834"/>
                  </a:cubicBezTo>
                  <a:cubicBezTo>
                    <a:pt x="0" y="299834"/>
                    <a:pt x="0" y="299834"/>
                    <a:pt x="0" y="38304"/>
                  </a:cubicBezTo>
                  <a:cubicBezTo>
                    <a:pt x="0" y="17171"/>
                    <a:pt x="17198" y="0"/>
                    <a:pt x="3704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10" name="ïśľîḓé"/>
            <p:cNvSpPr/>
            <p:nvPr/>
          </p:nvSpPr>
          <p:spPr bwMode="auto">
            <a:xfrm>
              <a:off x="4263661" y="3086492"/>
              <a:ext cx="789635" cy="983584"/>
            </a:xfrm>
            <a:custGeom>
              <a:avLst/>
              <a:gdLst>
                <a:gd name="connsiteX0" fmla="*/ 79065 w 271462"/>
                <a:gd name="connsiteY0" fmla="*/ 301625 h 338138"/>
                <a:gd name="connsiteX1" fmla="*/ 69850 w 271462"/>
                <a:gd name="connsiteY1" fmla="*/ 312632 h 338138"/>
                <a:gd name="connsiteX2" fmla="*/ 79065 w 271462"/>
                <a:gd name="connsiteY2" fmla="*/ 322263 h 338138"/>
                <a:gd name="connsiteX3" fmla="*/ 114610 w 271462"/>
                <a:gd name="connsiteY3" fmla="*/ 322263 h 338138"/>
                <a:gd name="connsiteX4" fmla="*/ 123825 w 271462"/>
                <a:gd name="connsiteY4" fmla="*/ 312632 h 338138"/>
                <a:gd name="connsiteX5" fmla="*/ 114610 w 271462"/>
                <a:gd name="connsiteY5" fmla="*/ 301625 h 338138"/>
                <a:gd name="connsiteX6" fmla="*/ 79065 w 271462"/>
                <a:gd name="connsiteY6" fmla="*/ 301625 h 338138"/>
                <a:gd name="connsiteX7" fmla="*/ 166687 w 271462"/>
                <a:gd name="connsiteY7" fmla="*/ 152400 h 338138"/>
                <a:gd name="connsiteX8" fmla="*/ 166687 w 271462"/>
                <a:gd name="connsiteY8" fmla="*/ 166688 h 338138"/>
                <a:gd name="connsiteX9" fmla="*/ 171450 w 271462"/>
                <a:gd name="connsiteY9" fmla="*/ 166688 h 338138"/>
                <a:gd name="connsiteX10" fmla="*/ 171450 w 271462"/>
                <a:gd name="connsiteY10" fmla="*/ 193676 h 338138"/>
                <a:gd name="connsiteX11" fmla="*/ 166687 w 271462"/>
                <a:gd name="connsiteY11" fmla="*/ 193676 h 338138"/>
                <a:gd name="connsiteX12" fmla="*/ 166687 w 271462"/>
                <a:gd name="connsiteY12" fmla="*/ 207963 h 338138"/>
                <a:gd name="connsiteX13" fmla="*/ 193675 w 271462"/>
                <a:gd name="connsiteY13" fmla="*/ 207963 h 338138"/>
                <a:gd name="connsiteX14" fmla="*/ 193675 w 271462"/>
                <a:gd name="connsiteY14" fmla="*/ 193676 h 338138"/>
                <a:gd name="connsiteX15" fmla="*/ 190500 w 271462"/>
                <a:gd name="connsiteY15" fmla="*/ 193676 h 338138"/>
                <a:gd name="connsiteX16" fmla="*/ 190500 w 271462"/>
                <a:gd name="connsiteY16" fmla="*/ 152400 h 338138"/>
                <a:gd name="connsiteX17" fmla="*/ 179388 w 271462"/>
                <a:gd name="connsiteY17" fmla="*/ 125413 h 338138"/>
                <a:gd name="connsiteX18" fmla="*/ 168275 w 271462"/>
                <a:gd name="connsiteY18" fmla="*/ 135732 h 338138"/>
                <a:gd name="connsiteX19" fmla="*/ 179388 w 271462"/>
                <a:gd name="connsiteY19" fmla="*/ 146051 h 338138"/>
                <a:gd name="connsiteX20" fmla="*/ 190501 w 271462"/>
                <a:gd name="connsiteY20" fmla="*/ 135732 h 338138"/>
                <a:gd name="connsiteX21" fmla="*/ 179388 w 271462"/>
                <a:gd name="connsiteY21" fmla="*/ 125413 h 338138"/>
                <a:gd name="connsiteX22" fmla="*/ 180975 w 271462"/>
                <a:gd name="connsiteY22" fmla="*/ 88900 h 338138"/>
                <a:gd name="connsiteX23" fmla="*/ 271462 w 271462"/>
                <a:gd name="connsiteY23" fmla="*/ 169069 h 338138"/>
                <a:gd name="connsiteX24" fmla="*/ 180975 w 271462"/>
                <a:gd name="connsiteY24" fmla="*/ 249238 h 338138"/>
                <a:gd name="connsiteX25" fmla="*/ 131141 w 271462"/>
                <a:gd name="connsiteY25" fmla="*/ 236096 h 338138"/>
                <a:gd name="connsiteX26" fmla="*/ 97044 w 271462"/>
                <a:gd name="connsiteY26" fmla="*/ 242667 h 338138"/>
                <a:gd name="connsiteX27" fmla="*/ 95732 w 271462"/>
                <a:gd name="connsiteY27" fmla="*/ 237410 h 338138"/>
                <a:gd name="connsiteX28" fmla="*/ 110158 w 271462"/>
                <a:gd name="connsiteY28" fmla="*/ 219011 h 338138"/>
                <a:gd name="connsiteX29" fmla="*/ 90487 w 271462"/>
                <a:gd name="connsiteY29" fmla="*/ 169069 h 338138"/>
                <a:gd name="connsiteX30" fmla="*/ 180975 w 271462"/>
                <a:gd name="connsiteY30" fmla="*/ 88900 h 338138"/>
                <a:gd name="connsiteX31" fmla="*/ 37042 w 271462"/>
                <a:gd name="connsiteY31" fmla="*/ 0 h 338138"/>
                <a:gd name="connsiteX32" fmla="*/ 162719 w 271462"/>
                <a:gd name="connsiteY32" fmla="*/ 0 h 338138"/>
                <a:gd name="connsiteX33" fmla="*/ 198438 w 271462"/>
                <a:gd name="connsiteY33" fmla="*/ 38304 h 338138"/>
                <a:gd name="connsiteX34" fmla="*/ 198438 w 271462"/>
                <a:gd name="connsiteY34" fmla="*/ 67363 h 338138"/>
                <a:gd name="connsiteX35" fmla="*/ 181240 w 271462"/>
                <a:gd name="connsiteY35" fmla="*/ 66042 h 338138"/>
                <a:gd name="connsiteX36" fmla="*/ 165365 w 271462"/>
                <a:gd name="connsiteY36" fmla="*/ 67363 h 338138"/>
                <a:gd name="connsiteX37" fmla="*/ 165365 w 271462"/>
                <a:gd name="connsiteY37" fmla="*/ 51513 h 338138"/>
                <a:gd name="connsiteX38" fmla="*/ 34396 w 271462"/>
                <a:gd name="connsiteY38" fmla="*/ 51513 h 338138"/>
                <a:gd name="connsiteX39" fmla="*/ 33073 w 271462"/>
                <a:gd name="connsiteY39" fmla="*/ 51513 h 338138"/>
                <a:gd name="connsiteX40" fmla="*/ 33073 w 271462"/>
                <a:gd name="connsiteY40" fmla="*/ 286625 h 338138"/>
                <a:gd name="connsiteX41" fmla="*/ 34396 w 271462"/>
                <a:gd name="connsiteY41" fmla="*/ 286625 h 338138"/>
                <a:gd name="connsiteX42" fmla="*/ 165365 w 271462"/>
                <a:gd name="connsiteY42" fmla="*/ 286625 h 338138"/>
                <a:gd name="connsiteX43" fmla="*/ 165365 w 271462"/>
                <a:gd name="connsiteY43" fmla="*/ 270775 h 338138"/>
                <a:gd name="connsiteX44" fmla="*/ 181240 w 271462"/>
                <a:gd name="connsiteY44" fmla="*/ 272096 h 338138"/>
                <a:gd name="connsiteX45" fmla="*/ 198438 w 271462"/>
                <a:gd name="connsiteY45" fmla="*/ 270775 h 338138"/>
                <a:gd name="connsiteX46" fmla="*/ 198438 w 271462"/>
                <a:gd name="connsiteY46" fmla="*/ 299834 h 338138"/>
                <a:gd name="connsiteX47" fmla="*/ 162719 w 271462"/>
                <a:gd name="connsiteY47" fmla="*/ 338138 h 338138"/>
                <a:gd name="connsiteX48" fmla="*/ 37042 w 271462"/>
                <a:gd name="connsiteY48" fmla="*/ 338138 h 338138"/>
                <a:gd name="connsiteX49" fmla="*/ 0 w 271462"/>
                <a:gd name="connsiteY49" fmla="*/ 299834 h 338138"/>
                <a:gd name="connsiteX50" fmla="*/ 0 w 271462"/>
                <a:gd name="connsiteY50" fmla="*/ 38304 h 338138"/>
                <a:gd name="connsiteX51" fmla="*/ 37042 w 271462"/>
                <a:gd name="connsiteY51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71462" h="338138">
                  <a:moveTo>
                    <a:pt x="79065" y="301625"/>
                  </a:moveTo>
                  <a:cubicBezTo>
                    <a:pt x="73799" y="301625"/>
                    <a:pt x="69850" y="305753"/>
                    <a:pt x="69850" y="312632"/>
                  </a:cubicBezTo>
                  <a:cubicBezTo>
                    <a:pt x="69850" y="318136"/>
                    <a:pt x="73799" y="322263"/>
                    <a:pt x="79065" y="322263"/>
                  </a:cubicBezTo>
                  <a:cubicBezTo>
                    <a:pt x="79065" y="322263"/>
                    <a:pt x="79065" y="322263"/>
                    <a:pt x="114610" y="322263"/>
                  </a:cubicBezTo>
                  <a:cubicBezTo>
                    <a:pt x="119875" y="322263"/>
                    <a:pt x="123825" y="318136"/>
                    <a:pt x="123825" y="312632"/>
                  </a:cubicBezTo>
                  <a:cubicBezTo>
                    <a:pt x="123825" y="305753"/>
                    <a:pt x="119875" y="301625"/>
                    <a:pt x="114610" y="301625"/>
                  </a:cubicBezTo>
                  <a:cubicBezTo>
                    <a:pt x="114610" y="301625"/>
                    <a:pt x="114610" y="301625"/>
                    <a:pt x="79065" y="301625"/>
                  </a:cubicBezTo>
                  <a:close/>
                  <a:moveTo>
                    <a:pt x="166687" y="152400"/>
                  </a:moveTo>
                  <a:lnTo>
                    <a:pt x="166687" y="166688"/>
                  </a:lnTo>
                  <a:lnTo>
                    <a:pt x="171450" y="166688"/>
                  </a:lnTo>
                  <a:lnTo>
                    <a:pt x="171450" y="193676"/>
                  </a:lnTo>
                  <a:lnTo>
                    <a:pt x="166687" y="193676"/>
                  </a:lnTo>
                  <a:lnTo>
                    <a:pt x="166687" y="207963"/>
                  </a:lnTo>
                  <a:lnTo>
                    <a:pt x="193675" y="207963"/>
                  </a:lnTo>
                  <a:lnTo>
                    <a:pt x="193675" y="193676"/>
                  </a:lnTo>
                  <a:lnTo>
                    <a:pt x="190500" y="193676"/>
                  </a:lnTo>
                  <a:lnTo>
                    <a:pt x="190500" y="152400"/>
                  </a:lnTo>
                  <a:close/>
                  <a:moveTo>
                    <a:pt x="179388" y="125413"/>
                  </a:moveTo>
                  <a:cubicBezTo>
                    <a:pt x="173250" y="125413"/>
                    <a:pt x="168275" y="130033"/>
                    <a:pt x="168275" y="135732"/>
                  </a:cubicBezTo>
                  <a:cubicBezTo>
                    <a:pt x="168275" y="141431"/>
                    <a:pt x="173250" y="146051"/>
                    <a:pt x="179388" y="146051"/>
                  </a:cubicBezTo>
                  <a:cubicBezTo>
                    <a:pt x="185526" y="146051"/>
                    <a:pt x="190501" y="141431"/>
                    <a:pt x="190501" y="135732"/>
                  </a:cubicBezTo>
                  <a:cubicBezTo>
                    <a:pt x="190501" y="130033"/>
                    <a:pt x="185526" y="125413"/>
                    <a:pt x="179388" y="125413"/>
                  </a:cubicBezTo>
                  <a:close/>
                  <a:moveTo>
                    <a:pt x="180975" y="88900"/>
                  </a:moveTo>
                  <a:cubicBezTo>
                    <a:pt x="230808" y="88900"/>
                    <a:pt x="271462" y="124384"/>
                    <a:pt x="271462" y="169069"/>
                  </a:cubicBezTo>
                  <a:cubicBezTo>
                    <a:pt x="271462" y="212439"/>
                    <a:pt x="230808" y="249238"/>
                    <a:pt x="180975" y="249238"/>
                  </a:cubicBezTo>
                  <a:cubicBezTo>
                    <a:pt x="162614" y="249238"/>
                    <a:pt x="145566" y="243981"/>
                    <a:pt x="131141" y="236096"/>
                  </a:cubicBezTo>
                  <a:cubicBezTo>
                    <a:pt x="119338" y="243981"/>
                    <a:pt x="104912" y="242667"/>
                    <a:pt x="97044" y="242667"/>
                  </a:cubicBezTo>
                  <a:cubicBezTo>
                    <a:pt x="94421" y="241353"/>
                    <a:pt x="94421" y="238724"/>
                    <a:pt x="95732" y="237410"/>
                  </a:cubicBezTo>
                  <a:cubicBezTo>
                    <a:pt x="103601" y="232153"/>
                    <a:pt x="107535" y="225582"/>
                    <a:pt x="110158" y="219011"/>
                  </a:cubicBezTo>
                  <a:cubicBezTo>
                    <a:pt x="97044" y="205868"/>
                    <a:pt x="90487" y="187469"/>
                    <a:pt x="90487" y="169069"/>
                  </a:cubicBezTo>
                  <a:cubicBezTo>
                    <a:pt x="90487" y="124384"/>
                    <a:pt x="131141" y="88900"/>
                    <a:pt x="180975" y="88900"/>
                  </a:cubicBezTo>
                  <a:close/>
                  <a:moveTo>
                    <a:pt x="37042" y="0"/>
                  </a:moveTo>
                  <a:cubicBezTo>
                    <a:pt x="37042" y="0"/>
                    <a:pt x="37042" y="0"/>
                    <a:pt x="162719" y="0"/>
                  </a:cubicBezTo>
                  <a:cubicBezTo>
                    <a:pt x="182563" y="0"/>
                    <a:pt x="198438" y="17171"/>
                    <a:pt x="198438" y="38304"/>
                  </a:cubicBezTo>
                  <a:cubicBezTo>
                    <a:pt x="198438" y="38304"/>
                    <a:pt x="198438" y="38304"/>
                    <a:pt x="198438" y="67363"/>
                  </a:cubicBezTo>
                  <a:cubicBezTo>
                    <a:pt x="193147" y="67363"/>
                    <a:pt x="186532" y="66042"/>
                    <a:pt x="181240" y="66042"/>
                  </a:cubicBezTo>
                  <a:cubicBezTo>
                    <a:pt x="175949" y="66042"/>
                    <a:pt x="170657" y="67363"/>
                    <a:pt x="165365" y="67363"/>
                  </a:cubicBezTo>
                  <a:cubicBezTo>
                    <a:pt x="165365" y="67363"/>
                    <a:pt x="165365" y="67363"/>
                    <a:pt x="165365" y="51513"/>
                  </a:cubicBezTo>
                  <a:cubicBezTo>
                    <a:pt x="165365" y="51513"/>
                    <a:pt x="165365" y="51513"/>
                    <a:pt x="34396" y="51513"/>
                  </a:cubicBezTo>
                  <a:cubicBezTo>
                    <a:pt x="34396" y="51513"/>
                    <a:pt x="33073" y="51513"/>
                    <a:pt x="33073" y="51513"/>
                  </a:cubicBezTo>
                  <a:cubicBezTo>
                    <a:pt x="33073" y="51513"/>
                    <a:pt x="33073" y="51513"/>
                    <a:pt x="33073" y="286625"/>
                  </a:cubicBezTo>
                  <a:cubicBezTo>
                    <a:pt x="33073" y="286625"/>
                    <a:pt x="34396" y="286625"/>
                    <a:pt x="34396" y="286625"/>
                  </a:cubicBezTo>
                  <a:cubicBezTo>
                    <a:pt x="34396" y="286625"/>
                    <a:pt x="34396" y="286625"/>
                    <a:pt x="165365" y="286625"/>
                  </a:cubicBezTo>
                  <a:cubicBezTo>
                    <a:pt x="165365" y="286625"/>
                    <a:pt x="165365" y="286625"/>
                    <a:pt x="165365" y="270775"/>
                  </a:cubicBezTo>
                  <a:cubicBezTo>
                    <a:pt x="170657" y="270775"/>
                    <a:pt x="175949" y="272096"/>
                    <a:pt x="181240" y="272096"/>
                  </a:cubicBezTo>
                  <a:cubicBezTo>
                    <a:pt x="186532" y="272096"/>
                    <a:pt x="193147" y="270775"/>
                    <a:pt x="198438" y="270775"/>
                  </a:cubicBezTo>
                  <a:cubicBezTo>
                    <a:pt x="198438" y="270775"/>
                    <a:pt x="198438" y="270775"/>
                    <a:pt x="198438" y="299834"/>
                  </a:cubicBezTo>
                  <a:cubicBezTo>
                    <a:pt x="198438" y="320967"/>
                    <a:pt x="182563" y="338138"/>
                    <a:pt x="162719" y="338138"/>
                  </a:cubicBezTo>
                  <a:cubicBezTo>
                    <a:pt x="162719" y="338138"/>
                    <a:pt x="162719" y="338138"/>
                    <a:pt x="37042" y="338138"/>
                  </a:cubicBezTo>
                  <a:cubicBezTo>
                    <a:pt x="17198" y="338138"/>
                    <a:pt x="0" y="320967"/>
                    <a:pt x="0" y="299834"/>
                  </a:cubicBezTo>
                  <a:cubicBezTo>
                    <a:pt x="0" y="299834"/>
                    <a:pt x="0" y="299834"/>
                    <a:pt x="0" y="38304"/>
                  </a:cubicBezTo>
                  <a:cubicBezTo>
                    <a:pt x="0" y="17171"/>
                    <a:pt x="17198" y="0"/>
                    <a:pt x="3704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11" name="îṡľïḓé"/>
            <p:cNvSpPr/>
            <p:nvPr/>
          </p:nvSpPr>
          <p:spPr bwMode="auto">
            <a:xfrm>
              <a:off x="6202179" y="4488771"/>
              <a:ext cx="551656" cy="687153"/>
            </a:xfrm>
            <a:custGeom>
              <a:avLst/>
              <a:gdLst>
                <a:gd name="connsiteX0" fmla="*/ 79065 w 271462"/>
                <a:gd name="connsiteY0" fmla="*/ 301625 h 338138"/>
                <a:gd name="connsiteX1" fmla="*/ 69850 w 271462"/>
                <a:gd name="connsiteY1" fmla="*/ 312632 h 338138"/>
                <a:gd name="connsiteX2" fmla="*/ 79065 w 271462"/>
                <a:gd name="connsiteY2" fmla="*/ 322263 h 338138"/>
                <a:gd name="connsiteX3" fmla="*/ 114610 w 271462"/>
                <a:gd name="connsiteY3" fmla="*/ 322263 h 338138"/>
                <a:gd name="connsiteX4" fmla="*/ 123825 w 271462"/>
                <a:gd name="connsiteY4" fmla="*/ 312632 h 338138"/>
                <a:gd name="connsiteX5" fmla="*/ 114610 w 271462"/>
                <a:gd name="connsiteY5" fmla="*/ 301625 h 338138"/>
                <a:gd name="connsiteX6" fmla="*/ 79065 w 271462"/>
                <a:gd name="connsiteY6" fmla="*/ 301625 h 338138"/>
                <a:gd name="connsiteX7" fmla="*/ 166687 w 271462"/>
                <a:gd name="connsiteY7" fmla="*/ 152400 h 338138"/>
                <a:gd name="connsiteX8" fmla="*/ 166687 w 271462"/>
                <a:gd name="connsiteY8" fmla="*/ 166688 h 338138"/>
                <a:gd name="connsiteX9" fmla="*/ 171450 w 271462"/>
                <a:gd name="connsiteY9" fmla="*/ 166688 h 338138"/>
                <a:gd name="connsiteX10" fmla="*/ 171450 w 271462"/>
                <a:gd name="connsiteY10" fmla="*/ 193676 h 338138"/>
                <a:gd name="connsiteX11" fmla="*/ 166687 w 271462"/>
                <a:gd name="connsiteY11" fmla="*/ 193676 h 338138"/>
                <a:gd name="connsiteX12" fmla="*/ 166687 w 271462"/>
                <a:gd name="connsiteY12" fmla="*/ 207963 h 338138"/>
                <a:gd name="connsiteX13" fmla="*/ 193675 w 271462"/>
                <a:gd name="connsiteY13" fmla="*/ 207963 h 338138"/>
                <a:gd name="connsiteX14" fmla="*/ 193675 w 271462"/>
                <a:gd name="connsiteY14" fmla="*/ 193676 h 338138"/>
                <a:gd name="connsiteX15" fmla="*/ 190500 w 271462"/>
                <a:gd name="connsiteY15" fmla="*/ 193676 h 338138"/>
                <a:gd name="connsiteX16" fmla="*/ 190500 w 271462"/>
                <a:gd name="connsiteY16" fmla="*/ 152400 h 338138"/>
                <a:gd name="connsiteX17" fmla="*/ 179388 w 271462"/>
                <a:gd name="connsiteY17" fmla="*/ 125413 h 338138"/>
                <a:gd name="connsiteX18" fmla="*/ 168275 w 271462"/>
                <a:gd name="connsiteY18" fmla="*/ 135732 h 338138"/>
                <a:gd name="connsiteX19" fmla="*/ 179388 w 271462"/>
                <a:gd name="connsiteY19" fmla="*/ 146051 h 338138"/>
                <a:gd name="connsiteX20" fmla="*/ 190501 w 271462"/>
                <a:gd name="connsiteY20" fmla="*/ 135732 h 338138"/>
                <a:gd name="connsiteX21" fmla="*/ 179388 w 271462"/>
                <a:gd name="connsiteY21" fmla="*/ 125413 h 338138"/>
                <a:gd name="connsiteX22" fmla="*/ 180975 w 271462"/>
                <a:gd name="connsiteY22" fmla="*/ 88900 h 338138"/>
                <a:gd name="connsiteX23" fmla="*/ 271462 w 271462"/>
                <a:gd name="connsiteY23" fmla="*/ 169069 h 338138"/>
                <a:gd name="connsiteX24" fmla="*/ 180975 w 271462"/>
                <a:gd name="connsiteY24" fmla="*/ 249238 h 338138"/>
                <a:gd name="connsiteX25" fmla="*/ 131141 w 271462"/>
                <a:gd name="connsiteY25" fmla="*/ 236096 h 338138"/>
                <a:gd name="connsiteX26" fmla="*/ 97044 w 271462"/>
                <a:gd name="connsiteY26" fmla="*/ 242667 h 338138"/>
                <a:gd name="connsiteX27" fmla="*/ 95732 w 271462"/>
                <a:gd name="connsiteY27" fmla="*/ 237410 h 338138"/>
                <a:gd name="connsiteX28" fmla="*/ 110158 w 271462"/>
                <a:gd name="connsiteY28" fmla="*/ 219011 h 338138"/>
                <a:gd name="connsiteX29" fmla="*/ 90487 w 271462"/>
                <a:gd name="connsiteY29" fmla="*/ 169069 h 338138"/>
                <a:gd name="connsiteX30" fmla="*/ 180975 w 271462"/>
                <a:gd name="connsiteY30" fmla="*/ 88900 h 338138"/>
                <a:gd name="connsiteX31" fmla="*/ 37042 w 271462"/>
                <a:gd name="connsiteY31" fmla="*/ 0 h 338138"/>
                <a:gd name="connsiteX32" fmla="*/ 162719 w 271462"/>
                <a:gd name="connsiteY32" fmla="*/ 0 h 338138"/>
                <a:gd name="connsiteX33" fmla="*/ 198438 w 271462"/>
                <a:gd name="connsiteY33" fmla="*/ 38304 h 338138"/>
                <a:gd name="connsiteX34" fmla="*/ 198438 w 271462"/>
                <a:gd name="connsiteY34" fmla="*/ 67363 h 338138"/>
                <a:gd name="connsiteX35" fmla="*/ 181240 w 271462"/>
                <a:gd name="connsiteY35" fmla="*/ 66042 h 338138"/>
                <a:gd name="connsiteX36" fmla="*/ 165365 w 271462"/>
                <a:gd name="connsiteY36" fmla="*/ 67363 h 338138"/>
                <a:gd name="connsiteX37" fmla="*/ 165365 w 271462"/>
                <a:gd name="connsiteY37" fmla="*/ 51513 h 338138"/>
                <a:gd name="connsiteX38" fmla="*/ 34396 w 271462"/>
                <a:gd name="connsiteY38" fmla="*/ 51513 h 338138"/>
                <a:gd name="connsiteX39" fmla="*/ 33073 w 271462"/>
                <a:gd name="connsiteY39" fmla="*/ 51513 h 338138"/>
                <a:gd name="connsiteX40" fmla="*/ 33073 w 271462"/>
                <a:gd name="connsiteY40" fmla="*/ 286625 h 338138"/>
                <a:gd name="connsiteX41" fmla="*/ 34396 w 271462"/>
                <a:gd name="connsiteY41" fmla="*/ 286625 h 338138"/>
                <a:gd name="connsiteX42" fmla="*/ 165365 w 271462"/>
                <a:gd name="connsiteY42" fmla="*/ 286625 h 338138"/>
                <a:gd name="connsiteX43" fmla="*/ 165365 w 271462"/>
                <a:gd name="connsiteY43" fmla="*/ 270775 h 338138"/>
                <a:gd name="connsiteX44" fmla="*/ 181240 w 271462"/>
                <a:gd name="connsiteY44" fmla="*/ 272096 h 338138"/>
                <a:gd name="connsiteX45" fmla="*/ 198438 w 271462"/>
                <a:gd name="connsiteY45" fmla="*/ 270775 h 338138"/>
                <a:gd name="connsiteX46" fmla="*/ 198438 w 271462"/>
                <a:gd name="connsiteY46" fmla="*/ 299834 h 338138"/>
                <a:gd name="connsiteX47" fmla="*/ 162719 w 271462"/>
                <a:gd name="connsiteY47" fmla="*/ 338138 h 338138"/>
                <a:gd name="connsiteX48" fmla="*/ 37042 w 271462"/>
                <a:gd name="connsiteY48" fmla="*/ 338138 h 338138"/>
                <a:gd name="connsiteX49" fmla="*/ 0 w 271462"/>
                <a:gd name="connsiteY49" fmla="*/ 299834 h 338138"/>
                <a:gd name="connsiteX50" fmla="*/ 0 w 271462"/>
                <a:gd name="connsiteY50" fmla="*/ 38304 h 338138"/>
                <a:gd name="connsiteX51" fmla="*/ 37042 w 271462"/>
                <a:gd name="connsiteY51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71462" h="338138">
                  <a:moveTo>
                    <a:pt x="79065" y="301625"/>
                  </a:moveTo>
                  <a:cubicBezTo>
                    <a:pt x="73799" y="301625"/>
                    <a:pt x="69850" y="305753"/>
                    <a:pt x="69850" y="312632"/>
                  </a:cubicBezTo>
                  <a:cubicBezTo>
                    <a:pt x="69850" y="318136"/>
                    <a:pt x="73799" y="322263"/>
                    <a:pt x="79065" y="322263"/>
                  </a:cubicBezTo>
                  <a:cubicBezTo>
                    <a:pt x="79065" y="322263"/>
                    <a:pt x="79065" y="322263"/>
                    <a:pt x="114610" y="322263"/>
                  </a:cubicBezTo>
                  <a:cubicBezTo>
                    <a:pt x="119875" y="322263"/>
                    <a:pt x="123825" y="318136"/>
                    <a:pt x="123825" y="312632"/>
                  </a:cubicBezTo>
                  <a:cubicBezTo>
                    <a:pt x="123825" y="305753"/>
                    <a:pt x="119875" y="301625"/>
                    <a:pt x="114610" y="301625"/>
                  </a:cubicBezTo>
                  <a:cubicBezTo>
                    <a:pt x="114610" y="301625"/>
                    <a:pt x="114610" y="301625"/>
                    <a:pt x="79065" y="301625"/>
                  </a:cubicBezTo>
                  <a:close/>
                  <a:moveTo>
                    <a:pt x="166687" y="152400"/>
                  </a:moveTo>
                  <a:lnTo>
                    <a:pt x="166687" y="166688"/>
                  </a:lnTo>
                  <a:lnTo>
                    <a:pt x="171450" y="166688"/>
                  </a:lnTo>
                  <a:lnTo>
                    <a:pt x="171450" y="193676"/>
                  </a:lnTo>
                  <a:lnTo>
                    <a:pt x="166687" y="193676"/>
                  </a:lnTo>
                  <a:lnTo>
                    <a:pt x="166687" y="207963"/>
                  </a:lnTo>
                  <a:lnTo>
                    <a:pt x="193675" y="207963"/>
                  </a:lnTo>
                  <a:lnTo>
                    <a:pt x="193675" y="193676"/>
                  </a:lnTo>
                  <a:lnTo>
                    <a:pt x="190500" y="193676"/>
                  </a:lnTo>
                  <a:lnTo>
                    <a:pt x="190500" y="152400"/>
                  </a:lnTo>
                  <a:close/>
                  <a:moveTo>
                    <a:pt x="179388" y="125413"/>
                  </a:moveTo>
                  <a:cubicBezTo>
                    <a:pt x="173250" y="125413"/>
                    <a:pt x="168275" y="130033"/>
                    <a:pt x="168275" y="135732"/>
                  </a:cubicBezTo>
                  <a:cubicBezTo>
                    <a:pt x="168275" y="141431"/>
                    <a:pt x="173250" y="146051"/>
                    <a:pt x="179388" y="146051"/>
                  </a:cubicBezTo>
                  <a:cubicBezTo>
                    <a:pt x="185526" y="146051"/>
                    <a:pt x="190501" y="141431"/>
                    <a:pt x="190501" y="135732"/>
                  </a:cubicBezTo>
                  <a:cubicBezTo>
                    <a:pt x="190501" y="130033"/>
                    <a:pt x="185526" y="125413"/>
                    <a:pt x="179388" y="125413"/>
                  </a:cubicBezTo>
                  <a:close/>
                  <a:moveTo>
                    <a:pt x="180975" y="88900"/>
                  </a:moveTo>
                  <a:cubicBezTo>
                    <a:pt x="230808" y="88900"/>
                    <a:pt x="271462" y="124384"/>
                    <a:pt x="271462" y="169069"/>
                  </a:cubicBezTo>
                  <a:cubicBezTo>
                    <a:pt x="271462" y="212439"/>
                    <a:pt x="230808" y="249238"/>
                    <a:pt x="180975" y="249238"/>
                  </a:cubicBezTo>
                  <a:cubicBezTo>
                    <a:pt x="162614" y="249238"/>
                    <a:pt x="145566" y="243981"/>
                    <a:pt x="131141" y="236096"/>
                  </a:cubicBezTo>
                  <a:cubicBezTo>
                    <a:pt x="119338" y="243981"/>
                    <a:pt x="104912" y="242667"/>
                    <a:pt x="97044" y="242667"/>
                  </a:cubicBezTo>
                  <a:cubicBezTo>
                    <a:pt x="94421" y="241353"/>
                    <a:pt x="94421" y="238724"/>
                    <a:pt x="95732" y="237410"/>
                  </a:cubicBezTo>
                  <a:cubicBezTo>
                    <a:pt x="103601" y="232153"/>
                    <a:pt x="107535" y="225582"/>
                    <a:pt x="110158" y="219011"/>
                  </a:cubicBezTo>
                  <a:cubicBezTo>
                    <a:pt x="97044" y="205868"/>
                    <a:pt x="90487" y="187469"/>
                    <a:pt x="90487" y="169069"/>
                  </a:cubicBezTo>
                  <a:cubicBezTo>
                    <a:pt x="90487" y="124384"/>
                    <a:pt x="131141" y="88900"/>
                    <a:pt x="180975" y="88900"/>
                  </a:cubicBezTo>
                  <a:close/>
                  <a:moveTo>
                    <a:pt x="37042" y="0"/>
                  </a:moveTo>
                  <a:cubicBezTo>
                    <a:pt x="37042" y="0"/>
                    <a:pt x="37042" y="0"/>
                    <a:pt x="162719" y="0"/>
                  </a:cubicBezTo>
                  <a:cubicBezTo>
                    <a:pt x="182563" y="0"/>
                    <a:pt x="198438" y="17171"/>
                    <a:pt x="198438" y="38304"/>
                  </a:cubicBezTo>
                  <a:cubicBezTo>
                    <a:pt x="198438" y="38304"/>
                    <a:pt x="198438" y="38304"/>
                    <a:pt x="198438" y="67363"/>
                  </a:cubicBezTo>
                  <a:cubicBezTo>
                    <a:pt x="193147" y="67363"/>
                    <a:pt x="186532" y="66042"/>
                    <a:pt x="181240" y="66042"/>
                  </a:cubicBezTo>
                  <a:cubicBezTo>
                    <a:pt x="175949" y="66042"/>
                    <a:pt x="170657" y="67363"/>
                    <a:pt x="165365" y="67363"/>
                  </a:cubicBezTo>
                  <a:cubicBezTo>
                    <a:pt x="165365" y="67363"/>
                    <a:pt x="165365" y="67363"/>
                    <a:pt x="165365" y="51513"/>
                  </a:cubicBezTo>
                  <a:cubicBezTo>
                    <a:pt x="165365" y="51513"/>
                    <a:pt x="165365" y="51513"/>
                    <a:pt x="34396" y="51513"/>
                  </a:cubicBezTo>
                  <a:cubicBezTo>
                    <a:pt x="34396" y="51513"/>
                    <a:pt x="33073" y="51513"/>
                    <a:pt x="33073" y="51513"/>
                  </a:cubicBezTo>
                  <a:cubicBezTo>
                    <a:pt x="33073" y="51513"/>
                    <a:pt x="33073" y="51513"/>
                    <a:pt x="33073" y="286625"/>
                  </a:cubicBezTo>
                  <a:cubicBezTo>
                    <a:pt x="33073" y="286625"/>
                    <a:pt x="34396" y="286625"/>
                    <a:pt x="34396" y="286625"/>
                  </a:cubicBezTo>
                  <a:cubicBezTo>
                    <a:pt x="34396" y="286625"/>
                    <a:pt x="34396" y="286625"/>
                    <a:pt x="165365" y="286625"/>
                  </a:cubicBezTo>
                  <a:cubicBezTo>
                    <a:pt x="165365" y="286625"/>
                    <a:pt x="165365" y="286625"/>
                    <a:pt x="165365" y="270775"/>
                  </a:cubicBezTo>
                  <a:cubicBezTo>
                    <a:pt x="170657" y="270775"/>
                    <a:pt x="175949" y="272096"/>
                    <a:pt x="181240" y="272096"/>
                  </a:cubicBezTo>
                  <a:cubicBezTo>
                    <a:pt x="186532" y="272096"/>
                    <a:pt x="193147" y="270775"/>
                    <a:pt x="198438" y="270775"/>
                  </a:cubicBezTo>
                  <a:cubicBezTo>
                    <a:pt x="198438" y="270775"/>
                    <a:pt x="198438" y="270775"/>
                    <a:pt x="198438" y="299834"/>
                  </a:cubicBezTo>
                  <a:cubicBezTo>
                    <a:pt x="198438" y="320967"/>
                    <a:pt x="182563" y="338138"/>
                    <a:pt x="162719" y="338138"/>
                  </a:cubicBezTo>
                  <a:cubicBezTo>
                    <a:pt x="162719" y="338138"/>
                    <a:pt x="162719" y="338138"/>
                    <a:pt x="37042" y="338138"/>
                  </a:cubicBezTo>
                  <a:cubicBezTo>
                    <a:pt x="17198" y="338138"/>
                    <a:pt x="0" y="320967"/>
                    <a:pt x="0" y="299834"/>
                  </a:cubicBezTo>
                  <a:cubicBezTo>
                    <a:pt x="0" y="299834"/>
                    <a:pt x="0" y="299834"/>
                    <a:pt x="0" y="38304"/>
                  </a:cubicBezTo>
                  <a:cubicBezTo>
                    <a:pt x="0" y="17171"/>
                    <a:pt x="17198" y="0"/>
                    <a:pt x="3704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12" name="î$ļïḋe"/>
            <p:cNvSpPr/>
            <p:nvPr/>
          </p:nvSpPr>
          <p:spPr bwMode="auto">
            <a:xfrm>
              <a:off x="7449974" y="3249422"/>
              <a:ext cx="532503" cy="663296"/>
            </a:xfrm>
            <a:custGeom>
              <a:avLst/>
              <a:gdLst>
                <a:gd name="connsiteX0" fmla="*/ 79065 w 271462"/>
                <a:gd name="connsiteY0" fmla="*/ 301625 h 338138"/>
                <a:gd name="connsiteX1" fmla="*/ 69850 w 271462"/>
                <a:gd name="connsiteY1" fmla="*/ 312632 h 338138"/>
                <a:gd name="connsiteX2" fmla="*/ 79065 w 271462"/>
                <a:gd name="connsiteY2" fmla="*/ 322263 h 338138"/>
                <a:gd name="connsiteX3" fmla="*/ 114610 w 271462"/>
                <a:gd name="connsiteY3" fmla="*/ 322263 h 338138"/>
                <a:gd name="connsiteX4" fmla="*/ 123825 w 271462"/>
                <a:gd name="connsiteY4" fmla="*/ 312632 h 338138"/>
                <a:gd name="connsiteX5" fmla="*/ 114610 w 271462"/>
                <a:gd name="connsiteY5" fmla="*/ 301625 h 338138"/>
                <a:gd name="connsiteX6" fmla="*/ 79065 w 271462"/>
                <a:gd name="connsiteY6" fmla="*/ 301625 h 338138"/>
                <a:gd name="connsiteX7" fmla="*/ 166687 w 271462"/>
                <a:gd name="connsiteY7" fmla="*/ 152400 h 338138"/>
                <a:gd name="connsiteX8" fmla="*/ 166687 w 271462"/>
                <a:gd name="connsiteY8" fmla="*/ 166688 h 338138"/>
                <a:gd name="connsiteX9" fmla="*/ 171450 w 271462"/>
                <a:gd name="connsiteY9" fmla="*/ 166688 h 338138"/>
                <a:gd name="connsiteX10" fmla="*/ 171450 w 271462"/>
                <a:gd name="connsiteY10" fmla="*/ 193676 h 338138"/>
                <a:gd name="connsiteX11" fmla="*/ 166687 w 271462"/>
                <a:gd name="connsiteY11" fmla="*/ 193676 h 338138"/>
                <a:gd name="connsiteX12" fmla="*/ 166687 w 271462"/>
                <a:gd name="connsiteY12" fmla="*/ 207963 h 338138"/>
                <a:gd name="connsiteX13" fmla="*/ 193675 w 271462"/>
                <a:gd name="connsiteY13" fmla="*/ 207963 h 338138"/>
                <a:gd name="connsiteX14" fmla="*/ 193675 w 271462"/>
                <a:gd name="connsiteY14" fmla="*/ 193676 h 338138"/>
                <a:gd name="connsiteX15" fmla="*/ 190500 w 271462"/>
                <a:gd name="connsiteY15" fmla="*/ 193676 h 338138"/>
                <a:gd name="connsiteX16" fmla="*/ 190500 w 271462"/>
                <a:gd name="connsiteY16" fmla="*/ 152400 h 338138"/>
                <a:gd name="connsiteX17" fmla="*/ 179388 w 271462"/>
                <a:gd name="connsiteY17" fmla="*/ 125413 h 338138"/>
                <a:gd name="connsiteX18" fmla="*/ 168275 w 271462"/>
                <a:gd name="connsiteY18" fmla="*/ 135732 h 338138"/>
                <a:gd name="connsiteX19" fmla="*/ 179388 w 271462"/>
                <a:gd name="connsiteY19" fmla="*/ 146051 h 338138"/>
                <a:gd name="connsiteX20" fmla="*/ 190501 w 271462"/>
                <a:gd name="connsiteY20" fmla="*/ 135732 h 338138"/>
                <a:gd name="connsiteX21" fmla="*/ 179388 w 271462"/>
                <a:gd name="connsiteY21" fmla="*/ 125413 h 338138"/>
                <a:gd name="connsiteX22" fmla="*/ 180975 w 271462"/>
                <a:gd name="connsiteY22" fmla="*/ 88900 h 338138"/>
                <a:gd name="connsiteX23" fmla="*/ 271462 w 271462"/>
                <a:gd name="connsiteY23" fmla="*/ 169069 h 338138"/>
                <a:gd name="connsiteX24" fmla="*/ 180975 w 271462"/>
                <a:gd name="connsiteY24" fmla="*/ 249238 h 338138"/>
                <a:gd name="connsiteX25" fmla="*/ 131141 w 271462"/>
                <a:gd name="connsiteY25" fmla="*/ 236096 h 338138"/>
                <a:gd name="connsiteX26" fmla="*/ 97044 w 271462"/>
                <a:gd name="connsiteY26" fmla="*/ 242667 h 338138"/>
                <a:gd name="connsiteX27" fmla="*/ 95732 w 271462"/>
                <a:gd name="connsiteY27" fmla="*/ 237410 h 338138"/>
                <a:gd name="connsiteX28" fmla="*/ 110158 w 271462"/>
                <a:gd name="connsiteY28" fmla="*/ 219011 h 338138"/>
                <a:gd name="connsiteX29" fmla="*/ 90487 w 271462"/>
                <a:gd name="connsiteY29" fmla="*/ 169069 h 338138"/>
                <a:gd name="connsiteX30" fmla="*/ 180975 w 271462"/>
                <a:gd name="connsiteY30" fmla="*/ 88900 h 338138"/>
                <a:gd name="connsiteX31" fmla="*/ 37042 w 271462"/>
                <a:gd name="connsiteY31" fmla="*/ 0 h 338138"/>
                <a:gd name="connsiteX32" fmla="*/ 162719 w 271462"/>
                <a:gd name="connsiteY32" fmla="*/ 0 h 338138"/>
                <a:gd name="connsiteX33" fmla="*/ 198438 w 271462"/>
                <a:gd name="connsiteY33" fmla="*/ 38304 h 338138"/>
                <a:gd name="connsiteX34" fmla="*/ 198438 w 271462"/>
                <a:gd name="connsiteY34" fmla="*/ 67363 h 338138"/>
                <a:gd name="connsiteX35" fmla="*/ 181240 w 271462"/>
                <a:gd name="connsiteY35" fmla="*/ 66042 h 338138"/>
                <a:gd name="connsiteX36" fmla="*/ 165365 w 271462"/>
                <a:gd name="connsiteY36" fmla="*/ 67363 h 338138"/>
                <a:gd name="connsiteX37" fmla="*/ 165365 w 271462"/>
                <a:gd name="connsiteY37" fmla="*/ 51513 h 338138"/>
                <a:gd name="connsiteX38" fmla="*/ 34396 w 271462"/>
                <a:gd name="connsiteY38" fmla="*/ 51513 h 338138"/>
                <a:gd name="connsiteX39" fmla="*/ 33073 w 271462"/>
                <a:gd name="connsiteY39" fmla="*/ 51513 h 338138"/>
                <a:gd name="connsiteX40" fmla="*/ 33073 w 271462"/>
                <a:gd name="connsiteY40" fmla="*/ 286625 h 338138"/>
                <a:gd name="connsiteX41" fmla="*/ 34396 w 271462"/>
                <a:gd name="connsiteY41" fmla="*/ 286625 h 338138"/>
                <a:gd name="connsiteX42" fmla="*/ 165365 w 271462"/>
                <a:gd name="connsiteY42" fmla="*/ 286625 h 338138"/>
                <a:gd name="connsiteX43" fmla="*/ 165365 w 271462"/>
                <a:gd name="connsiteY43" fmla="*/ 270775 h 338138"/>
                <a:gd name="connsiteX44" fmla="*/ 181240 w 271462"/>
                <a:gd name="connsiteY44" fmla="*/ 272096 h 338138"/>
                <a:gd name="connsiteX45" fmla="*/ 198438 w 271462"/>
                <a:gd name="connsiteY45" fmla="*/ 270775 h 338138"/>
                <a:gd name="connsiteX46" fmla="*/ 198438 w 271462"/>
                <a:gd name="connsiteY46" fmla="*/ 299834 h 338138"/>
                <a:gd name="connsiteX47" fmla="*/ 162719 w 271462"/>
                <a:gd name="connsiteY47" fmla="*/ 338138 h 338138"/>
                <a:gd name="connsiteX48" fmla="*/ 37042 w 271462"/>
                <a:gd name="connsiteY48" fmla="*/ 338138 h 338138"/>
                <a:gd name="connsiteX49" fmla="*/ 0 w 271462"/>
                <a:gd name="connsiteY49" fmla="*/ 299834 h 338138"/>
                <a:gd name="connsiteX50" fmla="*/ 0 w 271462"/>
                <a:gd name="connsiteY50" fmla="*/ 38304 h 338138"/>
                <a:gd name="connsiteX51" fmla="*/ 37042 w 271462"/>
                <a:gd name="connsiteY51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71462" h="338138">
                  <a:moveTo>
                    <a:pt x="79065" y="301625"/>
                  </a:moveTo>
                  <a:cubicBezTo>
                    <a:pt x="73799" y="301625"/>
                    <a:pt x="69850" y="305753"/>
                    <a:pt x="69850" y="312632"/>
                  </a:cubicBezTo>
                  <a:cubicBezTo>
                    <a:pt x="69850" y="318136"/>
                    <a:pt x="73799" y="322263"/>
                    <a:pt x="79065" y="322263"/>
                  </a:cubicBezTo>
                  <a:cubicBezTo>
                    <a:pt x="79065" y="322263"/>
                    <a:pt x="79065" y="322263"/>
                    <a:pt x="114610" y="322263"/>
                  </a:cubicBezTo>
                  <a:cubicBezTo>
                    <a:pt x="119875" y="322263"/>
                    <a:pt x="123825" y="318136"/>
                    <a:pt x="123825" y="312632"/>
                  </a:cubicBezTo>
                  <a:cubicBezTo>
                    <a:pt x="123825" y="305753"/>
                    <a:pt x="119875" y="301625"/>
                    <a:pt x="114610" y="301625"/>
                  </a:cubicBezTo>
                  <a:cubicBezTo>
                    <a:pt x="114610" y="301625"/>
                    <a:pt x="114610" y="301625"/>
                    <a:pt x="79065" y="301625"/>
                  </a:cubicBezTo>
                  <a:close/>
                  <a:moveTo>
                    <a:pt x="166687" y="152400"/>
                  </a:moveTo>
                  <a:lnTo>
                    <a:pt x="166687" y="166688"/>
                  </a:lnTo>
                  <a:lnTo>
                    <a:pt x="171450" y="166688"/>
                  </a:lnTo>
                  <a:lnTo>
                    <a:pt x="171450" y="193676"/>
                  </a:lnTo>
                  <a:lnTo>
                    <a:pt x="166687" y="193676"/>
                  </a:lnTo>
                  <a:lnTo>
                    <a:pt x="166687" y="207963"/>
                  </a:lnTo>
                  <a:lnTo>
                    <a:pt x="193675" y="207963"/>
                  </a:lnTo>
                  <a:lnTo>
                    <a:pt x="193675" y="193676"/>
                  </a:lnTo>
                  <a:lnTo>
                    <a:pt x="190500" y="193676"/>
                  </a:lnTo>
                  <a:lnTo>
                    <a:pt x="190500" y="152400"/>
                  </a:lnTo>
                  <a:close/>
                  <a:moveTo>
                    <a:pt x="179388" y="125413"/>
                  </a:moveTo>
                  <a:cubicBezTo>
                    <a:pt x="173250" y="125413"/>
                    <a:pt x="168275" y="130033"/>
                    <a:pt x="168275" y="135732"/>
                  </a:cubicBezTo>
                  <a:cubicBezTo>
                    <a:pt x="168275" y="141431"/>
                    <a:pt x="173250" y="146051"/>
                    <a:pt x="179388" y="146051"/>
                  </a:cubicBezTo>
                  <a:cubicBezTo>
                    <a:pt x="185526" y="146051"/>
                    <a:pt x="190501" y="141431"/>
                    <a:pt x="190501" y="135732"/>
                  </a:cubicBezTo>
                  <a:cubicBezTo>
                    <a:pt x="190501" y="130033"/>
                    <a:pt x="185526" y="125413"/>
                    <a:pt x="179388" y="125413"/>
                  </a:cubicBezTo>
                  <a:close/>
                  <a:moveTo>
                    <a:pt x="180975" y="88900"/>
                  </a:moveTo>
                  <a:cubicBezTo>
                    <a:pt x="230808" y="88900"/>
                    <a:pt x="271462" y="124384"/>
                    <a:pt x="271462" y="169069"/>
                  </a:cubicBezTo>
                  <a:cubicBezTo>
                    <a:pt x="271462" y="212439"/>
                    <a:pt x="230808" y="249238"/>
                    <a:pt x="180975" y="249238"/>
                  </a:cubicBezTo>
                  <a:cubicBezTo>
                    <a:pt x="162614" y="249238"/>
                    <a:pt x="145566" y="243981"/>
                    <a:pt x="131141" y="236096"/>
                  </a:cubicBezTo>
                  <a:cubicBezTo>
                    <a:pt x="119338" y="243981"/>
                    <a:pt x="104912" y="242667"/>
                    <a:pt x="97044" y="242667"/>
                  </a:cubicBezTo>
                  <a:cubicBezTo>
                    <a:pt x="94421" y="241353"/>
                    <a:pt x="94421" y="238724"/>
                    <a:pt x="95732" y="237410"/>
                  </a:cubicBezTo>
                  <a:cubicBezTo>
                    <a:pt x="103601" y="232153"/>
                    <a:pt x="107535" y="225582"/>
                    <a:pt x="110158" y="219011"/>
                  </a:cubicBezTo>
                  <a:cubicBezTo>
                    <a:pt x="97044" y="205868"/>
                    <a:pt x="90487" y="187469"/>
                    <a:pt x="90487" y="169069"/>
                  </a:cubicBezTo>
                  <a:cubicBezTo>
                    <a:pt x="90487" y="124384"/>
                    <a:pt x="131141" y="88900"/>
                    <a:pt x="180975" y="88900"/>
                  </a:cubicBezTo>
                  <a:close/>
                  <a:moveTo>
                    <a:pt x="37042" y="0"/>
                  </a:moveTo>
                  <a:cubicBezTo>
                    <a:pt x="37042" y="0"/>
                    <a:pt x="37042" y="0"/>
                    <a:pt x="162719" y="0"/>
                  </a:cubicBezTo>
                  <a:cubicBezTo>
                    <a:pt x="182563" y="0"/>
                    <a:pt x="198438" y="17171"/>
                    <a:pt x="198438" y="38304"/>
                  </a:cubicBezTo>
                  <a:cubicBezTo>
                    <a:pt x="198438" y="38304"/>
                    <a:pt x="198438" y="38304"/>
                    <a:pt x="198438" y="67363"/>
                  </a:cubicBezTo>
                  <a:cubicBezTo>
                    <a:pt x="193147" y="67363"/>
                    <a:pt x="186532" y="66042"/>
                    <a:pt x="181240" y="66042"/>
                  </a:cubicBezTo>
                  <a:cubicBezTo>
                    <a:pt x="175949" y="66042"/>
                    <a:pt x="170657" y="67363"/>
                    <a:pt x="165365" y="67363"/>
                  </a:cubicBezTo>
                  <a:cubicBezTo>
                    <a:pt x="165365" y="67363"/>
                    <a:pt x="165365" y="67363"/>
                    <a:pt x="165365" y="51513"/>
                  </a:cubicBezTo>
                  <a:cubicBezTo>
                    <a:pt x="165365" y="51513"/>
                    <a:pt x="165365" y="51513"/>
                    <a:pt x="34396" y="51513"/>
                  </a:cubicBezTo>
                  <a:cubicBezTo>
                    <a:pt x="34396" y="51513"/>
                    <a:pt x="33073" y="51513"/>
                    <a:pt x="33073" y="51513"/>
                  </a:cubicBezTo>
                  <a:cubicBezTo>
                    <a:pt x="33073" y="51513"/>
                    <a:pt x="33073" y="51513"/>
                    <a:pt x="33073" y="286625"/>
                  </a:cubicBezTo>
                  <a:cubicBezTo>
                    <a:pt x="33073" y="286625"/>
                    <a:pt x="34396" y="286625"/>
                    <a:pt x="34396" y="286625"/>
                  </a:cubicBezTo>
                  <a:cubicBezTo>
                    <a:pt x="34396" y="286625"/>
                    <a:pt x="34396" y="286625"/>
                    <a:pt x="165365" y="286625"/>
                  </a:cubicBezTo>
                  <a:cubicBezTo>
                    <a:pt x="165365" y="286625"/>
                    <a:pt x="165365" y="286625"/>
                    <a:pt x="165365" y="270775"/>
                  </a:cubicBezTo>
                  <a:cubicBezTo>
                    <a:pt x="170657" y="270775"/>
                    <a:pt x="175949" y="272096"/>
                    <a:pt x="181240" y="272096"/>
                  </a:cubicBezTo>
                  <a:cubicBezTo>
                    <a:pt x="186532" y="272096"/>
                    <a:pt x="193147" y="270775"/>
                    <a:pt x="198438" y="270775"/>
                  </a:cubicBezTo>
                  <a:cubicBezTo>
                    <a:pt x="198438" y="270775"/>
                    <a:pt x="198438" y="270775"/>
                    <a:pt x="198438" y="299834"/>
                  </a:cubicBezTo>
                  <a:cubicBezTo>
                    <a:pt x="198438" y="320967"/>
                    <a:pt x="182563" y="338138"/>
                    <a:pt x="162719" y="338138"/>
                  </a:cubicBezTo>
                  <a:cubicBezTo>
                    <a:pt x="162719" y="338138"/>
                    <a:pt x="162719" y="338138"/>
                    <a:pt x="37042" y="338138"/>
                  </a:cubicBezTo>
                  <a:cubicBezTo>
                    <a:pt x="17198" y="338138"/>
                    <a:pt x="0" y="320967"/>
                    <a:pt x="0" y="299834"/>
                  </a:cubicBezTo>
                  <a:cubicBezTo>
                    <a:pt x="0" y="299834"/>
                    <a:pt x="0" y="299834"/>
                    <a:pt x="0" y="38304"/>
                  </a:cubicBezTo>
                  <a:cubicBezTo>
                    <a:pt x="0" y="17171"/>
                    <a:pt x="17198" y="0"/>
                    <a:pt x="3704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13" name="íṥľïde"/>
            <p:cNvSpPr txBox="1"/>
            <p:nvPr/>
          </p:nvSpPr>
          <p:spPr>
            <a:xfrm>
              <a:off x="7531975" y="1967626"/>
              <a:ext cx="3988513" cy="752562"/>
            </a:xfrm>
            <a:prstGeom prst="rect">
              <a:avLst/>
            </a:prstGeom>
            <a:noFill/>
          </p:spPr>
          <p:txBody>
            <a:bodyPr wrap="square" lIns="90000" tIns="46800" rIns="90000" bIns="46800" anchor="ctr" anchorCtr="0">
              <a:noAutofit/>
            </a:bodyPr>
            <a:lstStyle/>
            <a:p>
              <a:pPr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000" dirty="0"/>
                <a:t>Supporting text here. </a:t>
              </a:r>
              <a:endParaRPr lang="en-US" altLang="zh-CN" sz="1000" dirty="0"/>
            </a:p>
            <a:p>
              <a:pPr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000" dirty="0"/>
                <a:t>When you copy &amp; paste, choose "keep text only" option.</a:t>
              </a:r>
              <a:endParaRPr lang="zh-CN" altLang="en-US" sz="1000" dirty="0"/>
            </a:p>
          </p:txBody>
        </p:sp>
        <p:sp>
          <p:nvSpPr>
            <p:cNvPr id="14" name="îSḻíḓé"/>
            <p:cNvSpPr/>
            <p:nvPr/>
          </p:nvSpPr>
          <p:spPr>
            <a:xfrm>
              <a:off x="7531975" y="1632544"/>
              <a:ext cx="3988513" cy="307927"/>
            </a:xfrm>
            <a:prstGeom prst="rect">
              <a:avLst/>
            </a:prstGeom>
          </p:spPr>
          <p:txBody>
            <a:bodyPr wrap="none" lIns="90000" tIns="46800" rIns="90000" bIns="46800">
              <a:noAutofit/>
            </a:bodyPr>
            <a:lstStyle/>
            <a:p>
              <a:pPr lvl="0" defTabSz="914400">
                <a:defRPr/>
              </a:pPr>
              <a:r>
                <a:rPr lang="en-US" altLang="zh-CN" sz="1400" b="1" dirty="0"/>
                <a:t>Text here</a:t>
              </a:r>
              <a:endParaRPr lang="zh-CN" altLang="en-US" sz="1400" b="1" dirty="0"/>
            </a:p>
          </p:txBody>
        </p:sp>
        <p:sp>
          <p:nvSpPr>
            <p:cNvPr id="15" name="iš1ïḓè"/>
            <p:cNvSpPr txBox="1"/>
            <p:nvPr/>
          </p:nvSpPr>
          <p:spPr>
            <a:xfrm>
              <a:off x="7531975" y="4763478"/>
              <a:ext cx="3988513" cy="760548"/>
            </a:xfrm>
            <a:prstGeom prst="rect">
              <a:avLst/>
            </a:prstGeom>
            <a:noFill/>
          </p:spPr>
          <p:txBody>
            <a:bodyPr wrap="square" lIns="90000" tIns="46800" rIns="90000" bIns="46800" anchor="ctr" anchorCtr="0">
              <a:noAutofit/>
            </a:bodyPr>
            <a:lstStyle/>
            <a:p>
              <a:pPr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000" dirty="0"/>
                <a:t>Supporting text here. </a:t>
              </a:r>
              <a:endParaRPr lang="en-US" altLang="zh-CN" sz="1000" dirty="0"/>
            </a:p>
            <a:p>
              <a:pPr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000" dirty="0"/>
                <a:t>When you copy &amp; paste, choose "keep text only" option.</a:t>
              </a:r>
              <a:endParaRPr lang="zh-CN" altLang="en-US" sz="1000" dirty="0"/>
            </a:p>
          </p:txBody>
        </p:sp>
        <p:sp>
          <p:nvSpPr>
            <p:cNvPr id="16" name="íṩ1îḑè"/>
            <p:cNvSpPr/>
            <p:nvPr/>
          </p:nvSpPr>
          <p:spPr>
            <a:xfrm>
              <a:off x="7531975" y="4474910"/>
              <a:ext cx="3988513" cy="307927"/>
            </a:xfrm>
            <a:prstGeom prst="rect">
              <a:avLst/>
            </a:prstGeom>
          </p:spPr>
          <p:txBody>
            <a:bodyPr wrap="none" lIns="90000" tIns="46800" rIns="90000" bIns="46800">
              <a:noAutofit/>
            </a:bodyPr>
            <a:lstStyle/>
            <a:p>
              <a:pPr lvl="0" defTabSz="914400">
                <a:defRPr/>
              </a:pPr>
              <a:r>
                <a:rPr lang="en-US" altLang="zh-CN" sz="1400" b="1" dirty="0"/>
                <a:t>Text here</a:t>
              </a:r>
              <a:endParaRPr lang="zh-CN" altLang="en-US" sz="1400" b="1" dirty="0"/>
            </a:p>
          </p:txBody>
        </p:sp>
        <p:sp>
          <p:nvSpPr>
            <p:cNvPr id="17" name="iŝḷíḑe"/>
            <p:cNvSpPr txBox="1"/>
            <p:nvPr/>
          </p:nvSpPr>
          <p:spPr>
            <a:xfrm>
              <a:off x="8776153" y="3334341"/>
              <a:ext cx="2749025" cy="925836"/>
            </a:xfrm>
            <a:prstGeom prst="rect">
              <a:avLst/>
            </a:prstGeom>
            <a:noFill/>
          </p:spPr>
          <p:txBody>
            <a:bodyPr wrap="square" lIns="90000" tIns="46800" rIns="90000" bIns="46800" anchor="ctr" anchorCtr="0">
              <a:noAutofit/>
            </a:bodyPr>
            <a:lstStyle/>
            <a:p>
              <a:pPr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000" dirty="0"/>
                <a:t>Supporting text here. </a:t>
              </a:r>
              <a:endParaRPr lang="en-US" altLang="zh-CN" sz="1000" dirty="0"/>
            </a:p>
            <a:p>
              <a:pPr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000" dirty="0"/>
                <a:t>When you copy &amp; paste, choose "keep text only" option.</a:t>
              </a:r>
              <a:endParaRPr lang="zh-CN" altLang="en-US" sz="1000" dirty="0"/>
            </a:p>
          </p:txBody>
        </p:sp>
        <p:sp>
          <p:nvSpPr>
            <p:cNvPr id="18" name="íŝľide"/>
            <p:cNvSpPr/>
            <p:nvPr/>
          </p:nvSpPr>
          <p:spPr>
            <a:xfrm>
              <a:off x="8776154" y="3141815"/>
              <a:ext cx="2749025" cy="307927"/>
            </a:xfrm>
            <a:prstGeom prst="rect">
              <a:avLst/>
            </a:prstGeom>
          </p:spPr>
          <p:txBody>
            <a:bodyPr wrap="none" lIns="90000" tIns="46800" rIns="90000" bIns="46800">
              <a:noAutofit/>
            </a:bodyPr>
            <a:lstStyle/>
            <a:p>
              <a:pPr lvl="0" defTabSz="914400">
                <a:defRPr/>
              </a:pPr>
              <a:r>
                <a:rPr lang="en-US" altLang="zh-CN" sz="1400" b="1" dirty="0"/>
                <a:t>Text here</a:t>
              </a:r>
              <a:endParaRPr lang="zh-CN" altLang="en-US" sz="1400" b="1" dirty="0"/>
            </a:p>
          </p:txBody>
        </p:sp>
        <p:sp>
          <p:nvSpPr>
            <p:cNvPr id="19" name="ïSlíďé"/>
            <p:cNvSpPr txBox="1"/>
            <p:nvPr/>
          </p:nvSpPr>
          <p:spPr>
            <a:xfrm>
              <a:off x="666821" y="3428999"/>
              <a:ext cx="2704670" cy="715545"/>
            </a:xfrm>
            <a:prstGeom prst="rect">
              <a:avLst/>
            </a:prstGeom>
            <a:noFill/>
          </p:spPr>
          <p:txBody>
            <a:bodyPr wrap="square" lIns="90000" tIns="46800" rIns="90000" bIns="46800" anchor="ctr" anchorCtr="0">
              <a:noAutofit/>
            </a:bodyPr>
            <a:lstStyle/>
            <a:p>
              <a:pPr algn="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000" dirty="0"/>
                <a:t>Supporting text here. </a:t>
              </a:r>
              <a:endParaRPr lang="en-US" altLang="zh-CN" sz="1000" dirty="0"/>
            </a:p>
            <a:p>
              <a:pPr algn="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000" dirty="0"/>
                <a:t>When you copy &amp; paste, choose "keep text only" option.</a:t>
              </a:r>
              <a:endParaRPr lang="zh-CN" altLang="en-US" sz="1000" dirty="0"/>
            </a:p>
          </p:txBody>
        </p:sp>
        <p:sp>
          <p:nvSpPr>
            <p:cNvPr id="20" name="îsļîḓê"/>
            <p:cNvSpPr/>
            <p:nvPr/>
          </p:nvSpPr>
          <p:spPr>
            <a:xfrm>
              <a:off x="666821" y="3086492"/>
              <a:ext cx="2704670" cy="327257"/>
            </a:xfrm>
            <a:prstGeom prst="rect">
              <a:avLst/>
            </a:prstGeom>
          </p:spPr>
          <p:txBody>
            <a:bodyPr wrap="none" lIns="90000" tIns="46800" rIns="90000" bIns="46800">
              <a:noAutofit/>
            </a:bodyPr>
            <a:lstStyle/>
            <a:p>
              <a:pPr lvl="0" algn="r" defTabSz="914400">
                <a:defRPr/>
              </a:pPr>
              <a:r>
                <a:rPr lang="en-US" altLang="zh-CN" sz="1400" b="1" dirty="0"/>
                <a:t>Text here</a:t>
              </a:r>
              <a:endParaRPr lang="zh-CN" altLang="en-US" sz="1400" b="1" dirty="0"/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4972051" y="2374276"/>
            <a:ext cx="5419185" cy="895350"/>
          </a:xfrm>
        </p:spPr>
        <p:txBody>
          <a:bodyPr/>
          <a:lstStyle/>
          <a:p>
            <a:r>
              <a:rPr lang="en-US" altLang="zh-CN" dirty="0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altLang="zh-CN"/>
              <a:t>Supporting text here.</a:t>
            </a:r>
            <a:endParaRPr lang="en-US" altLang="zh-CN"/>
          </a:p>
          <a:p>
            <a:pPr lvl="0"/>
            <a:r>
              <a:rPr lang="en-US" altLang="zh-CN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3787722" y="2882087"/>
            <a:ext cx="1029773" cy="895350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/04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189" name="21131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1150215"/>
            <a:ext cx="11520488" cy="4976670"/>
            <a:chOff x="0" y="1150215"/>
            <a:chExt cx="11520488" cy="4976670"/>
          </a:xfrm>
        </p:grpSpPr>
        <p:sp>
          <p:nvSpPr>
            <p:cNvPr id="190" name="îṩ1iḓé"/>
            <p:cNvSpPr/>
            <p:nvPr/>
          </p:nvSpPr>
          <p:spPr>
            <a:xfrm>
              <a:off x="0" y="1150215"/>
              <a:ext cx="4474064" cy="49766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" y="0"/>
                  </a:moveTo>
                  <a:lnTo>
                    <a:pt x="21600" y="5454"/>
                  </a:lnTo>
                  <a:lnTo>
                    <a:pt x="21600" y="16851"/>
                  </a:lnTo>
                  <a:lnTo>
                    <a:pt x="0" y="21600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chemeClr val="bg1">
                <a:lumMod val="95000"/>
                <a:alpha val="40000"/>
              </a:schemeClr>
            </a:solidFill>
            <a:ln w="12700">
              <a:noFill/>
              <a:miter lim="400000"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>
                <a:defRPr sz="3200">
                  <a:solidFill>
                    <a:srgbClr val="FFFFFF"/>
                  </a:solidFill>
                </a:defRPr>
              </a:pPr>
              <a:endParaRPr dirty="0"/>
            </a:p>
          </p:txBody>
        </p:sp>
        <p:sp>
          <p:nvSpPr>
            <p:cNvPr id="191" name="ïṥļïdé"/>
            <p:cNvSpPr/>
            <p:nvPr/>
          </p:nvSpPr>
          <p:spPr bwMode="auto">
            <a:xfrm>
              <a:off x="11233912" y="4059854"/>
              <a:ext cx="286576" cy="232974"/>
            </a:xfrm>
            <a:custGeom>
              <a:avLst/>
              <a:gdLst>
                <a:gd name="connsiteX0" fmla="*/ 390482 w 564166"/>
                <a:gd name="connsiteY0" fmla="*/ 307997 h 458643"/>
                <a:gd name="connsiteX1" fmla="*/ 403395 w 564166"/>
                <a:gd name="connsiteY1" fmla="*/ 307997 h 458643"/>
                <a:gd name="connsiteX2" fmla="*/ 439265 w 564166"/>
                <a:gd name="connsiteY2" fmla="*/ 353908 h 458643"/>
                <a:gd name="connsiteX3" fmla="*/ 434961 w 564166"/>
                <a:gd name="connsiteY3" fmla="*/ 361082 h 458643"/>
                <a:gd name="connsiteX4" fmla="*/ 419178 w 564166"/>
                <a:gd name="connsiteY4" fmla="*/ 361082 h 458643"/>
                <a:gd name="connsiteX5" fmla="*/ 492353 w 564166"/>
                <a:gd name="connsiteY5" fmla="*/ 419905 h 458643"/>
                <a:gd name="connsiteX6" fmla="*/ 512440 w 564166"/>
                <a:gd name="connsiteY6" fmla="*/ 438557 h 458643"/>
                <a:gd name="connsiteX7" fmla="*/ 492353 w 564166"/>
                <a:gd name="connsiteY7" fmla="*/ 458643 h 458643"/>
                <a:gd name="connsiteX8" fmla="*/ 379004 w 564166"/>
                <a:gd name="connsiteY8" fmla="*/ 361082 h 458643"/>
                <a:gd name="connsiteX9" fmla="*/ 358916 w 564166"/>
                <a:gd name="connsiteY9" fmla="*/ 361082 h 458643"/>
                <a:gd name="connsiteX10" fmla="*/ 354612 w 564166"/>
                <a:gd name="connsiteY10" fmla="*/ 353908 h 458643"/>
                <a:gd name="connsiteX11" fmla="*/ 277051 w 564166"/>
                <a:gd name="connsiteY11" fmla="*/ 307997 h 458643"/>
                <a:gd name="connsiteX12" fmla="*/ 288553 w 564166"/>
                <a:gd name="connsiteY12" fmla="*/ 307997 h 458643"/>
                <a:gd name="connsiteX13" fmla="*/ 324497 w 564166"/>
                <a:gd name="connsiteY13" fmla="*/ 353908 h 458643"/>
                <a:gd name="connsiteX14" fmla="*/ 320183 w 564166"/>
                <a:gd name="connsiteY14" fmla="*/ 361082 h 458643"/>
                <a:gd name="connsiteX15" fmla="*/ 301493 w 564166"/>
                <a:gd name="connsiteY15" fmla="*/ 361082 h 458643"/>
                <a:gd name="connsiteX16" fmla="*/ 301493 w 564166"/>
                <a:gd name="connsiteY16" fmla="*/ 438557 h 458643"/>
                <a:gd name="connsiteX17" fmla="*/ 282802 w 564166"/>
                <a:gd name="connsiteY17" fmla="*/ 458643 h 458643"/>
                <a:gd name="connsiteX18" fmla="*/ 262673 w 564166"/>
                <a:gd name="connsiteY18" fmla="*/ 438557 h 458643"/>
                <a:gd name="connsiteX19" fmla="*/ 262673 w 564166"/>
                <a:gd name="connsiteY19" fmla="*/ 361082 h 458643"/>
                <a:gd name="connsiteX20" fmla="*/ 243982 w 564166"/>
                <a:gd name="connsiteY20" fmla="*/ 361082 h 458643"/>
                <a:gd name="connsiteX21" fmla="*/ 239669 w 564166"/>
                <a:gd name="connsiteY21" fmla="*/ 353908 h 458643"/>
                <a:gd name="connsiteX22" fmla="*/ 162189 w 564166"/>
                <a:gd name="connsiteY22" fmla="*/ 307997 h 458643"/>
                <a:gd name="connsiteX23" fmla="*/ 173671 w 564166"/>
                <a:gd name="connsiteY23" fmla="*/ 307997 h 458643"/>
                <a:gd name="connsiteX24" fmla="*/ 209554 w 564166"/>
                <a:gd name="connsiteY24" fmla="*/ 353908 h 458643"/>
                <a:gd name="connsiteX25" fmla="*/ 205248 w 564166"/>
                <a:gd name="connsiteY25" fmla="*/ 361082 h 458643"/>
                <a:gd name="connsiteX26" fmla="*/ 185154 w 564166"/>
                <a:gd name="connsiteY26" fmla="*/ 361082 h 458643"/>
                <a:gd name="connsiteX27" fmla="*/ 71765 w 564166"/>
                <a:gd name="connsiteY27" fmla="*/ 458643 h 458643"/>
                <a:gd name="connsiteX28" fmla="*/ 53106 w 564166"/>
                <a:gd name="connsiteY28" fmla="*/ 438557 h 458643"/>
                <a:gd name="connsiteX29" fmla="*/ 71765 w 564166"/>
                <a:gd name="connsiteY29" fmla="*/ 419905 h 458643"/>
                <a:gd name="connsiteX30" fmla="*/ 146401 w 564166"/>
                <a:gd name="connsiteY30" fmla="*/ 361082 h 458643"/>
                <a:gd name="connsiteX31" fmla="*/ 129177 w 564166"/>
                <a:gd name="connsiteY31" fmla="*/ 361082 h 458643"/>
                <a:gd name="connsiteX32" fmla="*/ 124871 w 564166"/>
                <a:gd name="connsiteY32" fmla="*/ 353908 h 458643"/>
                <a:gd name="connsiteX33" fmla="*/ 340222 w 564166"/>
                <a:gd name="connsiteY33" fmla="*/ 0 h 458643"/>
                <a:gd name="connsiteX34" fmla="*/ 453630 w 564166"/>
                <a:gd name="connsiteY34" fmla="*/ 118973 h 458643"/>
                <a:gd name="connsiteX35" fmla="*/ 525407 w 564166"/>
                <a:gd name="connsiteY35" fmla="*/ 179176 h 458643"/>
                <a:gd name="connsiteX36" fmla="*/ 564166 w 564166"/>
                <a:gd name="connsiteY36" fmla="*/ 232212 h 458643"/>
                <a:gd name="connsiteX37" fmla="*/ 518229 w 564166"/>
                <a:gd name="connsiteY37" fmla="*/ 286681 h 458643"/>
                <a:gd name="connsiteX38" fmla="*/ 45937 w 564166"/>
                <a:gd name="connsiteY38" fmla="*/ 286681 h 458643"/>
                <a:gd name="connsiteX39" fmla="*/ 0 w 564166"/>
                <a:gd name="connsiteY39" fmla="*/ 232212 h 458643"/>
                <a:gd name="connsiteX40" fmla="*/ 45937 w 564166"/>
                <a:gd name="connsiteY40" fmla="*/ 179176 h 458643"/>
                <a:gd name="connsiteX41" fmla="*/ 111972 w 564166"/>
                <a:gd name="connsiteY41" fmla="*/ 103205 h 458643"/>
                <a:gd name="connsiteX42" fmla="*/ 134941 w 564166"/>
                <a:gd name="connsiteY42" fmla="*/ 107505 h 458643"/>
                <a:gd name="connsiteX43" fmla="*/ 209589 w 564166"/>
                <a:gd name="connsiteY43" fmla="*/ 22934 h 458643"/>
                <a:gd name="connsiteX44" fmla="*/ 256961 w 564166"/>
                <a:gd name="connsiteY44" fmla="*/ 43002 h 458643"/>
                <a:gd name="connsiteX45" fmla="*/ 340222 w 564166"/>
                <a:gd name="connsiteY45" fmla="*/ 0 h 458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564166" h="458643">
                  <a:moveTo>
                    <a:pt x="390482" y="307997"/>
                  </a:moveTo>
                  <a:cubicBezTo>
                    <a:pt x="394786" y="303693"/>
                    <a:pt x="399091" y="303693"/>
                    <a:pt x="403395" y="307997"/>
                  </a:cubicBezTo>
                  <a:lnTo>
                    <a:pt x="439265" y="353908"/>
                  </a:lnTo>
                  <a:cubicBezTo>
                    <a:pt x="442135" y="358212"/>
                    <a:pt x="440700" y="361082"/>
                    <a:pt x="434961" y="361082"/>
                  </a:cubicBezTo>
                  <a:lnTo>
                    <a:pt x="419178" y="361082"/>
                  </a:lnTo>
                  <a:cubicBezTo>
                    <a:pt x="426352" y="394081"/>
                    <a:pt x="456483" y="419905"/>
                    <a:pt x="492353" y="419905"/>
                  </a:cubicBezTo>
                  <a:cubicBezTo>
                    <a:pt x="503831" y="419905"/>
                    <a:pt x="512440" y="428514"/>
                    <a:pt x="512440" y="438557"/>
                  </a:cubicBezTo>
                  <a:cubicBezTo>
                    <a:pt x="512440" y="450035"/>
                    <a:pt x="503831" y="458643"/>
                    <a:pt x="492353" y="458643"/>
                  </a:cubicBezTo>
                  <a:cubicBezTo>
                    <a:pt x="434961" y="458643"/>
                    <a:pt x="387612" y="415601"/>
                    <a:pt x="379004" y="361082"/>
                  </a:cubicBezTo>
                  <a:lnTo>
                    <a:pt x="358916" y="361082"/>
                  </a:lnTo>
                  <a:cubicBezTo>
                    <a:pt x="353177" y="361082"/>
                    <a:pt x="351742" y="358212"/>
                    <a:pt x="354612" y="353908"/>
                  </a:cubicBezTo>
                  <a:close/>
                  <a:moveTo>
                    <a:pt x="277051" y="307997"/>
                  </a:moveTo>
                  <a:cubicBezTo>
                    <a:pt x="279926" y="303693"/>
                    <a:pt x="285677" y="303693"/>
                    <a:pt x="288553" y="307997"/>
                  </a:cubicBezTo>
                  <a:lnTo>
                    <a:pt x="324497" y="353908"/>
                  </a:lnTo>
                  <a:cubicBezTo>
                    <a:pt x="327372" y="358212"/>
                    <a:pt x="325934" y="361082"/>
                    <a:pt x="320183" y="361082"/>
                  </a:cubicBezTo>
                  <a:lnTo>
                    <a:pt x="301493" y="361082"/>
                  </a:lnTo>
                  <a:lnTo>
                    <a:pt x="301493" y="438557"/>
                  </a:lnTo>
                  <a:cubicBezTo>
                    <a:pt x="301493" y="450035"/>
                    <a:pt x="292866" y="458643"/>
                    <a:pt x="282802" y="458643"/>
                  </a:cubicBezTo>
                  <a:cubicBezTo>
                    <a:pt x="271300" y="458643"/>
                    <a:pt x="262673" y="450035"/>
                    <a:pt x="262673" y="438557"/>
                  </a:cubicBezTo>
                  <a:lnTo>
                    <a:pt x="262673" y="361082"/>
                  </a:lnTo>
                  <a:lnTo>
                    <a:pt x="243982" y="361082"/>
                  </a:lnTo>
                  <a:cubicBezTo>
                    <a:pt x="238231" y="361082"/>
                    <a:pt x="236793" y="358212"/>
                    <a:pt x="239669" y="353908"/>
                  </a:cubicBezTo>
                  <a:close/>
                  <a:moveTo>
                    <a:pt x="162189" y="307997"/>
                  </a:moveTo>
                  <a:cubicBezTo>
                    <a:pt x="165059" y="303693"/>
                    <a:pt x="169365" y="303693"/>
                    <a:pt x="173671" y="307997"/>
                  </a:cubicBezTo>
                  <a:lnTo>
                    <a:pt x="209554" y="353908"/>
                  </a:lnTo>
                  <a:cubicBezTo>
                    <a:pt x="212424" y="358212"/>
                    <a:pt x="210989" y="361082"/>
                    <a:pt x="205248" y="361082"/>
                  </a:cubicBezTo>
                  <a:lnTo>
                    <a:pt x="185154" y="361082"/>
                  </a:lnTo>
                  <a:cubicBezTo>
                    <a:pt x="176542" y="415601"/>
                    <a:pt x="129177" y="458643"/>
                    <a:pt x="71765" y="458643"/>
                  </a:cubicBezTo>
                  <a:cubicBezTo>
                    <a:pt x="61718" y="458643"/>
                    <a:pt x="53106" y="450035"/>
                    <a:pt x="53106" y="438557"/>
                  </a:cubicBezTo>
                  <a:cubicBezTo>
                    <a:pt x="53106" y="428514"/>
                    <a:pt x="61718" y="419905"/>
                    <a:pt x="71765" y="419905"/>
                  </a:cubicBezTo>
                  <a:cubicBezTo>
                    <a:pt x="107648" y="419905"/>
                    <a:pt x="137789" y="394081"/>
                    <a:pt x="146401" y="361082"/>
                  </a:cubicBezTo>
                  <a:lnTo>
                    <a:pt x="129177" y="361082"/>
                  </a:lnTo>
                  <a:cubicBezTo>
                    <a:pt x="123436" y="361082"/>
                    <a:pt x="122001" y="358212"/>
                    <a:pt x="124871" y="353908"/>
                  </a:cubicBezTo>
                  <a:close/>
                  <a:moveTo>
                    <a:pt x="340222" y="0"/>
                  </a:moveTo>
                  <a:cubicBezTo>
                    <a:pt x="399079" y="0"/>
                    <a:pt x="447888" y="51603"/>
                    <a:pt x="453630" y="118973"/>
                  </a:cubicBezTo>
                  <a:cubicBezTo>
                    <a:pt x="488083" y="118973"/>
                    <a:pt x="515358" y="144774"/>
                    <a:pt x="525407" y="179176"/>
                  </a:cubicBezTo>
                  <a:cubicBezTo>
                    <a:pt x="546940" y="183476"/>
                    <a:pt x="564166" y="204977"/>
                    <a:pt x="564166" y="232212"/>
                  </a:cubicBezTo>
                  <a:cubicBezTo>
                    <a:pt x="564166" y="262313"/>
                    <a:pt x="544069" y="286681"/>
                    <a:pt x="518229" y="286681"/>
                  </a:cubicBezTo>
                  <a:lnTo>
                    <a:pt x="45937" y="286681"/>
                  </a:lnTo>
                  <a:cubicBezTo>
                    <a:pt x="20097" y="286681"/>
                    <a:pt x="0" y="262313"/>
                    <a:pt x="0" y="232212"/>
                  </a:cubicBezTo>
                  <a:cubicBezTo>
                    <a:pt x="0" y="202110"/>
                    <a:pt x="20097" y="179176"/>
                    <a:pt x="45937" y="179176"/>
                  </a:cubicBezTo>
                  <a:cubicBezTo>
                    <a:pt x="45937" y="136173"/>
                    <a:pt x="76084" y="103205"/>
                    <a:pt x="111972" y="103205"/>
                  </a:cubicBezTo>
                  <a:cubicBezTo>
                    <a:pt x="119150" y="103205"/>
                    <a:pt x="127763" y="104639"/>
                    <a:pt x="134941" y="107505"/>
                  </a:cubicBezTo>
                  <a:cubicBezTo>
                    <a:pt x="134941" y="60203"/>
                    <a:pt x="169394" y="22934"/>
                    <a:pt x="209589" y="22934"/>
                  </a:cubicBezTo>
                  <a:cubicBezTo>
                    <a:pt x="228251" y="22934"/>
                    <a:pt x="244042" y="30102"/>
                    <a:pt x="256961" y="43002"/>
                  </a:cubicBezTo>
                  <a:cubicBezTo>
                    <a:pt x="278494" y="15767"/>
                    <a:pt x="307205" y="0"/>
                    <a:pt x="3402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>
              <a:normAutofit fontScale="62500" lnSpcReduction="20000"/>
            </a:bodyPr>
            <a:lstStyle/>
            <a:p>
              <a:endParaRPr lang="zh-CN" altLang="en-US"/>
            </a:p>
          </p:txBody>
        </p:sp>
        <p:sp>
          <p:nvSpPr>
            <p:cNvPr id="192" name="íSḻîdé"/>
            <p:cNvSpPr/>
            <p:nvPr/>
          </p:nvSpPr>
          <p:spPr bwMode="auto">
            <a:xfrm>
              <a:off x="11233912" y="4689077"/>
              <a:ext cx="286576" cy="276626"/>
            </a:xfrm>
            <a:custGeom>
              <a:avLst/>
              <a:gdLst>
                <a:gd name="connsiteX0" fmla="*/ 147225 w 603618"/>
                <a:gd name="connsiteY0" fmla="*/ 418175 h 582659"/>
                <a:gd name="connsiteX1" fmla="*/ 129666 w 603618"/>
                <a:gd name="connsiteY1" fmla="*/ 424618 h 582659"/>
                <a:gd name="connsiteX2" fmla="*/ 159231 w 603618"/>
                <a:gd name="connsiteY2" fmla="*/ 444246 h 582659"/>
                <a:gd name="connsiteX3" fmla="*/ 147225 w 603618"/>
                <a:gd name="connsiteY3" fmla="*/ 418175 h 582659"/>
                <a:gd name="connsiteX4" fmla="*/ 235619 w 603618"/>
                <a:gd name="connsiteY4" fmla="*/ 400345 h 582659"/>
                <a:gd name="connsiteX5" fmla="*/ 196149 w 603618"/>
                <a:gd name="connsiteY5" fmla="*/ 405440 h 582659"/>
                <a:gd name="connsiteX6" fmla="*/ 235619 w 603618"/>
                <a:gd name="connsiteY6" fmla="*/ 461476 h 582659"/>
                <a:gd name="connsiteX7" fmla="*/ 453241 w 603618"/>
                <a:gd name="connsiteY7" fmla="*/ 335186 h 582659"/>
                <a:gd name="connsiteX8" fmla="*/ 453241 w 603618"/>
                <a:gd name="connsiteY8" fmla="*/ 501720 h 582659"/>
                <a:gd name="connsiteX9" fmla="*/ 410469 w 603618"/>
                <a:gd name="connsiteY9" fmla="*/ 458889 h 582659"/>
                <a:gd name="connsiteX10" fmla="*/ 379853 w 603618"/>
                <a:gd name="connsiteY10" fmla="*/ 363192 h 582659"/>
                <a:gd name="connsiteX11" fmla="*/ 453242 w 603618"/>
                <a:gd name="connsiteY11" fmla="*/ 304902 h 582659"/>
                <a:gd name="connsiteX12" fmla="*/ 444688 w 603618"/>
                <a:gd name="connsiteY12" fmla="*/ 306400 h 582659"/>
                <a:gd name="connsiteX13" fmla="*/ 364853 w 603618"/>
                <a:gd name="connsiteY13" fmla="*/ 336813 h 582659"/>
                <a:gd name="connsiteX14" fmla="*/ 349547 w 603618"/>
                <a:gd name="connsiteY14" fmla="*/ 361682 h 582659"/>
                <a:gd name="connsiteX15" fmla="*/ 453242 w 603618"/>
                <a:gd name="connsiteY15" fmla="*/ 531722 h 582659"/>
                <a:gd name="connsiteX16" fmla="*/ 556936 w 603618"/>
                <a:gd name="connsiteY16" fmla="*/ 361682 h 582659"/>
                <a:gd name="connsiteX17" fmla="*/ 541630 w 603618"/>
                <a:gd name="connsiteY17" fmla="*/ 336813 h 582659"/>
                <a:gd name="connsiteX18" fmla="*/ 461795 w 603618"/>
                <a:gd name="connsiteY18" fmla="*/ 306400 h 582659"/>
                <a:gd name="connsiteX19" fmla="*/ 453242 w 603618"/>
                <a:gd name="connsiteY19" fmla="*/ 304902 h 582659"/>
                <a:gd name="connsiteX20" fmla="*/ 170186 w 603618"/>
                <a:gd name="connsiteY20" fmla="*/ 285126 h 582659"/>
                <a:gd name="connsiteX21" fmla="*/ 180542 w 603618"/>
                <a:gd name="connsiteY21" fmla="*/ 357794 h 582659"/>
                <a:gd name="connsiteX22" fmla="*/ 235619 w 603618"/>
                <a:gd name="connsiteY22" fmla="*/ 350452 h 582659"/>
                <a:gd name="connsiteX23" fmla="*/ 235619 w 603618"/>
                <a:gd name="connsiteY23" fmla="*/ 285126 h 582659"/>
                <a:gd name="connsiteX24" fmla="*/ 51476 w 603618"/>
                <a:gd name="connsiteY24" fmla="*/ 285126 h 582659"/>
                <a:gd name="connsiteX25" fmla="*/ 92297 w 603618"/>
                <a:gd name="connsiteY25" fmla="*/ 386261 h 582659"/>
                <a:gd name="connsiteX26" fmla="*/ 132217 w 603618"/>
                <a:gd name="connsiteY26" fmla="*/ 370679 h 582659"/>
                <a:gd name="connsiteX27" fmla="*/ 120211 w 603618"/>
                <a:gd name="connsiteY27" fmla="*/ 285126 h 582659"/>
                <a:gd name="connsiteX28" fmla="*/ 453242 w 603618"/>
                <a:gd name="connsiteY28" fmla="*/ 253965 h 582659"/>
                <a:gd name="connsiteX29" fmla="*/ 465697 w 603618"/>
                <a:gd name="connsiteY29" fmla="*/ 256362 h 582659"/>
                <a:gd name="connsiteX30" fmla="*/ 581247 w 603618"/>
                <a:gd name="connsiteY30" fmla="*/ 300407 h 582659"/>
                <a:gd name="connsiteX31" fmla="*/ 603456 w 603618"/>
                <a:gd name="connsiteY31" fmla="*/ 336363 h 582659"/>
                <a:gd name="connsiteX32" fmla="*/ 453242 w 603618"/>
                <a:gd name="connsiteY32" fmla="*/ 582659 h 582659"/>
                <a:gd name="connsiteX33" fmla="*/ 303027 w 603618"/>
                <a:gd name="connsiteY33" fmla="*/ 336363 h 582659"/>
                <a:gd name="connsiteX34" fmla="*/ 325236 w 603618"/>
                <a:gd name="connsiteY34" fmla="*/ 300407 h 582659"/>
                <a:gd name="connsiteX35" fmla="*/ 440786 w 603618"/>
                <a:gd name="connsiteY35" fmla="*/ 256362 h 582659"/>
                <a:gd name="connsiteX36" fmla="*/ 453242 w 603618"/>
                <a:gd name="connsiteY36" fmla="*/ 253965 h 582659"/>
                <a:gd name="connsiteX37" fmla="*/ 338422 w 603618"/>
                <a:gd name="connsiteY37" fmla="*/ 162865 h 582659"/>
                <a:gd name="connsiteX38" fmla="*/ 285595 w 603618"/>
                <a:gd name="connsiteY38" fmla="*/ 169607 h 582659"/>
                <a:gd name="connsiteX39" fmla="*/ 285595 w 603618"/>
                <a:gd name="connsiteY39" fmla="*/ 235083 h 582659"/>
                <a:gd name="connsiteX40" fmla="*/ 348627 w 603618"/>
                <a:gd name="connsiteY40" fmla="*/ 235083 h 582659"/>
                <a:gd name="connsiteX41" fmla="*/ 338422 w 603618"/>
                <a:gd name="connsiteY41" fmla="*/ 162865 h 582659"/>
                <a:gd name="connsiteX42" fmla="*/ 180542 w 603618"/>
                <a:gd name="connsiteY42" fmla="*/ 162415 h 582659"/>
                <a:gd name="connsiteX43" fmla="*/ 170186 w 603618"/>
                <a:gd name="connsiteY43" fmla="*/ 235083 h 582659"/>
                <a:gd name="connsiteX44" fmla="*/ 235619 w 603618"/>
                <a:gd name="connsiteY44" fmla="*/ 235083 h 582659"/>
                <a:gd name="connsiteX45" fmla="*/ 235619 w 603618"/>
                <a:gd name="connsiteY45" fmla="*/ 169607 h 582659"/>
                <a:gd name="connsiteX46" fmla="*/ 180542 w 603618"/>
                <a:gd name="connsiteY46" fmla="*/ 162415 h 582659"/>
                <a:gd name="connsiteX47" fmla="*/ 92297 w 603618"/>
                <a:gd name="connsiteY47" fmla="*/ 133948 h 582659"/>
                <a:gd name="connsiteX48" fmla="*/ 51476 w 603618"/>
                <a:gd name="connsiteY48" fmla="*/ 235083 h 582659"/>
                <a:gd name="connsiteX49" fmla="*/ 120211 w 603618"/>
                <a:gd name="connsiteY49" fmla="*/ 235083 h 582659"/>
                <a:gd name="connsiteX50" fmla="*/ 132217 w 603618"/>
                <a:gd name="connsiteY50" fmla="*/ 149530 h 582659"/>
                <a:gd name="connsiteX51" fmla="*/ 92297 w 603618"/>
                <a:gd name="connsiteY51" fmla="*/ 133948 h 582659"/>
                <a:gd name="connsiteX52" fmla="*/ 159231 w 603618"/>
                <a:gd name="connsiteY52" fmla="*/ 75814 h 582659"/>
                <a:gd name="connsiteX53" fmla="*/ 129666 w 603618"/>
                <a:gd name="connsiteY53" fmla="*/ 95591 h 582659"/>
                <a:gd name="connsiteX54" fmla="*/ 147225 w 603618"/>
                <a:gd name="connsiteY54" fmla="*/ 102034 h 582659"/>
                <a:gd name="connsiteX55" fmla="*/ 159231 w 603618"/>
                <a:gd name="connsiteY55" fmla="*/ 75814 h 582659"/>
                <a:gd name="connsiteX56" fmla="*/ 358682 w 603618"/>
                <a:gd name="connsiteY56" fmla="*/ 74165 h 582659"/>
                <a:gd name="connsiteX57" fmla="*/ 371888 w 603618"/>
                <a:gd name="connsiteY57" fmla="*/ 102783 h 582659"/>
                <a:gd name="connsiteX58" fmla="*/ 391548 w 603618"/>
                <a:gd name="connsiteY58" fmla="*/ 95591 h 582659"/>
                <a:gd name="connsiteX59" fmla="*/ 358682 w 603618"/>
                <a:gd name="connsiteY59" fmla="*/ 74165 h 582659"/>
                <a:gd name="connsiteX60" fmla="*/ 285595 w 603618"/>
                <a:gd name="connsiteY60" fmla="*/ 60381 h 582659"/>
                <a:gd name="connsiteX61" fmla="*/ 285595 w 603618"/>
                <a:gd name="connsiteY61" fmla="*/ 119864 h 582659"/>
                <a:gd name="connsiteX62" fmla="*/ 322964 w 603618"/>
                <a:gd name="connsiteY62" fmla="*/ 115219 h 582659"/>
                <a:gd name="connsiteX63" fmla="*/ 285595 w 603618"/>
                <a:gd name="connsiteY63" fmla="*/ 60381 h 582659"/>
                <a:gd name="connsiteX64" fmla="*/ 235619 w 603618"/>
                <a:gd name="connsiteY64" fmla="*/ 58583 h 582659"/>
                <a:gd name="connsiteX65" fmla="*/ 196149 w 603618"/>
                <a:gd name="connsiteY65" fmla="*/ 114769 h 582659"/>
                <a:gd name="connsiteX66" fmla="*/ 235619 w 603618"/>
                <a:gd name="connsiteY66" fmla="*/ 119864 h 582659"/>
                <a:gd name="connsiteX67" fmla="*/ 259482 w 603618"/>
                <a:gd name="connsiteY67" fmla="*/ 0 h 582659"/>
                <a:gd name="connsiteX68" fmla="*/ 260532 w 603618"/>
                <a:gd name="connsiteY68" fmla="*/ 0 h 582659"/>
                <a:gd name="connsiteX69" fmla="*/ 520914 w 603618"/>
                <a:gd name="connsiteY69" fmla="*/ 247369 h 582659"/>
                <a:gd name="connsiteX70" fmla="*/ 475741 w 603618"/>
                <a:gd name="connsiteY70" fmla="*/ 230138 h 582659"/>
                <a:gd name="connsiteX71" fmla="*/ 468688 w 603618"/>
                <a:gd name="connsiteY71" fmla="*/ 228041 h 582659"/>
                <a:gd name="connsiteX72" fmla="*/ 428917 w 603618"/>
                <a:gd name="connsiteY72" fmla="*/ 133948 h 582659"/>
                <a:gd name="connsiteX73" fmla="*/ 386746 w 603618"/>
                <a:gd name="connsiteY73" fmla="*/ 150279 h 582659"/>
                <a:gd name="connsiteX74" fmla="*/ 398752 w 603618"/>
                <a:gd name="connsiteY74" fmla="*/ 235083 h 582659"/>
                <a:gd name="connsiteX75" fmla="*/ 417812 w 603618"/>
                <a:gd name="connsiteY75" fmla="*/ 235083 h 582659"/>
                <a:gd name="connsiteX76" fmla="*/ 315310 w 603618"/>
                <a:gd name="connsiteY76" fmla="*/ 274188 h 582659"/>
                <a:gd name="connsiteX77" fmla="*/ 297001 w 603618"/>
                <a:gd name="connsiteY77" fmla="*/ 285126 h 582659"/>
                <a:gd name="connsiteX78" fmla="*/ 285595 w 603618"/>
                <a:gd name="connsiteY78" fmla="*/ 285126 h 582659"/>
                <a:gd name="connsiteX79" fmla="*/ 285595 w 603618"/>
                <a:gd name="connsiteY79" fmla="*/ 297861 h 582659"/>
                <a:gd name="connsiteX80" fmla="*/ 275089 w 603618"/>
                <a:gd name="connsiteY80" fmla="*/ 339065 h 582659"/>
                <a:gd name="connsiteX81" fmla="*/ 285895 w 603618"/>
                <a:gd name="connsiteY81" fmla="*/ 400345 h 582659"/>
                <a:gd name="connsiteX82" fmla="*/ 285595 w 603618"/>
                <a:gd name="connsiteY82" fmla="*/ 400345 h 582659"/>
                <a:gd name="connsiteX83" fmla="*/ 285595 w 603618"/>
                <a:gd name="connsiteY83" fmla="*/ 459828 h 582659"/>
                <a:gd name="connsiteX84" fmla="*/ 299552 w 603618"/>
                <a:gd name="connsiteY84" fmla="*/ 445594 h 582659"/>
                <a:gd name="connsiteX85" fmla="*/ 328516 w 603618"/>
                <a:gd name="connsiteY85" fmla="*/ 511219 h 582659"/>
                <a:gd name="connsiteX86" fmla="*/ 259482 w 603618"/>
                <a:gd name="connsiteY86" fmla="*/ 520209 h 582659"/>
                <a:gd name="connsiteX87" fmla="*/ 0 w 603618"/>
                <a:gd name="connsiteY87" fmla="*/ 260104 h 582659"/>
                <a:gd name="connsiteX88" fmla="*/ 259482 w 603618"/>
                <a:gd name="connsiteY88" fmla="*/ 0 h 582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03618" h="582659">
                  <a:moveTo>
                    <a:pt x="147225" y="418175"/>
                  </a:moveTo>
                  <a:cubicBezTo>
                    <a:pt x="141372" y="420123"/>
                    <a:pt x="135519" y="422221"/>
                    <a:pt x="129666" y="424618"/>
                  </a:cubicBezTo>
                  <a:cubicBezTo>
                    <a:pt x="138970" y="431959"/>
                    <a:pt x="148875" y="438552"/>
                    <a:pt x="159231" y="444246"/>
                  </a:cubicBezTo>
                  <a:cubicBezTo>
                    <a:pt x="155179" y="436604"/>
                    <a:pt x="151277" y="428364"/>
                    <a:pt x="147225" y="418175"/>
                  </a:cubicBezTo>
                  <a:close/>
                  <a:moveTo>
                    <a:pt x="235619" y="400345"/>
                  </a:moveTo>
                  <a:cubicBezTo>
                    <a:pt x="222413" y="401244"/>
                    <a:pt x="209206" y="402893"/>
                    <a:pt x="196149" y="405440"/>
                  </a:cubicBezTo>
                  <a:cubicBezTo>
                    <a:pt x="204704" y="425367"/>
                    <a:pt x="217910" y="448740"/>
                    <a:pt x="235619" y="461476"/>
                  </a:cubicBezTo>
                  <a:close/>
                  <a:moveTo>
                    <a:pt x="453241" y="335186"/>
                  </a:moveTo>
                  <a:lnTo>
                    <a:pt x="453241" y="501720"/>
                  </a:lnTo>
                  <a:cubicBezTo>
                    <a:pt x="444386" y="501720"/>
                    <a:pt x="427728" y="490488"/>
                    <a:pt x="410469" y="458889"/>
                  </a:cubicBezTo>
                  <a:cubicBezTo>
                    <a:pt x="395161" y="431033"/>
                    <a:pt x="383605" y="394791"/>
                    <a:pt x="379853" y="363192"/>
                  </a:cubicBezTo>
                  <a:close/>
                  <a:moveTo>
                    <a:pt x="453242" y="304902"/>
                  </a:moveTo>
                  <a:cubicBezTo>
                    <a:pt x="450390" y="304902"/>
                    <a:pt x="447389" y="305351"/>
                    <a:pt x="444688" y="306400"/>
                  </a:cubicBezTo>
                  <a:lnTo>
                    <a:pt x="364853" y="336813"/>
                  </a:lnTo>
                  <a:cubicBezTo>
                    <a:pt x="354799" y="340708"/>
                    <a:pt x="348496" y="350896"/>
                    <a:pt x="349547" y="361682"/>
                  </a:cubicBezTo>
                  <a:cubicBezTo>
                    <a:pt x="356450" y="432395"/>
                    <a:pt x="400119" y="531722"/>
                    <a:pt x="453242" y="531722"/>
                  </a:cubicBezTo>
                  <a:cubicBezTo>
                    <a:pt x="506364" y="531722"/>
                    <a:pt x="550033" y="432395"/>
                    <a:pt x="556936" y="361682"/>
                  </a:cubicBezTo>
                  <a:cubicBezTo>
                    <a:pt x="558137" y="350896"/>
                    <a:pt x="551834" y="340708"/>
                    <a:pt x="541630" y="336813"/>
                  </a:cubicBezTo>
                  <a:lnTo>
                    <a:pt x="461795" y="306400"/>
                  </a:lnTo>
                  <a:cubicBezTo>
                    <a:pt x="459094" y="305351"/>
                    <a:pt x="456093" y="304902"/>
                    <a:pt x="453242" y="304902"/>
                  </a:cubicBezTo>
                  <a:close/>
                  <a:moveTo>
                    <a:pt x="170186" y="285126"/>
                  </a:moveTo>
                  <a:cubicBezTo>
                    <a:pt x="171687" y="310597"/>
                    <a:pt x="175139" y="335169"/>
                    <a:pt x="180542" y="357794"/>
                  </a:cubicBezTo>
                  <a:cubicBezTo>
                    <a:pt x="198701" y="354048"/>
                    <a:pt x="217160" y="351651"/>
                    <a:pt x="235619" y="350452"/>
                  </a:cubicBezTo>
                  <a:lnTo>
                    <a:pt x="235619" y="285126"/>
                  </a:lnTo>
                  <a:close/>
                  <a:moveTo>
                    <a:pt x="51476" y="285126"/>
                  </a:moveTo>
                  <a:cubicBezTo>
                    <a:pt x="55978" y="322733"/>
                    <a:pt x="70536" y="357344"/>
                    <a:pt x="92297" y="386261"/>
                  </a:cubicBezTo>
                  <a:cubicBezTo>
                    <a:pt x="105353" y="380268"/>
                    <a:pt x="118560" y="375174"/>
                    <a:pt x="132217" y="370679"/>
                  </a:cubicBezTo>
                  <a:cubicBezTo>
                    <a:pt x="125764" y="343860"/>
                    <a:pt x="121562" y="314942"/>
                    <a:pt x="120211" y="285126"/>
                  </a:cubicBezTo>
                  <a:close/>
                  <a:moveTo>
                    <a:pt x="453242" y="253965"/>
                  </a:moveTo>
                  <a:cubicBezTo>
                    <a:pt x="457443" y="253965"/>
                    <a:pt x="461645" y="254714"/>
                    <a:pt x="465697" y="256362"/>
                  </a:cubicBezTo>
                  <a:lnTo>
                    <a:pt x="581247" y="300407"/>
                  </a:lnTo>
                  <a:cubicBezTo>
                    <a:pt x="595953" y="305951"/>
                    <a:pt x="604957" y="320782"/>
                    <a:pt x="603456" y="336363"/>
                  </a:cubicBezTo>
                  <a:cubicBezTo>
                    <a:pt x="593402" y="438687"/>
                    <a:pt x="530075" y="582659"/>
                    <a:pt x="453242" y="582659"/>
                  </a:cubicBezTo>
                  <a:cubicBezTo>
                    <a:pt x="376408" y="582659"/>
                    <a:pt x="313081" y="438687"/>
                    <a:pt x="303027" y="336363"/>
                  </a:cubicBezTo>
                  <a:cubicBezTo>
                    <a:pt x="301526" y="320782"/>
                    <a:pt x="310530" y="305951"/>
                    <a:pt x="325236" y="300407"/>
                  </a:cubicBezTo>
                  <a:lnTo>
                    <a:pt x="440786" y="256362"/>
                  </a:lnTo>
                  <a:cubicBezTo>
                    <a:pt x="444838" y="254714"/>
                    <a:pt x="449040" y="253965"/>
                    <a:pt x="453242" y="253965"/>
                  </a:cubicBezTo>
                  <a:close/>
                  <a:moveTo>
                    <a:pt x="338422" y="162865"/>
                  </a:moveTo>
                  <a:cubicBezTo>
                    <a:pt x="321013" y="166311"/>
                    <a:pt x="303304" y="168558"/>
                    <a:pt x="285595" y="169607"/>
                  </a:cubicBezTo>
                  <a:lnTo>
                    <a:pt x="285595" y="235083"/>
                  </a:lnTo>
                  <a:lnTo>
                    <a:pt x="348627" y="235083"/>
                  </a:lnTo>
                  <a:cubicBezTo>
                    <a:pt x="347276" y="209761"/>
                    <a:pt x="343824" y="185339"/>
                    <a:pt x="338422" y="162865"/>
                  </a:cubicBezTo>
                  <a:close/>
                  <a:moveTo>
                    <a:pt x="180542" y="162415"/>
                  </a:moveTo>
                  <a:cubicBezTo>
                    <a:pt x="175139" y="185040"/>
                    <a:pt x="171687" y="209612"/>
                    <a:pt x="170186" y="235083"/>
                  </a:cubicBezTo>
                  <a:lnTo>
                    <a:pt x="235619" y="235083"/>
                  </a:lnTo>
                  <a:lnTo>
                    <a:pt x="235619" y="169607"/>
                  </a:lnTo>
                  <a:cubicBezTo>
                    <a:pt x="217160" y="168558"/>
                    <a:pt x="198701" y="166161"/>
                    <a:pt x="180542" y="162415"/>
                  </a:cubicBezTo>
                  <a:close/>
                  <a:moveTo>
                    <a:pt x="92297" y="133948"/>
                  </a:moveTo>
                  <a:cubicBezTo>
                    <a:pt x="70536" y="162865"/>
                    <a:pt x="55978" y="197475"/>
                    <a:pt x="51476" y="235083"/>
                  </a:cubicBezTo>
                  <a:lnTo>
                    <a:pt x="120211" y="235083"/>
                  </a:lnTo>
                  <a:cubicBezTo>
                    <a:pt x="121562" y="205117"/>
                    <a:pt x="125764" y="176349"/>
                    <a:pt x="132217" y="149530"/>
                  </a:cubicBezTo>
                  <a:cubicBezTo>
                    <a:pt x="118560" y="145035"/>
                    <a:pt x="105353" y="139791"/>
                    <a:pt x="92297" y="133948"/>
                  </a:cubicBezTo>
                  <a:close/>
                  <a:moveTo>
                    <a:pt x="159231" y="75814"/>
                  </a:moveTo>
                  <a:cubicBezTo>
                    <a:pt x="148875" y="81657"/>
                    <a:pt x="138970" y="88249"/>
                    <a:pt x="129666" y="95591"/>
                  </a:cubicBezTo>
                  <a:cubicBezTo>
                    <a:pt x="135519" y="97839"/>
                    <a:pt x="141372" y="100086"/>
                    <a:pt x="147225" y="102034"/>
                  </a:cubicBezTo>
                  <a:cubicBezTo>
                    <a:pt x="151277" y="91845"/>
                    <a:pt x="155179" y="83605"/>
                    <a:pt x="159231" y="75814"/>
                  </a:cubicBezTo>
                  <a:close/>
                  <a:moveTo>
                    <a:pt x="358682" y="74165"/>
                  </a:moveTo>
                  <a:cubicBezTo>
                    <a:pt x="363184" y="82556"/>
                    <a:pt x="367386" y="91546"/>
                    <a:pt x="371888" y="102783"/>
                  </a:cubicBezTo>
                  <a:cubicBezTo>
                    <a:pt x="378492" y="100536"/>
                    <a:pt x="385095" y="98138"/>
                    <a:pt x="391548" y="95591"/>
                  </a:cubicBezTo>
                  <a:cubicBezTo>
                    <a:pt x="381343" y="87500"/>
                    <a:pt x="370238" y="80309"/>
                    <a:pt x="358682" y="74165"/>
                  </a:cubicBezTo>
                  <a:close/>
                  <a:moveTo>
                    <a:pt x="285595" y="60381"/>
                  </a:moveTo>
                  <a:lnTo>
                    <a:pt x="285595" y="119864"/>
                  </a:lnTo>
                  <a:cubicBezTo>
                    <a:pt x="298051" y="118965"/>
                    <a:pt x="310507" y="117466"/>
                    <a:pt x="322964" y="115219"/>
                  </a:cubicBezTo>
                  <a:cubicBezTo>
                    <a:pt x="314559" y="95741"/>
                    <a:pt x="302253" y="73566"/>
                    <a:pt x="285595" y="60381"/>
                  </a:cubicBezTo>
                  <a:close/>
                  <a:moveTo>
                    <a:pt x="235619" y="58583"/>
                  </a:moveTo>
                  <a:cubicBezTo>
                    <a:pt x="217910" y="71469"/>
                    <a:pt x="204704" y="94692"/>
                    <a:pt x="196149" y="114769"/>
                  </a:cubicBezTo>
                  <a:cubicBezTo>
                    <a:pt x="209206" y="117167"/>
                    <a:pt x="222413" y="118965"/>
                    <a:pt x="235619" y="119864"/>
                  </a:cubicBezTo>
                  <a:close/>
                  <a:moveTo>
                    <a:pt x="259482" y="0"/>
                  </a:moveTo>
                  <a:lnTo>
                    <a:pt x="260532" y="0"/>
                  </a:lnTo>
                  <a:cubicBezTo>
                    <a:pt x="399953" y="0"/>
                    <a:pt x="514161" y="109825"/>
                    <a:pt x="520914" y="247369"/>
                  </a:cubicBezTo>
                  <a:lnTo>
                    <a:pt x="475741" y="230138"/>
                  </a:lnTo>
                  <a:cubicBezTo>
                    <a:pt x="473340" y="229239"/>
                    <a:pt x="471089" y="228640"/>
                    <a:pt x="468688" y="228041"/>
                  </a:cubicBezTo>
                  <a:cubicBezTo>
                    <a:pt x="463285" y="193130"/>
                    <a:pt x="449328" y="160917"/>
                    <a:pt x="428917" y="133948"/>
                  </a:cubicBezTo>
                  <a:cubicBezTo>
                    <a:pt x="415260" y="140240"/>
                    <a:pt x="401153" y="145634"/>
                    <a:pt x="386746" y="150279"/>
                  </a:cubicBezTo>
                  <a:cubicBezTo>
                    <a:pt x="393199" y="176799"/>
                    <a:pt x="397251" y="205416"/>
                    <a:pt x="398752" y="235083"/>
                  </a:cubicBezTo>
                  <a:lnTo>
                    <a:pt x="417812" y="235083"/>
                  </a:lnTo>
                  <a:lnTo>
                    <a:pt x="315310" y="274188"/>
                  </a:lnTo>
                  <a:cubicBezTo>
                    <a:pt x="308556" y="276885"/>
                    <a:pt x="302403" y="280481"/>
                    <a:pt x="297001" y="285126"/>
                  </a:cubicBezTo>
                  <a:lnTo>
                    <a:pt x="285595" y="285126"/>
                  </a:lnTo>
                  <a:lnTo>
                    <a:pt x="285595" y="297861"/>
                  </a:lnTo>
                  <a:cubicBezTo>
                    <a:pt x="277641" y="309698"/>
                    <a:pt x="273589" y="324231"/>
                    <a:pt x="275089" y="339065"/>
                  </a:cubicBezTo>
                  <a:cubicBezTo>
                    <a:pt x="277040" y="358992"/>
                    <a:pt x="280792" y="379669"/>
                    <a:pt x="285895" y="400345"/>
                  </a:cubicBezTo>
                  <a:cubicBezTo>
                    <a:pt x="285745" y="400345"/>
                    <a:pt x="285745" y="400345"/>
                    <a:pt x="285595" y="400345"/>
                  </a:cubicBezTo>
                  <a:lnTo>
                    <a:pt x="285595" y="459828"/>
                  </a:lnTo>
                  <a:cubicBezTo>
                    <a:pt x="290397" y="456082"/>
                    <a:pt x="295050" y="451288"/>
                    <a:pt x="299552" y="445594"/>
                  </a:cubicBezTo>
                  <a:cubicBezTo>
                    <a:pt x="307656" y="468818"/>
                    <a:pt x="317411" y="491142"/>
                    <a:pt x="328516" y="511219"/>
                  </a:cubicBezTo>
                  <a:cubicBezTo>
                    <a:pt x="305405" y="517512"/>
                    <a:pt x="282893" y="520209"/>
                    <a:pt x="259482" y="520209"/>
                  </a:cubicBezTo>
                  <a:cubicBezTo>
                    <a:pt x="118260" y="520209"/>
                    <a:pt x="0" y="404541"/>
                    <a:pt x="0" y="260104"/>
                  </a:cubicBezTo>
                  <a:cubicBezTo>
                    <a:pt x="0" y="115519"/>
                    <a:pt x="118560" y="0"/>
                    <a:pt x="259482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3" name="ï$ļïḓé"/>
            <p:cNvSpPr/>
            <p:nvPr/>
          </p:nvSpPr>
          <p:spPr bwMode="auto">
            <a:xfrm>
              <a:off x="11233912" y="3428181"/>
              <a:ext cx="273978" cy="235424"/>
            </a:xfrm>
            <a:custGeom>
              <a:avLst/>
              <a:gdLst>
                <a:gd name="connsiteX0" fmla="*/ 389492 w 608271"/>
                <a:gd name="connsiteY0" fmla="*/ 248491 h 522678"/>
                <a:gd name="connsiteX1" fmla="*/ 481825 w 608271"/>
                <a:gd name="connsiteY1" fmla="*/ 293892 h 522678"/>
                <a:gd name="connsiteX2" fmla="*/ 604637 w 608271"/>
                <a:gd name="connsiteY2" fmla="*/ 486497 h 522678"/>
                <a:gd name="connsiteX3" fmla="*/ 605332 w 608271"/>
                <a:gd name="connsiteY3" fmla="*/ 510486 h 522678"/>
                <a:gd name="connsiteX4" fmla="*/ 584681 w 608271"/>
                <a:gd name="connsiteY4" fmla="*/ 522678 h 522678"/>
                <a:gd name="connsiteX5" fmla="*/ 467131 w 608271"/>
                <a:gd name="connsiteY5" fmla="*/ 522381 h 522678"/>
                <a:gd name="connsiteX6" fmla="*/ 441814 w 608271"/>
                <a:gd name="connsiteY6" fmla="*/ 507115 h 522678"/>
                <a:gd name="connsiteX7" fmla="*/ 385123 w 608271"/>
                <a:gd name="connsiteY7" fmla="*/ 423451 h 522678"/>
                <a:gd name="connsiteX8" fmla="*/ 148136 w 608271"/>
                <a:gd name="connsiteY8" fmla="*/ 432472 h 522678"/>
                <a:gd name="connsiteX9" fmla="*/ 123415 w 608271"/>
                <a:gd name="connsiteY9" fmla="*/ 423650 h 522678"/>
                <a:gd name="connsiteX10" fmla="*/ 11920 w 608271"/>
                <a:gd name="connsiteY10" fmla="*/ 325117 h 522678"/>
                <a:gd name="connsiteX11" fmla="*/ 8843 w 608271"/>
                <a:gd name="connsiteY11" fmla="*/ 275454 h 522678"/>
                <a:gd name="connsiteX12" fmla="*/ 58583 w 608271"/>
                <a:gd name="connsiteY12" fmla="*/ 272381 h 522678"/>
                <a:gd name="connsiteX13" fmla="*/ 159554 w 608271"/>
                <a:gd name="connsiteY13" fmla="*/ 361596 h 522678"/>
                <a:gd name="connsiteX14" fmla="*/ 378869 w 608271"/>
                <a:gd name="connsiteY14" fmla="*/ 319863 h 522678"/>
                <a:gd name="connsiteX15" fmla="*/ 250596 w 608271"/>
                <a:gd name="connsiteY15" fmla="*/ 333741 h 522678"/>
                <a:gd name="connsiteX16" fmla="*/ 211776 w 608271"/>
                <a:gd name="connsiteY16" fmla="*/ 302615 h 522678"/>
                <a:gd name="connsiteX17" fmla="*/ 242951 w 608271"/>
                <a:gd name="connsiteY17" fmla="*/ 263757 h 522678"/>
                <a:gd name="connsiteX18" fmla="*/ 389492 w 608271"/>
                <a:gd name="connsiteY18" fmla="*/ 248491 h 522678"/>
                <a:gd name="connsiteX19" fmla="*/ 22874 w 608271"/>
                <a:gd name="connsiteY19" fmla="*/ 158631 h 522678"/>
                <a:gd name="connsiteX20" fmla="*/ 352733 w 608271"/>
                <a:gd name="connsiteY20" fmla="*/ 158631 h 522678"/>
                <a:gd name="connsiteX21" fmla="*/ 372685 w 608271"/>
                <a:gd name="connsiteY21" fmla="*/ 178545 h 522678"/>
                <a:gd name="connsiteX22" fmla="*/ 372685 w 608271"/>
                <a:gd name="connsiteY22" fmla="*/ 223129 h 522678"/>
                <a:gd name="connsiteX23" fmla="*/ 240067 w 608271"/>
                <a:gd name="connsiteY23" fmla="*/ 237495 h 522678"/>
                <a:gd name="connsiteX24" fmla="*/ 187456 w 608271"/>
                <a:gd name="connsiteY24" fmla="*/ 281485 h 522678"/>
                <a:gd name="connsiteX25" fmla="*/ 108838 w 608271"/>
                <a:gd name="connsiteY25" fmla="*/ 281485 h 522678"/>
                <a:gd name="connsiteX26" fmla="*/ 76180 w 608271"/>
                <a:gd name="connsiteY26" fmla="*/ 252654 h 522678"/>
                <a:gd name="connsiteX27" fmla="*/ 2922 w 608271"/>
                <a:gd name="connsiteY27" fmla="*/ 246313 h 522678"/>
                <a:gd name="connsiteX28" fmla="*/ 2922 w 608271"/>
                <a:gd name="connsiteY28" fmla="*/ 178545 h 522678"/>
                <a:gd name="connsiteX29" fmla="*/ 22874 w 608271"/>
                <a:gd name="connsiteY29" fmla="*/ 158631 h 522678"/>
                <a:gd name="connsiteX30" fmla="*/ 22874 w 608271"/>
                <a:gd name="connsiteY30" fmla="*/ 0 h 522678"/>
                <a:gd name="connsiteX31" fmla="*/ 352733 w 608271"/>
                <a:gd name="connsiteY31" fmla="*/ 0 h 522678"/>
                <a:gd name="connsiteX32" fmla="*/ 372685 w 608271"/>
                <a:gd name="connsiteY32" fmla="*/ 19925 h 522678"/>
                <a:gd name="connsiteX33" fmla="*/ 372685 w 608271"/>
                <a:gd name="connsiteY33" fmla="*/ 102999 h 522678"/>
                <a:gd name="connsiteX34" fmla="*/ 352733 w 608271"/>
                <a:gd name="connsiteY34" fmla="*/ 122925 h 522678"/>
                <a:gd name="connsiteX35" fmla="*/ 22874 w 608271"/>
                <a:gd name="connsiteY35" fmla="*/ 122925 h 522678"/>
                <a:gd name="connsiteX36" fmla="*/ 2922 w 608271"/>
                <a:gd name="connsiteY36" fmla="*/ 102999 h 522678"/>
                <a:gd name="connsiteX37" fmla="*/ 2922 w 608271"/>
                <a:gd name="connsiteY37" fmla="*/ 19925 h 522678"/>
                <a:gd name="connsiteX38" fmla="*/ 22874 w 608271"/>
                <a:gd name="connsiteY38" fmla="*/ 0 h 522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608271" h="522678">
                  <a:moveTo>
                    <a:pt x="389492" y="248491"/>
                  </a:moveTo>
                  <a:cubicBezTo>
                    <a:pt x="425432" y="248491"/>
                    <a:pt x="459883" y="265442"/>
                    <a:pt x="481825" y="293892"/>
                  </a:cubicBezTo>
                  <a:lnTo>
                    <a:pt x="604637" y="486497"/>
                  </a:lnTo>
                  <a:cubicBezTo>
                    <a:pt x="609204" y="493733"/>
                    <a:pt x="609502" y="502952"/>
                    <a:pt x="605332" y="510486"/>
                  </a:cubicBezTo>
                  <a:cubicBezTo>
                    <a:pt x="601162" y="518019"/>
                    <a:pt x="593319" y="522678"/>
                    <a:pt x="584681" y="522678"/>
                  </a:cubicBezTo>
                  <a:cubicBezTo>
                    <a:pt x="569888" y="522678"/>
                    <a:pt x="467131" y="522381"/>
                    <a:pt x="467131" y="522381"/>
                  </a:cubicBezTo>
                  <a:cubicBezTo>
                    <a:pt x="457203" y="521290"/>
                    <a:pt x="447771" y="516037"/>
                    <a:pt x="441814" y="507115"/>
                  </a:cubicBezTo>
                  <a:lnTo>
                    <a:pt x="385123" y="423451"/>
                  </a:lnTo>
                  <a:lnTo>
                    <a:pt x="148136" y="432472"/>
                  </a:lnTo>
                  <a:cubicBezTo>
                    <a:pt x="138804" y="432869"/>
                    <a:pt x="129967" y="429498"/>
                    <a:pt x="123415" y="423650"/>
                  </a:cubicBezTo>
                  <a:lnTo>
                    <a:pt x="11920" y="325117"/>
                  </a:lnTo>
                  <a:cubicBezTo>
                    <a:pt x="-2674" y="312230"/>
                    <a:pt x="-4064" y="290026"/>
                    <a:pt x="8843" y="275454"/>
                  </a:cubicBezTo>
                  <a:cubicBezTo>
                    <a:pt x="21749" y="260882"/>
                    <a:pt x="44088" y="259494"/>
                    <a:pt x="58583" y="272381"/>
                  </a:cubicBezTo>
                  <a:lnTo>
                    <a:pt x="159554" y="361596"/>
                  </a:lnTo>
                  <a:lnTo>
                    <a:pt x="378869" y="319863"/>
                  </a:lnTo>
                  <a:lnTo>
                    <a:pt x="250596" y="333741"/>
                  </a:lnTo>
                  <a:cubicBezTo>
                    <a:pt x="231236" y="335823"/>
                    <a:pt x="213861" y="321846"/>
                    <a:pt x="211776" y="302615"/>
                  </a:cubicBezTo>
                  <a:cubicBezTo>
                    <a:pt x="209592" y="283285"/>
                    <a:pt x="223591" y="265838"/>
                    <a:pt x="242951" y="263757"/>
                  </a:cubicBezTo>
                  <a:cubicBezTo>
                    <a:pt x="388896" y="247896"/>
                    <a:pt x="380954" y="248491"/>
                    <a:pt x="389492" y="248491"/>
                  </a:cubicBezTo>
                  <a:close/>
                  <a:moveTo>
                    <a:pt x="22874" y="158631"/>
                  </a:moveTo>
                  <a:lnTo>
                    <a:pt x="352733" y="158631"/>
                  </a:lnTo>
                  <a:cubicBezTo>
                    <a:pt x="363751" y="158631"/>
                    <a:pt x="372685" y="167548"/>
                    <a:pt x="372685" y="178545"/>
                  </a:cubicBezTo>
                  <a:lnTo>
                    <a:pt x="372685" y="223129"/>
                  </a:lnTo>
                  <a:lnTo>
                    <a:pt x="240067" y="237495"/>
                  </a:lnTo>
                  <a:cubicBezTo>
                    <a:pt x="213861" y="240368"/>
                    <a:pt x="194107" y="258896"/>
                    <a:pt x="187456" y="281485"/>
                  </a:cubicBezTo>
                  <a:lnTo>
                    <a:pt x="108838" y="281485"/>
                  </a:lnTo>
                  <a:lnTo>
                    <a:pt x="76180" y="252654"/>
                  </a:lnTo>
                  <a:cubicBezTo>
                    <a:pt x="55930" y="234721"/>
                    <a:pt x="26249" y="231947"/>
                    <a:pt x="2922" y="246313"/>
                  </a:cubicBezTo>
                  <a:lnTo>
                    <a:pt x="2922" y="178545"/>
                  </a:lnTo>
                  <a:cubicBezTo>
                    <a:pt x="2922" y="167548"/>
                    <a:pt x="11856" y="158631"/>
                    <a:pt x="22874" y="158631"/>
                  </a:cubicBezTo>
                  <a:close/>
                  <a:moveTo>
                    <a:pt x="22874" y="0"/>
                  </a:moveTo>
                  <a:lnTo>
                    <a:pt x="352733" y="0"/>
                  </a:lnTo>
                  <a:cubicBezTo>
                    <a:pt x="363751" y="0"/>
                    <a:pt x="372685" y="8922"/>
                    <a:pt x="372685" y="19925"/>
                  </a:cubicBezTo>
                  <a:lnTo>
                    <a:pt x="372685" y="102999"/>
                  </a:lnTo>
                  <a:cubicBezTo>
                    <a:pt x="372685" y="114003"/>
                    <a:pt x="363751" y="122925"/>
                    <a:pt x="352733" y="122925"/>
                  </a:cubicBezTo>
                  <a:lnTo>
                    <a:pt x="22874" y="122925"/>
                  </a:lnTo>
                  <a:cubicBezTo>
                    <a:pt x="11856" y="122925"/>
                    <a:pt x="2922" y="114003"/>
                    <a:pt x="2922" y="102999"/>
                  </a:cubicBezTo>
                  <a:lnTo>
                    <a:pt x="2922" y="19925"/>
                  </a:lnTo>
                  <a:cubicBezTo>
                    <a:pt x="2922" y="8922"/>
                    <a:pt x="11856" y="0"/>
                    <a:pt x="22874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  <p:sp>
          <p:nvSpPr>
            <p:cNvPr id="194" name="îşḷïḍe"/>
            <p:cNvSpPr/>
            <p:nvPr/>
          </p:nvSpPr>
          <p:spPr bwMode="auto">
            <a:xfrm>
              <a:off x="11233912" y="2757954"/>
              <a:ext cx="263540" cy="273978"/>
            </a:xfrm>
            <a:custGeom>
              <a:avLst/>
              <a:gdLst>
                <a:gd name="connsiteX0" fmla="*/ 466115 w 584423"/>
                <a:gd name="connsiteY0" fmla="*/ 268189 h 607568"/>
                <a:gd name="connsiteX1" fmla="*/ 479022 w 584423"/>
                <a:gd name="connsiteY1" fmla="*/ 270337 h 607568"/>
                <a:gd name="connsiteX2" fmla="*/ 502991 w 584423"/>
                <a:gd name="connsiteY2" fmla="*/ 288288 h 607568"/>
                <a:gd name="connsiteX3" fmla="*/ 527113 w 584423"/>
                <a:gd name="connsiteY3" fmla="*/ 270337 h 607568"/>
                <a:gd name="connsiteX4" fmla="*/ 539866 w 584423"/>
                <a:gd name="connsiteY4" fmla="*/ 268189 h 607568"/>
                <a:gd name="connsiteX5" fmla="*/ 552004 w 584423"/>
                <a:gd name="connsiteY5" fmla="*/ 271871 h 607568"/>
                <a:gd name="connsiteX6" fmla="*/ 584423 w 584423"/>
                <a:gd name="connsiteY6" fmla="*/ 316826 h 607568"/>
                <a:gd name="connsiteX7" fmla="*/ 584423 w 584423"/>
                <a:gd name="connsiteY7" fmla="*/ 389092 h 607568"/>
                <a:gd name="connsiteX8" fmla="*/ 582118 w 584423"/>
                <a:gd name="connsiteY8" fmla="*/ 396917 h 607568"/>
                <a:gd name="connsiteX9" fmla="*/ 557842 w 584423"/>
                <a:gd name="connsiteY9" fmla="*/ 433894 h 607568"/>
                <a:gd name="connsiteX10" fmla="*/ 557842 w 584423"/>
                <a:gd name="connsiteY10" fmla="*/ 530708 h 607568"/>
                <a:gd name="connsiteX11" fmla="*/ 543553 w 584423"/>
                <a:gd name="connsiteY11" fmla="*/ 544977 h 607568"/>
                <a:gd name="connsiteX12" fmla="*/ 462428 w 584423"/>
                <a:gd name="connsiteY12" fmla="*/ 544977 h 607568"/>
                <a:gd name="connsiteX13" fmla="*/ 448139 w 584423"/>
                <a:gd name="connsiteY13" fmla="*/ 530708 h 607568"/>
                <a:gd name="connsiteX14" fmla="*/ 448139 w 584423"/>
                <a:gd name="connsiteY14" fmla="*/ 433894 h 607568"/>
                <a:gd name="connsiteX15" fmla="*/ 423863 w 584423"/>
                <a:gd name="connsiteY15" fmla="*/ 396917 h 607568"/>
                <a:gd name="connsiteX16" fmla="*/ 421558 w 584423"/>
                <a:gd name="connsiteY16" fmla="*/ 389092 h 607568"/>
                <a:gd name="connsiteX17" fmla="*/ 421558 w 584423"/>
                <a:gd name="connsiteY17" fmla="*/ 316826 h 607568"/>
                <a:gd name="connsiteX18" fmla="*/ 453977 w 584423"/>
                <a:gd name="connsiteY18" fmla="*/ 271871 h 607568"/>
                <a:gd name="connsiteX19" fmla="*/ 466115 w 584423"/>
                <a:gd name="connsiteY19" fmla="*/ 268189 h 607568"/>
                <a:gd name="connsiteX20" fmla="*/ 44557 w 584423"/>
                <a:gd name="connsiteY20" fmla="*/ 268189 h 607568"/>
                <a:gd name="connsiteX21" fmla="*/ 57310 w 584423"/>
                <a:gd name="connsiteY21" fmla="*/ 270337 h 607568"/>
                <a:gd name="connsiteX22" fmla="*/ 81432 w 584423"/>
                <a:gd name="connsiteY22" fmla="*/ 288288 h 607568"/>
                <a:gd name="connsiteX23" fmla="*/ 105401 w 584423"/>
                <a:gd name="connsiteY23" fmla="*/ 270337 h 607568"/>
                <a:gd name="connsiteX24" fmla="*/ 118308 w 584423"/>
                <a:gd name="connsiteY24" fmla="*/ 268189 h 607568"/>
                <a:gd name="connsiteX25" fmla="*/ 130446 w 584423"/>
                <a:gd name="connsiteY25" fmla="*/ 271871 h 607568"/>
                <a:gd name="connsiteX26" fmla="*/ 162865 w 584423"/>
                <a:gd name="connsiteY26" fmla="*/ 316826 h 607568"/>
                <a:gd name="connsiteX27" fmla="*/ 162865 w 584423"/>
                <a:gd name="connsiteY27" fmla="*/ 389092 h 607568"/>
                <a:gd name="connsiteX28" fmla="*/ 160560 w 584423"/>
                <a:gd name="connsiteY28" fmla="*/ 396917 h 607568"/>
                <a:gd name="connsiteX29" fmla="*/ 136284 w 584423"/>
                <a:gd name="connsiteY29" fmla="*/ 433894 h 607568"/>
                <a:gd name="connsiteX30" fmla="*/ 136284 w 584423"/>
                <a:gd name="connsiteY30" fmla="*/ 530708 h 607568"/>
                <a:gd name="connsiteX31" fmla="*/ 121995 w 584423"/>
                <a:gd name="connsiteY31" fmla="*/ 544977 h 607568"/>
                <a:gd name="connsiteX32" fmla="*/ 40870 w 584423"/>
                <a:gd name="connsiteY32" fmla="*/ 544977 h 607568"/>
                <a:gd name="connsiteX33" fmla="*/ 26581 w 584423"/>
                <a:gd name="connsiteY33" fmla="*/ 530708 h 607568"/>
                <a:gd name="connsiteX34" fmla="*/ 26581 w 584423"/>
                <a:gd name="connsiteY34" fmla="*/ 433894 h 607568"/>
                <a:gd name="connsiteX35" fmla="*/ 2305 w 584423"/>
                <a:gd name="connsiteY35" fmla="*/ 396917 h 607568"/>
                <a:gd name="connsiteX36" fmla="*/ 0 w 584423"/>
                <a:gd name="connsiteY36" fmla="*/ 389092 h 607568"/>
                <a:gd name="connsiteX37" fmla="*/ 0 w 584423"/>
                <a:gd name="connsiteY37" fmla="*/ 316826 h 607568"/>
                <a:gd name="connsiteX38" fmla="*/ 32419 w 584423"/>
                <a:gd name="connsiteY38" fmla="*/ 271871 h 607568"/>
                <a:gd name="connsiteX39" fmla="*/ 44557 w 584423"/>
                <a:gd name="connsiteY39" fmla="*/ 268189 h 607568"/>
                <a:gd name="connsiteX40" fmla="*/ 283757 w 584423"/>
                <a:gd name="connsiteY40" fmla="*/ 227644 h 607568"/>
                <a:gd name="connsiteX41" fmla="*/ 300667 w 584423"/>
                <a:gd name="connsiteY41" fmla="*/ 227644 h 607568"/>
                <a:gd name="connsiteX42" fmla="*/ 306663 w 584423"/>
                <a:gd name="connsiteY42" fmla="*/ 230253 h 607568"/>
                <a:gd name="connsiteX43" fmla="*/ 307739 w 584423"/>
                <a:gd name="connsiteY43" fmla="*/ 239459 h 607568"/>
                <a:gd name="connsiteX44" fmla="*/ 298669 w 584423"/>
                <a:gd name="connsiteY44" fmla="*/ 252962 h 607568"/>
                <a:gd name="connsiteX45" fmla="*/ 302973 w 584423"/>
                <a:gd name="connsiteY45" fmla="*/ 288561 h 607568"/>
                <a:gd name="connsiteX46" fmla="*/ 294672 w 584423"/>
                <a:gd name="connsiteY46" fmla="*/ 310810 h 607568"/>
                <a:gd name="connsiteX47" fmla="*/ 289752 w 584423"/>
                <a:gd name="connsiteY47" fmla="*/ 310810 h 607568"/>
                <a:gd name="connsiteX48" fmla="*/ 281451 w 584423"/>
                <a:gd name="connsiteY48" fmla="*/ 288561 h 607568"/>
                <a:gd name="connsiteX49" fmla="*/ 285755 w 584423"/>
                <a:gd name="connsiteY49" fmla="*/ 252962 h 607568"/>
                <a:gd name="connsiteX50" fmla="*/ 276685 w 584423"/>
                <a:gd name="connsiteY50" fmla="*/ 239459 h 607568"/>
                <a:gd name="connsiteX51" fmla="*/ 277761 w 584423"/>
                <a:gd name="connsiteY51" fmla="*/ 230253 h 607568"/>
                <a:gd name="connsiteX52" fmla="*/ 283757 w 584423"/>
                <a:gd name="connsiteY52" fmla="*/ 227644 h 607568"/>
                <a:gd name="connsiteX53" fmla="*/ 243694 w 584423"/>
                <a:gd name="connsiteY53" fmla="*/ 226776 h 607568"/>
                <a:gd name="connsiteX54" fmla="*/ 248918 w 584423"/>
                <a:gd name="connsiteY54" fmla="*/ 230304 h 607568"/>
                <a:gd name="connsiteX55" fmla="*/ 285947 w 584423"/>
                <a:gd name="connsiteY55" fmla="*/ 331870 h 607568"/>
                <a:gd name="connsiteX56" fmla="*/ 298546 w 584423"/>
                <a:gd name="connsiteY56" fmla="*/ 331870 h 607568"/>
                <a:gd name="connsiteX57" fmla="*/ 335575 w 584423"/>
                <a:gd name="connsiteY57" fmla="*/ 230304 h 607568"/>
                <a:gd name="connsiteX58" fmla="*/ 342336 w 584423"/>
                <a:gd name="connsiteY58" fmla="*/ 226929 h 607568"/>
                <a:gd name="connsiteX59" fmla="*/ 360005 w 584423"/>
                <a:gd name="connsiteY59" fmla="*/ 232299 h 607568"/>
                <a:gd name="connsiteX60" fmla="*/ 360005 w 584423"/>
                <a:gd name="connsiteY60" fmla="*/ 232452 h 607568"/>
                <a:gd name="connsiteX61" fmla="*/ 397495 w 584423"/>
                <a:gd name="connsiteY61" fmla="*/ 284002 h 607568"/>
                <a:gd name="connsiteX62" fmla="*/ 397495 w 584423"/>
                <a:gd name="connsiteY62" fmla="*/ 391704 h 607568"/>
                <a:gd name="connsiteX63" fmla="*/ 396573 w 584423"/>
                <a:gd name="connsiteY63" fmla="*/ 394619 h 607568"/>
                <a:gd name="connsiteX64" fmla="*/ 358008 w 584423"/>
                <a:gd name="connsiteY64" fmla="*/ 453379 h 607568"/>
                <a:gd name="connsiteX65" fmla="*/ 358008 w 584423"/>
                <a:gd name="connsiteY65" fmla="*/ 602045 h 607568"/>
                <a:gd name="connsiteX66" fmla="*/ 352476 w 584423"/>
                <a:gd name="connsiteY66" fmla="*/ 607568 h 607568"/>
                <a:gd name="connsiteX67" fmla="*/ 232017 w 584423"/>
                <a:gd name="connsiteY67" fmla="*/ 607568 h 607568"/>
                <a:gd name="connsiteX68" fmla="*/ 226485 w 584423"/>
                <a:gd name="connsiteY68" fmla="*/ 602045 h 607568"/>
                <a:gd name="connsiteX69" fmla="*/ 226485 w 584423"/>
                <a:gd name="connsiteY69" fmla="*/ 453379 h 607568"/>
                <a:gd name="connsiteX70" fmla="*/ 187920 w 584423"/>
                <a:gd name="connsiteY70" fmla="*/ 394619 h 607568"/>
                <a:gd name="connsiteX71" fmla="*/ 186998 w 584423"/>
                <a:gd name="connsiteY71" fmla="*/ 391704 h 607568"/>
                <a:gd name="connsiteX72" fmla="*/ 186998 w 584423"/>
                <a:gd name="connsiteY72" fmla="*/ 284309 h 607568"/>
                <a:gd name="connsiteX73" fmla="*/ 224488 w 584423"/>
                <a:gd name="connsiteY73" fmla="*/ 232299 h 607568"/>
                <a:gd name="connsiteX74" fmla="*/ 243694 w 584423"/>
                <a:gd name="connsiteY74" fmla="*/ 226776 h 607568"/>
                <a:gd name="connsiteX75" fmla="*/ 503026 w 584423"/>
                <a:gd name="connsiteY75" fmla="*/ 160466 h 607568"/>
                <a:gd name="connsiteX76" fmla="*/ 550975 w 584423"/>
                <a:gd name="connsiteY76" fmla="*/ 208274 h 607568"/>
                <a:gd name="connsiteX77" fmla="*/ 503026 w 584423"/>
                <a:gd name="connsiteY77" fmla="*/ 256082 h 607568"/>
                <a:gd name="connsiteX78" fmla="*/ 455077 w 584423"/>
                <a:gd name="connsiteY78" fmla="*/ 208274 h 607568"/>
                <a:gd name="connsiteX79" fmla="*/ 503026 w 584423"/>
                <a:gd name="connsiteY79" fmla="*/ 160466 h 607568"/>
                <a:gd name="connsiteX80" fmla="*/ 81397 w 584423"/>
                <a:gd name="connsiteY80" fmla="*/ 160466 h 607568"/>
                <a:gd name="connsiteX81" fmla="*/ 129346 w 584423"/>
                <a:gd name="connsiteY81" fmla="*/ 208274 h 607568"/>
                <a:gd name="connsiteX82" fmla="*/ 81397 w 584423"/>
                <a:gd name="connsiteY82" fmla="*/ 256082 h 607568"/>
                <a:gd name="connsiteX83" fmla="*/ 33448 w 584423"/>
                <a:gd name="connsiteY83" fmla="*/ 208274 h 607568"/>
                <a:gd name="connsiteX84" fmla="*/ 81397 w 584423"/>
                <a:gd name="connsiteY84" fmla="*/ 160466 h 607568"/>
                <a:gd name="connsiteX85" fmla="*/ 292212 w 584423"/>
                <a:gd name="connsiteY85" fmla="*/ 79174 h 607568"/>
                <a:gd name="connsiteX86" fmla="*/ 353957 w 584423"/>
                <a:gd name="connsiteY86" fmla="*/ 140848 h 607568"/>
                <a:gd name="connsiteX87" fmla="*/ 292212 w 584423"/>
                <a:gd name="connsiteY87" fmla="*/ 202522 h 607568"/>
                <a:gd name="connsiteX88" fmla="*/ 230467 w 584423"/>
                <a:gd name="connsiteY88" fmla="*/ 140848 h 607568"/>
                <a:gd name="connsiteX89" fmla="*/ 292212 w 584423"/>
                <a:gd name="connsiteY89" fmla="*/ 79174 h 607568"/>
                <a:gd name="connsiteX90" fmla="*/ 292212 w 584423"/>
                <a:gd name="connsiteY90" fmla="*/ 0 h 607568"/>
                <a:gd name="connsiteX91" fmla="*/ 504683 w 584423"/>
                <a:gd name="connsiteY91" fmla="*/ 105068 h 607568"/>
                <a:gd name="connsiteX92" fmla="*/ 501764 w 584423"/>
                <a:gd name="connsiteY92" fmla="*/ 126542 h 607568"/>
                <a:gd name="connsiteX93" fmla="*/ 492546 w 584423"/>
                <a:gd name="connsiteY93" fmla="*/ 129610 h 607568"/>
                <a:gd name="connsiteX94" fmla="*/ 480409 w 584423"/>
                <a:gd name="connsiteY94" fmla="*/ 123628 h 607568"/>
                <a:gd name="connsiteX95" fmla="*/ 292212 w 584423"/>
                <a:gd name="connsiteY95" fmla="*/ 30677 h 607568"/>
                <a:gd name="connsiteX96" fmla="*/ 104014 w 584423"/>
                <a:gd name="connsiteY96" fmla="*/ 123628 h 607568"/>
                <a:gd name="connsiteX97" fmla="*/ 82659 w 584423"/>
                <a:gd name="connsiteY97" fmla="*/ 126542 h 607568"/>
                <a:gd name="connsiteX98" fmla="*/ 79740 w 584423"/>
                <a:gd name="connsiteY98" fmla="*/ 105068 h 607568"/>
                <a:gd name="connsiteX99" fmla="*/ 292212 w 584423"/>
                <a:gd name="connsiteY99" fmla="*/ 0 h 607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584423" h="607568">
                  <a:moveTo>
                    <a:pt x="466115" y="268189"/>
                  </a:moveTo>
                  <a:cubicBezTo>
                    <a:pt x="470571" y="266808"/>
                    <a:pt x="475334" y="267575"/>
                    <a:pt x="479022" y="270337"/>
                  </a:cubicBezTo>
                  <a:lnTo>
                    <a:pt x="502991" y="288288"/>
                  </a:lnTo>
                  <a:lnTo>
                    <a:pt x="527113" y="270337"/>
                  </a:lnTo>
                  <a:cubicBezTo>
                    <a:pt x="530647" y="267575"/>
                    <a:pt x="535410" y="266808"/>
                    <a:pt x="539866" y="268189"/>
                  </a:cubicBezTo>
                  <a:cubicBezTo>
                    <a:pt x="539866" y="268189"/>
                    <a:pt x="551850" y="271871"/>
                    <a:pt x="552004" y="271871"/>
                  </a:cubicBezTo>
                  <a:cubicBezTo>
                    <a:pt x="571363" y="278315"/>
                    <a:pt x="584423" y="296420"/>
                    <a:pt x="584423" y="316826"/>
                  </a:cubicBezTo>
                  <a:lnTo>
                    <a:pt x="584423" y="389092"/>
                  </a:lnTo>
                  <a:cubicBezTo>
                    <a:pt x="584423" y="391854"/>
                    <a:pt x="583655" y="394615"/>
                    <a:pt x="582118" y="396917"/>
                  </a:cubicBezTo>
                  <a:lnTo>
                    <a:pt x="557842" y="433894"/>
                  </a:lnTo>
                  <a:lnTo>
                    <a:pt x="557842" y="530708"/>
                  </a:lnTo>
                  <a:cubicBezTo>
                    <a:pt x="557842" y="538686"/>
                    <a:pt x="551389" y="544977"/>
                    <a:pt x="543553" y="544977"/>
                  </a:cubicBezTo>
                  <a:lnTo>
                    <a:pt x="462428" y="544977"/>
                  </a:lnTo>
                  <a:cubicBezTo>
                    <a:pt x="454592" y="544977"/>
                    <a:pt x="448139" y="538686"/>
                    <a:pt x="448139" y="530708"/>
                  </a:cubicBezTo>
                  <a:lnTo>
                    <a:pt x="448139" y="433894"/>
                  </a:lnTo>
                  <a:lnTo>
                    <a:pt x="423863" y="396917"/>
                  </a:lnTo>
                  <a:cubicBezTo>
                    <a:pt x="422326" y="394615"/>
                    <a:pt x="421558" y="391854"/>
                    <a:pt x="421558" y="389092"/>
                  </a:cubicBezTo>
                  <a:lnTo>
                    <a:pt x="421558" y="316826"/>
                  </a:lnTo>
                  <a:cubicBezTo>
                    <a:pt x="421558" y="296420"/>
                    <a:pt x="434618" y="278315"/>
                    <a:pt x="453977" y="271871"/>
                  </a:cubicBezTo>
                  <a:cubicBezTo>
                    <a:pt x="454131" y="271871"/>
                    <a:pt x="466115" y="268189"/>
                    <a:pt x="466115" y="268189"/>
                  </a:cubicBezTo>
                  <a:close/>
                  <a:moveTo>
                    <a:pt x="44557" y="268189"/>
                  </a:moveTo>
                  <a:cubicBezTo>
                    <a:pt x="49013" y="266808"/>
                    <a:pt x="53776" y="267575"/>
                    <a:pt x="57310" y="270337"/>
                  </a:cubicBezTo>
                  <a:lnTo>
                    <a:pt x="81432" y="288288"/>
                  </a:lnTo>
                  <a:lnTo>
                    <a:pt x="105401" y="270337"/>
                  </a:lnTo>
                  <a:cubicBezTo>
                    <a:pt x="109089" y="267575"/>
                    <a:pt x="113852" y="266808"/>
                    <a:pt x="118308" y="268189"/>
                  </a:cubicBezTo>
                  <a:cubicBezTo>
                    <a:pt x="118308" y="268189"/>
                    <a:pt x="130292" y="271871"/>
                    <a:pt x="130446" y="271871"/>
                  </a:cubicBezTo>
                  <a:cubicBezTo>
                    <a:pt x="149805" y="278315"/>
                    <a:pt x="162865" y="296420"/>
                    <a:pt x="162865" y="316826"/>
                  </a:cubicBezTo>
                  <a:lnTo>
                    <a:pt x="162865" y="389092"/>
                  </a:lnTo>
                  <a:cubicBezTo>
                    <a:pt x="162865" y="391854"/>
                    <a:pt x="162097" y="394615"/>
                    <a:pt x="160560" y="396917"/>
                  </a:cubicBezTo>
                  <a:lnTo>
                    <a:pt x="136284" y="433894"/>
                  </a:lnTo>
                  <a:lnTo>
                    <a:pt x="136284" y="530708"/>
                  </a:lnTo>
                  <a:cubicBezTo>
                    <a:pt x="136284" y="538686"/>
                    <a:pt x="129831" y="544977"/>
                    <a:pt x="121995" y="544977"/>
                  </a:cubicBezTo>
                  <a:lnTo>
                    <a:pt x="40870" y="544977"/>
                  </a:lnTo>
                  <a:cubicBezTo>
                    <a:pt x="33034" y="544977"/>
                    <a:pt x="26581" y="538686"/>
                    <a:pt x="26581" y="530708"/>
                  </a:cubicBezTo>
                  <a:lnTo>
                    <a:pt x="26581" y="433894"/>
                  </a:lnTo>
                  <a:lnTo>
                    <a:pt x="2305" y="396917"/>
                  </a:lnTo>
                  <a:cubicBezTo>
                    <a:pt x="768" y="394615"/>
                    <a:pt x="0" y="391854"/>
                    <a:pt x="0" y="389092"/>
                  </a:cubicBezTo>
                  <a:lnTo>
                    <a:pt x="0" y="316826"/>
                  </a:lnTo>
                  <a:cubicBezTo>
                    <a:pt x="0" y="296420"/>
                    <a:pt x="13060" y="278315"/>
                    <a:pt x="32419" y="271871"/>
                  </a:cubicBezTo>
                  <a:cubicBezTo>
                    <a:pt x="32573" y="271871"/>
                    <a:pt x="44557" y="268189"/>
                    <a:pt x="44557" y="268189"/>
                  </a:cubicBezTo>
                  <a:close/>
                  <a:moveTo>
                    <a:pt x="283757" y="227644"/>
                  </a:moveTo>
                  <a:lnTo>
                    <a:pt x="300667" y="227644"/>
                  </a:lnTo>
                  <a:cubicBezTo>
                    <a:pt x="302973" y="227644"/>
                    <a:pt x="305126" y="228565"/>
                    <a:pt x="306663" y="230253"/>
                  </a:cubicBezTo>
                  <a:cubicBezTo>
                    <a:pt x="309123" y="232861"/>
                    <a:pt x="309430" y="236544"/>
                    <a:pt x="307739" y="239459"/>
                  </a:cubicBezTo>
                  <a:lnTo>
                    <a:pt x="298669" y="252962"/>
                  </a:lnTo>
                  <a:lnTo>
                    <a:pt x="302973" y="288561"/>
                  </a:lnTo>
                  <a:lnTo>
                    <a:pt x="294672" y="310810"/>
                  </a:lnTo>
                  <a:cubicBezTo>
                    <a:pt x="293749" y="312958"/>
                    <a:pt x="290675" y="312958"/>
                    <a:pt x="289752" y="310810"/>
                  </a:cubicBezTo>
                  <a:lnTo>
                    <a:pt x="281451" y="288561"/>
                  </a:lnTo>
                  <a:lnTo>
                    <a:pt x="285755" y="252962"/>
                  </a:lnTo>
                  <a:lnTo>
                    <a:pt x="276685" y="239459"/>
                  </a:lnTo>
                  <a:cubicBezTo>
                    <a:pt x="274994" y="236544"/>
                    <a:pt x="275302" y="232861"/>
                    <a:pt x="277761" y="230253"/>
                  </a:cubicBezTo>
                  <a:cubicBezTo>
                    <a:pt x="279299" y="228565"/>
                    <a:pt x="281451" y="227644"/>
                    <a:pt x="283757" y="227644"/>
                  </a:cubicBezTo>
                  <a:close/>
                  <a:moveTo>
                    <a:pt x="243694" y="226776"/>
                  </a:moveTo>
                  <a:cubicBezTo>
                    <a:pt x="245999" y="226776"/>
                    <a:pt x="248150" y="228157"/>
                    <a:pt x="248918" y="230304"/>
                  </a:cubicBezTo>
                  <a:lnTo>
                    <a:pt x="285947" y="331870"/>
                  </a:lnTo>
                  <a:cubicBezTo>
                    <a:pt x="288098" y="337700"/>
                    <a:pt x="296395" y="337700"/>
                    <a:pt x="298546" y="331870"/>
                  </a:cubicBezTo>
                  <a:lnTo>
                    <a:pt x="335575" y="230304"/>
                  </a:lnTo>
                  <a:cubicBezTo>
                    <a:pt x="336651" y="227543"/>
                    <a:pt x="339570" y="226162"/>
                    <a:pt x="342336" y="226929"/>
                  </a:cubicBezTo>
                  <a:lnTo>
                    <a:pt x="360005" y="232299"/>
                  </a:lnTo>
                  <a:lnTo>
                    <a:pt x="360005" y="232452"/>
                  </a:lnTo>
                  <a:cubicBezTo>
                    <a:pt x="382438" y="239663"/>
                    <a:pt x="397495" y="260528"/>
                    <a:pt x="397495" y="284002"/>
                  </a:cubicBezTo>
                  <a:lnTo>
                    <a:pt x="397495" y="391704"/>
                  </a:lnTo>
                  <a:cubicBezTo>
                    <a:pt x="397495" y="392778"/>
                    <a:pt x="397188" y="393852"/>
                    <a:pt x="396573" y="394619"/>
                  </a:cubicBezTo>
                  <a:lnTo>
                    <a:pt x="358008" y="453379"/>
                  </a:lnTo>
                  <a:lnTo>
                    <a:pt x="358008" y="602045"/>
                  </a:lnTo>
                  <a:cubicBezTo>
                    <a:pt x="358008" y="605113"/>
                    <a:pt x="355549" y="607568"/>
                    <a:pt x="352476" y="607568"/>
                  </a:cubicBezTo>
                  <a:lnTo>
                    <a:pt x="232017" y="607568"/>
                  </a:lnTo>
                  <a:cubicBezTo>
                    <a:pt x="228944" y="607568"/>
                    <a:pt x="226485" y="605113"/>
                    <a:pt x="226485" y="602045"/>
                  </a:cubicBezTo>
                  <a:lnTo>
                    <a:pt x="226485" y="453379"/>
                  </a:lnTo>
                  <a:lnTo>
                    <a:pt x="187920" y="394619"/>
                  </a:lnTo>
                  <a:cubicBezTo>
                    <a:pt x="187305" y="393852"/>
                    <a:pt x="186998" y="392778"/>
                    <a:pt x="186998" y="391704"/>
                  </a:cubicBezTo>
                  <a:lnTo>
                    <a:pt x="186998" y="284309"/>
                  </a:lnTo>
                  <a:cubicBezTo>
                    <a:pt x="186998" y="260682"/>
                    <a:pt x="202055" y="239817"/>
                    <a:pt x="224488" y="232299"/>
                  </a:cubicBezTo>
                  <a:cubicBezTo>
                    <a:pt x="224488" y="232299"/>
                    <a:pt x="243233" y="226776"/>
                    <a:pt x="243694" y="226776"/>
                  </a:cubicBezTo>
                  <a:close/>
                  <a:moveTo>
                    <a:pt x="503026" y="160466"/>
                  </a:moveTo>
                  <a:cubicBezTo>
                    <a:pt x="529508" y="160466"/>
                    <a:pt x="550975" y="181870"/>
                    <a:pt x="550975" y="208274"/>
                  </a:cubicBezTo>
                  <a:cubicBezTo>
                    <a:pt x="550975" y="234678"/>
                    <a:pt x="529508" y="256082"/>
                    <a:pt x="503026" y="256082"/>
                  </a:cubicBezTo>
                  <a:cubicBezTo>
                    <a:pt x="476544" y="256082"/>
                    <a:pt x="455077" y="234678"/>
                    <a:pt x="455077" y="208274"/>
                  </a:cubicBezTo>
                  <a:cubicBezTo>
                    <a:pt x="455077" y="181870"/>
                    <a:pt x="476544" y="160466"/>
                    <a:pt x="503026" y="160466"/>
                  </a:cubicBezTo>
                  <a:close/>
                  <a:moveTo>
                    <a:pt x="81397" y="160466"/>
                  </a:moveTo>
                  <a:cubicBezTo>
                    <a:pt x="107879" y="160466"/>
                    <a:pt x="129346" y="181870"/>
                    <a:pt x="129346" y="208274"/>
                  </a:cubicBezTo>
                  <a:cubicBezTo>
                    <a:pt x="129346" y="234678"/>
                    <a:pt x="107879" y="256082"/>
                    <a:pt x="81397" y="256082"/>
                  </a:cubicBezTo>
                  <a:cubicBezTo>
                    <a:pt x="54915" y="256082"/>
                    <a:pt x="33448" y="234678"/>
                    <a:pt x="33448" y="208274"/>
                  </a:cubicBezTo>
                  <a:cubicBezTo>
                    <a:pt x="33448" y="181870"/>
                    <a:pt x="54915" y="160466"/>
                    <a:pt x="81397" y="160466"/>
                  </a:cubicBezTo>
                  <a:close/>
                  <a:moveTo>
                    <a:pt x="292212" y="79174"/>
                  </a:moveTo>
                  <a:cubicBezTo>
                    <a:pt x="326313" y="79174"/>
                    <a:pt x="353957" y="106786"/>
                    <a:pt x="353957" y="140848"/>
                  </a:cubicBezTo>
                  <a:cubicBezTo>
                    <a:pt x="353957" y="174910"/>
                    <a:pt x="326313" y="202522"/>
                    <a:pt x="292212" y="202522"/>
                  </a:cubicBezTo>
                  <a:cubicBezTo>
                    <a:pt x="258111" y="202522"/>
                    <a:pt x="230467" y="174910"/>
                    <a:pt x="230467" y="140848"/>
                  </a:cubicBezTo>
                  <a:cubicBezTo>
                    <a:pt x="230467" y="106786"/>
                    <a:pt x="258111" y="79174"/>
                    <a:pt x="292212" y="79174"/>
                  </a:cubicBezTo>
                  <a:close/>
                  <a:moveTo>
                    <a:pt x="292212" y="0"/>
                  </a:moveTo>
                  <a:cubicBezTo>
                    <a:pt x="376247" y="0"/>
                    <a:pt x="453677" y="38346"/>
                    <a:pt x="504683" y="105068"/>
                  </a:cubicBezTo>
                  <a:cubicBezTo>
                    <a:pt x="509906" y="111817"/>
                    <a:pt x="508523" y="121481"/>
                    <a:pt x="501764" y="126542"/>
                  </a:cubicBezTo>
                  <a:cubicBezTo>
                    <a:pt x="498998" y="128690"/>
                    <a:pt x="495772" y="129610"/>
                    <a:pt x="492546" y="129610"/>
                  </a:cubicBezTo>
                  <a:cubicBezTo>
                    <a:pt x="487937" y="129610"/>
                    <a:pt x="483328" y="127616"/>
                    <a:pt x="480409" y="123628"/>
                  </a:cubicBezTo>
                  <a:cubicBezTo>
                    <a:pt x="435088" y="64575"/>
                    <a:pt x="366569" y="30677"/>
                    <a:pt x="292212" y="30677"/>
                  </a:cubicBezTo>
                  <a:cubicBezTo>
                    <a:pt x="217854" y="30677"/>
                    <a:pt x="149335" y="64575"/>
                    <a:pt x="104014" y="123628"/>
                  </a:cubicBezTo>
                  <a:cubicBezTo>
                    <a:pt x="98944" y="130377"/>
                    <a:pt x="89265" y="131604"/>
                    <a:pt x="82659" y="126542"/>
                  </a:cubicBezTo>
                  <a:cubicBezTo>
                    <a:pt x="75900" y="121481"/>
                    <a:pt x="74517" y="111817"/>
                    <a:pt x="79740" y="105068"/>
                  </a:cubicBezTo>
                  <a:cubicBezTo>
                    <a:pt x="130746" y="38346"/>
                    <a:pt x="208176" y="0"/>
                    <a:pt x="292212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 fontScale="77500" lnSpcReduction="20000"/>
            </a:bodyPr>
            <a:lstStyle/>
            <a:p>
              <a:endParaRPr lang="zh-CN" altLang="en-US"/>
            </a:p>
          </p:txBody>
        </p:sp>
        <p:sp>
          <p:nvSpPr>
            <p:cNvPr id="195" name="ïṥļiḋê"/>
            <p:cNvSpPr txBox="1"/>
            <p:nvPr/>
          </p:nvSpPr>
          <p:spPr>
            <a:xfrm>
              <a:off x="5400458" y="2512431"/>
              <a:ext cx="5619172" cy="449807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400" dirty="0"/>
                <a:t>Copy paste fonts. Choose the only option to retain text……</a:t>
              </a:r>
              <a:endParaRPr lang="en-US" altLang="zh-CN" sz="1400" dirty="0"/>
            </a:p>
          </p:txBody>
        </p:sp>
        <p:sp>
          <p:nvSpPr>
            <p:cNvPr id="196" name="ísľiḓê"/>
            <p:cNvSpPr txBox="1"/>
            <p:nvPr/>
          </p:nvSpPr>
          <p:spPr>
            <a:xfrm>
              <a:off x="5400458" y="3157613"/>
              <a:ext cx="5619172" cy="449807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400" dirty="0"/>
                <a:t>Copy paste fonts. Choose the only option to retain text……</a:t>
              </a:r>
              <a:endParaRPr lang="en-US" altLang="zh-CN" sz="1400" dirty="0"/>
            </a:p>
          </p:txBody>
        </p:sp>
        <p:sp>
          <p:nvSpPr>
            <p:cNvPr id="197" name="íṡḷîḍè"/>
            <p:cNvSpPr txBox="1"/>
            <p:nvPr/>
          </p:nvSpPr>
          <p:spPr>
            <a:xfrm>
              <a:off x="5400458" y="3802795"/>
              <a:ext cx="5619172" cy="449807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400" dirty="0"/>
                <a:t>Copy paste fonts. Choose the only option to retain text……</a:t>
              </a:r>
              <a:endParaRPr lang="en-US" altLang="zh-CN" sz="1400" dirty="0"/>
            </a:p>
          </p:txBody>
        </p:sp>
        <p:sp>
          <p:nvSpPr>
            <p:cNvPr id="198" name="îŝľîḋê"/>
            <p:cNvSpPr txBox="1"/>
            <p:nvPr/>
          </p:nvSpPr>
          <p:spPr>
            <a:xfrm>
              <a:off x="5400458" y="4447978"/>
              <a:ext cx="5619172" cy="449807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400" dirty="0"/>
                <a:t>Copy paste fonts. Choose the only option to retain text……</a:t>
              </a:r>
              <a:endParaRPr lang="en-US" altLang="zh-CN" sz="1400" dirty="0"/>
            </a:p>
          </p:txBody>
        </p:sp>
        <p:cxnSp>
          <p:nvCxnSpPr>
            <p:cNvPr id="199" name="直接连接符 198"/>
            <p:cNvCxnSpPr/>
            <p:nvPr/>
          </p:nvCxnSpPr>
          <p:spPr>
            <a:xfrm>
              <a:off x="5225915" y="3059925"/>
              <a:ext cx="6294573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直接连接符 199"/>
            <p:cNvCxnSpPr/>
            <p:nvPr/>
          </p:nvCxnSpPr>
          <p:spPr>
            <a:xfrm>
              <a:off x="5225915" y="3704515"/>
              <a:ext cx="6294573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直接连接符 200"/>
            <p:cNvCxnSpPr/>
            <p:nvPr/>
          </p:nvCxnSpPr>
          <p:spPr>
            <a:xfrm>
              <a:off x="5225915" y="4349105"/>
              <a:ext cx="6294573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直接连接符 201"/>
            <p:cNvCxnSpPr/>
            <p:nvPr/>
          </p:nvCxnSpPr>
          <p:spPr>
            <a:xfrm>
              <a:off x="5225915" y="4993696"/>
              <a:ext cx="6294573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3" name="iŝḷíḍê"/>
            <p:cNvSpPr/>
            <p:nvPr/>
          </p:nvSpPr>
          <p:spPr>
            <a:xfrm>
              <a:off x="4614723" y="2430211"/>
              <a:ext cx="611191" cy="6142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en-US" altLang="zh-CN" sz="2400" dirty="0">
                  <a:solidFill>
                    <a:schemeClr val="tx1"/>
                  </a:solidFill>
                </a:rPr>
                <a:t>1</a:t>
              </a:r>
              <a:endParaRPr lang="zh-CN" alt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204" name="ïslíďé"/>
            <p:cNvSpPr/>
            <p:nvPr/>
          </p:nvSpPr>
          <p:spPr>
            <a:xfrm>
              <a:off x="4614723" y="3075393"/>
              <a:ext cx="611191" cy="6142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en-US" altLang="zh-CN" sz="2400" dirty="0">
                  <a:solidFill>
                    <a:schemeClr val="tx1"/>
                  </a:solidFill>
                </a:rPr>
                <a:t>2</a:t>
              </a:r>
              <a:endParaRPr lang="zh-CN" alt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205" name="ï$ḷïḍe"/>
            <p:cNvSpPr/>
            <p:nvPr/>
          </p:nvSpPr>
          <p:spPr>
            <a:xfrm>
              <a:off x="4614723" y="4365758"/>
              <a:ext cx="611191" cy="6142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en-US" altLang="zh-CN" sz="2400" dirty="0">
                  <a:solidFill>
                    <a:schemeClr val="tx1"/>
                  </a:solidFill>
                </a:rPr>
                <a:t>4</a:t>
              </a:r>
              <a:endParaRPr lang="zh-CN" alt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206" name="išľîḍè"/>
            <p:cNvSpPr/>
            <p:nvPr/>
          </p:nvSpPr>
          <p:spPr>
            <a:xfrm>
              <a:off x="4614723" y="3720575"/>
              <a:ext cx="611191" cy="61424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en-US" altLang="zh-CN" sz="2400" dirty="0"/>
                <a:t>3</a:t>
              </a:r>
              <a:endParaRPr lang="zh-CN" altLang="en-US" sz="2400" dirty="0"/>
            </a:p>
          </p:txBody>
        </p:sp>
        <p:grpSp>
          <p:nvGrpSpPr>
            <p:cNvPr id="207" name="iṩ1îḓé"/>
            <p:cNvGrpSpPr/>
            <p:nvPr/>
          </p:nvGrpSpPr>
          <p:grpSpPr>
            <a:xfrm>
              <a:off x="922592" y="2378525"/>
              <a:ext cx="3000512" cy="2520027"/>
              <a:chOff x="1127448" y="1664803"/>
              <a:chExt cx="4844146" cy="4068453"/>
            </a:xfrm>
          </p:grpSpPr>
          <p:sp>
            <p:nvSpPr>
              <p:cNvPr id="208" name="ïSļídé"/>
              <p:cNvSpPr/>
              <p:nvPr/>
            </p:nvSpPr>
            <p:spPr bwMode="auto">
              <a:xfrm>
                <a:off x="2672089" y="5707399"/>
                <a:ext cx="1779597" cy="25857"/>
              </a:xfrm>
              <a:custGeom>
                <a:avLst/>
                <a:gdLst>
                  <a:gd name="T0" fmla="*/ 6776 w 6981"/>
                  <a:gd name="T1" fmla="*/ 0 h 103"/>
                  <a:gd name="T2" fmla="*/ 6776 w 6981"/>
                  <a:gd name="T3" fmla="*/ 0 h 103"/>
                  <a:gd name="T4" fmla="*/ 203 w 6981"/>
                  <a:gd name="T5" fmla="*/ 0 h 103"/>
                  <a:gd name="T6" fmla="*/ 0 w 6981"/>
                  <a:gd name="T7" fmla="*/ 46 h 103"/>
                  <a:gd name="T8" fmla="*/ 0 w 6981"/>
                  <a:gd name="T9" fmla="*/ 55 h 103"/>
                  <a:gd name="T10" fmla="*/ 203 w 6981"/>
                  <a:gd name="T11" fmla="*/ 102 h 103"/>
                  <a:gd name="T12" fmla="*/ 6776 w 6981"/>
                  <a:gd name="T13" fmla="*/ 102 h 103"/>
                  <a:gd name="T14" fmla="*/ 6980 w 6981"/>
                  <a:gd name="T15" fmla="*/ 55 h 103"/>
                  <a:gd name="T16" fmla="*/ 6980 w 6981"/>
                  <a:gd name="T17" fmla="*/ 46 h 103"/>
                  <a:gd name="T18" fmla="*/ 6776 w 6981"/>
                  <a:gd name="T19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981" h="103">
                    <a:moveTo>
                      <a:pt x="6776" y="0"/>
                    </a:moveTo>
                    <a:lnTo>
                      <a:pt x="6776" y="0"/>
                    </a:lnTo>
                    <a:cubicBezTo>
                      <a:pt x="203" y="0"/>
                      <a:pt x="203" y="0"/>
                      <a:pt x="203" y="0"/>
                    </a:cubicBezTo>
                    <a:cubicBezTo>
                      <a:pt x="92" y="0"/>
                      <a:pt x="0" y="18"/>
                      <a:pt x="0" y="46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83"/>
                      <a:pt x="92" y="102"/>
                      <a:pt x="203" y="102"/>
                    </a:cubicBezTo>
                    <a:cubicBezTo>
                      <a:pt x="6776" y="102"/>
                      <a:pt x="6776" y="102"/>
                      <a:pt x="6776" y="102"/>
                    </a:cubicBezTo>
                    <a:cubicBezTo>
                      <a:pt x="6887" y="102"/>
                      <a:pt x="6980" y="83"/>
                      <a:pt x="6980" y="55"/>
                    </a:cubicBezTo>
                    <a:cubicBezTo>
                      <a:pt x="6980" y="46"/>
                      <a:pt x="6980" y="46"/>
                      <a:pt x="6980" y="46"/>
                    </a:cubicBezTo>
                    <a:cubicBezTo>
                      <a:pt x="6980" y="18"/>
                      <a:pt x="6887" y="0"/>
                      <a:pt x="6776" y="0"/>
                    </a:cubicBezTo>
                  </a:path>
                </a:pathLst>
              </a:custGeom>
              <a:solidFill>
                <a:srgbClr val="BCBDC0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09" name="îṡlîďé"/>
              <p:cNvSpPr/>
              <p:nvPr/>
            </p:nvSpPr>
            <p:spPr bwMode="auto">
              <a:xfrm>
                <a:off x="1127448" y="1664803"/>
                <a:ext cx="4844146" cy="2931894"/>
              </a:xfrm>
              <a:custGeom>
                <a:avLst/>
                <a:gdLst>
                  <a:gd name="T0" fmla="*/ 18999 w 19000"/>
                  <a:gd name="T1" fmla="*/ 11499 h 11500"/>
                  <a:gd name="T2" fmla="*/ 18999 w 19000"/>
                  <a:gd name="T3" fmla="*/ 11499 h 11500"/>
                  <a:gd name="T4" fmla="*/ 18999 w 19000"/>
                  <a:gd name="T5" fmla="*/ 630 h 11500"/>
                  <a:gd name="T6" fmla="*/ 18369 w 19000"/>
                  <a:gd name="T7" fmla="*/ 0 h 11500"/>
                  <a:gd name="T8" fmla="*/ 630 w 19000"/>
                  <a:gd name="T9" fmla="*/ 0 h 11500"/>
                  <a:gd name="T10" fmla="*/ 0 w 19000"/>
                  <a:gd name="T11" fmla="*/ 630 h 11500"/>
                  <a:gd name="T12" fmla="*/ 0 w 19000"/>
                  <a:gd name="T13" fmla="*/ 11499 h 11500"/>
                  <a:gd name="T14" fmla="*/ 18999 w 19000"/>
                  <a:gd name="T15" fmla="*/ 11499 h 11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000" h="11500">
                    <a:moveTo>
                      <a:pt x="18999" y="11499"/>
                    </a:moveTo>
                    <a:lnTo>
                      <a:pt x="18999" y="11499"/>
                    </a:lnTo>
                    <a:cubicBezTo>
                      <a:pt x="18999" y="630"/>
                      <a:pt x="18999" y="630"/>
                      <a:pt x="18999" y="630"/>
                    </a:cubicBezTo>
                    <a:cubicBezTo>
                      <a:pt x="18999" y="287"/>
                      <a:pt x="18712" y="0"/>
                      <a:pt x="18369" y="0"/>
                    </a:cubicBezTo>
                    <a:cubicBezTo>
                      <a:pt x="630" y="0"/>
                      <a:pt x="630" y="0"/>
                      <a:pt x="630" y="0"/>
                    </a:cubicBezTo>
                    <a:cubicBezTo>
                      <a:pt x="278" y="0"/>
                      <a:pt x="0" y="287"/>
                      <a:pt x="0" y="630"/>
                    </a:cubicBezTo>
                    <a:cubicBezTo>
                      <a:pt x="0" y="11499"/>
                      <a:pt x="0" y="11499"/>
                      <a:pt x="0" y="11499"/>
                    </a:cubicBezTo>
                    <a:lnTo>
                      <a:pt x="18999" y="11499"/>
                    </a:lnTo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210" name="išḷîḋé"/>
              <p:cNvSpPr/>
              <p:nvPr/>
            </p:nvSpPr>
            <p:spPr bwMode="auto">
              <a:xfrm>
                <a:off x="2672089" y="5131812"/>
                <a:ext cx="1779597" cy="590202"/>
              </a:xfrm>
              <a:custGeom>
                <a:avLst/>
                <a:gdLst>
                  <a:gd name="T0" fmla="*/ 6924 w 6981"/>
                  <a:gd name="T1" fmla="*/ 2138 h 2315"/>
                  <a:gd name="T2" fmla="*/ 6924 w 6981"/>
                  <a:gd name="T3" fmla="*/ 2138 h 2315"/>
                  <a:gd name="T4" fmla="*/ 6249 w 6981"/>
                  <a:gd name="T5" fmla="*/ 2000 h 2315"/>
                  <a:gd name="T6" fmla="*/ 6036 w 6981"/>
                  <a:gd name="T7" fmla="*/ 1712 h 2315"/>
                  <a:gd name="T8" fmla="*/ 5897 w 6981"/>
                  <a:gd name="T9" fmla="*/ 0 h 2315"/>
                  <a:gd name="T10" fmla="*/ 1074 w 6981"/>
                  <a:gd name="T11" fmla="*/ 0 h 2315"/>
                  <a:gd name="T12" fmla="*/ 944 w 6981"/>
                  <a:gd name="T13" fmla="*/ 1712 h 2315"/>
                  <a:gd name="T14" fmla="*/ 731 w 6981"/>
                  <a:gd name="T15" fmla="*/ 2000 h 2315"/>
                  <a:gd name="T16" fmla="*/ 37 w 6981"/>
                  <a:gd name="T17" fmla="*/ 2148 h 2315"/>
                  <a:gd name="T18" fmla="*/ 0 w 6981"/>
                  <a:gd name="T19" fmla="*/ 2185 h 2315"/>
                  <a:gd name="T20" fmla="*/ 0 w 6981"/>
                  <a:gd name="T21" fmla="*/ 2314 h 2315"/>
                  <a:gd name="T22" fmla="*/ 18 w 6981"/>
                  <a:gd name="T23" fmla="*/ 2314 h 2315"/>
                  <a:gd name="T24" fmla="*/ 6961 w 6981"/>
                  <a:gd name="T25" fmla="*/ 2314 h 2315"/>
                  <a:gd name="T26" fmla="*/ 6980 w 6981"/>
                  <a:gd name="T27" fmla="*/ 2314 h 2315"/>
                  <a:gd name="T28" fmla="*/ 6980 w 6981"/>
                  <a:gd name="T29" fmla="*/ 2185 h 2315"/>
                  <a:gd name="T30" fmla="*/ 6924 w 6981"/>
                  <a:gd name="T31" fmla="*/ 2138 h 2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981" h="2315">
                    <a:moveTo>
                      <a:pt x="6924" y="2138"/>
                    </a:moveTo>
                    <a:lnTo>
                      <a:pt x="6924" y="2138"/>
                    </a:lnTo>
                    <a:cubicBezTo>
                      <a:pt x="6795" y="2111"/>
                      <a:pt x="6443" y="2037"/>
                      <a:pt x="6249" y="2000"/>
                    </a:cubicBezTo>
                    <a:cubicBezTo>
                      <a:pt x="6008" y="1944"/>
                      <a:pt x="6036" y="1712"/>
                      <a:pt x="6036" y="1712"/>
                    </a:cubicBezTo>
                    <a:cubicBezTo>
                      <a:pt x="5897" y="0"/>
                      <a:pt x="5897" y="0"/>
                      <a:pt x="5897" y="0"/>
                    </a:cubicBezTo>
                    <a:cubicBezTo>
                      <a:pt x="1074" y="0"/>
                      <a:pt x="1074" y="0"/>
                      <a:pt x="1074" y="0"/>
                    </a:cubicBezTo>
                    <a:cubicBezTo>
                      <a:pt x="944" y="1712"/>
                      <a:pt x="944" y="1712"/>
                      <a:pt x="944" y="1712"/>
                    </a:cubicBezTo>
                    <a:cubicBezTo>
                      <a:pt x="944" y="1712"/>
                      <a:pt x="972" y="1944"/>
                      <a:pt x="731" y="2000"/>
                    </a:cubicBezTo>
                    <a:cubicBezTo>
                      <a:pt x="527" y="2046"/>
                      <a:pt x="148" y="2120"/>
                      <a:pt x="37" y="2148"/>
                    </a:cubicBezTo>
                    <a:cubicBezTo>
                      <a:pt x="0" y="2157"/>
                      <a:pt x="0" y="2185"/>
                      <a:pt x="0" y="2185"/>
                    </a:cubicBezTo>
                    <a:cubicBezTo>
                      <a:pt x="0" y="2314"/>
                      <a:pt x="0" y="2314"/>
                      <a:pt x="0" y="2314"/>
                    </a:cubicBezTo>
                    <a:cubicBezTo>
                      <a:pt x="18" y="2314"/>
                      <a:pt x="18" y="2314"/>
                      <a:pt x="18" y="2314"/>
                    </a:cubicBezTo>
                    <a:cubicBezTo>
                      <a:pt x="6961" y="2314"/>
                      <a:pt x="6961" y="2314"/>
                      <a:pt x="6961" y="2314"/>
                    </a:cubicBezTo>
                    <a:cubicBezTo>
                      <a:pt x="6980" y="2314"/>
                      <a:pt x="6980" y="2314"/>
                      <a:pt x="6980" y="2314"/>
                    </a:cubicBezTo>
                    <a:cubicBezTo>
                      <a:pt x="6980" y="2185"/>
                      <a:pt x="6980" y="2185"/>
                      <a:pt x="6980" y="2185"/>
                    </a:cubicBezTo>
                    <a:cubicBezTo>
                      <a:pt x="6980" y="2185"/>
                      <a:pt x="6980" y="2157"/>
                      <a:pt x="6924" y="2138"/>
                    </a:cubicBezTo>
                  </a:path>
                </a:pathLst>
              </a:custGeom>
              <a:solidFill>
                <a:srgbClr val="EAEAEA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endParaRPr lang="en-US"/>
              </a:p>
            </p:txBody>
          </p:sp>
          <p:sp>
            <p:nvSpPr>
              <p:cNvPr id="211" name="îşľiḓe"/>
              <p:cNvSpPr/>
              <p:nvPr/>
            </p:nvSpPr>
            <p:spPr bwMode="auto">
              <a:xfrm>
                <a:off x="1127448" y="4596697"/>
                <a:ext cx="4844146" cy="536240"/>
              </a:xfrm>
              <a:custGeom>
                <a:avLst/>
                <a:gdLst>
                  <a:gd name="T0" fmla="*/ 0 w 19000"/>
                  <a:gd name="T1" fmla="*/ 0 h 2103"/>
                  <a:gd name="T2" fmla="*/ 0 w 19000"/>
                  <a:gd name="T3" fmla="*/ 0 h 2103"/>
                  <a:gd name="T4" fmla="*/ 0 w 19000"/>
                  <a:gd name="T5" fmla="*/ 1472 h 2103"/>
                  <a:gd name="T6" fmla="*/ 630 w 19000"/>
                  <a:gd name="T7" fmla="*/ 2102 h 2103"/>
                  <a:gd name="T8" fmla="*/ 18369 w 19000"/>
                  <a:gd name="T9" fmla="*/ 2102 h 2103"/>
                  <a:gd name="T10" fmla="*/ 18999 w 19000"/>
                  <a:gd name="T11" fmla="*/ 1472 h 2103"/>
                  <a:gd name="T12" fmla="*/ 18999 w 19000"/>
                  <a:gd name="T13" fmla="*/ 0 h 2103"/>
                  <a:gd name="T14" fmla="*/ 0 w 19000"/>
                  <a:gd name="T15" fmla="*/ 0 h 2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000" h="2103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1472"/>
                      <a:pt x="0" y="1472"/>
                      <a:pt x="0" y="1472"/>
                    </a:cubicBezTo>
                    <a:cubicBezTo>
                      <a:pt x="0" y="1824"/>
                      <a:pt x="278" y="2102"/>
                      <a:pt x="630" y="2102"/>
                    </a:cubicBezTo>
                    <a:cubicBezTo>
                      <a:pt x="18369" y="2102"/>
                      <a:pt x="18369" y="2102"/>
                      <a:pt x="18369" y="2102"/>
                    </a:cubicBezTo>
                    <a:cubicBezTo>
                      <a:pt x="18712" y="2102"/>
                      <a:pt x="18999" y="1824"/>
                      <a:pt x="18999" y="1472"/>
                    </a:cubicBezTo>
                    <a:cubicBezTo>
                      <a:pt x="18999" y="0"/>
                      <a:pt x="18999" y="0"/>
                      <a:pt x="18999" y="0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F4F4F4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92500" lnSpcReduction="10000"/>
              </a:bodyPr>
              <a:lstStyle/>
              <a:p>
                <a:endParaRPr lang="en-US"/>
              </a:p>
            </p:txBody>
          </p:sp>
          <p:sp>
            <p:nvSpPr>
              <p:cNvPr id="212" name="îṧľíḍè"/>
              <p:cNvSpPr/>
              <p:nvPr/>
            </p:nvSpPr>
            <p:spPr bwMode="auto">
              <a:xfrm>
                <a:off x="2672089" y="5679295"/>
                <a:ext cx="1779597" cy="42719"/>
              </a:xfrm>
              <a:custGeom>
                <a:avLst/>
                <a:gdLst>
                  <a:gd name="T0" fmla="*/ 6943 w 6981"/>
                  <a:gd name="T1" fmla="*/ 0 h 167"/>
                  <a:gd name="T2" fmla="*/ 6943 w 6981"/>
                  <a:gd name="T3" fmla="*/ 0 h 167"/>
                  <a:gd name="T4" fmla="*/ 27 w 6981"/>
                  <a:gd name="T5" fmla="*/ 0 h 167"/>
                  <a:gd name="T6" fmla="*/ 0 w 6981"/>
                  <a:gd name="T7" fmla="*/ 37 h 167"/>
                  <a:gd name="T8" fmla="*/ 0 w 6981"/>
                  <a:gd name="T9" fmla="*/ 166 h 167"/>
                  <a:gd name="T10" fmla="*/ 18 w 6981"/>
                  <a:gd name="T11" fmla="*/ 166 h 167"/>
                  <a:gd name="T12" fmla="*/ 6961 w 6981"/>
                  <a:gd name="T13" fmla="*/ 166 h 167"/>
                  <a:gd name="T14" fmla="*/ 6980 w 6981"/>
                  <a:gd name="T15" fmla="*/ 166 h 167"/>
                  <a:gd name="T16" fmla="*/ 6980 w 6981"/>
                  <a:gd name="T17" fmla="*/ 37 h 167"/>
                  <a:gd name="T18" fmla="*/ 6943 w 6981"/>
                  <a:gd name="T19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981" h="167">
                    <a:moveTo>
                      <a:pt x="6943" y="0"/>
                    </a:moveTo>
                    <a:lnTo>
                      <a:pt x="6943" y="0"/>
                    </a:lnTo>
                    <a:cubicBezTo>
                      <a:pt x="27" y="0"/>
                      <a:pt x="27" y="0"/>
                      <a:pt x="27" y="0"/>
                    </a:cubicBezTo>
                    <a:cubicBezTo>
                      <a:pt x="0" y="9"/>
                      <a:pt x="0" y="37"/>
                      <a:pt x="0" y="37"/>
                    </a:cubicBezTo>
                    <a:cubicBezTo>
                      <a:pt x="0" y="166"/>
                      <a:pt x="0" y="166"/>
                      <a:pt x="0" y="166"/>
                    </a:cubicBezTo>
                    <a:cubicBezTo>
                      <a:pt x="18" y="166"/>
                      <a:pt x="18" y="166"/>
                      <a:pt x="18" y="166"/>
                    </a:cubicBezTo>
                    <a:cubicBezTo>
                      <a:pt x="6961" y="166"/>
                      <a:pt x="6961" y="166"/>
                      <a:pt x="6961" y="166"/>
                    </a:cubicBezTo>
                    <a:cubicBezTo>
                      <a:pt x="6980" y="166"/>
                      <a:pt x="6980" y="166"/>
                      <a:pt x="6980" y="166"/>
                    </a:cubicBezTo>
                    <a:cubicBezTo>
                      <a:pt x="6980" y="37"/>
                      <a:pt x="6980" y="37"/>
                      <a:pt x="6980" y="37"/>
                    </a:cubicBezTo>
                    <a:cubicBezTo>
                      <a:pt x="6980" y="37"/>
                      <a:pt x="6980" y="18"/>
                      <a:pt x="6943" y="0"/>
                    </a:cubicBezTo>
                  </a:path>
                </a:pathLst>
              </a:custGeom>
              <a:solidFill>
                <a:srgbClr val="D1D2D1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13" name="íṥlíḍè"/>
              <p:cNvSpPr/>
              <p:nvPr/>
            </p:nvSpPr>
            <p:spPr bwMode="auto">
              <a:xfrm>
                <a:off x="1354534" y="1877276"/>
                <a:ext cx="4387724" cy="2485589"/>
              </a:xfrm>
              <a:custGeom>
                <a:avLst/>
                <a:gdLst>
                  <a:gd name="T0" fmla="*/ 17212 w 17213"/>
                  <a:gd name="T1" fmla="*/ 9749 h 9750"/>
                  <a:gd name="T2" fmla="*/ 0 w 17213"/>
                  <a:gd name="T3" fmla="*/ 9749 h 9750"/>
                  <a:gd name="T4" fmla="*/ 0 w 17213"/>
                  <a:gd name="T5" fmla="*/ 0 h 9750"/>
                  <a:gd name="T6" fmla="*/ 17212 w 17213"/>
                  <a:gd name="T7" fmla="*/ 0 h 9750"/>
                  <a:gd name="T8" fmla="*/ 17212 w 17213"/>
                  <a:gd name="T9" fmla="*/ 9749 h 97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213" h="9750">
                    <a:moveTo>
                      <a:pt x="17212" y="9749"/>
                    </a:moveTo>
                    <a:lnTo>
                      <a:pt x="0" y="9749"/>
                    </a:lnTo>
                    <a:lnTo>
                      <a:pt x="0" y="0"/>
                    </a:lnTo>
                    <a:lnTo>
                      <a:pt x="17212" y="0"/>
                    </a:lnTo>
                    <a:lnTo>
                      <a:pt x="17212" y="9749"/>
                    </a:lnTo>
                  </a:path>
                </a:pathLst>
              </a:custGeom>
              <a:blipFill>
                <a:blip r:embed="rId2"/>
                <a:srcRect/>
                <a:stretch>
                  <a:fillRect l="-3" t="-8951" r="-3" b="-8804"/>
                </a:stretch>
              </a:blip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</p:grp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303" name="20756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77757" y="1724234"/>
            <a:ext cx="10623786" cy="3815933"/>
            <a:chOff x="777758" y="1724234"/>
            <a:chExt cx="10623785" cy="3815933"/>
          </a:xfrm>
        </p:grpSpPr>
        <p:grpSp>
          <p:nvGrpSpPr>
            <p:cNvPr id="304" name="ísḻïḋê"/>
            <p:cNvGrpSpPr/>
            <p:nvPr/>
          </p:nvGrpSpPr>
          <p:grpSpPr>
            <a:xfrm>
              <a:off x="777758" y="1749423"/>
              <a:ext cx="4305181" cy="3765549"/>
              <a:chOff x="3995765" y="1800771"/>
              <a:chExt cx="4187771" cy="3662857"/>
            </a:xfrm>
          </p:grpSpPr>
          <p:sp>
            <p:nvSpPr>
              <p:cNvPr id="319" name="íślíḓè"/>
              <p:cNvSpPr/>
              <p:nvPr/>
            </p:nvSpPr>
            <p:spPr bwMode="auto">
              <a:xfrm>
                <a:off x="4611817" y="3585476"/>
                <a:ext cx="2955667" cy="677196"/>
              </a:xfrm>
              <a:custGeom>
                <a:avLst/>
                <a:gdLst>
                  <a:gd name="T0" fmla="*/ 2154 w 2562"/>
                  <a:gd name="T1" fmla="*/ 0 h 587"/>
                  <a:gd name="T2" fmla="*/ 408 w 2562"/>
                  <a:gd name="T3" fmla="*/ 0 h 587"/>
                  <a:gd name="T4" fmla="*/ 0 w 2562"/>
                  <a:gd name="T5" fmla="*/ 587 h 587"/>
                  <a:gd name="T6" fmla="*/ 2562 w 2562"/>
                  <a:gd name="T7" fmla="*/ 587 h 587"/>
                  <a:gd name="T8" fmla="*/ 2154 w 2562"/>
                  <a:gd name="T9" fmla="*/ 0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62" h="587">
                    <a:moveTo>
                      <a:pt x="2154" y="0"/>
                    </a:moveTo>
                    <a:lnTo>
                      <a:pt x="408" y="0"/>
                    </a:lnTo>
                    <a:lnTo>
                      <a:pt x="0" y="587"/>
                    </a:lnTo>
                    <a:lnTo>
                      <a:pt x="2562" y="587"/>
                    </a:lnTo>
                    <a:lnTo>
                      <a:pt x="215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ctr" anchorCtr="0" compatLnSpc="1"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altLang="zh-CN" sz="2400" b="1" dirty="0">
                    <a:solidFill>
                      <a:schemeClr val="bg1"/>
                    </a:solidFill>
                  </a:rPr>
                  <a:t>2</a:t>
                </a:r>
                <a:endParaRPr lang="id-ID" sz="2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20" name="íṡḷïďé"/>
              <p:cNvSpPr/>
              <p:nvPr/>
            </p:nvSpPr>
            <p:spPr bwMode="auto">
              <a:xfrm>
                <a:off x="3995765" y="4950251"/>
                <a:ext cx="4187771" cy="513377"/>
              </a:xfrm>
              <a:custGeom>
                <a:avLst/>
                <a:gdLst>
                  <a:gd name="T0" fmla="*/ 306 w 3630"/>
                  <a:gd name="T1" fmla="*/ 0 h 445"/>
                  <a:gd name="T2" fmla="*/ 0 w 3630"/>
                  <a:gd name="T3" fmla="*/ 445 h 445"/>
                  <a:gd name="T4" fmla="*/ 3630 w 3630"/>
                  <a:gd name="T5" fmla="*/ 445 h 445"/>
                  <a:gd name="T6" fmla="*/ 3324 w 3630"/>
                  <a:gd name="T7" fmla="*/ 0 h 445"/>
                  <a:gd name="T8" fmla="*/ 306 w 3630"/>
                  <a:gd name="T9" fmla="*/ 0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30" h="445">
                    <a:moveTo>
                      <a:pt x="306" y="0"/>
                    </a:moveTo>
                    <a:lnTo>
                      <a:pt x="0" y="445"/>
                    </a:lnTo>
                    <a:lnTo>
                      <a:pt x="3630" y="445"/>
                    </a:lnTo>
                    <a:lnTo>
                      <a:pt x="3324" y="0"/>
                    </a:lnTo>
                    <a:lnTo>
                      <a:pt x="306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ctr" anchorCtr="0" compatLnSpc="1"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altLang="zh-CN" sz="2400" b="1" dirty="0"/>
                  <a:t>3</a:t>
                </a:r>
                <a:endParaRPr lang="id-ID" sz="2400" b="1" dirty="0"/>
              </a:p>
            </p:txBody>
          </p:sp>
          <p:sp>
            <p:nvSpPr>
              <p:cNvPr id="321" name="ïšlíḓè"/>
              <p:cNvSpPr/>
              <p:nvPr/>
            </p:nvSpPr>
            <p:spPr bwMode="auto">
              <a:xfrm>
                <a:off x="5346696" y="1800771"/>
                <a:ext cx="1485909" cy="1083283"/>
              </a:xfrm>
              <a:custGeom>
                <a:avLst/>
                <a:gdLst>
                  <a:gd name="T0" fmla="*/ 1288 w 1288"/>
                  <a:gd name="T1" fmla="*/ 939 h 939"/>
                  <a:gd name="T2" fmla="*/ 644 w 1288"/>
                  <a:gd name="T3" fmla="*/ 0 h 939"/>
                  <a:gd name="T4" fmla="*/ 0 w 1288"/>
                  <a:gd name="T5" fmla="*/ 939 h 939"/>
                  <a:gd name="T6" fmla="*/ 1288 w 1288"/>
                  <a:gd name="T7" fmla="*/ 939 h 9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88" h="939">
                    <a:moveTo>
                      <a:pt x="1288" y="939"/>
                    </a:moveTo>
                    <a:lnTo>
                      <a:pt x="644" y="0"/>
                    </a:lnTo>
                    <a:lnTo>
                      <a:pt x="0" y="939"/>
                    </a:lnTo>
                    <a:lnTo>
                      <a:pt x="1288" y="939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ctr" anchorCtr="0" compatLnSpc="1"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altLang="zh-CN" sz="2400" b="1" dirty="0"/>
                  <a:t>1</a:t>
                </a:r>
                <a:endParaRPr lang="id-ID" sz="2400" b="1" dirty="0"/>
              </a:p>
            </p:txBody>
          </p:sp>
          <p:grpSp>
            <p:nvGrpSpPr>
              <p:cNvPr id="322" name="iṧ1idê"/>
              <p:cNvGrpSpPr/>
              <p:nvPr/>
            </p:nvGrpSpPr>
            <p:grpSpPr>
              <a:xfrm>
                <a:off x="4567559" y="4282290"/>
                <a:ext cx="3044458" cy="654123"/>
                <a:chOff x="4573909" y="4079091"/>
                <a:chExt cx="3044458" cy="654123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328" name="íṡḻîḋè"/>
                <p:cNvSpPr/>
                <p:nvPr/>
              </p:nvSpPr>
              <p:spPr bwMode="auto">
                <a:xfrm>
                  <a:off x="4950005" y="4079091"/>
                  <a:ext cx="410656" cy="654123"/>
                </a:xfrm>
                <a:custGeom>
                  <a:avLst/>
                  <a:gdLst>
                    <a:gd name="connsiteX0" fmla="*/ 206920 w 410656"/>
                    <a:gd name="connsiteY0" fmla="*/ 27688 h 654123"/>
                    <a:gd name="connsiteX1" fmla="*/ 265757 w 410656"/>
                    <a:gd name="connsiteY1" fmla="*/ 86525 h 654123"/>
                    <a:gd name="connsiteX2" fmla="*/ 206920 w 410656"/>
                    <a:gd name="connsiteY2" fmla="*/ 145362 h 654123"/>
                    <a:gd name="connsiteX3" fmla="*/ 148083 w 410656"/>
                    <a:gd name="connsiteY3" fmla="*/ 86525 h 654123"/>
                    <a:gd name="connsiteX4" fmla="*/ 206920 w 410656"/>
                    <a:gd name="connsiteY4" fmla="*/ 27688 h 654123"/>
                    <a:gd name="connsiteX5" fmla="*/ 12227 w 410656"/>
                    <a:gd name="connsiteY5" fmla="*/ 0 h 654123"/>
                    <a:gd name="connsiteX6" fmla="*/ 21640 w 410656"/>
                    <a:gd name="connsiteY6" fmla="*/ 0 h 654123"/>
                    <a:gd name="connsiteX7" fmla="*/ 40465 w 410656"/>
                    <a:gd name="connsiteY7" fmla="*/ 9412 h 654123"/>
                    <a:gd name="connsiteX8" fmla="*/ 139300 w 410656"/>
                    <a:gd name="connsiteY8" fmla="*/ 160002 h 654123"/>
                    <a:gd name="connsiteX9" fmla="*/ 271079 w 410656"/>
                    <a:gd name="connsiteY9" fmla="*/ 160002 h 654123"/>
                    <a:gd name="connsiteX10" fmla="*/ 374620 w 410656"/>
                    <a:gd name="connsiteY10" fmla="*/ 9412 h 654123"/>
                    <a:gd name="connsiteX11" fmla="*/ 388739 w 410656"/>
                    <a:gd name="connsiteY11" fmla="*/ 0 h 654123"/>
                    <a:gd name="connsiteX12" fmla="*/ 402858 w 410656"/>
                    <a:gd name="connsiteY12" fmla="*/ 0 h 654123"/>
                    <a:gd name="connsiteX13" fmla="*/ 407565 w 410656"/>
                    <a:gd name="connsiteY13" fmla="*/ 32942 h 654123"/>
                    <a:gd name="connsiteX14" fmla="*/ 299318 w 410656"/>
                    <a:gd name="connsiteY14" fmla="*/ 192943 h 654123"/>
                    <a:gd name="connsiteX15" fmla="*/ 285198 w 410656"/>
                    <a:gd name="connsiteY15" fmla="*/ 202355 h 654123"/>
                    <a:gd name="connsiteX16" fmla="*/ 275786 w 410656"/>
                    <a:gd name="connsiteY16" fmla="*/ 202355 h 654123"/>
                    <a:gd name="connsiteX17" fmla="*/ 275786 w 410656"/>
                    <a:gd name="connsiteY17" fmla="*/ 621182 h 654123"/>
                    <a:gd name="connsiteX18" fmla="*/ 242841 w 410656"/>
                    <a:gd name="connsiteY18" fmla="*/ 654123 h 654123"/>
                    <a:gd name="connsiteX19" fmla="*/ 209896 w 410656"/>
                    <a:gd name="connsiteY19" fmla="*/ 621182 h 654123"/>
                    <a:gd name="connsiteX20" fmla="*/ 209896 w 410656"/>
                    <a:gd name="connsiteY20" fmla="*/ 381180 h 654123"/>
                    <a:gd name="connsiteX21" fmla="*/ 200483 w 410656"/>
                    <a:gd name="connsiteY21" fmla="*/ 381180 h 654123"/>
                    <a:gd name="connsiteX22" fmla="*/ 200483 w 410656"/>
                    <a:gd name="connsiteY22" fmla="*/ 621182 h 654123"/>
                    <a:gd name="connsiteX23" fmla="*/ 167539 w 410656"/>
                    <a:gd name="connsiteY23" fmla="*/ 654123 h 654123"/>
                    <a:gd name="connsiteX24" fmla="*/ 134593 w 410656"/>
                    <a:gd name="connsiteY24" fmla="*/ 621182 h 654123"/>
                    <a:gd name="connsiteX25" fmla="*/ 134593 w 410656"/>
                    <a:gd name="connsiteY25" fmla="*/ 202355 h 654123"/>
                    <a:gd name="connsiteX26" fmla="*/ 129887 w 410656"/>
                    <a:gd name="connsiteY26" fmla="*/ 202355 h 654123"/>
                    <a:gd name="connsiteX27" fmla="*/ 111061 w 410656"/>
                    <a:gd name="connsiteY27" fmla="*/ 192943 h 654123"/>
                    <a:gd name="connsiteX28" fmla="*/ 2814 w 410656"/>
                    <a:gd name="connsiteY28" fmla="*/ 32942 h 654123"/>
                    <a:gd name="connsiteX29" fmla="*/ 12227 w 410656"/>
                    <a:gd name="connsiteY29" fmla="*/ 0 h 65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10656" h="654123">
                      <a:moveTo>
                        <a:pt x="206920" y="27688"/>
                      </a:moveTo>
                      <a:cubicBezTo>
                        <a:pt x="239415" y="27688"/>
                        <a:pt x="265757" y="54030"/>
                        <a:pt x="265757" y="86525"/>
                      </a:cubicBezTo>
                      <a:cubicBezTo>
                        <a:pt x="265757" y="119020"/>
                        <a:pt x="239415" y="145362"/>
                        <a:pt x="206920" y="145362"/>
                      </a:cubicBezTo>
                      <a:cubicBezTo>
                        <a:pt x="174425" y="145362"/>
                        <a:pt x="148083" y="119020"/>
                        <a:pt x="148083" y="86525"/>
                      </a:cubicBezTo>
                      <a:cubicBezTo>
                        <a:pt x="148083" y="54030"/>
                        <a:pt x="174425" y="27688"/>
                        <a:pt x="206920" y="27688"/>
                      </a:cubicBezTo>
                      <a:close/>
                      <a:moveTo>
                        <a:pt x="12227" y="0"/>
                      </a:moveTo>
                      <a:cubicBezTo>
                        <a:pt x="12227" y="0"/>
                        <a:pt x="16933" y="0"/>
                        <a:pt x="21640" y="0"/>
                      </a:cubicBezTo>
                      <a:cubicBezTo>
                        <a:pt x="26346" y="0"/>
                        <a:pt x="35759" y="0"/>
                        <a:pt x="40465" y="9412"/>
                      </a:cubicBezTo>
                      <a:cubicBezTo>
                        <a:pt x="40465" y="9412"/>
                        <a:pt x="40465" y="9412"/>
                        <a:pt x="139300" y="160002"/>
                      </a:cubicBezTo>
                      <a:cubicBezTo>
                        <a:pt x="139300" y="160002"/>
                        <a:pt x="139300" y="160002"/>
                        <a:pt x="271079" y="160002"/>
                      </a:cubicBezTo>
                      <a:cubicBezTo>
                        <a:pt x="271079" y="160002"/>
                        <a:pt x="271079" y="160002"/>
                        <a:pt x="374620" y="9412"/>
                      </a:cubicBezTo>
                      <a:cubicBezTo>
                        <a:pt x="374620" y="0"/>
                        <a:pt x="384033" y="0"/>
                        <a:pt x="388739" y="0"/>
                      </a:cubicBezTo>
                      <a:cubicBezTo>
                        <a:pt x="393446" y="0"/>
                        <a:pt x="398152" y="0"/>
                        <a:pt x="402858" y="0"/>
                      </a:cubicBezTo>
                      <a:cubicBezTo>
                        <a:pt x="412271" y="9412"/>
                        <a:pt x="412271" y="23529"/>
                        <a:pt x="407565" y="32942"/>
                      </a:cubicBezTo>
                      <a:cubicBezTo>
                        <a:pt x="407565" y="32942"/>
                        <a:pt x="407565" y="32942"/>
                        <a:pt x="299318" y="192943"/>
                      </a:cubicBezTo>
                      <a:cubicBezTo>
                        <a:pt x="294611" y="197649"/>
                        <a:pt x="289905" y="202355"/>
                        <a:pt x="285198" y="202355"/>
                      </a:cubicBezTo>
                      <a:cubicBezTo>
                        <a:pt x="285198" y="202355"/>
                        <a:pt x="285198" y="202355"/>
                        <a:pt x="275786" y="202355"/>
                      </a:cubicBezTo>
                      <a:cubicBezTo>
                        <a:pt x="275786" y="202355"/>
                        <a:pt x="275786" y="202355"/>
                        <a:pt x="275786" y="621182"/>
                      </a:cubicBezTo>
                      <a:cubicBezTo>
                        <a:pt x="275786" y="635300"/>
                        <a:pt x="261667" y="654123"/>
                        <a:pt x="242841" y="654123"/>
                      </a:cubicBezTo>
                      <a:cubicBezTo>
                        <a:pt x="228722" y="654123"/>
                        <a:pt x="209896" y="635300"/>
                        <a:pt x="209896" y="621182"/>
                      </a:cubicBezTo>
                      <a:cubicBezTo>
                        <a:pt x="209896" y="621182"/>
                        <a:pt x="209896" y="621182"/>
                        <a:pt x="209896" y="381180"/>
                      </a:cubicBezTo>
                      <a:cubicBezTo>
                        <a:pt x="209896" y="381180"/>
                        <a:pt x="209896" y="381180"/>
                        <a:pt x="200483" y="381180"/>
                      </a:cubicBezTo>
                      <a:cubicBezTo>
                        <a:pt x="200483" y="381180"/>
                        <a:pt x="200483" y="381180"/>
                        <a:pt x="200483" y="621182"/>
                      </a:cubicBezTo>
                      <a:cubicBezTo>
                        <a:pt x="200483" y="635300"/>
                        <a:pt x="186364" y="654123"/>
                        <a:pt x="167539" y="654123"/>
                      </a:cubicBezTo>
                      <a:cubicBezTo>
                        <a:pt x="148713" y="654123"/>
                        <a:pt x="134593" y="635300"/>
                        <a:pt x="134593" y="621182"/>
                      </a:cubicBezTo>
                      <a:cubicBezTo>
                        <a:pt x="134593" y="621182"/>
                        <a:pt x="134593" y="621182"/>
                        <a:pt x="134593" y="202355"/>
                      </a:cubicBezTo>
                      <a:cubicBezTo>
                        <a:pt x="134593" y="202355"/>
                        <a:pt x="134593" y="202355"/>
                        <a:pt x="129887" y="202355"/>
                      </a:cubicBezTo>
                      <a:cubicBezTo>
                        <a:pt x="120474" y="202355"/>
                        <a:pt x="115768" y="197649"/>
                        <a:pt x="111061" y="192943"/>
                      </a:cubicBezTo>
                      <a:cubicBezTo>
                        <a:pt x="111061" y="192943"/>
                        <a:pt x="111061" y="192943"/>
                        <a:pt x="2814" y="32942"/>
                      </a:cubicBezTo>
                      <a:cubicBezTo>
                        <a:pt x="-1892" y="23529"/>
                        <a:pt x="-1892" y="9412"/>
                        <a:pt x="1222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/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 sz="1350"/>
                </a:p>
              </p:txBody>
            </p:sp>
            <p:sp>
              <p:nvSpPr>
                <p:cNvPr id="329" name="íşľíḍê"/>
                <p:cNvSpPr/>
                <p:nvPr/>
              </p:nvSpPr>
              <p:spPr bwMode="auto">
                <a:xfrm>
                  <a:off x="4573909" y="4079091"/>
                  <a:ext cx="409511" cy="654123"/>
                </a:xfrm>
                <a:custGeom>
                  <a:avLst/>
                  <a:gdLst>
                    <a:gd name="connsiteX0" fmla="*/ 206925 w 409511"/>
                    <a:gd name="connsiteY0" fmla="*/ 27688 h 654123"/>
                    <a:gd name="connsiteX1" fmla="*/ 265762 w 409511"/>
                    <a:gd name="connsiteY1" fmla="*/ 86525 h 654123"/>
                    <a:gd name="connsiteX2" fmla="*/ 206925 w 409511"/>
                    <a:gd name="connsiteY2" fmla="*/ 145362 h 654123"/>
                    <a:gd name="connsiteX3" fmla="*/ 148088 w 409511"/>
                    <a:gd name="connsiteY3" fmla="*/ 86525 h 654123"/>
                    <a:gd name="connsiteX4" fmla="*/ 206925 w 409511"/>
                    <a:gd name="connsiteY4" fmla="*/ 27688 h 654123"/>
                    <a:gd name="connsiteX5" fmla="*/ 12193 w 409511"/>
                    <a:gd name="connsiteY5" fmla="*/ 0 h 654123"/>
                    <a:gd name="connsiteX6" fmla="*/ 21579 w 409511"/>
                    <a:gd name="connsiteY6" fmla="*/ 0 h 654123"/>
                    <a:gd name="connsiteX7" fmla="*/ 40352 w 409511"/>
                    <a:gd name="connsiteY7" fmla="*/ 9412 h 654123"/>
                    <a:gd name="connsiteX8" fmla="*/ 138911 w 409511"/>
                    <a:gd name="connsiteY8" fmla="*/ 160002 h 654123"/>
                    <a:gd name="connsiteX9" fmla="*/ 270324 w 409511"/>
                    <a:gd name="connsiteY9" fmla="*/ 160002 h 654123"/>
                    <a:gd name="connsiteX10" fmla="*/ 373576 w 409511"/>
                    <a:gd name="connsiteY10" fmla="*/ 9412 h 654123"/>
                    <a:gd name="connsiteX11" fmla="*/ 387656 w 409511"/>
                    <a:gd name="connsiteY11" fmla="*/ 0 h 654123"/>
                    <a:gd name="connsiteX12" fmla="*/ 401736 w 409511"/>
                    <a:gd name="connsiteY12" fmla="*/ 0 h 654123"/>
                    <a:gd name="connsiteX13" fmla="*/ 406429 w 409511"/>
                    <a:gd name="connsiteY13" fmla="*/ 32942 h 654123"/>
                    <a:gd name="connsiteX14" fmla="*/ 298483 w 409511"/>
                    <a:gd name="connsiteY14" fmla="*/ 192943 h 654123"/>
                    <a:gd name="connsiteX15" fmla="*/ 284404 w 409511"/>
                    <a:gd name="connsiteY15" fmla="*/ 202355 h 654123"/>
                    <a:gd name="connsiteX16" fmla="*/ 275017 w 409511"/>
                    <a:gd name="connsiteY16" fmla="*/ 202355 h 654123"/>
                    <a:gd name="connsiteX17" fmla="*/ 275017 w 409511"/>
                    <a:gd name="connsiteY17" fmla="*/ 621182 h 654123"/>
                    <a:gd name="connsiteX18" fmla="*/ 242164 w 409511"/>
                    <a:gd name="connsiteY18" fmla="*/ 654123 h 654123"/>
                    <a:gd name="connsiteX19" fmla="*/ 209311 w 409511"/>
                    <a:gd name="connsiteY19" fmla="*/ 621182 h 654123"/>
                    <a:gd name="connsiteX20" fmla="*/ 209311 w 409511"/>
                    <a:gd name="connsiteY20" fmla="*/ 381180 h 654123"/>
                    <a:gd name="connsiteX21" fmla="*/ 199924 w 409511"/>
                    <a:gd name="connsiteY21" fmla="*/ 381180 h 654123"/>
                    <a:gd name="connsiteX22" fmla="*/ 199924 w 409511"/>
                    <a:gd name="connsiteY22" fmla="*/ 621182 h 654123"/>
                    <a:gd name="connsiteX23" fmla="*/ 167071 w 409511"/>
                    <a:gd name="connsiteY23" fmla="*/ 654123 h 654123"/>
                    <a:gd name="connsiteX24" fmla="*/ 134218 w 409511"/>
                    <a:gd name="connsiteY24" fmla="*/ 621182 h 654123"/>
                    <a:gd name="connsiteX25" fmla="*/ 134218 w 409511"/>
                    <a:gd name="connsiteY25" fmla="*/ 202355 h 654123"/>
                    <a:gd name="connsiteX26" fmla="*/ 129525 w 409511"/>
                    <a:gd name="connsiteY26" fmla="*/ 202355 h 654123"/>
                    <a:gd name="connsiteX27" fmla="*/ 110752 w 409511"/>
                    <a:gd name="connsiteY27" fmla="*/ 192943 h 654123"/>
                    <a:gd name="connsiteX28" fmla="*/ 2806 w 409511"/>
                    <a:gd name="connsiteY28" fmla="*/ 32942 h 654123"/>
                    <a:gd name="connsiteX29" fmla="*/ 12193 w 409511"/>
                    <a:gd name="connsiteY29" fmla="*/ 0 h 65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09511" h="654123">
                      <a:moveTo>
                        <a:pt x="206925" y="27688"/>
                      </a:moveTo>
                      <a:cubicBezTo>
                        <a:pt x="239420" y="27688"/>
                        <a:pt x="265762" y="54030"/>
                        <a:pt x="265762" y="86525"/>
                      </a:cubicBezTo>
                      <a:cubicBezTo>
                        <a:pt x="265762" y="119020"/>
                        <a:pt x="239420" y="145362"/>
                        <a:pt x="206925" y="145362"/>
                      </a:cubicBezTo>
                      <a:cubicBezTo>
                        <a:pt x="174430" y="145362"/>
                        <a:pt x="148088" y="119020"/>
                        <a:pt x="148088" y="86525"/>
                      </a:cubicBezTo>
                      <a:cubicBezTo>
                        <a:pt x="148088" y="54030"/>
                        <a:pt x="174430" y="27688"/>
                        <a:pt x="206925" y="27688"/>
                      </a:cubicBezTo>
                      <a:close/>
                      <a:moveTo>
                        <a:pt x="12193" y="0"/>
                      </a:moveTo>
                      <a:cubicBezTo>
                        <a:pt x="12193" y="0"/>
                        <a:pt x="16886" y="0"/>
                        <a:pt x="21579" y="0"/>
                      </a:cubicBezTo>
                      <a:cubicBezTo>
                        <a:pt x="26272" y="0"/>
                        <a:pt x="35659" y="0"/>
                        <a:pt x="40352" y="9412"/>
                      </a:cubicBezTo>
                      <a:cubicBezTo>
                        <a:pt x="40352" y="9412"/>
                        <a:pt x="40352" y="9412"/>
                        <a:pt x="138911" y="160002"/>
                      </a:cubicBezTo>
                      <a:cubicBezTo>
                        <a:pt x="138911" y="160002"/>
                        <a:pt x="138911" y="160002"/>
                        <a:pt x="270324" y="160002"/>
                      </a:cubicBezTo>
                      <a:cubicBezTo>
                        <a:pt x="270324" y="160002"/>
                        <a:pt x="270324" y="160002"/>
                        <a:pt x="373576" y="9412"/>
                      </a:cubicBezTo>
                      <a:cubicBezTo>
                        <a:pt x="373576" y="0"/>
                        <a:pt x="382963" y="0"/>
                        <a:pt x="387656" y="0"/>
                      </a:cubicBezTo>
                      <a:cubicBezTo>
                        <a:pt x="392349" y="0"/>
                        <a:pt x="397042" y="0"/>
                        <a:pt x="401736" y="0"/>
                      </a:cubicBezTo>
                      <a:cubicBezTo>
                        <a:pt x="411122" y="9412"/>
                        <a:pt x="411122" y="23529"/>
                        <a:pt x="406429" y="32942"/>
                      </a:cubicBezTo>
                      <a:cubicBezTo>
                        <a:pt x="406429" y="32942"/>
                        <a:pt x="406429" y="32942"/>
                        <a:pt x="298483" y="192943"/>
                      </a:cubicBezTo>
                      <a:cubicBezTo>
                        <a:pt x="293790" y="197649"/>
                        <a:pt x="289097" y="202355"/>
                        <a:pt x="284404" y="202355"/>
                      </a:cubicBezTo>
                      <a:cubicBezTo>
                        <a:pt x="284404" y="202355"/>
                        <a:pt x="284404" y="202355"/>
                        <a:pt x="275017" y="202355"/>
                      </a:cubicBezTo>
                      <a:cubicBezTo>
                        <a:pt x="275017" y="202355"/>
                        <a:pt x="275017" y="202355"/>
                        <a:pt x="275017" y="621182"/>
                      </a:cubicBezTo>
                      <a:cubicBezTo>
                        <a:pt x="275017" y="635300"/>
                        <a:pt x="260937" y="654123"/>
                        <a:pt x="242164" y="654123"/>
                      </a:cubicBezTo>
                      <a:cubicBezTo>
                        <a:pt x="228084" y="654123"/>
                        <a:pt x="209311" y="635300"/>
                        <a:pt x="209311" y="621182"/>
                      </a:cubicBezTo>
                      <a:cubicBezTo>
                        <a:pt x="209311" y="621182"/>
                        <a:pt x="209311" y="621182"/>
                        <a:pt x="209311" y="381180"/>
                      </a:cubicBezTo>
                      <a:cubicBezTo>
                        <a:pt x="209311" y="381180"/>
                        <a:pt x="209311" y="381180"/>
                        <a:pt x="199924" y="381180"/>
                      </a:cubicBezTo>
                      <a:cubicBezTo>
                        <a:pt x="199924" y="381180"/>
                        <a:pt x="199924" y="381180"/>
                        <a:pt x="199924" y="621182"/>
                      </a:cubicBezTo>
                      <a:cubicBezTo>
                        <a:pt x="199924" y="635300"/>
                        <a:pt x="185845" y="654123"/>
                        <a:pt x="167071" y="654123"/>
                      </a:cubicBezTo>
                      <a:cubicBezTo>
                        <a:pt x="148298" y="654123"/>
                        <a:pt x="134218" y="635300"/>
                        <a:pt x="134218" y="621182"/>
                      </a:cubicBezTo>
                      <a:cubicBezTo>
                        <a:pt x="134218" y="621182"/>
                        <a:pt x="134218" y="621182"/>
                        <a:pt x="134218" y="202355"/>
                      </a:cubicBezTo>
                      <a:cubicBezTo>
                        <a:pt x="134218" y="202355"/>
                        <a:pt x="134218" y="202355"/>
                        <a:pt x="129525" y="202355"/>
                      </a:cubicBezTo>
                      <a:cubicBezTo>
                        <a:pt x="120138" y="202355"/>
                        <a:pt x="115445" y="197649"/>
                        <a:pt x="110752" y="192943"/>
                      </a:cubicBezTo>
                      <a:cubicBezTo>
                        <a:pt x="110752" y="192943"/>
                        <a:pt x="110752" y="192943"/>
                        <a:pt x="2806" y="32942"/>
                      </a:cubicBezTo>
                      <a:cubicBezTo>
                        <a:pt x="-1887" y="23529"/>
                        <a:pt x="-1887" y="9412"/>
                        <a:pt x="1219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/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 sz="1350"/>
                </a:p>
              </p:txBody>
            </p:sp>
            <p:sp>
              <p:nvSpPr>
                <p:cNvPr id="330" name="îslïḓè"/>
                <p:cNvSpPr/>
                <p:nvPr/>
              </p:nvSpPr>
              <p:spPr bwMode="auto">
                <a:xfrm>
                  <a:off x="5326097" y="4079091"/>
                  <a:ext cx="410656" cy="654123"/>
                </a:xfrm>
                <a:custGeom>
                  <a:avLst/>
                  <a:gdLst>
                    <a:gd name="connsiteX0" fmla="*/ 208074 w 410656"/>
                    <a:gd name="connsiteY0" fmla="*/ 27688 h 654123"/>
                    <a:gd name="connsiteX1" fmla="*/ 266911 w 410656"/>
                    <a:gd name="connsiteY1" fmla="*/ 86525 h 654123"/>
                    <a:gd name="connsiteX2" fmla="*/ 208074 w 410656"/>
                    <a:gd name="connsiteY2" fmla="*/ 145362 h 654123"/>
                    <a:gd name="connsiteX3" fmla="*/ 149237 w 410656"/>
                    <a:gd name="connsiteY3" fmla="*/ 86525 h 654123"/>
                    <a:gd name="connsiteX4" fmla="*/ 208074 w 410656"/>
                    <a:gd name="connsiteY4" fmla="*/ 27688 h 654123"/>
                    <a:gd name="connsiteX5" fmla="*/ 12227 w 410656"/>
                    <a:gd name="connsiteY5" fmla="*/ 0 h 654123"/>
                    <a:gd name="connsiteX6" fmla="*/ 21640 w 410656"/>
                    <a:gd name="connsiteY6" fmla="*/ 0 h 654123"/>
                    <a:gd name="connsiteX7" fmla="*/ 40465 w 410656"/>
                    <a:gd name="connsiteY7" fmla="*/ 9412 h 654123"/>
                    <a:gd name="connsiteX8" fmla="*/ 139300 w 410656"/>
                    <a:gd name="connsiteY8" fmla="*/ 160002 h 654123"/>
                    <a:gd name="connsiteX9" fmla="*/ 271079 w 410656"/>
                    <a:gd name="connsiteY9" fmla="*/ 160002 h 654123"/>
                    <a:gd name="connsiteX10" fmla="*/ 374620 w 410656"/>
                    <a:gd name="connsiteY10" fmla="*/ 9412 h 654123"/>
                    <a:gd name="connsiteX11" fmla="*/ 388739 w 410656"/>
                    <a:gd name="connsiteY11" fmla="*/ 0 h 654123"/>
                    <a:gd name="connsiteX12" fmla="*/ 402858 w 410656"/>
                    <a:gd name="connsiteY12" fmla="*/ 0 h 654123"/>
                    <a:gd name="connsiteX13" fmla="*/ 407565 w 410656"/>
                    <a:gd name="connsiteY13" fmla="*/ 32942 h 654123"/>
                    <a:gd name="connsiteX14" fmla="*/ 299318 w 410656"/>
                    <a:gd name="connsiteY14" fmla="*/ 192943 h 654123"/>
                    <a:gd name="connsiteX15" fmla="*/ 285198 w 410656"/>
                    <a:gd name="connsiteY15" fmla="*/ 202355 h 654123"/>
                    <a:gd name="connsiteX16" fmla="*/ 275786 w 410656"/>
                    <a:gd name="connsiteY16" fmla="*/ 202355 h 654123"/>
                    <a:gd name="connsiteX17" fmla="*/ 275786 w 410656"/>
                    <a:gd name="connsiteY17" fmla="*/ 621182 h 654123"/>
                    <a:gd name="connsiteX18" fmla="*/ 242841 w 410656"/>
                    <a:gd name="connsiteY18" fmla="*/ 654123 h 654123"/>
                    <a:gd name="connsiteX19" fmla="*/ 209896 w 410656"/>
                    <a:gd name="connsiteY19" fmla="*/ 621182 h 654123"/>
                    <a:gd name="connsiteX20" fmla="*/ 209896 w 410656"/>
                    <a:gd name="connsiteY20" fmla="*/ 381180 h 654123"/>
                    <a:gd name="connsiteX21" fmla="*/ 200483 w 410656"/>
                    <a:gd name="connsiteY21" fmla="*/ 381180 h 654123"/>
                    <a:gd name="connsiteX22" fmla="*/ 200483 w 410656"/>
                    <a:gd name="connsiteY22" fmla="*/ 621182 h 654123"/>
                    <a:gd name="connsiteX23" fmla="*/ 167539 w 410656"/>
                    <a:gd name="connsiteY23" fmla="*/ 654123 h 654123"/>
                    <a:gd name="connsiteX24" fmla="*/ 134593 w 410656"/>
                    <a:gd name="connsiteY24" fmla="*/ 621182 h 654123"/>
                    <a:gd name="connsiteX25" fmla="*/ 134593 w 410656"/>
                    <a:gd name="connsiteY25" fmla="*/ 202355 h 654123"/>
                    <a:gd name="connsiteX26" fmla="*/ 129887 w 410656"/>
                    <a:gd name="connsiteY26" fmla="*/ 202355 h 654123"/>
                    <a:gd name="connsiteX27" fmla="*/ 111061 w 410656"/>
                    <a:gd name="connsiteY27" fmla="*/ 192943 h 654123"/>
                    <a:gd name="connsiteX28" fmla="*/ 2814 w 410656"/>
                    <a:gd name="connsiteY28" fmla="*/ 32942 h 654123"/>
                    <a:gd name="connsiteX29" fmla="*/ 12227 w 410656"/>
                    <a:gd name="connsiteY29" fmla="*/ 0 h 65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10656" h="654123">
                      <a:moveTo>
                        <a:pt x="208074" y="27688"/>
                      </a:moveTo>
                      <a:cubicBezTo>
                        <a:pt x="240569" y="27688"/>
                        <a:pt x="266911" y="54030"/>
                        <a:pt x="266911" y="86525"/>
                      </a:cubicBezTo>
                      <a:cubicBezTo>
                        <a:pt x="266911" y="119020"/>
                        <a:pt x="240569" y="145362"/>
                        <a:pt x="208074" y="145362"/>
                      </a:cubicBezTo>
                      <a:cubicBezTo>
                        <a:pt x="175579" y="145362"/>
                        <a:pt x="149237" y="119020"/>
                        <a:pt x="149237" y="86525"/>
                      </a:cubicBezTo>
                      <a:cubicBezTo>
                        <a:pt x="149237" y="54030"/>
                        <a:pt x="175579" y="27688"/>
                        <a:pt x="208074" y="27688"/>
                      </a:cubicBezTo>
                      <a:close/>
                      <a:moveTo>
                        <a:pt x="12227" y="0"/>
                      </a:moveTo>
                      <a:cubicBezTo>
                        <a:pt x="12227" y="0"/>
                        <a:pt x="16933" y="0"/>
                        <a:pt x="21640" y="0"/>
                      </a:cubicBezTo>
                      <a:cubicBezTo>
                        <a:pt x="26346" y="0"/>
                        <a:pt x="35759" y="0"/>
                        <a:pt x="40465" y="9412"/>
                      </a:cubicBezTo>
                      <a:cubicBezTo>
                        <a:pt x="40465" y="9412"/>
                        <a:pt x="40465" y="9412"/>
                        <a:pt x="139300" y="160002"/>
                      </a:cubicBezTo>
                      <a:cubicBezTo>
                        <a:pt x="139300" y="160002"/>
                        <a:pt x="139300" y="160002"/>
                        <a:pt x="271079" y="160002"/>
                      </a:cubicBezTo>
                      <a:cubicBezTo>
                        <a:pt x="271079" y="160002"/>
                        <a:pt x="271079" y="160002"/>
                        <a:pt x="374620" y="9412"/>
                      </a:cubicBezTo>
                      <a:cubicBezTo>
                        <a:pt x="374620" y="0"/>
                        <a:pt x="384033" y="0"/>
                        <a:pt x="388739" y="0"/>
                      </a:cubicBezTo>
                      <a:cubicBezTo>
                        <a:pt x="393446" y="0"/>
                        <a:pt x="398152" y="0"/>
                        <a:pt x="402858" y="0"/>
                      </a:cubicBezTo>
                      <a:cubicBezTo>
                        <a:pt x="412271" y="9412"/>
                        <a:pt x="412271" y="23529"/>
                        <a:pt x="407565" y="32942"/>
                      </a:cubicBezTo>
                      <a:cubicBezTo>
                        <a:pt x="407565" y="32942"/>
                        <a:pt x="407565" y="32942"/>
                        <a:pt x="299318" y="192943"/>
                      </a:cubicBezTo>
                      <a:cubicBezTo>
                        <a:pt x="294611" y="197649"/>
                        <a:pt x="289905" y="202355"/>
                        <a:pt x="285198" y="202355"/>
                      </a:cubicBezTo>
                      <a:cubicBezTo>
                        <a:pt x="285198" y="202355"/>
                        <a:pt x="285198" y="202355"/>
                        <a:pt x="275786" y="202355"/>
                      </a:cubicBezTo>
                      <a:cubicBezTo>
                        <a:pt x="275786" y="202355"/>
                        <a:pt x="275786" y="202355"/>
                        <a:pt x="275786" y="621182"/>
                      </a:cubicBezTo>
                      <a:cubicBezTo>
                        <a:pt x="275786" y="635300"/>
                        <a:pt x="261667" y="654123"/>
                        <a:pt x="242841" y="654123"/>
                      </a:cubicBezTo>
                      <a:cubicBezTo>
                        <a:pt x="228722" y="654123"/>
                        <a:pt x="209896" y="635300"/>
                        <a:pt x="209896" y="621182"/>
                      </a:cubicBezTo>
                      <a:cubicBezTo>
                        <a:pt x="209896" y="621182"/>
                        <a:pt x="209896" y="621182"/>
                        <a:pt x="209896" y="381180"/>
                      </a:cubicBezTo>
                      <a:cubicBezTo>
                        <a:pt x="209896" y="381180"/>
                        <a:pt x="209896" y="381180"/>
                        <a:pt x="200483" y="381180"/>
                      </a:cubicBezTo>
                      <a:cubicBezTo>
                        <a:pt x="200483" y="381180"/>
                        <a:pt x="200483" y="381180"/>
                        <a:pt x="200483" y="621182"/>
                      </a:cubicBezTo>
                      <a:cubicBezTo>
                        <a:pt x="200483" y="635300"/>
                        <a:pt x="186364" y="654123"/>
                        <a:pt x="167539" y="654123"/>
                      </a:cubicBezTo>
                      <a:cubicBezTo>
                        <a:pt x="148712" y="654123"/>
                        <a:pt x="134593" y="635300"/>
                        <a:pt x="134593" y="621182"/>
                      </a:cubicBezTo>
                      <a:cubicBezTo>
                        <a:pt x="134593" y="621182"/>
                        <a:pt x="134593" y="621182"/>
                        <a:pt x="134593" y="202355"/>
                      </a:cubicBezTo>
                      <a:cubicBezTo>
                        <a:pt x="134593" y="202355"/>
                        <a:pt x="134593" y="202355"/>
                        <a:pt x="129887" y="202355"/>
                      </a:cubicBezTo>
                      <a:cubicBezTo>
                        <a:pt x="120474" y="202355"/>
                        <a:pt x="115768" y="197649"/>
                        <a:pt x="111061" y="192943"/>
                      </a:cubicBezTo>
                      <a:cubicBezTo>
                        <a:pt x="111061" y="192943"/>
                        <a:pt x="111061" y="192943"/>
                        <a:pt x="2814" y="32942"/>
                      </a:cubicBezTo>
                      <a:cubicBezTo>
                        <a:pt x="-1892" y="23529"/>
                        <a:pt x="-1892" y="9412"/>
                        <a:pt x="1222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/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 sz="1350"/>
                </a:p>
              </p:txBody>
            </p:sp>
            <p:sp>
              <p:nvSpPr>
                <p:cNvPr id="331" name="ïś1ïde"/>
                <p:cNvSpPr/>
                <p:nvPr/>
              </p:nvSpPr>
              <p:spPr bwMode="auto">
                <a:xfrm>
                  <a:off x="5702189" y="4079091"/>
                  <a:ext cx="410656" cy="654123"/>
                </a:xfrm>
                <a:custGeom>
                  <a:avLst/>
                  <a:gdLst>
                    <a:gd name="connsiteX0" fmla="*/ 208074 w 410656"/>
                    <a:gd name="connsiteY0" fmla="*/ 27688 h 654123"/>
                    <a:gd name="connsiteX1" fmla="*/ 266911 w 410656"/>
                    <a:gd name="connsiteY1" fmla="*/ 86525 h 654123"/>
                    <a:gd name="connsiteX2" fmla="*/ 208074 w 410656"/>
                    <a:gd name="connsiteY2" fmla="*/ 145362 h 654123"/>
                    <a:gd name="connsiteX3" fmla="*/ 149237 w 410656"/>
                    <a:gd name="connsiteY3" fmla="*/ 86525 h 654123"/>
                    <a:gd name="connsiteX4" fmla="*/ 208074 w 410656"/>
                    <a:gd name="connsiteY4" fmla="*/ 27688 h 654123"/>
                    <a:gd name="connsiteX5" fmla="*/ 12227 w 410656"/>
                    <a:gd name="connsiteY5" fmla="*/ 0 h 654123"/>
                    <a:gd name="connsiteX6" fmla="*/ 21640 w 410656"/>
                    <a:gd name="connsiteY6" fmla="*/ 0 h 654123"/>
                    <a:gd name="connsiteX7" fmla="*/ 40465 w 410656"/>
                    <a:gd name="connsiteY7" fmla="*/ 9412 h 654123"/>
                    <a:gd name="connsiteX8" fmla="*/ 139300 w 410656"/>
                    <a:gd name="connsiteY8" fmla="*/ 160002 h 654123"/>
                    <a:gd name="connsiteX9" fmla="*/ 271079 w 410656"/>
                    <a:gd name="connsiteY9" fmla="*/ 160002 h 654123"/>
                    <a:gd name="connsiteX10" fmla="*/ 374620 w 410656"/>
                    <a:gd name="connsiteY10" fmla="*/ 9412 h 654123"/>
                    <a:gd name="connsiteX11" fmla="*/ 388739 w 410656"/>
                    <a:gd name="connsiteY11" fmla="*/ 0 h 654123"/>
                    <a:gd name="connsiteX12" fmla="*/ 402858 w 410656"/>
                    <a:gd name="connsiteY12" fmla="*/ 0 h 654123"/>
                    <a:gd name="connsiteX13" fmla="*/ 407565 w 410656"/>
                    <a:gd name="connsiteY13" fmla="*/ 32942 h 654123"/>
                    <a:gd name="connsiteX14" fmla="*/ 299318 w 410656"/>
                    <a:gd name="connsiteY14" fmla="*/ 192943 h 654123"/>
                    <a:gd name="connsiteX15" fmla="*/ 285198 w 410656"/>
                    <a:gd name="connsiteY15" fmla="*/ 202355 h 654123"/>
                    <a:gd name="connsiteX16" fmla="*/ 275786 w 410656"/>
                    <a:gd name="connsiteY16" fmla="*/ 202355 h 654123"/>
                    <a:gd name="connsiteX17" fmla="*/ 275786 w 410656"/>
                    <a:gd name="connsiteY17" fmla="*/ 621182 h 654123"/>
                    <a:gd name="connsiteX18" fmla="*/ 242841 w 410656"/>
                    <a:gd name="connsiteY18" fmla="*/ 654123 h 654123"/>
                    <a:gd name="connsiteX19" fmla="*/ 209896 w 410656"/>
                    <a:gd name="connsiteY19" fmla="*/ 621182 h 654123"/>
                    <a:gd name="connsiteX20" fmla="*/ 209896 w 410656"/>
                    <a:gd name="connsiteY20" fmla="*/ 381180 h 654123"/>
                    <a:gd name="connsiteX21" fmla="*/ 200483 w 410656"/>
                    <a:gd name="connsiteY21" fmla="*/ 381180 h 654123"/>
                    <a:gd name="connsiteX22" fmla="*/ 200483 w 410656"/>
                    <a:gd name="connsiteY22" fmla="*/ 621182 h 654123"/>
                    <a:gd name="connsiteX23" fmla="*/ 167539 w 410656"/>
                    <a:gd name="connsiteY23" fmla="*/ 654123 h 654123"/>
                    <a:gd name="connsiteX24" fmla="*/ 134593 w 410656"/>
                    <a:gd name="connsiteY24" fmla="*/ 621182 h 654123"/>
                    <a:gd name="connsiteX25" fmla="*/ 134593 w 410656"/>
                    <a:gd name="connsiteY25" fmla="*/ 202355 h 654123"/>
                    <a:gd name="connsiteX26" fmla="*/ 129887 w 410656"/>
                    <a:gd name="connsiteY26" fmla="*/ 202355 h 654123"/>
                    <a:gd name="connsiteX27" fmla="*/ 111061 w 410656"/>
                    <a:gd name="connsiteY27" fmla="*/ 192943 h 654123"/>
                    <a:gd name="connsiteX28" fmla="*/ 2814 w 410656"/>
                    <a:gd name="connsiteY28" fmla="*/ 32942 h 654123"/>
                    <a:gd name="connsiteX29" fmla="*/ 12227 w 410656"/>
                    <a:gd name="connsiteY29" fmla="*/ 0 h 65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10656" h="654123">
                      <a:moveTo>
                        <a:pt x="208074" y="27688"/>
                      </a:moveTo>
                      <a:cubicBezTo>
                        <a:pt x="240569" y="27688"/>
                        <a:pt x="266911" y="54030"/>
                        <a:pt x="266911" y="86525"/>
                      </a:cubicBezTo>
                      <a:cubicBezTo>
                        <a:pt x="266911" y="119020"/>
                        <a:pt x="240569" y="145362"/>
                        <a:pt x="208074" y="145362"/>
                      </a:cubicBezTo>
                      <a:cubicBezTo>
                        <a:pt x="175579" y="145362"/>
                        <a:pt x="149237" y="119020"/>
                        <a:pt x="149237" y="86525"/>
                      </a:cubicBezTo>
                      <a:cubicBezTo>
                        <a:pt x="149237" y="54030"/>
                        <a:pt x="175579" y="27688"/>
                        <a:pt x="208074" y="27688"/>
                      </a:cubicBezTo>
                      <a:close/>
                      <a:moveTo>
                        <a:pt x="12227" y="0"/>
                      </a:moveTo>
                      <a:cubicBezTo>
                        <a:pt x="12227" y="0"/>
                        <a:pt x="16933" y="0"/>
                        <a:pt x="21640" y="0"/>
                      </a:cubicBezTo>
                      <a:cubicBezTo>
                        <a:pt x="26346" y="0"/>
                        <a:pt x="35759" y="0"/>
                        <a:pt x="40465" y="9412"/>
                      </a:cubicBezTo>
                      <a:cubicBezTo>
                        <a:pt x="40465" y="9412"/>
                        <a:pt x="40465" y="9412"/>
                        <a:pt x="139300" y="160002"/>
                      </a:cubicBezTo>
                      <a:cubicBezTo>
                        <a:pt x="139300" y="160002"/>
                        <a:pt x="139300" y="160002"/>
                        <a:pt x="271079" y="160002"/>
                      </a:cubicBezTo>
                      <a:cubicBezTo>
                        <a:pt x="271079" y="160002"/>
                        <a:pt x="271079" y="160002"/>
                        <a:pt x="374620" y="9412"/>
                      </a:cubicBezTo>
                      <a:cubicBezTo>
                        <a:pt x="374620" y="0"/>
                        <a:pt x="384033" y="0"/>
                        <a:pt x="388739" y="0"/>
                      </a:cubicBezTo>
                      <a:cubicBezTo>
                        <a:pt x="393446" y="0"/>
                        <a:pt x="398152" y="0"/>
                        <a:pt x="402858" y="0"/>
                      </a:cubicBezTo>
                      <a:cubicBezTo>
                        <a:pt x="412271" y="9412"/>
                        <a:pt x="412271" y="23529"/>
                        <a:pt x="407565" y="32942"/>
                      </a:cubicBezTo>
                      <a:cubicBezTo>
                        <a:pt x="407565" y="32942"/>
                        <a:pt x="407565" y="32942"/>
                        <a:pt x="299318" y="192943"/>
                      </a:cubicBezTo>
                      <a:cubicBezTo>
                        <a:pt x="294611" y="197649"/>
                        <a:pt x="289905" y="202355"/>
                        <a:pt x="285198" y="202355"/>
                      </a:cubicBezTo>
                      <a:cubicBezTo>
                        <a:pt x="285198" y="202355"/>
                        <a:pt x="285198" y="202355"/>
                        <a:pt x="275786" y="202355"/>
                      </a:cubicBezTo>
                      <a:cubicBezTo>
                        <a:pt x="275786" y="202355"/>
                        <a:pt x="275786" y="202355"/>
                        <a:pt x="275786" y="621182"/>
                      </a:cubicBezTo>
                      <a:cubicBezTo>
                        <a:pt x="275786" y="635300"/>
                        <a:pt x="261667" y="654123"/>
                        <a:pt x="242841" y="654123"/>
                      </a:cubicBezTo>
                      <a:cubicBezTo>
                        <a:pt x="228722" y="654123"/>
                        <a:pt x="209896" y="635300"/>
                        <a:pt x="209896" y="621182"/>
                      </a:cubicBezTo>
                      <a:cubicBezTo>
                        <a:pt x="209896" y="621182"/>
                        <a:pt x="209896" y="621182"/>
                        <a:pt x="209896" y="381180"/>
                      </a:cubicBezTo>
                      <a:cubicBezTo>
                        <a:pt x="209896" y="381180"/>
                        <a:pt x="209896" y="381180"/>
                        <a:pt x="200483" y="381180"/>
                      </a:cubicBezTo>
                      <a:cubicBezTo>
                        <a:pt x="200483" y="381180"/>
                        <a:pt x="200483" y="381180"/>
                        <a:pt x="200483" y="621182"/>
                      </a:cubicBezTo>
                      <a:cubicBezTo>
                        <a:pt x="200483" y="635300"/>
                        <a:pt x="186364" y="654123"/>
                        <a:pt x="167539" y="654123"/>
                      </a:cubicBezTo>
                      <a:cubicBezTo>
                        <a:pt x="148712" y="654123"/>
                        <a:pt x="134593" y="635300"/>
                        <a:pt x="134593" y="621182"/>
                      </a:cubicBezTo>
                      <a:cubicBezTo>
                        <a:pt x="134593" y="621182"/>
                        <a:pt x="134593" y="621182"/>
                        <a:pt x="134593" y="202355"/>
                      </a:cubicBezTo>
                      <a:cubicBezTo>
                        <a:pt x="134593" y="202355"/>
                        <a:pt x="134593" y="202355"/>
                        <a:pt x="129887" y="202355"/>
                      </a:cubicBezTo>
                      <a:cubicBezTo>
                        <a:pt x="120474" y="202355"/>
                        <a:pt x="115768" y="197649"/>
                        <a:pt x="111061" y="192943"/>
                      </a:cubicBezTo>
                      <a:cubicBezTo>
                        <a:pt x="111061" y="192943"/>
                        <a:pt x="111061" y="192943"/>
                        <a:pt x="2814" y="32942"/>
                      </a:cubicBezTo>
                      <a:cubicBezTo>
                        <a:pt x="-1892" y="23529"/>
                        <a:pt x="-1892" y="9412"/>
                        <a:pt x="1222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/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 sz="1350"/>
                </a:p>
              </p:txBody>
            </p:sp>
            <p:sp>
              <p:nvSpPr>
                <p:cNvPr id="332" name="ïṣḷîḍé"/>
                <p:cNvSpPr/>
                <p:nvPr/>
              </p:nvSpPr>
              <p:spPr bwMode="auto">
                <a:xfrm>
                  <a:off x="6079435" y="4079091"/>
                  <a:ext cx="410656" cy="654123"/>
                </a:xfrm>
                <a:custGeom>
                  <a:avLst/>
                  <a:gdLst>
                    <a:gd name="connsiteX0" fmla="*/ 206920 w 410656"/>
                    <a:gd name="connsiteY0" fmla="*/ 27688 h 654123"/>
                    <a:gd name="connsiteX1" fmla="*/ 265757 w 410656"/>
                    <a:gd name="connsiteY1" fmla="*/ 86525 h 654123"/>
                    <a:gd name="connsiteX2" fmla="*/ 206920 w 410656"/>
                    <a:gd name="connsiteY2" fmla="*/ 145362 h 654123"/>
                    <a:gd name="connsiteX3" fmla="*/ 148083 w 410656"/>
                    <a:gd name="connsiteY3" fmla="*/ 86525 h 654123"/>
                    <a:gd name="connsiteX4" fmla="*/ 206920 w 410656"/>
                    <a:gd name="connsiteY4" fmla="*/ 27688 h 654123"/>
                    <a:gd name="connsiteX5" fmla="*/ 12227 w 410656"/>
                    <a:gd name="connsiteY5" fmla="*/ 0 h 654123"/>
                    <a:gd name="connsiteX6" fmla="*/ 21640 w 410656"/>
                    <a:gd name="connsiteY6" fmla="*/ 0 h 654123"/>
                    <a:gd name="connsiteX7" fmla="*/ 40465 w 410656"/>
                    <a:gd name="connsiteY7" fmla="*/ 9412 h 654123"/>
                    <a:gd name="connsiteX8" fmla="*/ 139300 w 410656"/>
                    <a:gd name="connsiteY8" fmla="*/ 160002 h 654123"/>
                    <a:gd name="connsiteX9" fmla="*/ 271079 w 410656"/>
                    <a:gd name="connsiteY9" fmla="*/ 160002 h 654123"/>
                    <a:gd name="connsiteX10" fmla="*/ 374620 w 410656"/>
                    <a:gd name="connsiteY10" fmla="*/ 9412 h 654123"/>
                    <a:gd name="connsiteX11" fmla="*/ 388739 w 410656"/>
                    <a:gd name="connsiteY11" fmla="*/ 0 h 654123"/>
                    <a:gd name="connsiteX12" fmla="*/ 402858 w 410656"/>
                    <a:gd name="connsiteY12" fmla="*/ 0 h 654123"/>
                    <a:gd name="connsiteX13" fmla="*/ 407565 w 410656"/>
                    <a:gd name="connsiteY13" fmla="*/ 32942 h 654123"/>
                    <a:gd name="connsiteX14" fmla="*/ 299318 w 410656"/>
                    <a:gd name="connsiteY14" fmla="*/ 192943 h 654123"/>
                    <a:gd name="connsiteX15" fmla="*/ 285198 w 410656"/>
                    <a:gd name="connsiteY15" fmla="*/ 202355 h 654123"/>
                    <a:gd name="connsiteX16" fmla="*/ 275786 w 410656"/>
                    <a:gd name="connsiteY16" fmla="*/ 202355 h 654123"/>
                    <a:gd name="connsiteX17" fmla="*/ 275786 w 410656"/>
                    <a:gd name="connsiteY17" fmla="*/ 621182 h 654123"/>
                    <a:gd name="connsiteX18" fmla="*/ 242841 w 410656"/>
                    <a:gd name="connsiteY18" fmla="*/ 654123 h 654123"/>
                    <a:gd name="connsiteX19" fmla="*/ 209896 w 410656"/>
                    <a:gd name="connsiteY19" fmla="*/ 621182 h 654123"/>
                    <a:gd name="connsiteX20" fmla="*/ 209896 w 410656"/>
                    <a:gd name="connsiteY20" fmla="*/ 381180 h 654123"/>
                    <a:gd name="connsiteX21" fmla="*/ 200483 w 410656"/>
                    <a:gd name="connsiteY21" fmla="*/ 381180 h 654123"/>
                    <a:gd name="connsiteX22" fmla="*/ 200483 w 410656"/>
                    <a:gd name="connsiteY22" fmla="*/ 621182 h 654123"/>
                    <a:gd name="connsiteX23" fmla="*/ 167539 w 410656"/>
                    <a:gd name="connsiteY23" fmla="*/ 654123 h 654123"/>
                    <a:gd name="connsiteX24" fmla="*/ 134593 w 410656"/>
                    <a:gd name="connsiteY24" fmla="*/ 621182 h 654123"/>
                    <a:gd name="connsiteX25" fmla="*/ 134593 w 410656"/>
                    <a:gd name="connsiteY25" fmla="*/ 202355 h 654123"/>
                    <a:gd name="connsiteX26" fmla="*/ 129887 w 410656"/>
                    <a:gd name="connsiteY26" fmla="*/ 202355 h 654123"/>
                    <a:gd name="connsiteX27" fmla="*/ 111061 w 410656"/>
                    <a:gd name="connsiteY27" fmla="*/ 192943 h 654123"/>
                    <a:gd name="connsiteX28" fmla="*/ 2814 w 410656"/>
                    <a:gd name="connsiteY28" fmla="*/ 32942 h 654123"/>
                    <a:gd name="connsiteX29" fmla="*/ 12227 w 410656"/>
                    <a:gd name="connsiteY29" fmla="*/ 0 h 65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10656" h="654123">
                      <a:moveTo>
                        <a:pt x="206920" y="27688"/>
                      </a:moveTo>
                      <a:cubicBezTo>
                        <a:pt x="239415" y="27688"/>
                        <a:pt x="265757" y="54030"/>
                        <a:pt x="265757" y="86525"/>
                      </a:cubicBezTo>
                      <a:cubicBezTo>
                        <a:pt x="265757" y="119020"/>
                        <a:pt x="239415" y="145362"/>
                        <a:pt x="206920" y="145362"/>
                      </a:cubicBezTo>
                      <a:cubicBezTo>
                        <a:pt x="174425" y="145362"/>
                        <a:pt x="148083" y="119020"/>
                        <a:pt x="148083" y="86525"/>
                      </a:cubicBezTo>
                      <a:cubicBezTo>
                        <a:pt x="148083" y="54030"/>
                        <a:pt x="174425" y="27688"/>
                        <a:pt x="206920" y="27688"/>
                      </a:cubicBezTo>
                      <a:close/>
                      <a:moveTo>
                        <a:pt x="12227" y="0"/>
                      </a:moveTo>
                      <a:cubicBezTo>
                        <a:pt x="12227" y="0"/>
                        <a:pt x="16933" y="0"/>
                        <a:pt x="21640" y="0"/>
                      </a:cubicBezTo>
                      <a:cubicBezTo>
                        <a:pt x="26346" y="0"/>
                        <a:pt x="35759" y="0"/>
                        <a:pt x="40465" y="9412"/>
                      </a:cubicBezTo>
                      <a:cubicBezTo>
                        <a:pt x="40465" y="9412"/>
                        <a:pt x="40465" y="9412"/>
                        <a:pt x="139300" y="160002"/>
                      </a:cubicBezTo>
                      <a:cubicBezTo>
                        <a:pt x="139300" y="160002"/>
                        <a:pt x="139300" y="160002"/>
                        <a:pt x="271079" y="160002"/>
                      </a:cubicBezTo>
                      <a:cubicBezTo>
                        <a:pt x="271079" y="160002"/>
                        <a:pt x="271079" y="160002"/>
                        <a:pt x="374620" y="9412"/>
                      </a:cubicBezTo>
                      <a:cubicBezTo>
                        <a:pt x="374620" y="0"/>
                        <a:pt x="384033" y="0"/>
                        <a:pt x="388739" y="0"/>
                      </a:cubicBezTo>
                      <a:cubicBezTo>
                        <a:pt x="393446" y="0"/>
                        <a:pt x="398152" y="0"/>
                        <a:pt x="402858" y="0"/>
                      </a:cubicBezTo>
                      <a:cubicBezTo>
                        <a:pt x="412271" y="9412"/>
                        <a:pt x="412271" y="23529"/>
                        <a:pt x="407565" y="32942"/>
                      </a:cubicBezTo>
                      <a:cubicBezTo>
                        <a:pt x="407565" y="32942"/>
                        <a:pt x="407565" y="32942"/>
                        <a:pt x="299318" y="192943"/>
                      </a:cubicBezTo>
                      <a:cubicBezTo>
                        <a:pt x="294611" y="197649"/>
                        <a:pt x="289905" y="202355"/>
                        <a:pt x="285198" y="202355"/>
                      </a:cubicBezTo>
                      <a:cubicBezTo>
                        <a:pt x="285198" y="202355"/>
                        <a:pt x="285198" y="202355"/>
                        <a:pt x="275786" y="202355"/>
                      </a:cubicBezTo>
                      <a:cubicBezTo>
                        <a:pt x="275786" y="202355"/>
                        <a:pt x="275786" y="202355"/>
                        <a:pt x="275786" y="621182"/>
                      </a:cubicBezTo>
                      <a:cubicBezTo>
                        <a:pt x="275786" y="635300"/>
                        <a:pt x="261667" y="654123"/>
                        <a:pt x="242841" y="654123"/>
                      </a:cubicBezTo>
                      <a:cubicBezTo>
                        <a:pt x="228722" y="654123"/>
                        <a:pt x="209896" y="635300"/>
                        <a:pt x="209896" y="621182"/>
                      </a:cubicBezTo>
                      <a:cubicBezTo>
                        <a:pt x="209896" y="621182"/>
                        <a:pt x="209896" y="621182"/>
                        <a:pt x="209896" y="381180"/>
                      </a:cubicBezTo>
                      <a:cubicBezTo>
                        <a:pt x="209896" y="381180"/>
                        <a:pt x="209896" y="381180"/>
                        <a:pt x="200483" y="381180"/>
                      </a:cubicBezTo>
                      <a:cubicBezTo>
                        <a:pt x="200483" y="381180"/>
                        <a:pt x="200483" y="381180"/>
                        <a:pt x="200483" y="621182"/>
                      </a:cubicBezTo>
                      <a:cubicBezTo>
                        <a:pt x="200483" y="635300"/>
                        <a:pt x="186364" y="654123"/>
                        <a:pt x="167539" y="654123"/>
                      </a:cubicBezTo>
                      <a:cubicBezTo>
                        <a:pt x="148713" y="654123"/>
                        <a:pt x="134593" y="635300"/>
                        <a:pt x="134593" y="621182"/>
                      </a:cubicBezTo>
                      <a:cubicBezTo>
                        <a:pt x="134593" y="621182"/>
                        <a:pt x="134593" y="621182"/>
                        <a:pt x="134593" y="202355"/>
                      </a:cubicBezTo>
                      <a:cubicBezTo>
                        <a:pt x="134593" y="202355"/>
                        <a:pt x="134593" y="202355"/>
                        <a:pt x="129887" y="202355"/>
                      </a:cubicBezTo>
                      <a:cubicBezTo>
                        <a:pt x="120474" y="202355"/>
                        <a:pt x="115768" y="197649"/>
                        <a:pt x="111061" y="192943"/>
                      </a:cubicBezTo>
                      <a:cubicBezTo>
                        <a:pt x="111061" y="192943"/>
                        <a:pt x="111061" y="192943"/>
                        <a:pt x="2814" y="32942"/>
                      </a:cubicBezTo>
                      <a:cubicBezTo>
                        <a:pt x="-1892" y="23529"/>
                        <a:pt x="-1892" y="9412"/>
                        <a:pt x="1222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/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 sz="1350"/>
                </a:p>
              </p:txBody>
            </p:sp>
            <p:sp>
              <p:nvSpPr>
                <p:cNvPr id="333" name="işļîḋè"/>
                <p:cNvSpPr/>
                <p:nvPr/>
              </p:nvSpPr>
              <p:spPr bwMode="auto">
                <a:xfrm>
                  <a:off x="6455527" y="4079091"/>
                  <a:ext cx="410656" cy="654123"/>
                </a:xfrm>
                <a:custGeom>
                  <a:avLst/>
                  <a:gdLst>
                    <a:gd name="connsiteX0" fmla="*/ 206920 w 410656"/>
                    <a:gd name="connsiteY0" fmla="*/ 27688 h 654123"/>
                    <a:gd name="connsiteX1" fmla="*/ 265757 w 410656"/>
                    <a:gd name="connsiteY1" fmla="*/ 86525 h 654123"/>
                    <a:gd name="connsiteX2" fmla="*/ 206920 w 410656"/>
                    <a:gd name="connsiteY2" fmla="*/ 145362 h 654123"/>
                    <a:gd name="connsiteX3" fmla="*/ 148083 w 410656"/>
                    <a:gd name="connsiteY3" fmla="*/ 86525 h 654123"/>
                    <a:gd name="connsiteX4" fmla="*/ 206920 w 410656"/>
                    <a:gd name="connsiteY4" fmla="*/ 27688 h 654123"/>
                    <a:gd name="connsiteX5" fmla="*/ 12227 w 410656"/>
                    <a:gd name="connsiteY5" fmla="*/ 0 h 654123"/>
                    <a:gd name="connsiteX6" fmla="*/ 21640 w 410656"/>
                    <a:gd name="connsiteY6" fmla="*/ 0 h 654123"/>
                    <a:gd name="connsiteX7" fmla="*/ 40465 w 410656"/>
                    <a:gd name="connsiteY7" fmla="*/ 9412 h 654123"/>
                    <a:gd name="connsiteX8" fmla="*/ 139300 w 410656"/>
                    <a:gd name="connsiteY8" fmla="*/ 160002 h 654123"/>
                    <a:gd name="connsiteX9" fmla="*/ 271079 w 410656"/>
                    <a:gd name="connsiteY9" fmla="*/ 160002 h 654123"/>
                    <a:gd name="connsiteX10" fmla="*/ 374620 w 410656"/>
                    <a:gd name="connsiteY10" fmla="*/ 9412 h 654123"/>
                    <a:gd name="connsiteX11" fmla="*/ 388739 w 410656"/>
                    <a:gd name="connsiteY11" fmla="*/ 0 h 654123"/>
                    <a:gd name="connsiteX12" fmla="*/ 402858 w 410656"/>
                    <a:gd name="connsiteY12" fmla="*/ 0 h 654123"/>
                    <a:gd name="connsiteX13" fmla="*/ 407565 w 410656"/>
                    <a:gd name="connsiteY13" fmla="*/ 32942 h 654123"/>
                    <a:gd name="connsiteX14" fmla="*/ 299318 w 410656"/>
                    <a:gd name="connsiteY14" fmla="*/ 192943 h 654123"/>
                    <a:gd name="connsiteX15" fmla="*/ 285198 w 410656"/>
                    <a:gd name="connsiteY15" fmla="*/ 202355 h 654123"/>
                    <a:gd name="connsiteX16" fmla="*/ 275786 w 410656"/>
                    <a:gd name="connsiteY16" fmla="*/ 202355 h 654123"/>
                    <a:gd name="connsiteX17" fmla="*/ 275786 w 410656"/>
                    <a:gd name="connsiteY17" fmla="*/ 621182 h 654123"/>
                    <a:gd name="connsiteX18" fmla="*/ 242841 w 410656"/>
                    <a:gd name="connsiteY18" fmla="*/ 654123 h 654123"/>
                    <a:gd name="connsiteX19" fmla="*/ 209896 w 410656"/>
                    <a:gd name="connsiteY19" fmla="*/ 621182 h 654123"/>
                    <a:gd name="connsiteX20" fmla="*/ 209896 w 410656"/>
                    <a:gd name="connsiteY20" fmla="*/ 381180 h 654123"/>
                    <a:gd name="connsiteX21" fmla="*/ 200483 w 410656"/>
                    <a:gd name="connsiteY21" fmla="*/ 381180 h 654123"/>
                    <a:gd name="connsiteX22" fmla="*/ 200483 w 410656"/>
                    <a:gd name="connsiteY22" fmla="*/ 621182 h 654123"/>
                    <a:gd name="connsiteX23" fmla="*/ 167539 w 410656"/>
                    <a:gd name="connsiteY23" fmla="*/ 654123 h 654123"/>
                    <a:gd name="connsiteX24" fmla="*/ 134593 w 410656"/>
                    <a:gd name="connsiteY24" fmla="*/ 621182 h 654123"/>
                    <a:gd name="connsiteX25" fmla="*/ 134593 w 410656"/>
                    <a:gd name="connsiteY25" fmla="*/ 202355 h 654123"/>
                    <a:gd name="connsiteX26" fmla="*/ 129887 w 410656"/>
                    <a:gd name="connsiteY26" fmla="*/ 202355 h 654123"/>
                    <a:gd name="connsiteX27" fmla="*/ 111061 w 410656"/>
                    <a:gd name="connsiteY27" fmla="*/ 192943 h 654123"/>
                    <a:gd name="connsiteX28" fmla="*/ 2814 w 410656"/>
                    <a:gd name="connsiteY28" fmla="*/ 32942 h 654123"/>
                    <a:gd name="connsiteX29" fmla="*/ 12227 w 410656"/>
                    <a:gd name="connsiteY29" fmla="*/ 0 h 65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10656" h="654123">
                      <a:moveTo>
                        <a:pt x="206920" y="27688"/>
                      </a:moveTo>
                      <a:cubicBezTo>
                        <a:pt x="239415" y="27688"/>
                        <a:pt x="265757" y="54030"/>
                        <a:pt x="265757" y="86525"/>
                      </a:cubicBezTo>
                      <a:cubicBezTo>
                        <a:pt x="265757" y="119020"/>
                        <a:pt x="239415" y="145362"/>
                        <a:pt x="206920" y="145362"/>
                      </a:cubicBezTo>
                      <a:cubicBezTo>
                        <a:pt x="174425" y="145362"/>
                        <a:pt x="148083" y="119020"/>
                        <a:pt x="148083" y="86525"/>
                      </a:cubicBezTo>
                      <a:cubicBezTo>
                        <a:pt x="148083" y="54030"/>
                        <a:pt x="174425" y="27688"/>
                        <a:pt x="206920" y="27688"/>
                      </a:cubicBezTo>
                      <a:close/>
                      <a:moveTo>
                        <a:pt x="12227" y="0"/>
                      </a:moveTo>
                      <a:cubicBezTo>
                        <a:pt x="12227" y="0"/>
                        <a:pt x="16933" y="0"/>
                        <a:pt x="21640" y="0"/>
                      </a:cubicBezTo>
                      <a:cubicBezTo>
                        <a:pt x="26346" y="0"/>
                        <a:pt x="35759" y="0"/>
                        <a:pt x="40465" y="9412"/>
                      </a:cubicBezTo>
                      <a:cubicBezTo>
                        <a:pt x="40465" y="9412"/>
                        <a:pt x="40465" y="9412"/>
                        <a:pt x="139300" y="160002"/>
                      </a:cubicBezTo>
                      <a:cubicBezTo>
                        <a:pt x="139300" y="160002"/>
                        <a:pt x="139300" y="160002"/>
                        <a:pt x="271079" y="160002"/>
                      </a:cubicBezTo>
                      <a:cubicBezTo>
                        <a:pt x="271079" y="160002"/>
                        <a:pt x="271079" y="160002"/>
                        <a:pt x="374620" y="9412"/>
                      </a:cubicBezTo>
                      <a:cubicBezTo>
                        <a:pt x="374620" y="0"/>
                        <a:pt x="384033" y="0"/>
                        <a:pt x="388739" y="0"/>
                      </a:cubicBezTo>
                      <a:cubicBezTo>
                        <a:pt x="393446" y="0"/>
                        <a:pt x="398152" y="0"/>
                        <a:pt x="402858" y="0"/>
                      </a:cubicBezTo>
                      <a:cubicBezTo>
                        <a:pt x="412271" y="9412"/>
                        <a:pt x="412271" y="23529"/>
                        <a:pt x="407565" y="32942"/>
                      </a:cubicBezTo>
                      <a:cubicBezTo>
                        <a:pt x="407565" y="32942"/>
                        <a:pt x="407565" y="32942"/>
                        <a:pt x="299318" y="192943"/>
                      </a:cubicBezTo>
                      <a:cubicBezTo>
                        <a:pt x="294611" y="197649"/>
                        <a:pt x="289905" y="202355"/>
                        <a:pt x="285198" y="202355"/>
                      </a:cubicBezTo>
                      <a:cubicBezTo>
                        <a:pt x="285198" y="202355"/>
                        <a:pt x="285198" y="202355"/>
                        <a:pt x="275786" y="202355"/>
                      </a:cubicBezTo>
                      <a:cubicBezTo>
                        <a:pt x="275786" y="202355"/>
                        <a:pt x="275786" y="202355"/>
                        <a:pt x="275786" y="621182"/>
                      </a:cubicBezTo>
                      <a:cubicBezTo>
                        <a:pt x="275786" y="635300"/>
                        <a:pt x="261667" y="654123"/>
                        <a:pt x="242841" y="654123"/>
                      </a:cubicBezTo>
                      <a:cubicBezTo>
                        <a:pt x="228722" y="654123"/>
                        <a:pt x="209896" y="635300"/>
                        <a:pt x="209896" y="621182"/>
                      </a:cubicBezTo>
                      <a:cubicBezTo>
                        <a:pt x="209896" y="621182"/>
                        <a:pt x="209896" y="621182"/>
                        <a:pt x="209896" y="381180"/>
                      </a:cubicBezTo>
                      <a:cubicBezTo>
                        <a:pt x="209896" y="381180"/>
                        <a:pt x="209896" y="381180"/>
                        <a:pt x="200483" y="381180"/>
                      </a:cubicBezTo>
                      <a:cubicBezTo>
                        <a:pt x="200483" y="381180"/>
                        <a:pt x="200483" y="381180"/>
                        <a:pt x="200483" y="621182"/>
                      </a:cubicBezTo>
                      <a:cubicBezTo>
                        <a:pt x="200483" y="635300"/>
                        <a:pt x="186364" y="654123"/>
                        <a:pt x="167539" y="654123"/>
                      </a:cubicBezTo>
                      <a:cubicBezTo>
                        <a:pt x="148713" y="654123"/>
                        <a:pt x="134593" y="635300"/>
                        <a:pt x="134593" y="621182"/>
                      </a:cubicBezTo>
                      <a:cubicBezTo>
                        <a:pt x="134593" y="621182"/>
                        <a:pt x="134593" y="621182"/>
                        <a:pt x="134593" y="202355"/>
                      </a:cubicBezTo>
                      <a:cubicBezTo>
                        <a:pt x="134593" y="202355"/>
                        <a:pt x="134593" y="202355"/>
                        <a:pt x="129887" y="202355"/>
                      </a:cubicBezTo>
                      <a:cubicBezTo>
                        <a:pt x="120474" y="202355"/>
                        <a:pt x="115768" y="197649"/>
                        <a:pt x="111061" y="192943"/>
                      </a:cubicBezTo>
                      <a:cubicBezTo>
                        <a:pt x="111061" y="192943"/>
                        <a:pt x="111061" y="192943"/>
                        <a:pt x="2814" y="32942"/>
                      </a:cubicBezTo>
                      <a:cubicBezTo>
                        <a:pt x="-1892" y="23529"/>
                        <a:pt x="-1892" y="9412"/>
                        <a:pt x="1222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/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 sz="1350"/>
                </a:p>
              </p:txBody>
            </p:sp>
            <p:sp>
              <p:nvSpPr>
                <p:cNvPr id="334" name="îṣ1ïdé"/>
                <p:cNvSpPr/>
                <p:nvPr/>
              </p:nvSpPr>
              <p:spPr bwMode="auto">
                <a:xfrm>
                  <a:off x="6831619" y="4079091"/>
                  <a:ext cx="410656" cy="654123"/>
                </a:xfrm>
                <a:custGeom>
                  <a:avLst/>
                  <a:gdLst>
                    <a:gd name="connsiteX0" fmla="*/ 208074 w 410656"/>
                    <a:gd name="connsiteY0" fmla="*/ 27688 h 654123"/>
                    <a:gd name="connsiteX1" fmla="*/ 266911 w 410656"/>
                    <a:gd name="connsiteY1" fmla="*/ 86525 h 654123"/>
                    <a:gd name="connsiteX2" fmla="*/ 208074 w 410656"/>
                    <a:gd name="connsiteY2" fmla="*/ 145362 h 654123"/>
                    <a:gd name="connsiteX3" fmla="*/ 149237 w 410656"/>
                    <a:gd name="connsiteY3" fmla="*/ 86525 h 654123"/>
                    <a:gd name="connsiteX4" fmla="*/ 208074 w 410656"/>
                    <a:gd name="connsiteY4" fmla="*/ 27688 h 654123"/>
                    <a:gd name="connsiteX5" fmla="*/ 12227 w 410656"/>
                    <a:gd name="connsiteY5" fmla="*/ 0 h 654123"/>
                    <a:gd name="connsiteX6" fmla="*/ 21640 w 410656"/>
                    <a:gd name="connsiteY6" fmla="*/ 0 h 654123"/>
                    <a:gd name="connsiteX7" fmla="*/ 40465 w 410656"/>
                    <a:gd name="connsiteY7" fmla="*/ 9412 h 654123"/>
                    <a:gd name="connsiteX8" fmla="*/ 139300 w 410656"/>
                    <a:gd name="connsiteY8" fmla="*/ 160002 h 654123"/>
                    <a:gd name="connsiteX9" fmla="*/ 271079 w 410656"/>
                    <a:gd name="connsiteY9" fmla="*/ 160002 h 654123"/>
                    <a:gd name="connsiteX10" fmla="*/ 374620 w 410656"/>
                    <a:gd name="connsiteY10" fmla="*/ 9412 h 654123"/>
                    <a:gd name="connsiteX11" fmla="*/ 388739 w 410656"/>
                    <a:gd name="connsiteY11" fmla="*/ 0 h 654123"/>
                    <a:gd name="connsiteX12" fmla="*/ 402858 w 410656"/>
                    <a:gd name="connsiteY12" fmla="*/ 0 h 654123"/>
                    <a:gd name="connsiteX13" fmla="*/ 407565 w 410656"/>
                    <a:gd name="connsiteY13" fmla="*/ 32942 h 654123"/>
                    <a:gd name="connsiteX14" fmla="*/ 299318 w 410656"/>
                    <a:gd name="connsiteY14" fmla="*/ 192943 h 654123"/>
                    <a:gd name="connsiteX15" fmla="*/ 285198 w 410656"/>
                    <a:gd name="connsiteY15" fmla="*/ 202355 h 654123"/>
                    <a:gd name="connsiteX16" fmla="*/ 275786 w 410656"/>
                    <a:gd name="connsiteY16" fmla="*/ 202355 h 654123"/>
                    <a:gd name="connsiteX17" fmla="*/ 275786 w 410656"/>
                    <a:gd name="connsiteY17" fmla="*/ 621182 h 654123"/>
                    <a:gd name="connsiteX18" fmla="*/ 242841 w 410656"/>
                    <a:gd name="connsiteY18" fmla="*/ 654123 h 654123"/>
                    <a:gd name="connsiteX19" fmla="*/ 209896 w 410656"/>
                    <a:gd name="connsiteY19" fmla="*/ 621182 h 654123"/>
                    <a:gd name="connsiteX20" fmla="*/ 209896 w 410656"/>
                    <a:gd name="connsiteY20" fmla="*/ 381180 h 654123"/>
                    <a:gd name="connsiteX21" fmla="*/ 200483 w 410656"/>
                    <a:gd name="connsiteY21" fmla="*/ 381180 h 654123"/>
                    <a:gd name="connsiteX22" fmla="*/ 200483 w 410656"/>
                    <a:gd name="connsiteY22" fmla="*/ 621182 h 654123"/>
                    <a:gd name="connsiteX23" fmla="*/ 167539 w 410656"/>
                    <a:gd name="connsiteY23" fmla="*/ 654123 h 654123"/>
                    <a:gd name="connsiteX24" fmla="*/ 134593 w 410656"/>
                    <a:gd name="connsiteY24" fmla="*/ 621182 h 654123"/>
                    <a:gd name="connsiteX25" fmla="*/ 134593 w 410656"/>
                    <a:gd name="connsiteY25" fmla="*/ 202355 h 654123"/>
                    <a:gd name="connsiteX26" fmla="*/ 129887 w 410656"/>
                    <a:gd name="connsiteY26" fmla="*/ 202355 h 654123"/>
                    <a:gd name="connsiteX27" fmla="*/ 111061 w 410656"/>
                    <a:gd name="connsiteY27" fmla="*/ 192943 h 654123"/>
                    <a:gd name="connsiteX28" fmla="*/ 2814 w 410656"/>
                    <a:gd name="connsiteY28" fmla="*/ 32942 h 654123"/>
                    <a:gd name="connsiteX29" fmla="*/ 12227 w 410656"/>
                    <a:gd name="connsiteY29" fmla="*/ 0 h 65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10656" h="654123">
                      <a:moveTo>
                        <a:pt x="208074" y="27688"/>
                      </a:moveTo>
                      <a:cubicBezTo>
                        <a:pt x="240569" y="27688"/>
                        <a:pt x="266911" y="54030"/>
                        <a:pt x="266911" y="86525"/>
                      </a:cubicBezTo>
                      <a:cubicBezTo>
                        <a:pt x="266911" y="119020"/>
                        <a:pt x="240569" y="145362"/>
                        <a:pt x="208074" y="145362"/>
                      </a:cubicBezTo>
                      <a:cubicBezTo>
                        <a:pt x="175579" y="145362"/>
                        <a:pt x="149237" y="119020"/>
                        <a:pt x="149237" y="86525"/>
                      </a:cubicBezTo>
                      <a:cubicBezTo>
                        <a:pt x="149237" y="54030"/>
                        <a:pt x="175579" y="27688"/>
                        <a:pt x="208074" y="27688"/>
                      </a:cubicBezTo>
                      <a:close/>
                      <a:moveTo>
                        <a:pt x="12227" y="0"/>
                      </a:moveTo>
                      <a:cubicBezTo>
                        <a:pt x="12227" y="0"/>
                        <a:pt x="16933" y="0"/>
                        <a:pt x="21640" y="0"/>
                      </a:cubicBezTo>
                      <a:cubicBezTo>
                        <a:pt x="26346" y="0"/>
                        <a:pt x="35759" y="0"/>
                        <a:pt x="40465" y="9412"/>
                      </a:cubicBezTo>
                      <a:cubicBezTo>
                        <a:pt x="40465" y="9412"/>
                        <a:pt x="40465" y="9412"/>
                        <a:pt x="139300" y="160002"/>
                      </a:cubicBezTo>
                      <a:cubicBezTo>
                        <a:pt x="139300" y="160002"/>
                        <a:pt x="139300" y="160002"/>
                        <a:pt x="271079" y="160002"/>
                      </a:cubicBezTo>
                      <a:cubicBezTo>
                        <a:pt x="271079" y="160002"/>
                        <a:pt x="271079" y="160002"/>
                        <a:pt x="374620" y="9412"/>
                      </a:cubicBezTo>
                      <a:cubicBezTo>
                        <a:pt x="374620" y="0"/>
                        <a:pt x="384033" y="0"/>
                        <a:pt x="388739" y="0"/>
                      </a:cubicBezTo>
                      <a:cubicBezTo>
                        <a:pt x="393446" y="0"/>
                        <a:pt x="398152" y="0"/>
                        <a:pt x="402858" y="0"/>
                      </a:cubicBezTo>
                      <a:cubicBezTo>
                        <a:pt x="412271" y="9412"/>
                        <a:pt x="412271" y="23529"/>
                        <a:pt x="407565" y="32942"/>
                      </a:cubicBezTo>
                      <a:cubicBezTo>
                        <a:pt x="407565" y="32942"/>
                        <a:pt x="407565" y="32942"/>
                        <a:pt x="299318" y="192943"/>
                      </a:cubicBezTo>
                      <a:cubicBezTo>
                        <a:pt x="294611" y="197649"/>
                        <a:pt x="289905" y="202355"/>
                        <a:pt x="285198" y="202355"/>
                      </a:cubicBezTo>
                      <a:cubicBezTo>
                        <a:pt x="285198" y="202355"/>
                        <a:pt x="285198" y="202355"/>
                        <a:pt x="275786" y="202355"/>
                      </a:cubicBezTo>
                      <a:cubicBezTo>
                        <a:pt x="275786" y="202355"/>
                        <a:pt x="275786" y="202355"/>
                        <a:pt x="275786" y="621182"/>
                      </a:cubicBezTo>
                      <a:cubicBezTo>
                        <a:pt x="275786" y="635300"/>
                        <a:pt x="261667" y="654123"/>
                        <a:pt x="242841" y="654123"/>
                      </a:cubicBezTo>
                      <a:cubicBezTo>
                        <a:pt x="228722" y="654123"/>
                        <a:pt x="209896" y="635300"/>
                        <a:pt x="209896" y="621182"/>
                      </a:cubicBezTo>
                      <a:cubicBezTo>
                        <a:pt x="209896" y="621182"/>
                        <a:pt x="209896" y="621182"/>
                        <a:pt x="209896" y="381180"/>
                      </a:cubicBezTo>
                      <a:cubicBezTo>
                        <a:pt x="209896" y="381180"/>
                        <a:pt x="209896" y="381180"/>
                        <a:pt x="200483" y="381180"/>
                      </a:cubicBezTo>
                      <a:cubicBezTo>
                        <a:pt x="200483" y="381180"/>
                        <a:pt x="200483" y="381180"/>
                        <a:pt x="200483" y="621182"/>
                      </a:cubicBezTo>
                      <a:cubicBezTo>
                        <a:pt x="200483" y="635300"/>
                        <a:pt x="186364" y="654123"/>
                        <a:pt x="167539" y="654123"/>
                      </a:cubicBezTo>
                      <a:cubicBezTo>
                        <a:pt x="148712" y="654123"/>
                        <a:pt x="134593" y="635300"/>
                        <a:pt x="134593" y="621182"/>
                      </a:cubicBezTo>
                      <a:cubicBezTo>
                        <a:pt x="134593" y="621182"/>
                        <a:pt x="134593" y="621182"/>
                        <a:pt x="134593" y="202355"/>
                      </a:cubicBezTo>
                      <a:cubicBezTo>
                        <a:pt x="134593" y="202355"/>
                        <a:pt x="134593" y="202355"/>
                        <a:pt x="129887" y="202355"/>
                      </a:cubicBezTo>
                      <a:cubicBezTo>
                        <a:pt x="120474" y="202355"/>
                        <a:pt x="115768" y="197649"/>
                        <a:pt x="111061" y="192943"/>
                      </a:cubicBezTo>
                      <a:cubicBezTo>
                        <a:pt x="111061" y="192943"/>
                        <a:pt x="111061" y="192943"/>
                        <a:pt x="2814" y="32942"/>
                      </a:cubicBezTo>
                      <a:cubicBezTo>
                        <a:pt x="-1892" y="23529"/>
                        <a:pt x="-1892" y="9412"/>
                        <a:pt x="1222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/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 sz="1350"/>
                </a:p>
              </p:txBody>
            </p:sp>
            <p:sp>
              <p:nvSpPr>
                <p:cNvPr id="335" name="iSḻïḋé"/>
                <p:cNvSpPr/>
                <p:nvPr/>
              </p:nvSpPr>
              <p:spPr bwMode="auto">
                <a:xfrm>
                  <a:off x="7207711" y="4079091"/>
                  <a:ext cx="410656" cy="654123"/>
                </a:xfrm>
                <a:custGeom>
                  <a:avLst/>
                  <a:gdLst>
                    <a:gd name="connsiteX0" fmla="*/ 208074 w 410656"/>
                    <a:gd name="connsiteY0" fmla="*/ 27688 h 654123"/>
                    <a:gd name="connsiteX1" fmla="*/ 266911 w 410656"/>
                    <a:gd name="connsiteY1" fmla="*/ 86525 h 654123"/>
                    <a:gd name="connsiteX2" fmla="*/ 208074 w 410656"/>
                    <a:gd name="connsiteY2" fmla="*/ 145362 h 654123"/>
                    <a:gd name="connsiteX3" fmla="*/ 149237 w 410656"/>
                    <a:gd name="connsiteY3" fmla="*/ 86525 h 654123"/>
                    <a:gd name="connsiteX4" fmla="*/ 208074 w 410656"/>
                    <a:gd name="connsiteY4" fmla="*/ 27688 h 654123"/>
                    <a:gd name="connsiteX5" fmla="*/ 12227 w 410656"/>
                    <a:gd name="connsiteY5" fmla="*/ 0 h 654123"/>
                    <a:gd name="connsiteX6" fmla="*/ 21640 w 410656"/>
                    <a:gd name="connsiteY6" fmla="*/ 0 h 654123"/>
                    <a:gd name="connsiteX7" fmla="*/ 40465 w 410656"/>
                    <a:gd name="connsiteY7" fmla="*/ 9412 h 654123"/>
                    <a:gd name="connsiteX8" fmla="*/ 139300 w 410656"/>
                    <a:gd name="connsiteY8" fmla="*/ 160002 h 654123"/>
                    <a:gd name="connsiteX9" fmla="*/ 271079 w 410656"/>
                    <a:gd name="connsiteY9" fmla="*/ 160002 h 654123"/>
                    <a:gd name="connsiteX10" fmla="*/ 374620 w 410656"/>
                    <a:gd name="connsiteY10" fmla="*/ 9412 h 654123"/>
                    <a:gd name="connsiteX11" fmla="*/ 388739 w 410656"/>
                    <a:gd name="connsiteY11" fmla="*/ 0 h 654123"/>
                    <a:gd name="connsiteX12" fmla="*/ 402858 w 410656"/>
                    <a:gd name="connsiteY12" fmla="*/ 0 h 654123"/>
                    <a:gd name="connsiteX13" fmla="*/ 407565 w 410656"/>
                    <a:gd name="connsiteY13" fmla="*/ 32942 h 654123"/>
                    <a:gd name="connsiteX14" fmla="*/ 299318 w 410656"/>
                    <a:gd name="connsiteY14" fmla="*/ 192943 h 654123"/>
                    <a:gd name="connsiteX15" fmla="*/ 285198 w 410656"/>
                    <a:gd name="connsiteY15" fmla="*/ 202355 h 654123"/>
                    <a:gd name="connsiteX16" fmla="*/ 275786 w 410656"/>
                    <a:gd name="connsiteY16" fmla="*/ 202355 h 654123"/>
                    <a:gd name="connsiteX17" fmla="*/ 275786 w 410656"/>
                    <a:gd name="connsiteY17" fmla="*/ 621182 h 654123"/>
                    <a:gd name="connsiteX18" fmla="*/ 242841 w 410656"/>
                    <a:gd name="connsiteY18" fmla="*/ 654123 h 654123"/>
                    <a:gd name="connsiteX19" fmla="*/ 209896 w 410656"/>
                    <a:gd name="connsiteY19" fmla="*/ 621182 h 654123"/>
                    <a:gd name="connsiteX20" fmla="*/ 209896 w 410656"/>
                    <a:gd name="connsiteY20" fmla="*/ 381180 h 654123"/>
                    <a:gd name="connsiteX21" fmla="*/ 200483 w 410656"/>
                    <a:gd name="connsiteY21" fmla="*/ 381180 h 654123"/>
                    <a:gd name="connsiteX22" fmla="*/ 200483 w 410656"/>
                    <a:gd name="connsiteY22" fmla="*/ 621182 h 654123"/>
                    <a:gd name="connsiteX23" fmla="*/ 167539 w 410656"/>
                    <a:gd name="connsiteY23" fmla="*/ 654123 h 654123"/>
                    <a:gd name="connsiteX24" fmla="*/ 134593 w 410656"/>
                    <a:gd name="connsiteY24" fmla="*/ 621182 h 654123"/>
                    <a:gd name="connsiteX25" fmla="*/ 134593 w 410656"/>
                    <a:gd name="connsiteY25" fmla="*/ 202355 h 654123"/>
                    <a:gd name="connsiteX26" fmla="*/ 129887 w 410656"/>
                    <a:gd name="connsiteY26" fmla="*/ 202355 h 654123"/>
                    <a:gd name="connsiteX27" fmla="*/ 111061 w 410656"/>
                    <a:gd name="connsiteY27" fmla="*/ 192943 h 654123"/>
                    <a:gd name="connsiteX28" fmla="*/ 2814 w 410656"/>
                    <a:gd name="connsiteY28" fmla="*/ 32942 h 654123"/>
                    <a:gd name="connsiteX29" fmla="*/ 12227 w 410656"/>
                    <a:gd name="connsiteY29" fmla="*/ 0 h 65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10656" h="654123">
                      <a:moveTo>
                        <a:pt x="208074" y="27688"/>
                      </a:moveTo>
                      <a:cubicBezTo>
                        <a:pt x="240569" y="27688"/>
                        <a:pt x="266911" y="54030"/>
                        <a:pt x="266911" y="86525"/>
                      </a:cubicBezTo>
                      <a:cubicBezTo>
                        <a:pt x="266911" y="119020"/>
                        <a:pt x="240569" y="145362"/>
                        <a:pt x="208074" y="145362"/>
                      </a:cubicBezTo>
                      <a:cubicBezTo>
                        <a:pt x="175579" y="145362"/>
                        <a:pt x="149237" y="119020"/>
                        <a:pt x="149237" y="86525"/>
                      </a:cubicBezTo>
                      <a:cubicBezTo>
                        <a:pt x="149237" y="54030"/>
                        <a:pt x="175579" y="27688"/>
                        <a:pt x="208074" y="27688"/>
                      </a:cubicBezTo>
                      <a:close/>
                      <a:moveTo>
                        <a:pt x="12227" y="0"/>
                      </a:moveTo>
                      <a:cubicBezTo>
                        <a:pt x="12227" y="0"/>
                        <a:pt x="16933" y="0"/>
                        <a:pt x="21640" y="0"/>
                      </a:cubicBezTo>
                      <a:cubicBezTo>
                        <a:pt x="26346" y="0"/>
                        <a:pt x="35759" y="0"/>
                        <a:pt x="40465" y="9412"/>
                      </a:cubicBezTo>
                      <a:cubicBezTo>
                        <a:pt x="40465" y="9412"/>
                        <a:pt x="40465" y="9412"/>
                        <a:pt x="139300" y="160002"/>
                      </a:cubicBezTo>
                      <a:cubicBezTo>
                        <a:pt x="139300" y="160002"/>
                        <a:pt x="139300" y="160002"/>
                        <a:pt x="271079" y="160002"/>
                      </a:cubicBezTo>
                      <a:cubicBezTo>
                        <a:pt x="271079" y="160002"/>
                        <a:pt x="271079" y="160002"/>
                        <a:pt x="374620" y="9412"/>
                      </a:cubicBezTo>
                      <a:cubicBezTo>
                        <a:pt x="374620" y="0"/>
                        <a:pt x="384033" y="0"/>
                        <a:pt x="388739" y="0"/>
                      </a:cubicBezTo>
                      <a:cubicBezTo>
                        <a:pt x="393446" y="0"/>
                        <a:pt x="398152" y="0"/>
                        <a:pt x="402858" y="0"/>
                      </a:cubicBezTo>
                      <a:cubicBezTo>
                        <a:pt x="412271" y="9412"/>
                        <a:pt x="412271" y="23529"/>
                        <a:pt x="407565" y="32942"/>
                      </a:cubicBezTo>
                      <a:cubicBezTo>
                        <a:pt x="407565" y="32942"/>
                        <a:pt x="407565" y="32942"/>
                        <a:pt x="299318" y="192943"/>
                      </a:cubicBezTo>
                      <a:cubicBezTo>
                        <a:pt x="294611" y="197649"/>
                        <a:pt x="289905" y="202355"/>
                        <a:pt x="285198" y="202355"/>
                      </a:cubicBezTo>
                      <a:cubicBezTo>
                        <a:pt x="285198" y="202355"/>
                        <a:pt x="285198" y="202355"/>
                        <a:pt x="275786" y="202355"/>
                      </a:cubicBezTo>
                      <a:cubicBezTo>
                        <a:pt x="275786" y="202355"/>
                        <a:pt x="275786" y="202355"/>
                        <a:pt x="275786" y="621182"/>
                      </a:cubicBezTo>
                      <a:cubicBezTo>
                        <a:pt x="275786" y="635300"/>
                        <a:pt x="261667" y="654123"/>
                        <a:pt x="242841" y="654123"/>
                      </a:cubicBezTo>
                      <a:cubicBezTo>
                        <a:pt x="228722" y="654123"/>
                        <a:pt x="209896" y="635300"/>
                        <a:pt x="209896" y="621182"/>
                      </a:cubicBezTo>
                      <a:cubicBezTo>
                        <a:pt x="209896" y="621182"/>
                        <a:pt x="209896" y="621182"/>
                        <a:pt x="209896" y="381180"/>
                      </a:cubicBezTo>
                      <a:cubicBezTo>
                        <a:pt x="209896" y="381180"/>
                        <a:pt x="209896" y="381180"/>
                        <a:pt x="200483" y="381180"/>
                      </a:cubicBezTo>
                      <a:cubicBezTo>
                        <a:pt x="200483" y="381180"/>
                        <a:pt x="200483" y="381180"/>
                        <a:pt x="200483" y="621182"/>
                      </a:cubicBezTo>
                      <a:cubicBezTo>
                        <a:pt x="200483" y="635300"/>
                        <a:pt x="186364" y="654123"/>
                        <a:pt x="167539" y="654123"/>
                      </a:cubicBezTo>
                      <a:cubicBezTo>
                        <a:pt x="148712" y="654123"/>
                        <a:pt x="134593" y="635300"/>
                        <a:pt x="134593" y="621182"/>
                      </a:cubicBezTo>
                      <a:cubicBezTo>
                        <a:pt x="134593" y="621182"/>
                        <a:pt x="134593" y="621182"/>
                        <a:pt x="134593" y="202355"/>
                      </a:cubicBezTo>
                      <a:cubicBezTo>
                        <a:pt x="134593" y="202355"/>
                        <a:pt x="134593" y="202355"/>
                        <a:pt x="129887" y="202355"/>
                      </a:cubicBezTo>
                      <a:cubicBezTo>
                        <a:pt x="120474" y="202355"/>
                        <a:pt x="115768" y="197649"/>
                        <a:pt x="111061" y="192943"/>
                      </a:cubicBezTo>
                      <a:cubicBezTo>
                        <a:pt x="111061" y="192943"/>
                        <a:pt x="111061" y="192943"/>
                        <a:pt x="2814" y="32942"/>
                      </a:cubicBezTo>
                      <a:cubicBezTo>
                        <a:pt x="-1892" y="23529"/>
                        <a:pt x="-1892" y="9412"/>
                        <a:pt x="1222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/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 sz="1350"/>
                </a:p>
              </p:txBody>
            </p:sp>
          </p:grpSp>
          <p:grpSp>
            <p:nvGrpSpPr>
              <p:cNvPr id="323" name="îś1íḓé"/>
              <p:cNvGrpSpPr/>
              <p:nvPr/>
            </p:nvGrpSpPr>
            <p:grpSpPr>
              <a:xfrm>
                <a:off x="5319748" y="2907130"/>
                <a:ext cx="1540087" cy="654123"/>
                <a:chOff x="5326098" y="2703931"/>
                <a:chExt cx="1540087" cy="654123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324" name="íS1ïḍé"/>
                <p:cNvSpPr/>
                <p:nvPr/>
              </p:nvSpPr>
              <p:spPr bwMode="auto">
                <a:xfrm>
                  <a:off x="5326098" y="2703931"/>
                  <a:ext cx="410656" cy="654123"/>
                </a:xfrm>
                <a:custGeom>
                  <a:avLst/>
                  <a:gdLst>
                    <a:gd name="connsiteX0" fmla="*/ 208074 w 410656"/>
                    <a:gd name="connsiteY0" fmla="*/ 28842 h 654123"/>
                    <a:gd name="connsiteX1" fmla="*/ 266911 w 410656"/>
                    <a:gd name="connsiteY1" fmla="*/ 87679 h 654123"/>
                    <a:gd name="connsiteX2" fmla="*/ 208074 w 410656"/>
                    <a:gd name="connsiteY2" fmla="*/ 146516 h 654123"/>
                    <a:gd name="connsiteX3" fmla="*/ 149237 w 410656"/>
                    <a:gd name="connsiteY3" fmla="*/ 87679 h 654123"/>
                    <a:gd name="connsiteX4" fmla="*/ 208074 w 410656"/>
                    <a:gd name="connsiteY4" fmla="*/ 28842 h 654123"/>
                    <a:gd name="connsiteX5" fmla="*/ 12227 w 410656"/>
                    <a:gd name="connsiteY5" fmla="*/ 0 h 654123"/>
                    <a:gd name="connsiteX6" fmla="*/ 21640 w 410656"/>
                    <a:gd name="connsiteY6" fmla="*/ 0 h 654123"/>
                    <a:gd name="connsiteX7" fmla="*/ 40465 w 410656"/>
                    <a:gd name="connsiteY7" fmla="*/ 9412 h 654123"/>
                    <a:gd name="connsiteX8" fmla="*/ 139300 w 410656"/>
                    <a:gd name="connsiteY8" fmla="*/ 160001 h 654123"/>
                    <a:gd name="connsiteX9" fmla="*/ 271079 w 410656"/>
                    <a:gd name="connsiteY9" fmla="*/ 160001 h 654123"/>
                    <a:gd name="connsiteX10" fmla="*/ 374620 w 410656"/>
                    <a:gd name="connsiteY10" fmla="*/ 9412 h 654123"/>
                    <a:gd name="connsiteX11" fmla="*/ 388739 w 410656"/>
                    <a:gd name="connsiteY11" fmla="*/ 0 h 654123"/>
                    <a:gd name="connsiteX12" fmla="*/ 402858 w 410656"/>
                    <a:gd name="connsiteY12" fmla="*/ 0 h 654123"/>
                    <a:gd name="connsiteX13" fmla="*/ 407565 w 410656"/>
                    <a:gd name="connsiteY13" fmla="*/ 32942 h 654123"/>
                    <a:gd name="connsiteX14" fmla="*/ 299318 w 410656"/>
                    <a:gd name="connsiteY14" fmla="*/ 192943 h 654123"/>
                    <a:gd name="connsiteX15" fmla="*/ 285198 w 410656"/>
                    <a:gd name="connsiteY15" fmla="*/ 202355 h 654123"/>
                    <a:gd name="connsiteX16" fmla="*/ 275786 w 410656"/>
                    <a:gd name="connsiteY16" fmla="*/ 202355 h 654123"/>
                    <a:gd name="connsiteX17" fmla="*/ 275786 w 410656"/>
                    <a:gd name="connsiteY17" fmla="*/ 621182 h 654123"/>
                    <a:gd name="connsiteX18" fmla="*/ 242841 w 410656"/>
                    <a:gd name="connsiteY18" fmla="*/ 654123 h 654123"/>
                    <a:gd name="connsiteX19" fmla="*/ 209896 w 410656"/>
                    <a:gd name="connsiteY19" fmla="*/ 621182 h 654123"/>
                    <a:gd name="connsiteX20" fmla="*/ 209896 w 410656"/>
                    <a:gd name="connsiteY20" fmla="*/ 381180 h 654123"/>
                    <a:gd name="connsiteX21" fmla="*/ 200483 w 410656"/>
                    <a:gd name="connsiteY21" fmla="*/ 381180 h 654123"/>
                    <a:gd name="connsiteX22" fmla="*/ 200483 w 410656"/>
                    <a:gd name="connsiteY22" fmla="*/ 621182 h 654123"/>
                    <a:gd name="connsiteX23" fmla="*/ 167539 w 410656"/>
                    <a:gd name="connsiteY23" fmla="*/ 654123 h 654123"/>
                    <a:gd name="connsiteX24" fmla="*/ 134593 w 410656"/>
                    <a:gd name="connsiteY24" fmla="*/ 621182 h 654123"/>
                    <a:gd name="connsiteX25" fmla="*/ 134593 w 410656"/>
                    <a:gd name="connsiteY25" fmla="*/ 202355 h 654123"/>
                    <a:gd name="connsiteX26" fmla="*/ 129887 w 410656"/>
                    <a:gd name="connsiteY26" fmla="*/ 202355 h 654123"/>
                    <a:gd name="connsiteX27" fmla="*/ 111061 w 410656"/>
                    <a:gd name="connsiteY27" fmla="*/ 192943 h 654123"/>
                    <a:gd name="connsiteX28" fmla="*/ 2814 w 410656"/>
                    <a:gd name="connsiteY28" fmla="*/ 32942 h 654123"/>
                    <a:gd name="connsiteX29" fmla="*/ 12227 w 410656"/>
                    <a:gd name="connsiteY29" fmla="*/ 0 h 65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10656" h="654123">
                      <a:moveTo>
                        <a:pt x="208074" y="28842"/>
                      </a:moveTo>
                      <a:cubicBezTo>
                        <a:pt x="240569" y="28842"/>
                        <a:pt x="266911" y="55184"/>
                        <a:pt x="266911" y="87679"/>
                      </a:cubicBezTo>
                      <a:cubicBezTo>
                        <a:pt x="266911" y="120174"/>
                        <a:pt x="240569" y="146516"/>
                        <a:pt x="208074" y="146516"/>
                      </a:cubicBezTo>
                      <a:cubicBezTo>
                        <a:pt x="175579" y="146516"/>
                        <a:pt x="149237" y="120174"/>
                        <a:pt x="149237" y="87679"/>
                      </a:cubicBezTo>
                      <a:cubicBezTo>
                        <a:pt x="149237" y="55184"/>
                        <a:pt x="175579" y="28842"/>
                        <a:pt x="208074" y="28842"/>
                      </a:cubicBezTo>
                      <a:close/>
                      <a:moveTo>
                        <a:pt x="12227" y="0"/>
                      </a:moveTo>
                      <a:cubicBezTo>
                        <a:pt x="12227" y="0"/>
                        <a:pt x="16933" y="0"/>
                        <a:pt x="21640" y="0"/>
                      </a:cubicBezTo>
                      <a:cubicBezTo>
                        <a:pt x="26346" y="0"/>
                        <a:pt x="35759" y="0"/>
                        <a:pt x="40465" y="9412"/>
                      </a:cubicBezTo>
                      <a:cubicBezTo>
                        <a:pt x="40465" y="9412"/>
                        <a:pt x="40465" y="9412"/>
                        <a:pt x="139300" y="160001"/>
                      </a:cubicBezTo>
                      <a:cubicBezTo>
                        <a:pt x="139300" y="160001"/>
                        <a:pt x="139300" y="160001"/>
                        <a:pt x="271079" y="160001"/>
                      </a:cubicBezTo>
                      <a:cubicBezTo>
                        <a:pt x="271079" y="160001"/>
                        <a:pt x="271079" y="160001"/>
                        <a:pt x="374620" y="9412"/>
                      </a:cubicBezTo>
                      <a:cubicBezTo>
                        <a:pt x="374620" y="0"/>
                        <a:pt x="384033" y="0"/>
                        <a:pt x="388739" y="0"/>
                      </a:cubicBezTo>
                      <a:cubicBezTo>
                        <a:pt x="393446" y="0"/>
                        <a:pt x="398152" y="0"/>
                        <a:pt x="402858" y="0"/>
                      </a:cubicBezTo>
                      <a:cubicBezTo>
                        <a:pt x="412271" y="9412"/>
                        <a:pt x="412271" y="23529"/>
                        <a:pt x="407565" y="32942"/>
                      </a:cubicBezTo>
                      <a:cubicBezTo>
                        <a:pt x="407565" y="32942"/>
                        <a:pt x="407565" y="32942"/>
                        <a:pt x="299318" y="192943"/>
                      </a:cubicBezTo>
                      <a:cubicBezTo>
                        <a:pt x="294611" y="197649"/>
                        <a:pt x="289905" y="202355"/>
                        <a:pt x="285198" y="202355"/>
                      </a:cubicBezTo>
                      <a:cubicBezTo>
                        <a:pt x="285198" y="202355"/>
                        <a:pt x="285198" y="202355"/>
                        <a:pt x="275786" y="202355"/>
                      </a:cubicBezTo>
                      <a:cubicBezTo>
                        <a:pt x="275786" y="202355"/>
                        <a:pt x="275786" y="202355"/>
                        <a:pt x="275786" y="621182"/>
                      </a:cubicBezTo>
                      <a:cubicBezTo>
                        <a:pt x="275786" y="635299"/>
                        <a:pt x="261667" y="654123"/>
                        <a:pt x="242841" y="654123"/>
                      </a:cubicBezTo>
                      <a:cubicBezTo>
                        <a:pt x="228722" y="654123"/>
                        <a:pt x="209896" y="635299"/>
                        <a:pt x="209896" y="621182"/>
                      </a:cubicBezTo>
                      <a:cubicBezTo>
                        <a:pt x="209896" y="621182"/>
                        <a:pt x="209896" y="621182"/>
                        <a:pt x="209896" y="381180"/>
                      </a:cubicBezTo>
                      <a:cubicBezTo>
                        <a:pt x="209896" y="381180"/>
                        <a:pt x="209896" y="381180"/>
                        <a:pt x="200483" y="381180"/>
                      </a:cubicBezTo>
                      <a:cubicBezTo>
                        <a:pt x="200483" y="381180"/>
                        <a:pt x="200483" y="381180"/>
                        <a:pt x="200483" y="621182"/>
                      </a:cubicBezTo>
                      <a:cubicBezTo>
                        <a:pt x="200483" y="635299"/>
                        <a:pt x="186364" y="654123"/>
                        <a:pt x="167539" y="654123"/>
                      </a:cubicBezTo>
                      <a:cubicBezTo>
                        <a:pt x="148712" y="654123"/>
                        <a:pt x="134593" y="635299"/>
                        <a:pt x="134593" y="621182"/>
                      </a:cubicBezTo>
                      <a:cubicBezTo>
                        <a:pt x="134593" y="621182"/>
                        <a:pt x="134593" y="621182"/>
                        <a:pt x="134593" y="202355"/>
                      </a:cubicBezTo>
                      <a:cubicBezTo>
                        <a:pt x="134593" y="202355"/>
                        <a:pt x="134593" y="202355"/>
                        <a:pt x="129887" y="202355"/>
                      </a:cubicBezTo>
                      <a:cubicBezTo>
                        <a:pt x="120474" y="202355"/>
                        <a:pt x="115768" y="197649"/>
                        <a:pt x="111061" y="192943"/>
                      </a:cubicBezTo>
                      <a:cubicBezTo>
                        <a:pt x="111061" y="192943"/>
                        <a:pt x="111061" y="192943"/>
                        <a:pt x="2814" y="32942"/>
                      </a:cubicBezTo>
                      <a:cubicBezTo>
                        <a:pt x="-1892" y="23529"/>
                        <a:pt x="-1892" y="9412"/>
                        <a:pt x="1222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/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 sz="1350"/>
                </a:p>
              </p:txBody>
            </p:sp>
            <p:sp>
              <p:nvSpPr>
                <p:cNvPr id="325" name="iṡľïďé"/>
                <p:cNvSpPr/>
                <p:nvPr/>
              </p:nvSpPr>
              <p:spPr bwMode="auto">
                <a:xfrm>
                  <a:off x="5702190" y="2703931"/>
                  <a:ext cx="410656" cy="654123"/>
                </a:xfrm>
                <a:custGeom>
                  <a:avLst/>
                  <a:gdLst>
                    <a:gd name="connsiteX0" fmla="*/ 208074 w 410656"/>
                    <a:gd name="connsiteY0" fmla="*/ 28842 h 654123"/>
                    <a:gd name="connsiteX1" fmla="*/ 266911 w 410656"/>
                    <a:gd name="connsiteY1" fmla="*/ 87679 h 654123"/>
                    <a:gd name="connsiteX2" fmla="*/ 208074 w 410656"/>
                    <a:gd name="connsiteY2" fmla="*/ 146516 h 654123"/>
                    <a:gd name="connsiteX3" fmla="*/ 149237 w 410656"/>
                    <a:gd name="connsiteY3" fmla="*/ 87679 h 654123"/>
                    <a:gd name="connsiteX4" fmla="*/ 208074 w 410656"/>
                    <a:gd name="connsiteY4" fmla="*/ 28842 h 654123"/>
                    <a:gd name="connsiteX5" fmla="*/ 12227 w 410656"/>
                    <a:gd name="connsiteY5" fmla="*/ 0 h 654123"/>
                    <a:gd name="connsiteX6" fmla="*/ 21640 w 410656"/>
                    <a:gd name="connsiteY6" fmla="*/ 0 h 654123"/>
                    <a:gd name="connsiteX7" fmla="*/ 40465 w 410656"/>
                    <a:gd name="connsiteY7" fmla="*/ 9412 h 654123"/>
                    <a:gd name="connsiteX8" fmla="*/ 139300 w 410656"/>
                    <a:gd name="connsiteY8" fmla="*/ 160001 h 654123"/>
                    <a:gd name="connsiteX9" fmla="*/ 271079 w 410656"/>
                    <a:gd name="connsiteY9" fmla="*/ 160001 h 654123"/>
                    <a:gd name="connsiteX10" fmla="*/ 374620 w 410656"/>
                    <a:gd name="connsiteY10" fmla="*/ 9412 h 654123"/>
                    <a:gd name="connsiteX11" fmla="*/ 388739 w 410656"/>
                    <a:gd name="connsiteY11" fmla="*/ 0 h 654123"/>
                    <a:gd name="connsiteX12" fmla="*/ 402858 w 410656"/>
                    <a:gd name="connsiteY12" fmla="*/ 0 h 654123"/>
                    <a:gd name="connsiteX13" fmla="*/ 407565 w 410656"/>
                    <a:gd name="connsiteY13" fmla="*/ 32942 h 654123"/>
                    <a:gd name="connsiteX14" fmla="*/ 299318 w 410656"/>
                    <a:gd name="connsiteY14" fmla="*/ 192943 h 654123"/>
                    <a:gd name="connsiteX15" fmla="*/ 285198 w 410656"/>
                    <a:gd name="connsiteY15" fmla="*/ 202355 h 654123"/>
                    <a:gd name="connsiteX16" fmla="*/ 275786 w 410656"/>
                    <a:gd name="connsiteY16" fmla="*/ 202355 h 654123"/>
                    <a:gd name="connsiteX17" fmla="*/ 275786 w 410656"/>
                    <a:gd name="connsiteY17" fmla="*/ 621182 h 654123"/>
                    <a:gd name="connsiteX18" fmla="*/ 242841 w 410656"/>
                    <a:gd name="connsiteY18" fmla="*/ 654123 h 654123"/>
                    <a:gd name="connsiteX19" fmla="*/ 209896 w 410656"/>
                    <a:gd name="connsiteY19" fmla="*/ 621182 h 654123"/>
                    <a:gd name="connsiteX20" fmla="*/ 209896 w 410656"/>
                    <a:gd name="connsiteY20" fmla="*/ 381180 h 654123"/>
                    <a:gd name="connsiteX21" fmla="*/ 200483 w 410656"/>
                    <a:gd name="connsiteY21" fmla="*/ 381180 h 654123"/>
                    <a:gd name="connsiteX22" fmla="*/ 200483 w 410656"/>
                    <a:gd name="connsiteY22" fmla="*/ 621182 h 654123"/>
                    <a:gd name="connsiteX23" fmla="*/ 167539 w 410656"/>
                    <a:gd name="connsiteY23" fmla="*/ 654123 h 654123"/>
                    <a:gd name="connsiteX24" fmla="*/ 134593 w 410656"/>
                    <a:gd name="connsiteY24" fmla="*/ 621182 h 654123"/>
                    <a:gd name="connsiteX25" fmla="*/ 134593 w 410656"/>
                    <a:gd name="connsiteY25" fmla="*/ 202355 h 654123"/>
                    <a:gd name="connsiteX26" fmla="*/ 129887 w 410656"/>
                    <a:gd name="connsiteY26" fmla="*/ 202355 h 654123"/>
                    <a:gd name="connsiteX27" fmla="*/ 111061 w 410656"/>
                    <a:gd name="connsiteY27" fmla="*/ 192943 h 654123"/>
                    <a:gd name="connsiteX28" fmla="*/ 2814 w 410656"/>
                    <a:gd name="connsiteY28" fmla="*/ 32942 h 654123"/>
                    <a:gd name="connsiteX29" fmla="*/ 12227 w 410656"/>
                    <a:gd name="connsiteY29" fmla="*/ 0 h 65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10656" h="654123">
                      <a:moveTo>
                        <a:pt x="208074" y="28842"/>
                      </a:moveTo>
                      <a:cubicBezTo>
                        <a:pt x="240569" y="28842"/>
                        <a:pt x="266911" y="55184"/>
                        <a:pt x="266911" y="87679"/>
                      </a:cubicBezTo>
                      <a:cubicBezTo>
                        <a:pt x="266911" y="120174"/>
                        <a:pt x="240569" y="146516"/>
                        <a:pt x="208074" y="146516"/>
                      </a:cubicBezTo>
                      <a:cubicBezTo>
                        <a:pt x="175579" y="146516"/>
                        <a:pt x="149237" y="120174"/>
                        <a:pt x="149237" y="87679"/>
                      </a:cubicBezTo>
                      <a:cubicBezTo>
                        <a:pt x="149237" y="55184"/>
                        <a:pt x="175579" y="28842"/>
                        <a:pt x="208074" y="28842"/>
                      </a:cubicBezTo>
                      <a:close/>
                      <a:moveTo>
                        <a:pt x="12227" y="0"/>
                      </a:moveTo>
                      <a:cubicBezTo>
                        <a:pt x="12227" y="0"/>
                        <a:pt x="16933" y="0"/>
                        <a:pt x="21640" y="0"/>
                      </a:cubicBezTo>
                      <a:cubicBezTo>
                        <a:pt x="26346" y="0"/>
                        <a:pt x="35759" y="0"/>
                        <a:pt x="40465" y="9412"/>
                      </a:cubicBezTo>
                      <a:cubicBezTo>
                        <a:pt x="40465" y="9412"/>
                        <a:pt x="40465" y="9412"/>
                        <a:pt x="139300" y="160001"/>
                      </a:cubicBezTo>
                      <a:cubicBezTo>
                        <a:pt x="139300" y="160001"/>
                        <a:pt x="139300" y="160001"/>
                        <a:pt x="271079" y="160001"/>
                      </a:cubicBezTo>
                      <a:cubicBezTo>
                        <a:pt x="271079" y="160001"/>
                        <a:pt x="271079" y="160001"/>
                        <a:pt x="374620" y="9412"/>
                      </a:cubicBezTo>
                      <a:cubicBezTo>
                        <a:pt x="374620" y="0"/>
                        <a:pt x="384033" y="0"/>
                        <a:pt x="388739" y="0"/>
                      </a:cubicBezTo>
                      <a:cubicBezTo>
                        <a:pt x="393446" y="0"/>
                        <a:pt x="398152" y="0"/>
                        <a:pt x="402858" y="0"/>
                      </a:cubicBezTo>
                      <a:cubicBezTo>
                        <a:pt x="412271" y="9412"/>
                        <a:pt x="412271" y="23529"/>
                        <a:pt x="407565" y="32942"/>
                      </a:cubicBezTo>
                      <a:cubicBezTo>
                        <a:pt x="407565" y="32942"/>
                        <a:pt x="407565" y="32942"/>
                        <a:pt x="299318" y="192943"/>
                      </a:cubicBezTo>
                      <a:cubicBezTo>
                        <a:pt x="294611" y="197649"/>
                        <a:pt x="289905" y="202355"/>
                        <a:pt x="285198" y="202355"/>
                      </a:cubicBezTo>
                      <a:cubicBezTo>
                        <a:pt x="285198" y="202355"/>
                        <a:pt x="285198" y="202355"/>
                        <a:pt x="275786" y="202355"/>
                      </a:cubicBezTo>
                      <a:cubicBezTo>
                        <a:pt x="275786" y="202355"/>
                        <a:pt x="275786" y="202355"/>
                        <a:pt x="275786" y="621182"/>
                      </a:cubicBezTo>
                      <a:cubicBezTo>
                        <a:pt x="275786" y="635299"/>
                        <a:pt x="261667" y="654123"/>
                        <a:pt x="242841" y="654123"/>
                      </a:cubicBezTo>
                      <a:cubicBezTo>
                        <a:pt x="228722" y="654123"/>
                        <a:pt x="209896" y="635299"/>
                        <a:pt x="209896" y="621182"/>
                      </a:cubicBezTo>
                      <a:cubicBezTo>
                        <a:pt x="209896" y="621182"/>
                        <a:pt x="209896" y="621182"/>
                        <a:pt x="209896" y="381180"/>
                      </a:cubicBezTo>
                      <a:cubicBezTo>
                        <a:pt x="209896" y="381180"/>
                        <a:pt x="209896" y="381180"/>
                        <a:pt x="200483" y="381180"/>
                      </a:cubicBezTo>
                      <a:cubicBezTo>
                        <a:pt x="200483" y="381180"/>
                        <a:pt x="200483" y="381180"/>
                        <a:pt x="200483" y="621182"/>
                      </a:cubicBezTo>
                      <a:cubicBezTo>
                        <a:pt x="200483" y="635299"/>
                        <a:pt x="186364" y="654123"/>
                        <a:pt x="167539" y="654123"/>
                      </a:cubicBezTo>
                      <a:cubicBezTo>
                        <a:pt x="148712" y="654123"/>
                        <a:pt x="134593" y="635299"/>
                        <a:pt x="134593" y="621182"/>
                      </a:cubicBezTo>
                      <a:cubicBezTo>
                        <a:pt x="134593" y="621182"/>
                        <a:pt x="134593" y="621182"/>
                        <a:pt x="134593" y="202355"/>
                      </a:cubicBezTo>
                      <a:cubicBezTo>
                        <a:pt x="134593" y="202355"/>
                        <a:pt x="134593" y="202355"/>
                        <a:pt x="129887" y="202355"/>
                      </a:cubicBezTo>
                      <a:cubicBezTo>
                        <a:pt x="120474" y="202355"/>
                        <a:pt x="115768" y="197649"/>
                        <a:pt x="111061" y="192943"/>
                      </a:cubicBezTo>
                      <a:cubicBezTo>
                        <a:pt x="111061" y="192943"/>
                        <a:pt x="111061" y="192943"/>
                        <a:pt x="2814" y="32942"/>
                      </a:cubicBezTo>
                      <a:cubicBezTo>
                        <a:pt x="-1892" y="23529"/>
                        <a:pt x="-1892" y="9412"/>
                        <a:pt x="1222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/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 sz="1350"/>
                </a:p>
              </p:txBody>
            </p:sp>
            <p:sp>
              <p:nvSpPr>
                <p:cNvPr id="326" name="îṣļïdé"/>
                <p:cNvSpPr/>
                <p:nvPr/>
              </p:nvSpPr>
              <p:spPr bwMode="auto">
                <a:xfrm>
                  <a:off x="6079436" y="2703931"/>
                  <a:ext cx="410656" cy="654123"/>
                </a:xfrm>
                <a:custGeom>
                  <a:avLst/>
                  <a:gdLst>
                    <a:gd name="connsiteX0" fmla="*/ 206920 w 410656"/>
                    <a:gd name="connsiteY0" fmla="*/ 28842 h 654123"/>
                    <a:gd name="connsiteX1" fmla="*/ 265757 w 410656"/>
                    <a:gd name="connsiteY1" fmla="*/ 87679 h 654123"/>
                    <a:gd name="connsiteX2" fmla="*/ 206920 w 410656"/>
                    <a:gd name="connsiteY2" fmla="*/ 146516 h 654123"/>
                    <a:gd name="connsiteX3" fmla="*/ 148083 w 410656"/>
                    <a:gd name="connsiteY3" fmla="*/ 87679 h 654123"/>
                    <a:gd name="connsiteX4" fmla="*/ 206920 w 410656"/>
                    <a:gd name="connsiteY4" fmla="*/ 28842 h 654123"/>
                    <a:gd name="connsiteX5" fmla="*/ 12227 w 410656"/>
                    <a:gd name="connsiteY5" fmla="*/ 0 h 654123"/>
                    <a:gd name="connsiteX6" fmla="*/ 21640 w 410656"/>
                    <a:gd name="connsiteY6" fmla="*/ 0 h 654123"/>
                    <a:gd name="connsiteX7" fmla="*/ 40465 w 410656"/>
                    <a:gd name="connsiteY7" fmla="*/ 9412 h 654123"/>
                    <a:gd name="connsiteX8" fmla="*/ 139300 w 410656"/>
                    <a:gd name="connsiteY8" fmla="*/ 160001 h 654123"/>
                    <a:gd name="connsiteX9" fmla="*/ 271079 w 410656"/>
                    <a:gd name="connsiteY9" fmla="*/ 160001 h 654123"/>
                    <a:gd name="connsiteX10" fmla="*/ 374620 w 410656"/>
                    <a:gd name="connsiteY10" fmla="*/ 9412 h 654123"/>
                    <a:gd name="connsiteX11" fmla="*/ 388739 w 410656"/>
                    <a:gd name="connsiteY11" fmla="*/ 0 h 654123"/>
                    <a:gd name="connsiteX12" fmla="*/ 402858 w 410656"/>
                    <a:gd name="connsiteY12" fmla="*/ 0 h 654123"/>
                    <a:gd name="connsiteX13" fmla="*/ 407565 w 410656"/>
                    <a:gd name="connsiteY13" fmla="*/ 32942 h 654123"/>
                    <a:gd name="connsiteX14" fmla="*/ 299318 w 410656"/>
                    <a:gd name="connsiteY14" fmla="*/ 192943 h 654123"/>
                    <a:gd name="connsiteX15" fmla="*/ 285198 w 410656"/>
                    <a:gd name="connsiteY15" fmla="*/ 202355 h 654123"/>
                    <a:gd name="connsiteX16" fmla="*/ 275786 w 410656"/>
                    <a:gd name="connsiteY16" fmla="*/ 202355 h 654123"/>
                    <a:gd name="connsiteX17" fmla="*/ 275786 w 410656"/>
                    <a:gd name="connsiteY17" fmla="*/ 621182 h 654123"/>
                    <a:gd name="connsiteX18" fmla="*/ 242841 w 410656"/>
                    <a:gd name="connsiteY18" fmla="*/ 654123 h 654123"/>
                    <a:gd name="connsiteX19" fmla="*/ 209896 w 410656"/>
                    <a:gd name="connsiteY19" fmla="*/ 621182 h 654123"/>
                    <a:gd name="connsiteX20" fmla="*/ 209896 w 410656"/>
                    <a:gd name="connsiteY20" fmla="*/ 381180 h 654123"/>
                    <a:gd name="connsiteX21" fmla="*/ 200483 w 410656"/>
                    <a:gd name="connsiteY21" fmla="*/ 381180 h 654123"/>
                    <a:gd name="connsiteX22" fmla="*/ 200483 w 410656"/>
                    <a:gd name="connsiteY22" fmla="*/ 621182 h 654123"/>
                    <a:gd name="connsiteX23" fmla="*/ 167539 w 410656"/>
                    <a:gd name="connsiteY23" fmla="*/ 654123 h 654123"/>
                    <a:gd name="connsiteX24" fmla="*/ 134593 w 410656"/>
                    <a:gd name="connsiteY24" fmla="*/ 621182 h 654123"/>
                    <a:gd name="connsiteX25" fmla="*/ 134593 w 410656"/>
                    <a:gd name="connsiteY25" fmla="*/ 202355 h 654123"/>
                    <a:gd name="connsiteX26" fmla="*/ 129887 w 410656"/>
                    <a:gd name="connsiteY26" fmla="*/ 202355 h 654123"/>
                    <a:gd name="connsiteX27" fmla="*/ 111061 w 410656"/>
                    <a:gd name="connsiteY27" fmla="*/ 192943 h 654123"/>
                    <a:gd name="connsiteX28" fmla="*/ 2814 w 410656"/>
                    <a:gd name="connsiteY28" fmla="*/ 32942 h 654123"/>
                    <a:gd name="connsiteX29" fmla="*/ 12227 w 410656"/>
                    <a:gd name="connsiteY29" fmla="*/ 0 h 65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10656" h="654123">
                      <a:moveTo>
                        <a:pt x="206920" y="28842"/>
                      </a:moveTo>
                      <a:cubicBezTo>
                        <a:pt x="239415" y="28842"/>
                        <a:pt x="265757" y="55184"/>
                        <a:pt x="265757" y="87679"/>
                      </a:cubicBezTo>
                      <a:cubicBezTo>
                        <a:pt x="265757" y="120174"/>
                        <a:pt x="239415" y="146516"/>
                        <a:pt x="206920" y="146516"/>
                      </a:cubicBezTo>
                      <a:cubicBezTo>
                        <a:pt x="174425" y="146516"/>
                        <a:pt x="148083" y="120174"/>
                        <a:pt x="148083" y="87679"/>
                      </a:cubicBezTo>
                      <a:cubicBezTo>
                        <a:pt x="148083" y="55184"/>
                        <a:pt x="174425" y="28842"/>
                        <a:pt x="206920" y="28842"/>
                      </a:cubicBezTo>
                      <a:close/>
                      <a:moveTo>
                        <a:pt x="12227" y="0"/>
                      </a:moveTo>
                      <a:cubicBezTo>
                        <a:pt x="12227" y="0"/>
                        <a:pt x="16933" y="0"/>
                        <a:pt x="21640" y="0"/>
                      </a:cubicBezTo>
                      <a:cubicBezTo>
                        <a:pt x="26346" y="0"/>
                        <a:pt x="35759" y="0"/>
                        <a:pt x="40465" y="9412"/>
                      </a:cubicBezTo>
                      <a:cubicBezTo>
                        <a:pt x="40465" y="9412"/>
                        <a:pt x="40465" y="9412"/>
                        <a:pt x="139300" y="160001"/>
                      </a:cubicBezTo>
                      <a:cubicBezTo>
                        <a:pt x="139300" y="160001"/>
                        <a:pt x="139300" y="160001"/>
                        <a:pt x="271079" y="160001"/>
                      </a:cubicBezTo>
                      <a:cubicBezTo>
                        <a:pt x="271079" y="160001"/>
                        <a:pt x="271079" y="160001"/>
                        <a:pt x="374620" y="9412"/>
                      </a:cubicBezTo>
                      <a:cubicBezTo>
                        <a:pt x="374620" y="0"/>
                        <a:pt x="384033" y="0"/>
                        <a:pt x="388739" y="0"/>
                      </a:cubicBezTo>
                      <a:cubicBezTo>
                        <a:pt x="393446" y="0"/>
                        <a:pt x="398152" y="0"/>
                        <a:pt x="402858" y="0"/>
                      </a:cubicBezTo>
                      <a:cubicBezTo>
                        <a:pt x="412271" y="9412"/>
                        <a:pt x="412271" y="23529"/>
                        <a:pt x="407565" y="32942"/>
                      </a:cubicBezTo>
                      <a:cubicBezTo>
                        <a:pt x="407565" y="32942"/>
                        <a:pt x="407565" y="32942"/>
                        <a:pt x="299318" y="192943"/>
                      </a:cubicBezTo>
                      <a:cubicBezTo>
                        <a:pt x="294611" y="197649"/>
                        <a:pt x="289905" y="202355"/>
                        <a:pt x="285198" y="202355"/>
                      </a:cubicBezTo>
                      <a:cubicBezTo>
                        <a:pt x="285198" y="202355"/>
                        <a:pt x="285198" y="202355"/>
                        <a:pt x="275786" y="202355"/>
                      </a:cubicBezTo>
                      <a:cubicBezTo>
                        <a:pt x="275786" y="202355"/>
                        <a:pt x="275786" y="202355"/>
                        <a:pt x="275786" y="621182"/>
                      </a:cubicBezTo>
                      <a:cubicBezTo>
                        <a:pt x="275786" y="635299"/>
                        <a:pt x="261667" y="654123"/>
                        <a:pt x="242841" y="654123"/>
                      </a:cubicBezTo>
                      <a:cubicBezTo>
                        <a:pt x="228722" y="654123"/>
                        <a:pt x="209896" y="635299"/>
                        <a:pt x="209896" y="621182"/>
                      </a:cubicBezTo>
                      <a:cubicBezTo>
                        <a:pt x="209896" y="621182"/>
                        <a:pt x="209896" y="621182"/>
                        <a:pt x="209896" y="381180"/>
                      </a:cubicBezTo>
                      <a:cubicBezTo>
                        <a:pt x="209896" y="381180"/>
                        <a:pt x="209896" y="381180"/>
                        <a:pt x="200483" y="381180"/>
                      </a:cubicBezTo>
                      <a:cubicBezTo>
                        <a:pt x="200483" y="381180"/>
                        <a:pt x="200483" y="381180"/>
                        <a:pt x="200483" y="621182"/>
                      </a:cubicBezTo>
                      <a:cubicBezTo>
                        <a:pt x="200483" y="635299"/>
                        <a:pt x="186364" y="654123"/>
                        <a:pt x="167539" y="654123"/>
                      </a:cubicBezTo>
                      <a:cubicBezTo>
                        <a:pt x="148713" y="654123"/>
                        <a:pt x="134593" y="635299"/>
                        <a:pt x="134593" y="621182"/>
                      </a:cubicBezTo>
                      <a:cubicBezTo>
                        <a:pt x="134593" y="621182"/>
                        <a:pt x="134593" y="621182"/>
                        <a:pt x="134593" y="202355"/>
                      </a:cubicBezTo>
                      <a:cubicBezTo>
                        <a:pt x="134593" y="202355"/>
                        <a:pt x="134593" y="202355"/>
                        <a:pt x="129887" y="202355"/>
                      </a:cubicBezTo>
                      <a:cubicBezTo>
                        <a:pt x="120474" y="202355"/>
                        <a:pt x="115768" y="197649"/>
                        <a:pt x="111061" y="192943"/>
                      </a:cubicBezTo>
                      <a:cubicBezTo>
                        <a:pt x="111061" y="192943"/>
                        <a:pt x="111061" y="192943"/>
                        <a:pt x="2814" y="32942"/>
                      </a:cubicBezTo>
                      <a:cubicBezTo>
                        <a:pt x="-1892" y="23529"/>
                        <a:pt x="-1892" y="9412"/>
                        <a:pt x="1222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/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 sz="1350"/>
                </a:p>
              </p:txBody>
            </p:sp>
            <p:sp>
              <p:nvSpPr>
                <p:cNvPr id="327" name="išḻïḋe"/>
                <p:cNvSpPr/>
                <p:nvPr/>
              </p:nvSpPr>
              <p:spPr bwMode="auto">
                <a:xfrm>
                  <a:off x="6455528" y="2703931"/>
                  <a:ext cx="410657" cy="654123"/>
                </a:xfrm>
                <a:custGeom>
                  <a:avLst/>
                  <a:gdLst>
                    <a:gd name="connsiteX0" fmla="*/ 206921 w 410657"/>
                    <a:gd name="connsiteY0" fmla="*/ 28842 h 654123"/>
                    <a:gd name="connsiteX1" fmla="*/ 265758 w 410657"/>
                    <a:gd name="connsiteY1" fmla="*/ 87679 h 654123"/>
                    <a:gd name="connsiteX2" fmla="*/ 206921 w 410657"/>
                    <a:gd name="connsiteY2" fmla="*/ 146516 h 654123"/>
                    <a:gd name="connsiteX3" fmla="*/ 148084 w 410657"/>
                    <a:gd name="connsiteY3" fmla="*/ 87679 h 654123"/>
                    <a:gd name="connsiteX4" fmla="*/ 206921 w 410657"/>
                    <a:gd name="connsiteY4" fmla="*/ 28842 h 654123"/>
                    <a:gd name="connsiteX5" fmla="*/ 12228 w 410657"/>
                    <a:gd name="connsiteY5" fmla="*/ 0 h 654123"/>
                    <a:gd name="connsiteX6" fmla="*/ 21641 w 410657"/>
                    <a:gd name="connsiteY6" fmla="*/ 0 h 654123"/>
                    <a:gd name="connsiteX7" fmla="*/ 40467 w 410657"/>
                    <a:gd name="connsiteY7" fmla="*/ 9412 h 654123"/>
                    <a:gd name="connsiteX8" fmla="*/ 139301 w 410657"/>
                    <a:gd name="connsiteY8" fmla="*/ 160001 h 654123"/>
                    <a:gd name="connsiteX9" fmla="*/ 271080 w 410657"/>
                    <a:gd name="connsiteY9" fmla="*/ 160001 h 654123"/>
                    <a:gd name="connsiteX10" fmla="*/ 374621 w 410657"/>
                    <a:gd name="connsiteY10" fmla="*/ 9412 h 654123"/>
                    <a:gd name="connsiteX11" fmla="*/ 388740 w 410657"/>
                    <a:gd name="connsiteY11" fmla="*/ 0 h 654123"/>
                    <a:gd name="connsiteX12" fmla="*/ 402859 w 410657"/>
                    <a:gd name="connsiteY12" fmla="*/ 0 h 654123"/>
                    <a:gd name="connsiteX13" fmla="*/ 407566 w 410657"/>
                    <a:gd name="connsiteY13" fmla="*/ 32942 h 654123"/>
                    <a:gd name="connsiteX14" fmla="*/ 299319 w 410657"/>
                    <a:gd name="connsiteY14" fmla="*/ 192943 h 654123"/>
                    <a:gd name="connsiteX15" fmla="*/ 285199 w 410657"/>
                    <a:gd name="connsiteY15" fmla="*/ 202355 h 654123"/>
                    <a:gd name="connsiteX16" fmla="*/ 275787 w 410657"/>
                    <a:gd name="connsiteY16" fmla="*/ 202355 h 654123"/>
                    <a:gd name="connsiteX17" fmla="*/ 275787 w 410657"/>
                    <a:gd name="connsiteY17" fmla="*/ 621182 h 654123"/>
                    <a:gd name="connsiteX18" fmla="*/ 242842 w 410657"/>
                    <a:gd name="connsiteY18" fmla="*/ 654123 h 654123"/>
                    <a:gd name="connsiteX19" fmla="*/ 209897 w 410657"/>
                    <a:gd name="connsiteY19" fmla="*/ 621182 h 654123"/>
                    <a:gd name="connsiteX20" fmla="*/ 209897 w 410657"/>
                    <a:gd name="connsiteY20" fmla="*/ 381180 h 654123"/>
                    <a:gd name="connsiteX21" fmla="*/ 200484 w 410657"/>
                    <a:gd name="connsiteY21" fmla="*/ 381180 h 654123"/>
                    <a:gd name="connsiteX22" fmla="*/ 200484 w 410657"/>
                    <a:gd name="connsiteY22" fmla="*/ 621182 h 654123"/>
                    <a:gd name="connsiteX23" fmla="*/ 167540 w 410657"/>
                    <a:gd name="connsiteY23" fmla="*/ 654123 h 654123"/>
                    <a:gd name="connsiteX24" fmla="*/ 134595 w 410657"/>
                    <a:gd name="connsiteY24" fmla="*/ 621182 h 654123"/>
                    <a:gd name="connsiteX25" fmla="*/ 134595 w 410657"/>
                    <a:gd name="connsiteY25" fmla="*/ 202355 h 654123"/>
                    <a:gd name="connsiteX26" fmla="*/ 129888 w 410657"/>
                    <a:gd name="connsiteY26" fmla="*/ 202355 h 654123"/>
                    <a:gd name="connsiteX27" fmla="*/ 111063 w 410657"/>
                    <a:gd name="connsiteY27" fmla="*/ 192943 h 654123"/>
                    <a:gd name="connsiteX28" fmla="*/ 2816 w 410657"/>
                    <a:gd name="connsiteY28" fmla="*/ 32942 h 654123"/>
                    <a:gd name="connsiteX29" fmla="*/ 12228 w 410657"/>
                    <a:gd name="connsiteY29" fmla="*/ 0 h 65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10657" h="654123">
                      <a:moveTo>
                        <a:pt x="206921" y="28842"/>
                      </a:moveTo>
                      <a:cubicBezTo>
                        <a:pt x="239416" y="28842"/>
                        <a:pt x="265758" y="55184"/>
                        <a:pt x="265758" y="87679"/>
                      </a:cubicBezTo>
                      <a:cubicBezTo>
                        <a:pt x="265758" y="120174"/>
                        <a:pt x="239416" y="146516"/>
                        <a:pt x="206921" y="146516"/>
                      </a:cubicBezTo>
                      <a:cubicBezTo>
                        <a:pt x="174426" y="146516"/>
                        <a:pt x="148084" y="120174"/>
                        <a:pt x="148084" y="87679"/>
                      </a:cubicBezTo>
                      <a:cubicBezTo>
                        <a:pt x="148084" y="55184"/>
                        <a:pt x="174426" y="28842"/>
                        <a:pt x="206921" y="28842"/>
                      </a:cubicBezTo>
                      <a:close/>
                      <a:moveTo>
                        <a:pt x="12228" y="0"/>
                      </a:moveTo>
                      <a:cubicBezTo>
                        <a:pt x="12228" y="0"/>
                        <a:pt x="16935" y="0"/>
                        <a:pt x="21641" y="0"/>
                      </a:cubicBezTo>
                      <a:cubicBezTo>
                        <a:pt x="26348" y="0"/>
                        <a:pt x="35760" y="0"/>
                        <a:pt x="40467" y="9412"/>
                      </a:cubicBezTo>
                      <a:cubicBezTo>
                        <a:pt x="40467" y="9412"/>
                        <a:pt x="40467" y="9412"/>
                        <a:pt x="139301" y="160001"/>
                      </a:cubicBezTo>
                      <a:cubicBezTo>
                        <a:pt x="139301" y="160001"/>
                        <a:pt x="139301" y="160001"/>
                        <a:pt x="271080" y="160001"/>
                      </a:cubicBezTo>
                      <a:cubicBezTo>
                        <a:pt x="271080" y="160001"/>
                        <a:pt x="271080" y="160001"/>
                        <a:pt x="374621" y="9412"/>
                      </a:cubicBezTo>
                      <a:cubicBezTo>
                        <a:pt x="374621" y="0"/>
                        <a:pt x="384034" y="0"/>
                        <a:pt x="388740" y="0"/>
                      </a:cubicBezTo>
                      <a:cubicBezTo>
                        <a:pt x="393447" y="0"/>
                        <a:pt x="398153" y="0"/>
                        <a:pt x="402859" y="0"/>
                      </a:cubicBezTo>
                      <a:cubicBezTo>
                        <a:pt x="412272" y="9412"/>
                        <a:pt x="412272" y="23530"/>
                        <a:pt x="407566" y="32942"/>
                      </a:cubicBezTo>
                      <a:cubicBezTo>
                        <a:pt x="407566" y="32942"/>
                        <a:pt x="407566" y="32942"/>
                        <a:pt x="299319" y="192943"/>
                      </a:cubicBezTo>
                      <a:cubicBezTo>
                        <a:pt x="294612" y="197649"/>
                        <a:pt x="289906" y="202355"/>
                        <a:pt x="285199" y="202355"/>
                      </a:cubicBezTo>
                      <a:cubicBezTo>
                        <a:pt x="285199" y="202355"/>
                        <a:pt x="285199" y="202355"/>
                        <a:pt x="275787" y="202355"/>
                      </a:cubicBezTo>
                      <a:cubicBezTo>
                        <a:pt x="275787" y="202355"/>
                        <a:pt x="275787" y="202355"/>
                        <a:pt x="275787" y="621182"/>
                      </a:cubicBezTo>
                      <a:cubicBezTo>
                        <a:pt x="275787" y="635299"/>
                        <a:pt x="261668" y="654123"/>
                        <a:pt x="242842" y="654123"/>
                      </a:cubicBezTo>
                      <a:cubicBezTo>
                        <a:pt x="228723" y="654123"/>
                        <a:pt x="209897" y="635299"/>
                        <a:pt x="209897" y="621182"/>
                      </a:cubicBezTo>
                      <a:cubicBezTo>
                        <a:pt x="209897" y="621182"/>
                        <a:pt x="209897" y="621182"/>
                        <a:pt x="209897" y="381180"/>
                      </a:cubicBezTo>
                      <a:cubicBezTo>
                        <a:pt x="209897" y="381180"/>
                        <a:pt x="209897" y="381180"/>
                        <a:pt x="200484" y="381180"/>
                      </a:cubicBezTo>
                      <a:cubicBezTo>
                        <a:pt x="200484" y="381180"/>
                        <a:pt x="200484" y="381180"/>
                        <a:pt x="200484" y="621182"/>
                      </a:cubicBezTo>
                      <a:cubicBezTo>
                        <a:pt x="200484" y="635299"/>
                        <a:pt x="186365" y="654123"/>
                        <a:pt x="167540" y="654123"/>
                      </a:cubicBezTo>
                      <a:cubicBezTo>
                        <a:pt x="148714" y="654123"/>
                        <a:pt x="134595" y="635299"/>
                        <a:pt x="134595" y="621182"/>
                      </a:cubicBezTo>
                      <a:cubicBezTo>
                        <a:pt x="134595" y="621182"/>
                        <a:pt x="134595" y="621182"/>
                        <a:pt x="134595" y="202355"/>
                      </a:cubicBezTo>
                      <a:cubicBezTo>
                        <a:pt x="134595" y="202355"/>
                        <a:pt x="134595" y="202355"/>
                        <a:pt x="129888" y="202355"/>
                      </a:cubicBezTo>
                      <a:cubicBezTo>
                        <a:pt x="120476" y="202355"/>
                        <a:pt x="115769" y="197649"/>
                        <a:pt x="111063" y="192943"/>
                      </a:cubicBezTo>
                      <a:cubicBezTo>
                        <a:pt x="111063" y="192943"/>
                        <a:pt x="111063" y="192943"/>
                        <a:pt x="2816" y="32942"/>
                      </a:cubicBezTo>
                      <a:cubicBezTo>
                        <a:pt x="-1891" y="23530"/>
                        <a:pt x="-1891" y="9412"/>
                        <a:pt x="1222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/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 sz="1350"/>
                </a:p>
              </p:txBody>
            </p:sp>
          </p:grpSp>
        </p:grpSp>
        <p:grpSp>
          <p:nvGrpSpPr>
            <p:cNvPr id="305" name="íŝ1îdé"/>
            <p:cNvGrpSpPr/>
            <p:nvPr/>
          </p:nvGrpSpPr>
          <p:grpSpPr>
            <a:xfrm>
              <a:off x="6486253" y="1724234"/>
              <a:ext cx="4915290" cy="1045924"/>
              <a:chOff x="8371435" y="2611035"/>
              <a:chExt cx="3806825" cy="1045924"/>
            </a:xfrm>
          </p:grpSpPr>
          <p:sp>
            <p:nvSpPr>
              <p:cNvPr id="317" name="íSlíďê"/>
              <p:cNvSpPr txBox="1"/>
              <p:nvPr/>
            </p:nvSpPr>
            <p:spPr bwMode="auto">
              <a:xfrm>
                <a:off x="8371435" y="2611035"/>
                <a:ext cx="3806825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  <p:sp>
            <p:nvSpPr>
              <p:cNvPr id="318" name="išľïḍè"/>
              <p:cNvSpPr/>
              <p:nvPr/>
            </p:nvSpPr>
            <p:spPr bwMode="auto">
              <a:xfrm>
                <a:off x="8371435" y="3052841"/>
                <a:ext cx="3806825" cy="604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</p:grpSp>
        <p:grpSp>
          <p:nvGrpSpPr>
            <p:cNvPr id="306" name="iṧľiḍê"/>
            <p:cNvGrpSpPr/>
            <p:nvPr/>
          </p:nvGrpSpPr>
          <p:grpSpPr>
            <a:xfrm>
              <a:off x="6486253" y="4494243"/>
              <a:ext cx="4915290" cy="1045924"/>
              <a:chOff x="8371435" y="2611035"/>
              <a:chExt cx="3806825" cy="1045924"/>
            </a:xfrm>
          </p:grpSpPr>
          <p:sp>
            <p:nvSpPr>
              <p:cNvPr id="315" name="íśļiḑê"/>
              <p:cNvSpPr txBox="1"/>
              <p:nvPr/>
            </p:nvSpPr>
            <p:spPr bwMode="auto">
              <a:xfrm>
                <a:off x="8371435" y="2611035"/>
                <a:ext cx="3806825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  <p:sp>
            <p:nvSpPr>
              <p:cNvPr id="316" name="iṧḷíḋè"/>
              <p:cNvSpPr/>
              <p:nvPr/>
            </p:nvSpPr>
            <p:spPr bwMode="auto">
              <a:xfrm>
                <a:off x="8371435" y="3052841"/>
                <a:ext cx="3806825" cy="604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</p:grpSp>
        <p:grpSp>
          <p:nvGrpSpPr>
            <p:cNvPr id="307" name="ïšḷiḓe"/>
            <p:cNvGrpSpPr/>
            <p:nvPr/>
          </p:nvGrpSpPr>
          <p:grpSpPr>
            <a:xfrm>
              <a:off x="6486253" y="3109238"/>
              <a:ext cx="4915290" cy="1045924"/>
              <a:chOff x="8371435" y="2611035"/>
              <a:chExt cx="3806825" cy="1045924"/>
            </a:xfrm>
          </p:grpSpPr>
          <p:sp>
            <p:nvSpPr>
              <p:cNvPr id="313" name="iSḻíḓè"/>
              <p:cNvSpPr txBox="1"/>
              <p:nvPr/>
            </p:nvSpPr>
            <p:spPr bwMode="auto">
              <a:xfrm>
                <a:off x="8371435" y="2611035"/>
                <a:ext cx="3806825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  <p:sp>
            <p:nvSpPr>
              <p:cNvPr id="314" name="ïṩḷiḋè"/>
              <p:cNvSpPr/>
              <p:nvPr/>
            </p:nvSpPr>
            <p:spPr bwMode="auto">
              <a:xfrm>
                <a:off x="8371435" y="3052841"/>
                <a:ext cx="3806825" cy="604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</p:grpSp>
        <p:cxnSp>
          <p:nvCxnSpPr>
            <p:cNvPr id="308" name="直接连接符 307"/>
            <p:cNvCxnSpPr/>
            <p:nvPr/>
          </p:nvCxnSpPr>
          <p:spPr>
            <a:xfrm>
              <a:off x="6601039" y="2939698"/>
              <a:ext cx="4800504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直接连接符 308"/>
            <p:cNvCxnSpPr/>
            <p:nvPr/>
          </p:nvCxnSpPr>
          <p:spPr>
            <a:xfrm>
              <a:off x="6601039" y="4324702"/>
              <a:ext cx="4800504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0" name="íšļíḓe"/>
            <p:cNvSpPr/>
            <p:nvPr/>
          </p:nvSpPr>
          <p:spPr bwMode="auto">
            <a:xfrm>
              <a:off x="5664318" y="4814710"/>
              <a:ext cx="523223" cy="404990"/>
            </a:xfrm>
            <a:custGeom>
              <a:avLst/>
              <a:gdLst>
                <a:gd name="connsiteX0" fmla="*/ 355420 w 607568"/>
                <a:gd name="connsiteY0" fmla="*/ 250307 h 491771"/>
                <a:gd name="connsiteX1" fmla="*/ 352312 w 607568"/>
                <a:gd name="connsiteY1" fmla="*/ 251812 h 491771"/>
                <a:gd name="connsiteX2" fmla="*/ 321042 w 607568"/>
                <a:gd name="connsiteY2" fmla="*/ 289814 h 491771"/>
                <a:gd name="connsiteX3" fmla="*/ 321513 w 607568"/>
                <a:gd name="connsiteY3" fmla="*/ 295364 h 491771"/>
                <a:gd name="connsiteX4" fmla="*/ 369736 w 607568"/>
                <a:gd name="connsiteY4" fmla="*/ 338257 h 491771"/>
                <a:gd name="connsiteX5" fmla="*/ 371997 w 607568"/>
                <a:gd name="connsiteY5" fmla="*/ 339104 h 491771"/>
                <a:gd name="connsiteX6" fmla="*/ 373127 w 607568"/>
                <a:gd name="connsiteY6" fmla="*/ 338916 h 491771"/>
                <a:gd name="connsiteX7" fmla="*/ 375293 w 607568"/>
                <a:gd name="connsiteY7" fmla="*/ 336282 h 491771"/>
                <a:gd name="connsiteX8" fmla="*/ 383676 w 607568"/>
                <a:gd name="connsiteY8" fmla="*/ 279467 h 491771"/>
                <a:gd name="connsiteX9" fmla="*/ 376424 w 607568"/>
                <a:gd name="connsiteY9" fmla="*/ 263287 h 491771"/>
                <a:gd name="connsiteX10" fmla="*/ 357681 w 607568"/>
                <a:gd name="connsiteY10" fmla="*/ 250965 h 491771"/>
                <a:gd name="connsiteX11" fmla="*/ 355420 w 607568"/>
                <a:gd name="connsiteY11" fmla="*/ 250307 h 491771"/>
                <a:gd name="connsiteX12" fmla="*/ 258879 w 607568"/>
                <a:gd name="connsiteY12" fmla="*/ 250307 h 491771"/>
                <a:gd name="connsiteX13" fmla="*/ 256712 w 607568"/>
                <a:gd name="connsiteY13" fmla="*/ 250965 h 491771"/>
                <a:gd name="connsiteX14" fmla="*/ 237969 w 607568"/>
                <a:gd name="connsiteY14" fmla="*/ 263287 h 491771"/>
                <a:gd name="connsiteX15" fmla="*/ 230717 w 607568"/>
                <a:gd name="connsiteY15" fmla="*/ 279467 h 491771"/>
                <a:gd name="connsiteX16" fmla="*/ 239100 w 607568"/>
                <a:gd name="connsiteY16" fmla="*/ 336282 h 491771"/>
                <a:gd name="connsiteX17" fmla="*/ 241266 w 607568"/>
                <a:gd name="connsiteY17" fmla="*/ 338916 h 491771"/>
                <a:gd name="connsiteX18" fmla="*/ 242396 w 607568"/>
                <a:gd name="connsiteY18" fmla="*/ 339104 h 491771"/>
                <a:gd name="connsiteX19" fmla="*/ 244657 w 607568"/>
                <a:gd name="connsiteY19" fmla="*/ 338257 h 491771"/>
                <a:gd name="connsiteX20" fmla="*/ 292880 w 607568"/>
                <a:gd name="connsiteY20" fmla="*/ 295364 h 491771"/>
                <a:gd name="connsiteX21" fmla="*/ 293351 w 607568"/>
                <a:gd name="connsiteY21" fmla="*/ 289814 h 491771"/>
                <a:gd name="connsiteX22" fmla="*/ 261987 w 607568"/>
                <a:gd name="connsiteY22" fmla="*/ 251812 h 491771"/>
                <a:gd name="connsiteX23" fmla="*/ 258879 w 607568"/>
                <a:gd name="connsiteY23" fmla="*/ 250307 h 491771"/>
                <a:gd name="connsiteX24" fmla="*/ 500465 w 607568"/>
                <a:gd name="connsiteY24" fmla="*/ 66049 h 491771"/>
                <a:gd name="connsiteX25" fmla="*/ 565743 w 607568"/>
                <a:gd name="connsiteY25" fmla="*/ 130673 h 491771"/>
                <a:gd name="connsiteX26" fmla="*/ 566120 w 607568"/>
                <a:gd name="connsiteY26" fmla="*/ 130673 h 491771"/>
                <a:gd name="connsiteX27" fmla="*/ 580250 w 607568"/>
                <a:gd name="connsiteY27" fmla="*/ 160962 h 491771"/>
                <a:gd name="connsiteX28" fmla="*/ 560939 w 607568"/>
                <a:gd name="connsiteY28" fmla="*/ 182503 h 491771"/>
                <a:gd name="connsiteX29" fmla="*/ 531927 w 607568"/>
                <a:gd name="connsiteY29" fmla="*/ 223799 h 491771"/>
                <a:gd name="connsiteX30" fmla="*/ 528253 w 607568"/>
                <a:gd name="connsiteY30" fmla="*/ 234240 h 491771"/>
                <a:gd name="connsiteX31" fmla="*/ 530797 w 607568"/>
                <a:gd name="connsiteY31" fmla="*/ 246281 h 491771"/>
                <a:gd name="connsiteX32" fmla="*/ 545868 w 607568"/>
                <a:gd name="connsiteY32" fmla="*/ 261143 h 491771"/>
                <a:gd name="connsiteX33" fmla="*/ 558961 w 607568"/>
                <a:gd name="connsiteY33" fmla="*/ 263777 h 491771"/>
                <a:gd name="connsiteX34" fmla="*/ 597299 w 607568"/>
                <a:gd name="connsiteY34" fmla="*/ 301968 h 491771"/>
                <a:gd name="connsiteX35" fmla="*/ 607002 w 607568"/>
                <a:gd name="connsiteY35" fmla="*/ 350788 h 491771"/>
                <a:gd name="connsiteX36" fmla="*/ 601256 w 607568"/>
                <a:gd name="connsiteY36" fmla="*/ 373835 h 491771"/>
                <a:gd name="connsiteX37" fmla="*/ 579685 w 607568"/>
                <a:gd name="connsiteY37" fmla="*/ 384088 h 491771"/>
                <a:gd name="connsiteX38" fmla="*/ 490386 w 607568"/>
                <a:gd name="connsiteY38" fmla="*/ 384088 h 491771"/>
                <a:gd name="connsiteX39" fmla="*/ 467685 w 607568"/>
                <a:gd name="connsiteY39" fmla="*/ 310058 h 491771"/>
                <a:gd name="connsiteX40" fmla="*/ 431702 w 607568"/>
                <a:gd name="connsiteY40" fmla="*/ 267445 h 491771"/>
                <a:gd name="connsiteX41" fmla="*/ 441969 w 607568"/>
                <a:gd name="connsiteY41" fmla="*/ 263777 h 491771"/>
                <a:gd name="connsiteX42" fmla="*/ 455157 w 607568"/>
                <a:gd name="connsiteY42" fmla="*/ 261237 h 491771"/>
                <a:gd name="connsiteX43" fmla="*/ 470228 w 607568"/>
                <a:gd name="connsiteY43" fmla="*/ 246281 h 491771"/>
                <a:gd name="connsiteX44" fmla="*/ 472677 w 607568"/>
                <a:gd name="connsiteY44" fmla="*/ 234240 h 491771"/>
                <a:gd name="connsiteX45" fmla="*/ 469098 w 607568"/>
                <a:gd name="connsiteY45" fmla="*/ 223893 h 491771"/>
                <a:gd name="connsiteX46" fmla="*/ 439991 w 607568"/>
                <a:gd name="connsiteY46" fmla="*/ 182503 h 491771"/>
                <a:gd name="connsiteX47" fmla="*/ 426144 w 607568"/>
                <a:gd name="connsiteY47" fmla="*/ 172720 h 491771"/>
                <a:gd name="connsiteX48" fmla="*/ 441404 w 607568"/>
                <a:gd name="connsiteY48" fmla="*/ 143278 h 491771"/>
                <a:gd name="connsiteX49" fmla="*/ 439708 w 607568"/>
                <a:gd name="connsiteY49" fmla="*/ 107438 h 491771"/>
                <a:gd name="connsiteX50" fmla="*/ 500465 w 607568"/>
                <a:gd name="connsiteY50" fmla="*/ 66049 h 491771"/>
                <a:gd name="connsiteX51" fmla="*/ 107100 w 607568"/>
                <a:gd name="connsiteY51" fmla="*/ 66049 h 491771"/>
                <a:gd name="connsiteX52" fmla="*/ 171341 w 607568"/>
                <a:gd name="connsiteY52" fmla="*/ 123618 h 491771"/>
                <a:gd name="connsiteX53" fmla="*/ 172849 w 607568"/>
                <a:gd name="connsiteY53" fmla="*/ 143278 h 491771"/>
                <a:gd name="connsiteX54" fmla="*/ 184246 w 607568"/>
                <a:gd name="connsiteY54" fmla="*/ 168205 h 491771"/>
                <a:gd name="connsiteX55" fmla="*/ 167574 w 607568"/>
                <a:gd name="connsiteY55" fmla="*/ 182503 h 491771"/>
                <a:gd name="connsiteX56" fmla="*/ 138468 w 607568"/>
                <a:gd name="connsiteY56" fmla="*/ 223799 h 491771"/>
                <a:gd name="connsiteX57" fmla="*/ 134794 w 607568"/>
                <a:gd name="connsiteY57" fmla="*/ 234240 h 491771"/>
                <a:gd name="connsiteX58" fmla="*/ 137337 w 607568"/>
                <a:gd name="connsiteY58" fmla="*/ 246281 h 491771"/>
                <a:gd name="connsiteX59" fmla="*/ 152408 w 607568"/>
                <a:gd name="connsiteY59" fmla="*/ 261143 h 491771"/>
                <a:gd name="connsiteX60" fmla="*/ 165596 w 607568"/>
                <a:gd name="connsiteY60" fmla="*/ 263777 h 491771"/>
                <a:gd name="connsiteX61" fmla="*/ 179442 w 607568"/>
                <a:gd name="connsiteY61" fmla="*/ 268856 h 491771"/>
                <a:gd name="connsiteX62" fmla="*/ 146662 w 607568"/>
                <a:gd name="connsiteY62" fmla="*/ 310058 h 491771"/>
                <a:gd name="connsiteX63" fmla="*/ 123867 w 607568"/>
                <a:gd name="connsiteY63" fmla="*/ 384088 h 491771"/>
                <a:gd name="connsiteX64" fmla="*/ 27883 w 607568"/>
                <a:gd name="connsiteY64" fmla="*/ 384088 h 491771"/>
                <a:gd name="connsiteX65" fmla="*/ 6312 w 607568"/>
                <a:gd name="connsiteY65" fmla="*/ 373835 h 491771"/>
                <a:gd name="connsiteX66" fmla="*/ 566 w 607568"/>
                <a:gd name="connsiteY66" fmla="*/ 350788 h 491771"/>
                <a:gd name="connsiteX67" fmla="*/ 10268 w 607568"/>
                <a:gd name="connsiteY67" fmla="*/ 301968 h 491771"/>
                <a:gd name="connsiteX68" fmla="*/ 48606 w 607568"/>
                <a:gd name="connsiteY68" fmla="*/ 263777 h 491771"/>
                <a:gd name="connsiteX69" fmla="*/ 61699 w 607568"/>
                <a:gd name="connsiteY69" fmla="*/ 261237 h 491771"/>
                <a:gd name="connsiteX70" fmla="*/ 76770 w 607568"/>
                <a:gd name="connsiteY70" fmla="*/ 246281 h 491771"/>
                <a:gd name="connsiteX71" fmla="*/ 79313 w 607568"/>
                <a:gd name="connsiteY71" fmla="*/ 234240 h 491771"/>
                <a:gd name="connsiteX72" fmla="*/ 75639 w 607568"/>
                <a:gd name="connsiteY72" fmla="*/ 223893 h 491771"/>
                <a:gd name="connsiteX73" fmla="*/ 46628 w 607568"/>
                <a:gd name="connsiteY73" fmla="*/ 182503 h 491771"/>
                <a:gd name="connsiteX74" fmla="*/ 27318 w 607568"/>
                <a:gd name="connsiteY74" fmla="*/ 160962 h 491771"/>
                <a:gd name="connsiteX75" fmla="*/ 41447 w 607568"/>
                <a:gd name="connsiteY75" fmla="*/ 130673 h 491771"/>
                <a:gd name="connsiteX76" fmla="*/ 41824 w 607568"/>
                <a:gd name="connsiteY76" fmla="*/ 130673 h 491771"/>
                <a:gd name="connsiteX77" fmla="*/ 107100 w 607568"/>
                <a:gd name="connsiteY77" fmla="*/ 66049 h 491771"/>
                <a:gd name="connsiteX78" fmla="*/ 298626 w 607568"/>
                <a:gd name="connsiteY78" fmla="*/ 0 h 491771"/>
                <a:gd name="connsiteX79" fmla="*/ 315956 w 607568"/>
                <a:gd name="connsiteY79" fmla="*/ 0 h 491771"/>
                <a:gd name="connsiteX80" fmla="*/ 401854 w 607568"/>
                <a:gd name="connsiteY80" fmla="*/ 85787 h 491771"/>
                <a:gd name="connsiteX81" fmla="*/ 401854 w 607568"/>
                <a:gd name="connsiteY81" fmla="*/ 95476 h 491771"/>
                <a:gd name="connsiteX82" fmla="*/ 421633 w 607568"/>
                <a:gd name="connsiteY82" fmla="*/ 138840 h 491771"/>
                <a:gd name="connsiteX83" fmla="*/ 417960 w 607568"/>
                <a:gd name="connsiteY83" fmla="*/ 149281 h 491771"/>
                <a:gd name="connsiteX84" fmla="*/ 417112 w 607568"/>
                <a:gd name="connsiteY84" fmla="*/ 151068 h 491771"/>
                <a:gd name="connsiteX85" fmla="*/ 411273 w 607568"/>
                <a:gd name="connsiteY85" fmla="*/ 159534 h 491771"/>
                <a:gd name="connsiteX86" fmla="*/ 410896 w 607568"/>
                <a:gd name="connsiteY86" fmla="*/ 159910 h 491771"/>
                <a:gd name="connsiteX87" fmla="*/ 394037 w 607568"/>
                <a:gd name="connsiteY87" fmla="*/ 169787 h 491771"/>
                <a:gd name="connsiteX88" fmla="*/ 384900 w 607568"/>
                <a:gd name="connsiteY88" fmla="*/ 189541 h 491771"/>
                <a:gd name="connsiteX89" fmla="*/ 384712 w 607568"/>
                <a:gd name="connsiteY89" fmla="*/ 189823 h 491771"/>
                <a:gd name="connsiteX90" fmla="*/ 373316 w 607568"/>
                <a:gd name="connsiteY90" fmla="*/ 207131 h 491771"/>
                <a:gd name="connsiteX91" fmla="*/ 372750 w 607568"/>
                <a:gd name="connsiteY91" fmla="*/ 207789 h 491771"/>
                <a:gd name="connsiteX92" fmla="*/ 359847 w 607568"/>
                <a:gd name="connsiteY92" fmla="*/ 222275 h 491771"/>
                <a:gd name="connsiteX93" fmla="*/ 359188 w 607568"/>
                <a:gd name="connsiteY93" fmla="*/ 222934 h 491771"/>
                <a:gd name="connsiteX94" fmla="*/ 345154 w 607568"/>
                <a:gd name="connsiteY94" fmla="*/ 234598 h 491771"/>
                <a:gd name="connsiteX95" fmla="*/ 345625 w 607568"/>
                <a:gd name="connsiteY95" fmla="*/ 236855 h 491771"/>
                <a:gd name="connsiteX96" fmla="*/ 348639 w 607568"/>
                <a:gd name="connsiteY96" fmla="*/ 235538 h 491771"/>
                <a:gd name="connsiteX97" fmla="*/ 355514 w 607568"/>
                <a:gd name="connsiteY97" fmla="*/ 234033 h 491771"/>
                <a:gd name="connsiteX98" fmla="*/ 366628 w 607568"/>
                <a:gd name="connsiteY98" fmla="*/ 237326 h 491771"/>
                <a:gd name="connsiteX99" fmla="*/ 385371 w 607568"/>
                <a:gd name="connsiteY99" fmla="*/ 249648 h 491771"/>
                <a:gd name="connsiteX100" fmla="*/ 399876 w 607568"/>
                <a:gd name="connsiteY100" fmla="*/ 279373 h 491771"/>
                <a:gd name="connsiteX101" fmla="*/ 430016 w 607568"/>
                <a:gd name="connsiteY101" fmla="*/ 289814 h 491771"/>
                <a:gd name="connsiteX102" fmla="*/ 448382 w 607568"/>
                <a:gd name="connsiteY102" fmla="*/ 316058 h 491771"/>
                <a:gd name="connsiteX103" fmla="*/ 481630 w 607568"/>
                <a:gd name="connsiteY103" fmla="*/ 424515 h 491771"/>
                <a:gd name="connsiteX104" fmla="*/ 483891 w 607568"/>
                <a:gd name="connsiteY104" fmla="*/ 436461 h 491771"/>
                <a:gd name="connsiteX105" fmla="*/ 473718 w 607568"/>
                <a:gd name="connsiteY105" fmla="*/ 470700 h 491771"/>
                <a:gd name="connsiteX106" fmla="*/ 443956 w 607568"/>
                <a:gd name="connsiteY106" fmla="*/ 490360 h 491771"/>
                <a:gd name="connsiteX107" fmla="*/ 431805 w 607568"/>
                <a:gd name="connsiteY107" fmla="*/ 491771 h 491771"/>
                <a:gd name="connsiteX108" fmla="*/ 325375 w 607568"/>
                <a:gd name="connsiteY108" fmla="*/ 491771 h 491771"/>
                <a:gd name="connsiteX109" fmla="*/ 337430 w 607568"/>
                <a:gd name="connsiteY109" fmla="*/ 415296 h 491771"/>
                <a:gd name="connsiteX110" fmla="*/ 334605 w 607568"/>
                <a:gd name="connsiteY110" fmla="*/ 389052 h 491771"/>
                <a:gd name="connsiteX111" fmla="*/ 323962 w 607568"/>
                <a:gd name="connsiteY111" fmla="*/ 360927 h 491771"/>
                <a:gd name="connsiteX112" fmla="*/ 337430 w 607568"/>
                <a:gd name="connsiteY112" fmla="*/ 347476 h 491771"/>
                <a:gd name="connsiteX113" fmla="*/ 307196 w 607568"/>
                <a:gd name="connsiteY113" fmla="*/ 317281 h 491771"/>
                <a:gd name="connsiteX114" fmla="*/ 276868 w 607568"/>
                <a:gd name="connsiteY114" fmla="*/ 347476 h 491771"/>
                <a:gd name="connsiteX115" fmla="*/ 290337 w 607568"/>
                <a:gd name="connsiteY115" fmla="*/ 360927 h 491771"/>
                <a:gd name="connsiteX116" fmla="*/ 279694 w 607568"/>
                <a:gd name="connsiteY116" fmla="*/ 389052 h 491771"/>
                <a:gd name="connsiteX117" fmla="*/ 276963 w 607568"/>
                <a:gd name="connsiteY117" fmla="*/ 415296 h 491771"/>
                <a:gd name="connsiteX118" fmla="*/ 288736 w 607568"/>
                <a:gd name="connsiteY118" fmla="*/ 491771 h 491771"/>
                <a:gd name="connsiteX119" fmla="*/ 182493 w 607568"/>
                <a:gd name="connsiteY119" fmla="*/ 491771 h 491771"/>
                <a:gd name="connsiteX120" fmla="*/ 170437 w 607568"/>
                <a:gd name="connsiteY120" fmla="*/ 490360 h 491771"/>
                <a:gd name="connsiteX121" fmla="*/ 140675 w 607568"/>
                <a:gd name="connsiteY121" fmla="*/ 470700 h 491771"/>
                <a:gd name="connsiteX122" fmla="*/ 132669 w 607568"/>
                <a:gd name="connsiteY122" fmla="*/ 424515 h 491771"/>
                <a:gd name="connsiteX123" fmla="*/ 166011 w 607568"/>
                <a:gd name="connsiteY123" fmla="*/ 316058 h 491771"/>
                <a:gd name="connsiteX124" fmla="*/ 184377 w 607568"/>
                <a:gd name="connsiteY124" fmla="*/ 289814 h 491771"/>
                <a:gd name="connsiteX125" fmla="*/ 214517 w 607568"/>
                <a:gd name="connsiteY125" fmla="*/ 279373 h 491771"/>
                <a:gd name="connsiteX126" fmla="*/ 214517 w 607568"/>
                <a:gd name="connsiteY126" fmla="*/ 279279 h 491771"/>
                <a:gd name="connsiteX127" fmla="*/ 229022 w 607568"/>
                <a:gd name="connsiteY127" fmla="*/ 249648 h 491771"/>
                <a:gd name="connsiteX128" fmla="*/ 247765 w 607568"/>
                <a:gd name="connsiteY128" fmla="*/ 237326 h 491771"/>
                <a:gd name="connsiteX129" fmla="*/ 258879 w 607568"/>
                <a:gd name="connsiteY129" fmla="*/ 234033 h 491771"/>
                <a:gd name="connsiteX130" fmla="*/ 265754 w 607568"/>
                <a:gd name="connsiteY130" fmla="*/ 235538 h 491771"/>
                <a:gd name="connsiteX131" fmla="*/ 268768 w 607568"/>
                <a:gd name="connsiteY131" fmla="*/ 236855 h 491771"/>
                <a:gd name="connsiteX132" fmla="*/ 269239 w 607568"/>
                <a:gd name="connsiteY132" fmla="*/ 234598 h 491771"/>
                <a:gd name="connsiteX133" fmla="*/ 255205 w 607568"/>
                <a:gd name="connsiteY133" fmla="*/ 222934 h 491771"/>
                <a:gd name="connsiteX134" fmla="*/ 254546 w 607568"/>
                <a:gd name="connsiteY134" fmla="*/ 222275 h 491771"/>
                <a:gd name="connsiteX135" fmla="*/ 241548 w 607568"/>
                <a:gd name="connsiteY135" fmla="*/ 207789 h 491771"/>
                <a:gd name="connsiteX136" fmla="*/ 241077 w 607568"/>
                <a:gd name="connsiteY136" fmla="*/ 207225 h 491771"/>
                <a:gd name="connsiteX137" fmla="*/ 229681 w 607568"/>
                <a:gd name="connsiteY137" fmla="*/ 189823 h 491771"/>
                <a:gd name="connsiteX138" fmla="*/ 229493 w 607568"/>
                <a:gd name="connsiteY138" fmla="*/ 189635 h 491771"/>
                <a:gd name="connsiteX139" fmla="*/ 220356 w 607568"/>
                <a:gd name="connsiteY139" fmla="*/ 169787 h 491771"/>
                <a:gd name="connsiteX140" fmla="*/ 203497 w 607568"/>
                <a:gd name="connsiteY140" fmla="*/ 159910 h 491771"/>
                <a:gd name="connsiteX141" fmla="*/ 203120 w 607568"/>
                <a:gd name="connsiteY141" fmla="*/ 159534 h 491771"/>
                <a:gd name="connsiteX142" fmla="*/ 197281 w 607568"/>
                <a:gd name="connsiteY142" fmla="*/ 151068 h 491771"/>
                <a:gd name="connsiteX143" fmla="*/ 196433 w 607568"/>
                <a:gd name="connsiteY143" fmla="*/ 149281 h 491771"/>
                <a:gd name="connsiteX144" fmla="*/ 192666 w 607568"/>
                <a:gd name="connsiteY144" fmla="*/ 138840 h 491771"/>
                <a:gd name="connsiteX145" fmla="*/ 212727 w 607568"/>
                <a:gd name="connsiteY145" fmla="*/ 95476 h 491771"/>
                <a:gd name="connsiteX146" fmla="*/ 212727 w 607568"/>
                <a:gd name="connsiteY146" fmla="*/ 85787 h 491771"/>
                <a:gd name="connsiteX147" fmla="*/ 298626 w 607568"/>
                <a:gd name="connsiteY147" fmla="*/ 0 h 491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</a:cxnLst>
              <a:rect l="l" t="t" r="r" b="b"/>
              <a:pathLst>
                <a:path w="607568" h="491771">
                  <a:moveTo>
                    <a:pt x="355420" y="250307"/>
                  </a:moveTo>
                  <a:cubicBezTo>
                    <a:pt x="354290" y="250307"/>
                    <a:pt x="353160" y="250871"/>
                    <a:pt x="352312" y="251812"/>
                  </a:cubicBezTo>
                  <a:lnTo>
                    <a:pt x="321042" y="289814"/>
                  </a:lnTo>
                  <a:cubicBezTo>
                    <a:pt x="319723" y="291507"/>
                    <a:pt x="319912" y="293953"/>
                    <a:pt x="321513" y="295364"/>
                  </a:cubicBezTo>
                  <a:lnTo>
                    <a:pt x="369736" y="338257"/>
                  </a:lnTo>
                  <a:cubicBezTo>
                    <a:pt x="370396" y="338822"/>
                    <a:pt x="371149" y="339104"/>
                    <a:pt x="371997" y="339104"/>
                  </a:cubicBezTo>
                  <a:cubicBezTo>
                    <a:pt x="372374" y="339104"/>
                    <a:pt x="372750" y="339010"/>
                    <a:pt x="373127" y="338916"/>
                  </a:cubicBezTo>
                  <a:cubicBezTo>
                    <a:pt x="374257" y="338539"/>
                    <a:pt x="375105" y="337505"/>
                    <a:pt x="375293" y="336282"/>
                  </a:cubicBezTo>
                  <a:lnTo>
                    <a:pt x="383676" y="279467"/>
                  </a:lnTo>
                  <a:cubicBezTo>
                    <a:pt x="384618" y="273164"/>
                    <a:pt x="381792" y="266768"/>
                    <a:pt x="376424" y="263287"/>
                  </a:cubicBezTo>
                  <a:lnTo>
                    <a:pt x="357681" y="250965"/>
                  </a:lnTo>
                  <a:cubicBezTo>
                    <a:pt x="357021" y="250495"/>
                    <a:pt x="356174" y="250307"/>
                    <a:pt x="355420" y="250307"/>
                  </a:cubicBezTo>
                  <a:close/>
                  <a:moveTo>
                    <a:pt x="258879" y="250307"/>
                  </a:moveTo>
                  <a:cubicBezTo>
                    <a:pt x="258125" y="250307"/>
                    <a:pt x="257372" y="250495"/>
                    <a:pt x="256712" y="250965"/>
                  </a:cubicBezTo>
                  <a:lnTo>
                    <a:pt x="237969" y="263287"/>
                  </a:lnTo>
                  <a:cubicBezTo>
                    <a:pt x="232601" y="266768"/>
                    <a:pt x="229775" y="273164"/>
                    <a:pt x="230717" y="279467"/>
                  </a:cubicBezTo>
                  <a:lnTo>
                    <a:pt x="239100" y="336282"/>
                  </a:lnTo>
                  <a:cubicBezTo>
                    <a:pt x="239288" y="337505"/>
                    <a:pt x="240136" y="338539"/>
                    <a:pt x="241266" y="338916"/>
                  </a:cubicBezTo>
                  <a:cubicBezTo>
                    <a:pt x="241643" y="339010"/>
                    <a:pt x="242019" y="339104"/>
                    <a:pt x="242396" y="339104"/>
                  </a:cubicBezTo>
                  <a:cubicBezTo>
                    <a:pt x="243244" y="339104"/>
                    <a:pt x="243997" y="338822"/>
                    <a:pt x="244657" y="338257"/>
                  </a:cubicBezTo>
                  <a:lnTo>
                    <a:pt x="292880" y="295364"/>
                  </a:lnTo>
                  <a:cubicBezTo>
                    <a:pt x="294481" y="293953"/>
                    <a:pt x="294670" y="291507"/>
                    <a:pt x="293351" y="289814"/>
                  </a:cubicBezTo>
                  <a:lnTo>
                    <a:pt x="261987" y="251812"/>
                  </a:lnTo>
                  <a:cubicBezTo>
                    <a:pt x="261233" y="250871"/>
                    <a:pt x="260103" y="250307"/>
                    <a:pt x="258879" y="250307"/>
                  </a:cubicBezTo>
                  <a:close/>
                  <a:moveTo>
                    <a:pt x="500465" y="66049"/>
                  </a:moveTo>
                  <a:cubicBezTo>
                    <a:pt x="548129" y="66049"/>
                    <a:pt x="562447" y="93516"/>
                    <a:pt x="565743" y="130673"/>
                  </a:cubicBezTo>
                  <a:cubicBezTo>
                    <a:pt x="565932" y="130673"/>
                    <a:pt x="566026" y="130673"/>
                    <a:pt x="566120" y="130673"/>
                  </a:cubicBezTo>
                  <a:cubicBezTo>
                    <a:pt x="577141" y="133118"/>
                    <a:pt x="583358" y="146664"/>
                    <a:pt x="580250" y="160962"/>
                  </a:cubicBezTo>
                  <a:cubicBezTo>
                    <a:pt x="577706" y="172532"/>
                    <a:pt x="569700" y="180904"/>
                    <a:pt x="560939" y="182503"/>
                  </a:cubicBezTo>
                  <a:cubicBezTo>
                    <a:pt x="554628" y="199529"/>
                    <a:pt x="543796" y="214016"/>
                    <a:pt x="531927" y="223799"/>
                  </a:cubicBezTo>
                  <a:cubicBezTo>
                    <a:pt x="528913" y="226338"/>
                    <a:pt x="527500" y="230383"/>
                    <a:pt x="528253" y="234240"/>
                  </a:cubicBezTo>
                  <a:lnTo>
                    <a:pt x="530797" y="246281"/>
                  </a:lnTo>
                  <a:cubicBezTo>
                    <a:pt x="532304" y="253806"/>
                    <a:pt x="538238" y="259732"/>
                    <a:pt x="545868" y="261143"/>
                  </a:cubicBezTo>
                  <a:lnTo>
                    <a:pt x="558961" y="263777"/>
                  </a:lnTo>
                  <a:cubicBezTo>
                    <a:pt x="578366" y="267634"/>
                    <a:pt x="593437" y="282684"/>
                    <a:pt x="597299" y="301968"/>
                  </a:cubicBezTo>
                  <a:lnTo>
                    <a:pt x="607002" y="350788"/>
                  </a:lnTo>
                  <a:cubicBezTo>
                    <a:pt x="608697" y="358972"/>
                    <a:pt x="606531" y="367438"/>
                    <a:pt x="601256" y="373835"/>
                  </a:cubicBezTo>
                  <a:cubicBezTo>
                    <a:pt x="595981" y="380325"/>
                    <a:pt x="588068" y="384088"/>
                    <a:pt x="579685" y="384088"/>
                  </a:cubicBezTo>
                  <a:lnTo>
                    <a:pt x="490386" y="384088"/>
                  </a:lnTo>
                  <a:lnTo>
                    <a:pt x="467685" y="310058"/>
                  </a:lnTo>
                  <a:cubicBezTo>
                    <a:pt x="461845" y="291150"/>
                    <a:pt x="448563" y="276194"/>
                    <a:pt x="431702" y="267445"/>
                  </a:cubicBezTo>
                  <a:cubicBezTo>
                    <a:pt x="434999" y="265940"/>
                    <a:pt x="438295" y="264529"/>
                    <a:pt x="441969" y="263777"/>
                  </a:cubicBezTo>
                  <a:lnTo>
                    <a:pt x="455157" y="261237"/>
                  </a:lnTo>
                  <a:cubicBezTo>
                    <a:pt x="462692" y="259732"/>
                    <a:pt x="468627" y="253806"/>
                    <a:pt x="470228" y="246281"/>
                  </a:cubicBezTo>
                  <a:lnTo>
                    <a:pt x="472677" y="234240"/>
                  </a:lnTo>
                  <a:cubicBezTo>
                    <a:pt x="473525" y="230383"/>
                    <a:pt x="472112" y="226338"/>
                    <a:pt x="469098" y="223893"/>
                  </a:cubicBezTo>
                  <a:cubicBezTo>
                    <a:pt x="457229" y="214016"/>
                    <a:pt x="446302" y="199529"/>
                    <a:pt x="439991" y="182503"/>
                  </a:cubicBezTo>
                  <a:cubicBezTo>
                    <a:pt x="434716" y="181563"/>
                    <a:pt x="429818" y="177894"/>
                    <a:pt x="426144" y="172720"/>
                  </a:cubicBezTo>
                  <a:cubicBezTo>
                    <a:pt x="433303" y="164725"/>
                    <a:pt x="438861" y="154754"/>
                    <a:pt x="441404" y="143278"/>
                  </a:cubicBezTo>
                  <a:cubicBezTo>
                    <a:pt x="444324" y="130485"/>
                    <a:pt x="443476" y="118068"/>
                    <a:pt x="439708" y="107438"/>
                  </a:cubicBezTo>
                  <a:cubicBezTo>
                    <a:pt x="447244" y="82699"/>
                    <a:pt x="464200" y="66049"/>
                    <a:pt x="500465" y="66049"/>
                  </a:cubicBezTo>
                  <a:close/>
                  <a:moveTo>
                    <a:pt x="107100" y="66049"/>
                  </a:moveTo>
                  <a:cubicBezTo>
                    <a:pt x="151561" y="66049"/>
                    <a:pt x="166820" y="90130"/>
                    <a:pt x="171341" y="123618"/>
                  </a:cubicBezTo>
                  <a:cubicBezTo>
                    <a:pt x="170965" y="129920"/>
                    <a:pt x="171436" y="136505"/>
                    <a:pt x="172849" y="143278"/>
                  </a:cubicBezTo>
                  <a:cubicBezTo>
                    <a:pt x="174921" y="152590"/>
                    <a:pt x="178971" y="161056"/>
                    <a:pt x="184246" y="168205"/>
                  </a:cubicBezTo>
                  <a:cubicBezTo>
                    <a:pt x="180573" y="175919"/>
                    <a:pt x="174356" y="181281"/>
                    <a:pt x="167574" y="182503"/>
                  </a:cubicBezTo>
                  <a:cubicBezTo>
                    <a:pt x="161263" y="199529"/>
                    <a:pt x="150336" y="214016"/>
                    <a:pt x="138468" y="223799"/>
                  </a:cubicBezTo>
                  <a:cubicBezTo>
                    <a:pt x="135453" y="226338"/>
                    <a:pt x="134040" y="230383"/>
                    <a:pt x="134794" y="234240"/>
                  </a:cubicBezTo>
                  <a:lnTo>
                    <a:pt x="137337" y="246281"/>
                  </a:lnTo>
                  <a:cubicBezTo>
                    <a:pt x="138939" y="253806"/>
                    <a:pt x="144873" y="259732"/>
                    <a:pt x="152408" y="261143"/>
                  </a:cubicBezTo>
                  <a:lnTo>
                    <a:pt x="165596" y="263777"/>
                  </a:lnTo>
                  <a:cubicBezTo>
                    <a:pt x="170494" y="264812"/>
                    <a:pt x="175203" y="266505"/>
                    <a:pt x="179442" y="268856"/>
                  </a:cubicBezTo>
                  <a:cubicBezTo>
                    <a:pt x="164088" y="277793"/>
                    <a:pt x="152126" y="292279"/>
                    <a:pt x="146662" y="310058"/>
                  </a:cubicBezTo>
                  <a:lnTo>
                    <a:pt x="123867" y="384088"/>
                  </a:lnTo>
                  <a:lnTo>
                    <a:pt x="27883" y="384088"/>
                  </a:lnTo>
                  <a:cubicBezTo>
                    <a:pt x="19499" y="384088"/>
                    <a:pt x="11587" y="380325"/>
                    <a:pt x="6312" y="373835"/>
                  </a:cubicBezTo>
                  <a:cubicBezTo>
                    <a:pt x="1037" y="367438"/>
                    <a:pt x="-1129" y="358972"/>
                    <a:pt x="566" y="350788"/>
                  </a:cubicBezTo>
                  <a:lnTo>
                    <a:pt x="10268" y="301968"/>
                  </a:lnTo>
                  <a:cubicBezTo>
                    <a:pt x="14130" y="282684"/>
                    <a:pt x="29202" y="267634"/>
                    <a:pt x="48606" y="263777"/>
                  </a:cubicBezTo>
                  <a:lnTo>
                    <a:pt x="61699" y="261237"/>
                  </a:lnTo>
                  <a:cubicBezTo>
                    <a:pt x="69328" y="259732"/>
                    <a:pt x="75263" y="253806"/>
                    <a:pt x="76770" y="246281"/>
                  </a:cubicBezTo>
                  <a:lnTo>
                    <a:pt x="79313" y="234240"/>
                  </a:lnTo>
                  <a:cubicBezTo>
                    <a:pt x="80067" y="230383"/>
                    <a:pt x="78654" y="226338"/>
                    <a:pt x="75639" y="223893"/>
                  </a:cubicBezTo>
                  <a:cubicBezTo>
                    <a:pt x="63771" y="214016"/>
                    <a:pt x="52939" y="199623"/>
                    <a:pt x="46628" y="182503"/>
                  </a:cubicBezTo>
                  <a:cubicBezTo>
                    <a:pt x="37867" y="180904"/>
                    <a:pt x="29861" y="172532"/>
                    <a:pt x="27318" y="160962"/>
                  </a:cubicBezTo>
                  <a:cubicBezTo>
                    <a:pt x="24115" y="146664"/>
                    <a:pt x="30426" y="133118"/>
                    <a:pt x="41447" y="130673"/>
                  </a:cubicBezTo>
                  <a:cubicBezTo>
                    <a:pt x="41541" y="130673"/>
                    <a:pt x="41729" y="130673"/>
                    <a:pt x="41824" y="130673"/>
                  </a:cubicBezTo>
                  <a:cubicBezTo>
                    <a:pt x="45403" y="93516"/>
                    <a:pt x="60192" y="66049"/>
                    <a:pt x="107100" y="66049"/>
                  </a:cubicBezTo>
                  <a:close/>
                  <a:moveTo>
                    <a:pt x="298626" y="0"/>
                  </a:moveTo>
                  <a:lnTo>
                    <a:pt x="315956" y="0"/>
                  </a:lnTo>
                  <a:cubicBezTo>
                    <a:pt x="363426" y="0"/>
                    <a:pt x="401854" y="38378"/>
                    <a:pt x="401854" y="85787"/>
                  </a:cubicBezTo>
                  <a:lnTo>
                    <a:pt x="401854" y="95476"/>
                  </a:lnTo>
                  <a:cubicBezTo>
                    <a:pt x="417301" y="99238"/>
                    <a:pt x="426154" y="118522"/>
                    <a:pt x="421633" y="138840"/>
                  </a:cubicBezTo>
                  <a:cubicBezTo>
                    <a:pt x="420880" y="142602"/>
                    <a:pt x="419467" y="146083"/>
                    <a:pt x="417960" y="149281"/>
                  </a:cubicBezTo>
                  <a:cubicBezTo>
                    <a:pt x="417677" y="149939"/>
                    <a:pt x="417395" y="150504"/>
                    <a:pt x="417112" y="151068"/>
                  </a:cubicBezTo>
                  <a:cubicBezTo>
                    <a:pt x="415417" y="154172"/>
                    <a:pt x="413533" y="157088"/>
                    <a:pt x="411273" y="159534"/>
                  </a:cubicBezTo>
                  <a:cubicBezTo>
                    <a:pt x="411179" y="159628"/>
                    <a:pt x="410990" y="159816"/>
                    <a:pt x="410896" y="159910"/>
                  </a:cubicBezTo>
                  <a:cubicBezTo>
                    <a:pt x="406092" y="165084"/>
                    <a:pt x="400159" y="168658"/>
                    <a:pt x="394037" y="169787"/>
                  </a:cubicBezTo>
                  <a:cubicBezTo>
                    <a:pt x="391494" y="176654"/>
                    <a:pt x="388385" y="183332"/>
                    <a:pt x="384900" y="189541"/>
                  </a:cubicBezTo>
                  <a:cubicBezTo>
                    <a:pt x="384806" y="189635"/>
                    <a:pt x="384806" y="189729"/>
                    <a:pt x="384712" y="189823"/>
                  </a:cubicBezTo>
                  <a:cubicBezTo>
                    <a:pt x="381227" y="196031"/>
                    <a:pt x="377460" y="201769"/>
                    <a:pt x="373316" y="207131"/>
                  </a:cubicBezTo>
                  <a:cubicBezTo>
                    <a:pt x="373127" y="207413"/>
                    <a:pt x="372939" y="207601"/>
                    <a:pt x="372750" y="207789"/>
                  </a:cubicBezTo>
                  <a:cubicBezTo>
                    <a:pt x="368700" y="213057"/>
                    <a:pt x="364368" y="217948"/>
                    <a:pt x="359847" y="222275"/>
                  </a:cubicBezTo>
                  <a:cubicBezTo>
                    <a:pt x="359658" y="222463"/>
                    <a:pt x="359376" y="222651"/>
                    <a:pt x="359188" y="222934"/>
                  </a:cubicBezTo>
                  <a:cubicBezTo>
                    <a:pt x="354667" y="227261"/>
                    <a:pt x="349957" y="231211"/>
                    <a:pt x="345154" y="234598"/>
                  </a:cubicBezTo>
                  <a:lnTo>
                    <a:pt x="345625" y="236855"/>
                  </a:lnTo>
                  <a:cubicBezTo>
                    <a:pt x="346567" y="236385"/>
                    <a:pt x="347603" y="235915"/>
                    <a:pt x="348639" y="235538"/>
                  </a:cubicBezTo>
                  <a:cubicBezTo>
                    <a:pt x="350899" y="234786"/>
                    <a:pt x="353065" y="234033"/>
                    <a:pt x="355514" y="234033"/>
                  </a:cubicBezTo>
                  <a:cubicBezTo>
                    <a:pt x="359470" y="234033"/>
                    <a:pt x="363238" y="235162"/>
                    <a:pt x="366628" y="237326"/>
                  </a:cubicBezTo>
                  <a:cubicBezTo>
                    <a:pt x="366628" y="237326"/>
                    <a:pt x="380756" y="246450"/>
                    <a:pt x="385371" y="249648"/>
                  </a:cubicBezTo>
                  <a:cubicBezTo>
                    <a:pt x="401854" y="261030"/>
                    <a:pt x="399876" y="279373"/>
                    <a:pt x="399876" y="279373"/>
                  </a:cubicBezTo>
                  <a:cubicBezTo>
                    <a:pt x="410990" y="279655"/>
                    <a:pt x="421822" y="283041"/>
                    <a:pt x="430016" y="289814"/>
                  </a:cubicBezTo>
                  <a:cubicBezTo>
                    <a:pt x="445180" y="302324"/>
                    <a:pt x="447535" y="313330"/>
                    <a:pt x="448382" y="316058"/>
                  </a:cubicBezTo>
                  <a:lnTo>
                    <a:pt x="481630" y="424515"/>
                  </a:lnTo>
                  <a:cubicBezTo>
                    <a:pt x="482855" y="428371"/>
                    <a:pt x="483608" y="432416"/>
                    <a:pt x="483891" y="436461"/>
                  </a:cubicBezTo>
                  <a:cubicBezTo>
                    <a:pt x="484644" y="448595"/>
                    <a:pt x="481159" y="460730"/>
                    <a:pt x="473718" y="470700"/>
                  </a:cubicBezTo>
                  <a:cubicBezTo>
                    <a:pt x="466372" y="480671"/>
                    <a:pt x="455823" y="487538"/>
                    <a:pt x="443956" y="490360"/>
                  </a:cubicBezTo>
                  <a:cubicBezTo>
                    <a:pt x="440000" y="491301"/>
                    <a:pt x="435950" y="491771"/>
                    <a:pt x="431805" y="491771"/>
                  </a:cubicBezTo>
                  <a:lnTo>
                    <a:pt x="325375" y="491771"/>
                  </a:lnTo>
                  <a:lnTo>
                    <a:pt x="337430" y="415296"/>
                  </a:lnTo>
                  <a:cubicBezTo>
                    <a:pt x="338749" y="406454"/>
                    <a:pt x="337807" y="397424"/>
                    <a:pt x="334605" y="389052"/>
                  </a:cubicBezTo>
                  <a:lnTo>
                    <a:pt x="323962" y="360927"/>
                  </a:lnTo>
                  <a:lnTo>
                    <a:pt x="337430" y="347476"/>
                  </a:lnTo>
                  <a:lnTo>
                    <a:pt x="307196" y="317281"/>
                  </a:lnTo>
                  <a:lnTo>
                    <a:pt x="276868" y="347476"/>
                  </a:lnTo>
                  <a:lnTo>
                    <a:pt x="290337" y="360927"/>
                  </a:lnTo>
                  <a:lnTo>
                    <a:pt x="279694" y="389052"/>
                  </a:lnTo>
                  <a:cubicBezTo>
                    <a:pt x="276586" y="397424"/>
                    <a:pt x="275644" y="406454"/>
                    <a:pt x="276963" y="415296"/>
                  </a:cubicBezTo>
                  <a:lnTo>
                    <a:pt x="288736" y="491771"/>
                  </a:lnTo>
                  <a:lnTo>
                    <a:pt x="182493" y="491771"/>
                  </a:lnTo>
                  <a:cubicBezTo>
                    <a:pt x="178443" y="491771"/>
                    <a:pt x="174299" y="491301"/>
                    <a:pt x="170437" y="490360"/>
                  </a:cubicBezTo>
                  <a:cubicBezTo>
                    <a:pt x="158570" y="487538"/>
                    <a:pt x="148021" y="480671"/>
                    <a:pt x="140675" y="470700"/>
                  </a:cubicBezTo>
                  <a:cubicBezTo>
                    <a:pt x="130785" y="457343"/>
                    <a:pt x="127865" y="440223"/>
                    <a:pt x="132669" y="424515"/>
                  </a:cubicBezTo>
                  <a:lnTo>
                    <a:pt x="166011" y="316058"/>
                  </a:lnTo>
                  <a:cubicBezTo>
                    <a:pt x="166858" y="313330"/>
                    <a:pt x="170908" y="300631"/>
                    <a:pt x="184377" y="289814"/>
                  </a:cubicBezTo>
                  <a:cubicBezTo>
                    <a:pt x="192666" y="283229"/>
                    <a:pt x="203403" y="279655"/>
                    <a:pt x="214517" y="279373"/>
                  </a:cubicBezTo>
                  <a:lnTo>
                    <a:pt x="214517" y="279279"/>
                  </a:lnTo>
                  <a:cubicBezTo>
                    <a:pt x="214140" y="273447"/>
                    <a:pt x="211880" y="260654"/>
                    <a:pt x="229022" y="249648"/>
                  </a:cubicBezTo>
                  <a:cubicBezTo>
                    <a:pt x="233731" y="246638"/>
                    <a:pt x="247765" y="237326"/>
                    <a:pt x="247765" y="237326"/>
                  </a:cubicBezTo>
                  <a:cubicBezTo>
                    <a:pt x="251061" y="235162"/>
                    <a:pt x="254923" y="234033"/>
                    <a:pt x="258879" y="234033"/>
                  </a:cubicBezTo>
                  <a:cubicBezTo>
                    <a:pt x="261328" y="234033"/>
                    <a:pt x="263494" y="234786"/>
                    <a:pt x="265754" y="235538"/>
                  </a:cubicBezTo>
                  <a:cubicBezTo>
                    <a:pt x="266790" y="236009"/>
                    <a:pt x="267826" y="236385"/>
                    <a:pt x="268768" y="236855"/>
                  </a:cubicBezTo>
                  <a:lnTo>
                    <a:pt x="269239" y="234598"/>
                  </a:lnTo>
                  <a:cubicBezTo>
                    <a:pt x="264436" y="231211"/>
                    <a:pt x="259726" y="227261"/>
                    <a:pt x="255205" y="222934"/>
                  </a:cubicBezTo>
                  <a:cubicBezTo>
                    <a:pt x="254923" y="222651"/>
                    <a:pt x="254735" y="222463"/>
                    <a:pt x="254546" y="222275"/>
                  </a:cubicBezTo>
                  <a:cubicBezTo>
                    <a:pt x="250025" y="217948"/>
                    <a:pt x="245693" y="213057"/>
                    <a:pt x="241548" y="207789"/>
                  </a:cubicBezTo>
                  <a:cubicBezTo>
                    <a:pt x="241454" y="207601"/>
                    <a:pt x="241266" y="207413"/>
                    <a:pt x="241077" y="207225"/>
                  </a:cubicBezTo>
                  <a:cubicBezTo>
                    <a:pt x="236933" y="201769"/>
                    <a:pt x="233072" y="196031"/>
                    <a:pt x="229681" y="189823"/>
                  </a:cubicBezTo>
                  <a:cubicBezTo>
                    <a:pt x="229587" y="189729"/>
                    <a:pt x="229587" y="189635"/>
                    <a:pt x="229493" y="189635"/>
                  </a:cubicBezTo>
                  <a:cubicBezTo>
                    <a:pt x="226008" y="183332"/>
                    <a:pt x="222899" y="176654"/>
                    <a:pt x="220356" y="169787"/>
                  </a:cubicBezTo>
                  <a:cubicBezTo>
                    <a:pt x="214140" y="168658"/>
                    <a:pt x="208301" y="165084"/>
                    <a:pt x="203497" y="159910"/>
                  </a:cubicBezTo>
                  <a:cubicBezTo>
                    <a:pt x="203309" y="159722"/>
                    <a:pt x="203214" y="159628"/>
                    <a:pt x="203120" y="159534"/>
                  </a:cubicBezTo>
                  <a:cubicBezTo>
                    <a:pt x="200860" y="157088"/>
                    <a:pt x="198976" y="154172"/>
                    <a:pt x="197281" y="151068"/>
                  </a:cubicBezTo>
                  <a:cubicBezTo>
                    <a:pt x="196998" y="150504"/>
                    <a:pt x="196716" y="149939"/>
                    <a:pt x="196433" y="149281"/>
                  </a:cubicBezTo>
                  <a:cubicBezTo>
                    <a:pt x="194832" y="146083"/>
                    <a:pt x="193513" y="142602"/>
                    <a:pt x="192666" y="138840"/>
                  </a:cubicBezTo>
                  <a:cubicBezTo>
                    <a:pt x="188145" y="118428"/>
                    <a:pt x="197092" y="99050"/>
                    <a:pt x="212727" y="95476"/>
                  </a:cubicBezTo>
                  <a:lnTo>
                    <a:pt x="212727" y="85787"/>
                  </a:lnTo>
                  <a:cubicBezTo>
                    <a:pt x="212727" y="38378"/>
                    <a:pt x="251155" y="0"/>
                    <a:pt x="298626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 anchorCtr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id-ID"/>
            </a:p>
          </p:txBody>
        </p:sp>
        <p:sp>
          <p:nvSpPr>
            <p:cNvPr id="311" name="íŝlíḑê"/>
            <p:cNvSpPr/>
            <p:nvPr/>
          </p:nvSpPr>
          <p:spPr bwMode="auto">
            <a:xfrm>
              <a:off x="5683334" y="3409018"/>
              <a:ext cx="485190" cy="446364"/>
            </a:xfrm>
            <a:custGeom>
              <a:avLst/>
              <a:gdLst>
                <a:gd name="connsiteX0" fmla="*/ 195114 w 608814"/>
                <a:gd name="connsiteY0" fmla="*/ 351627 h 585693"/>
                <a:gd name="connsiteX1" fmla="*/ 258290 w 608814"/>
                <a:gd name="connsiteY1" fmla="*/ 351627 h 585693"/>
                <a:gd name="connsiteX2" fmla="*/ 282731 w 608814"/>
                <a:gd name="connsiteY2" fmla="*/ 376018 h 585693"/>
                <a:gd name="connsiteX3" fmla="*/ 282731 w 608814"/>
                <a:gd name="connsiteY3" fmla="*/ 561210 h 585693"/>
                <a:gd name="connsiteX4" fmla="*/ 258290 w 608814"/>
                <a:gd name="connsiteY4" fmla="*/ 585693 h 585693"/>
                <a:gd name="connsiteX5" fmla="*/ 195114 w 608814"/>
                <a:gd name="connsiteY5" fmla="*/ 585693 h 585693"/>
                <a:gd name="connsiteX6" fmla="*/ 170673 w 608814"/>
                <a:gd name="connsiteY6" fmla="*/ 561210 h 585693"/>
                <a:gd name="connsiteX7" fmla="*/ 170673 w 608814"/>
                <a:gd name="connsiteY7" fmla="*/ 376018 h 585693"/>
                <a:gd name="connsiteX8" fmla="*/ 195114 w 608814"/>
                <a:gd name="connsiteY8" fmla="*/ 351627 h 585693"/>
                <a:gd name="connsiteX9" fmla="*/ 358100 w 608814"/>
                <a:gd name="connsiteY9" fmla="*/ 249872 h 585693"/>
                <a:gd name="connsiteX10" fmla="*/ 421316 w 608814"/>
                <a:gd name="connsiteY10" fmla="*/ 249872 h 585693"/>
                <a:gd name="connsiteX11" fmla="*/ 445737 w 608814"/>
                <a:gd name="connsiteY11" fmla="*/ 274267 h 585693"/>
                <a:gd name="connsiteX12" fmla="*/ 445737 w 608814"/>
                <a:gd name="connsiteY12" fmla="*/ 561206 h 585693"/>
                <a:gd name="connsiteX13" fmla="*/ 421316 w 608814"/>
                <a:gd name="connsiteY13" fmla="*/ 585693 h 585693"/>
                <a:gd name="connsiteX14" fmla="*/ 358100 w 608814"/>
                <a:gd name="connsiteY14" fmla="*/ 585693 h 585693"/>
                <a:gd name="connsiteX15" fmla="*/ 333679 w 608814"/>
                <a:gd name="connsiteY15" fmla="*/ 561206 h 585693"/>
                <a:gd name="connsiteX16" fmla="*/ 333679 w 608814"/>
                <a:gd name="connsiteY16" fmla="*/ 274267 h 585693"/>
                <a:gd name="connsiteX17" fmla="*/ 358100 w 608814"/>
                <a:gd name="connsiteY17" fmla="*/ 249872 h 585693"/>
                <a:gd name="connsiteX18" fmla="*/ 140260 w 608814"/>
                <a:gd name="connsiteY18" fmla="*/ 224680 h 585693"/>
                <a:gd name="connsiteX19" fmla="*/ 191844 w 608814"/>
                <a:gd name="connsiteY19" fmla="*/ 276122 h 585693"/>
                <a:gd name="connsiteX20" fmla="*/ 140260 w 608814"/>
                <a:gd name="connsiteY20" fmla="*/ 327564 h 585693"/>
                <a:gd name="connsiteX21" fmla="*/ 88676 w 608814"/>
                <a:gd name="connsiteY21" fmla="*/ 276122 h 585693"/>
                <a:gd name="connsiteX22" fmla="*/ 140260 w 608814"/>
                <a:gd name="connsiteY22" fmla="*/ 224680 h 585693"/>
                <a:gd name="connsiteX23" fmla="*/ 521177 w 608814"/>
                <a:gd name="connsiteY23" fmla="*/ 148117 h 585693"/>
                <a:gd name="connsiteX24" fmla="*/ 584301 w 608814"/>
                <a:gd name="connsiteY24" fmla="*/ 148117 h 585693"/>
                <a:gd name="connsiteX25" fmla="*/ 608814 w 608814"/>
                <a:gd name="connsiteY25" fmla="*/ 172601 h 585693"/>
                <a:gd name="connsiteX26" fmla="*/ 608814 w 608814"/>
                <a:gd name="connsiteY26" fmla="*/ 561209 h 585693"/>
                <a:gd name="connsiteX27" fmla="*/ 584301 w 608814"/>
                <a:gd name="connsiteY27" fmla="*/ 585693 h 585693"/>
                <a:gd name="connsiteX28" fmla="*/ 521177 w 608814"/>
                <a:gd name="connsiteY28" fmla="*/ 585693 h 585693"/>
                <a:gd name="connsiteX29" fmla="*/ 496756 w 608814"/>
                <a:gd name="connsiteY29" fmla="*/ 561209 h 585693"/>
                <a:gd name="connsiteX30" fmla="*/ 496756 w 608814"/>
                <a:gd name="connsiteY30" fmla="*/ 172601 h 585693"/>
                <a:gd name="connsiteX31" fmla="*/ 521177 w 608814"/>
                <a:gd name="connsiteY31" fmla="*/ 148117 h 585693"/>
                <a:gd name="connsiteX32" fmla="*/ 116229 w 608814"/>
                <a:gd name="connsiteY32" fmla="*/ 131322 h 585693"/>
                <a:gd name="connsiteX33" fmla="*/ 164246 w 608814"/>
                <a:gd name="connsiteY33" fmla="*/ 131322 h 585693"/>
                <a:gd name="connsiteX34" fmla="*/ 184061 w 608814"/>
                <a:gd name="connsiteY34" fmla="*/ 151113 h 585693"/>
                <a:gd name="connsiteX35" fmla="*/ 184061 w 608814"/>
                <a:gd name="connsiteY35" fmla="*/ 171457 h 585693"/>
                <a:gd name="connsiteX36" fmla="*/ 208669 w 608814"/>
                <a:gd name="connsiteY36" fmla="*/ 186094 h 585693"/>
                <a:gd name="connsiteX37" fmla="*/ 226641 w 608814"/>
                <a:gd name="connsiteY37" fmla="*/ 175692 h 585693"/>
                <a:gd name="connsiteX38" fmla="*/ 253737 w 608814"/>
                <a:gd name="connsiteY38" fmla="*/ 182964 h 585693"/>
                <a:gd name="connsiteX39" fmla="*/ 277792 w 608814"/>
                <a:gd name="connsiteY39" fmla="*/ 224572 h 585693"/>
                <a:gd name="connsiteX40" fmla="*/ 279727 w 608814"/>
                <a:gd name="connsiteY40" fmla="*/ 239577 h 585693"/>
                <a:gd name="connsiteX41" fmla="*/ 270511 w 608814"/>
                <a:gd name="connsiteY41" fmla="*/ 251544 h 585693"/>
                <a:gd name="connsiteX42" fmla="*/ 252355 w 608814"/>
                <a:gd name="connsiteY42" fmla="*/ 262038 h 585693"/>
                <a:gd name="connsiteX43" fmla="*/ 253829 w 608814"/>
                <a:gd name="connsiteY43" fmla="*/ 276122 h 585693"/>
                <a:gd name="connsiteX44" fmla="*/ 252355 w 608814"/>
                <a:gd name="connsiteY44" fmla="*/ 290206 h 585693"/>
                <a:gd name="connsiteX45" fmla="*/ 270511 w 608814"/>
                <a:gd name="connsiteY45" fmla="*/ 300700 h 585693"/>
                <a:gd name="connsiteX46" fmla="*/ 278714 w 608814"/>
                <a:gd name="connsiteY46" fmla="*/ 325094 h 585693"/>
                <a:gd name="connsiteX47" fmla="*/ 258253 w 608814"/>
                <a:gd name="connsiteY47" fmla="*/ 321136 h 585693"/>
                <a:gd name="connsiteX48" fmla="*/ 195858 w 608814"/>
                <a:gd name="connsiteY48" fmla="*/ 321136 h 585693"/>
                <a:gd name="connsiteX49" fmla="*/ 212171 w 608814"/>
                <a:gd name="connsiteY49" fmla="*/ 276122 h 585693"/>
                <a:gd name="connsiteX50" fmla="*/ 140191 w 608814"/>
                <a:gd name="connsiteY50" fmla="*/ 204320 h 585693"/>
                <a:gd name="connsiteX51" fmla="*/ 68304 w 608814"/>
                <a:gd name="connsiteY51" fmla="*/ 276122 h 585693"/>
                <a:gd name="connsiteX52" fmla="*/ 140191 w 608814"/>
                <a:gd name="connsiteY52" fmla="*/ 348016 h 585693"/>
                <a:gd name="connsiteX53" fmla="*/ 148486 w 608814"/>
                <a:gd name="connsiteY53" fmla="*/ 347095 h 585693"/>
                <a:gd name="connsiteX54" fmla="*/ 140099 w 608814"/>
                <a:gd name="connsiteY54" fmla="*/ 376000 h 585693"/>
                <a:gd name="connsiteX55" fmla="*/ 140099 w 608814"/>
                <a:gd name="connsiteY55" fmla="*/ 420922 h 585693"/>
                <a:gd name="connsiteX56" fmla="*/ 116229 w 608814"/>
                <a:gd name="connsiteY56" fmla="*/ 420922 h 585693"/>
                <a:gd name="connsiteX57" fmla="*/ 96413 w 608814"/>
                <a:gd name="connsiteY57" fmla="*/ 401131 h 585693"/>
                <a:gd name="connsiteX58" fmla="*/ 96413 w 608814"/>
                <a:gd name="connsiteY58" fmla="*/ 380787 h 585693"/>
                <a:gd name="connsiteX59" fmla="*/ 71806 w 608814"/>
                <a:gd name="connsiteY59" fmla="*/ 366150 h 585693"/>
                <a:gd name="connsiteX60" fmla="*/ 53742 w 608814"/>
                <a:gd name="connsiteY60" fmla="*/ 376552 h 585693"/>
                <a:gd name="connsiteX61" fmla="*/ 38719 w 608814"/>
                <a:gd name="connsiteY61" fmla="*/ 378577 h 585693"/>
                <a:gd name="connsiteX62" fmla="*/ 26738 w 608814"/>
                <a:gd name="connsiteY62" fmla="*/ 369372 h 585693"/>
                <a:gd name="connsiteX63" fmla="*/ 2683 w 608814"/>
                <a:gd name="connsiteY63" fmla="*/ 327764 h 585693"/>
                <a:gd name="connsiteX64" fmla="*/ 9872 w 608814"/>
                <a:gd name="connsiteY64" fmla="*/ 300700 h 585693"/>
                <a:gd name="connsiteX65" fmla="*/ 28120 w 608814"/>
                <a:gd name="connsiteY65" fmla="*/ 290206 h 585693"/>
                <a:gd name="connsiteX66" fmla="*/ 26645 w 608814"/>
                <a:gd name="connsiteY66" fmla="*/ 276122 h 585693"/>
                <a:gd name="connsiteX67" fmla="*/ 28120 w 608814"/>
                <a:gd name="connsiteY67" fmla="*/ 262038 h 585693"/>
                <a:gd name="connsiteX68" fmla="*/ 9872 w 608814"/>
                <a:gd name="connsiteY68" fmla="*/ 251544 h 585693"/>
                <a:gd name="connsiteX69" fmla="*/ 2683 w 608814"/>
                <a:gd name="connsiteY69" fmla="*/ 224572 h 585693"/>
                <a:gd name="connsiteX70" fmla="*/ 26738 w 608814"/>
                <a:gd name="connsiteY70" fmla="*/ 182964 h 585693"/>
                <a:gd name="connsiteX71" fmla="*/ 38719 w 608814"/>
                <a:gd name="connsiteY71" fmla="*/ 173759 h 585693"/>
                <a:gd name="connsiteX72" fmla="*/ 53742 w 608814"/>
                <a:gd name="connsiteY72" fmla="*/ 175692 h 585693"/>
                <a:gd name="connsiteX73" fmla="*/ 71806 w 608814"/>
                <a:gd name="connsiteY73" fmla="*/ 186094 h 585693"/>
                <a:gd name="connsiteX74" fmla="*/ 96413 w 608814"/>
                <a:gd name="connsiteY74" fmla="*/ 171457 h 585693"/>
                <a:gd name="connsiteX75" fmla="*/ 96413 w 608814"/>
                <a:gd name="connsiteY75" fmla="*/ 151113 h 585693"/>
                <a:gd name="connsiteX76" fmla="*/ 116229 w 608814"/>
                <a:gd name="connsiteY76" fmla="*/ 131322 h 585693"/>
                <a:gd name="connsiteX77" fmla="*/ 445756 w 608814"/>
                <a:gd name="connsiteY77" fmla="*/ 83476 h 585693"/>
                <a:gd name="connsiteX78" fmla="*/ 414140 w 608814"/>
                <a:gd name="connsiteY78" fmla="*/ 115044 h 585693"/>
                <a:gd name="connsiteX79" fmla="*/ 445756 w 608814"/>
                <a:gd name="connsiteY79" fmla="*/ 146520 h 585693"/>
                <a:gd name="connsiteX80" fmla="*/ 477371 w 608814"/>
                <a:gd name="connsiteY80" fmla="*/ 115044 h 585693"/>
                <a:gd name="connsiteX81" fmla="*/ 445756 w 608814"/>
                <a:gd name="connsiteY81" fmla="*/ 83476 h 585693"/>
                <a:gd name="connsiteX82" fmla="*/ 426676 w 608814"/>
                <a:gd name="connsiteY82" fmla="*/ 0 h 585693"/>
                <a:gd name="connsiteX83" fmla="*/ 464835 w 608814"/>
                <a:gd name="connsiteY83" fmla="*/ 0 h 585693"/>
                <a:gd name="connsiteX84" fmla="*/ 480597 w 608814"/>
                <a:gd name="connsiteY84" fmla="*/ 15738 h 585693"/>
                <a:gd name="connsiteX85" fmla="*/ 480597 w 608814"/>
                <a:gd name="connsiteY85" fmla="*/ 31936 h 585693"/>
                <a:gd name="connsiteX86" fmla="*/ 500138 w 608814"/>
                <a:gd name="connsiteY86" fmla="*/ 43533 h 585693"/>
                <a:gd name="connsiteX87" fmla="*/ 514425 w 608814"/>
                <a:gd name="connsiteY87" fmla="*/ 35249 h 585693"/>
                <a:gd name="connsiteX88" fmla="*/ 535901 w 608814"/>
                <a:gd name="connsiteY88" fmla="*/ 40956 h 585693"/>
                <a:gd name="connsiteX89" fmla="*/ 554981 w 608814"/>
                <a:gd name="connsiteY89" fmla="*/ 73996 h 585693"/>
                <a:gd name="connsiteX90" fmla="*/ 556640 w 608814"/>
                <a:gd name="connsiteY90" fmla="*/ 85961 h 585693"/>
                <a:gd name="connsiteX91" fmla="*/ 549266 w 608814"/>
                <a:gd name="connsiteY91" fmla="*/ 95440 h 585693"/>
                <a:gd name="connsiteX92" fmla="*/ 534887 w 608814"/>
                <a:gd name="connsiteY92" fmla="*/ 103815 h 585693"/>
                <a:gd name="connsiteX93" fmla="*/ 535993 w 608814"/>
                <a:gd name="connsiteY93" fmla="*/ 115044 h 585693"/>
                <a:gd name="connsiteX94" fmla="*/ 535717 w 608814"/>
                <a:gd name="connsiteY94" fmla="*/ 117621 h 585693"/>
                <a:gd name="connsiteX95" fmla="*/ 521153 w 608814"/>
                <a:gd name="connsiteY95" fmla="*/ 117621 h 585693"/>
                <a:gd name="connsiteX96" fmla="*/ 466126 w 608814"/>
                <a:gd name="connsiteY96" fmla="*/ 172565 h 585693"/>
                <a:gd name="connsiteX97" fmla="*/ 466126 w 608814"/>
                <a:gd name="connsiteY97" fmla="*/ 229719 h 585693"/>
                <a:gd name="connsiteX98" fmla="*/ 466126 w 608814"/>
                <a:gd name="connsiteY98" fmla="*/ 242604 h 585693"/>
                <a:gd name="connsiteX99" fmla="*/ 453590 w 608814"/>
                <a:gd name="connsiteY99" fmla="*/ 229995 h 585693"/>
                <a:gd name="connsiteX100" fmla="*/ 421330 w 608814"/>
                <a:gd name="connsiteY100" fmla="*/ 219319 h 585693"/>
                <a:gd name="connsiteX101" fmla="*/ 411928 w 608814"/>
                <a:gd name="connsiteY101" fmla="*/ 219319 h 585693"/>
                <a:gd name="connsiteX102" fmla="*/ 410914 w 608814"/>
                <a:gd name="connsiteY102" fmla="*/ 214257 h 585693"/>
                <a:gd name="connsiteX103" fmla="*/ 410914 w 608814"/>
                <a:gd name="connsiteY103" fmla="*/ 198059 h 585693"/>
                <a:gd name="connsiteX104" fmla="*/ 391373 w 608814"/>
                <a:gd name="connsiteY104" fmla="*/ 186463 h 585693"/>
                <a:gd name="connsiteX105" fmla="*/ 377086 w 608814"/>
                <a:gd name="connsiteY105" fmla="*/ 194746 h 585693"/>
                <a:gd name="connsiteX106" fmla="*/ 365104 w 608814"/>
                <a:gd name="connsiteY106" fmla="*/ 196310 h 585693"/>
                <a:gd name="connsiteX107" fmla="*/ 355610 w 608814"/>
                <a:gd name="connsiteY107" fmla="*/ 189040 h 585693"/>
                <a:gd name="connsiteX108" fmla="*/ 336530 w 608814"/>
                <a:gd name="connsiteY108" fmla="*/ 155999 h 585693"/>
                <a:gd name="connsiteX109" fmla="*/ 342245 w 608814"/>
                <a:gd name="connsiteY109" fmla="*/ 134463 h 585693"/>
                <a:gd name="connsiteX110" fmla="*/ 356716 w 608814"/>
                <a:gd name="connsiteY110" fmla="*/ 126180 h 585693"/>
                <a:gd name="connsiteX111" fmla="*/ 355518 w 608814"/>
                <a:gd name="connsiteY111" fmla="*/ 115044 h 585693"/>
                <a:gd name="connsiteX112" fmla="*/ 356716 w 608814"/>
                <a:gd name="connsiteY112" fmla="*/ 103815 h 585693"/>
                <a:gd name="connsiteX113" fmla="*/ 342245 w 608814"/>
                <a:gd name="connsiteY113" fmla="*/ 95440 h 585693"/>
                <a:gd name="connsiteX114" fmla="*/ 336530 w 608814"/>
                <a:gd name="connsiteY114" fmla="*/ 73996 h 585693"/>
                <a:gd name="connsiteX115" fmla="*/ 355610 w 608814"/>
                <a:gd name="connsiteY115" fmla="*/ 40956 h 585693"/>
                <a:gd name="connsiteX116" fmla="*/ 365104 w 608814"/>
                <a:gd name="connsiteY116" fmla="*/ 33685 h 585693"/>
                <a:gd name="connsiteX117" fmla="*/ 377086 w 608814"/>
                <a:gd name="connsiteY117" fmla="*/ 35249 h 585693"/>
                <a:gd name="connsiteX118" fmla="*/ 391373 w 608814"/>
                <a:gd name="connsiteY118" fmla="*/ 43533 h 585693"/>
                <a:gd name="connsiteX119" fmla="*/ 410914 w 608814"/>
                <a:gd name="connsiteY119" fmla="*/ 31936 h 585693"/>
                <a:gd name="connsiteX120" fmla="*/ 410914 w 608814"/>
                <a:gd name="connsiteY120" fmla="*/ 15738 h 585693"/>
                <a:gd name="connsiteX121" fmla="*/ 426676 w 608814"/>
                <a:gd name="connsiteY121" fmla="*/ 0 h 58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608814" h="585693">
                  <a:moveTo>
                    <a:pt x="195114" y="351627"/>
                  </a:moveTo>
                  <a:lnTo>
                    <a:pt x="258290" y="351627"/>
                  </a:lnTo>
                  <a:cubicBezTo>
                    <a:pt x="271848" y="351627"/>
                    <a:pt x="282731" y="362580"/>
                    <a:pt x="282731" y="376018"/>
                  </a:cubicBezTo>
                  <a:lnTo>
                    <a:pt x="282731" y="561210"/>
                  </a:lnTo>
                  <a:cubicBezTo>
                    <a:pt x="282731" y="574740"/>
                    <a:pt x="271848" y="585693"/>
                    <a:pt x="258290" y="585693"/>
                  </a:cubicBezTo>
                  <a:lnTo>
                    <a:pt x="195114" y="585693"/>
                  </a:lnTo>
                  <a:cubicBezTo>
                    <a:pt x="181556" y="585693"/>
                    <a:pt x="170673" y="574740"/>
                    <a:pt x="170673" y="561210"/>
                  </a:cubicBezTo>
                  <a:lnTo>
                    <a:pt x="170673" y="376018"/>
                  </a:lnTo>
                  <a:cubicBezTo>
                    <a:pt x="170673" y="362580"/>
                    <a:pt x="181556" y="351627"/>
                    <a:pt x="195114" y="351627"/>
                  </a:cubicBezTo>
                  <a:close/>
                  <a:moveTo>
                    <a:pt x="358100" y="249872"/>
                  </a:moveTo>
                  <a:lnTo>
                    <a:pt x="421316" y="249872"/>
                  </a:lnTo>
                  <a:cubicBezTo>
                    <a:pt x="434771" y="249872"/>
                    <a:pt x="445737" y="260735"/>
                    <a:pt x="445737" y="274267"/>
                  </a:cubicBezTo>
                  <a:lnTo>
                    <a:pt x="445737" y="561206"/>
                  </a:lnTo>
                  <a:cubicBezTo>
                    <a:pt x="445737" y="574738"/>
                    <a:pt x="434771" y="585693"/>
                    <a:pt x="421316" y="585693"/>
                  </a:cubicBezTo>
                  <a:lnTo>
                    <a:pt x="358100" y="585693"/>
                  </a:lnTo>
                  <a:cubicBezTo>
                    <a:pt x="344645" y="585693"/>
                    <a:pt x="333679" y="574738"/>
                    <a:pt x="333679" y="561206"/>
                  </a:cubicBezTo>
                  <a:lnTo>
                    <a:pt x="333679" y="274267"/>
                  </a:lnTo>
                  <a:cubicBezTo>
                    <a:pt x="333679" y="260735"/>
                    <a:pt x="344645" y="249872"/>
                    <a:pt x="358100" y="249872"/>
                  </a:cubicBezTo>
                  <a:close/>
                  <a:moveTo>
                    <a:pt x="140260" y="224680"/>
                  </a:moveTo>
                  <a:cubicBezTo>
                    <a:pt x="168749" y="224680"/>
                    <a:pt x="191844" y="247711"/>
                    <a:pt x="191844" y="276122"/>
                  </a:cubicBezTo>
                  <a:cubicBezTo>
                    <a:pt x="191844" y="304533"/>
                    <a:pt x="168749" y="327564"/>
                    <a:pt x="140260" y="327564"/>
                  </a:cubicBezTo>
                  <a:cubicBezTo>
                    <a:pt x="111771" y="327564"/>
                    <a:pt x="88676" y="304533"/>
                    <a:pt x="88676" y="276122"/>
                  </a:cubicBezTo>
                  <a:cubicBezTo>
                    <a:pt x="88676" y="247711"/>
                    <a:pt x="111771" y="224680"/>
                    <a:pt x="140260" y="224680"/>
                  </a:cubicBezTo>
                  <a:close/>
                  <a:moveTo>
                    <a:pt x="521177" y="148117"/>
                  </a:moveTo>
                  <a:lnTo>
                    <a:pt x="584301" y="148117"/>
                  </a:lnTo>
                  <a:cubicBezTo>
                    <a:pt x="597848" y="148117"/>
                    <a:pt x="608814" y="159070"/>
                    <a:pt x="608814" y="172601"/>
                  </a:cubicBezTo>
                  <a:lnTo>
                    <a:pt x="608814" y="561209"/>
                  </a:lnTo>
                  <a:cubicBezTo>
                    <a:pt x="608814" y="574740"/>
                    <a:pt x="597848" y="585693"/>
                    <a:pt x="584301" y="585693"/>
                  </a:cubicBezTo>
                  <a:lnTo>
                    <a:pt x="521177" y="585693"/>
                  </a:lnTo>
                  <a:cubicBezTo>
                    <a:pt x="507722" y="585693"/>
                    <a:pt x="496756" y="574740"/>
                    <a:pt x="496756" y="561209"/>
                  </a:cubicBezTo>
                  <a:lnTo>
                    <a:pt x="496756" y="172601"/>
                  </a:lnTo>
                  <a:cubicBezTo>
                    <a:pt x="496756" y="159070"/>
                    <a:pt x="507722" y="148117"/>
                    <a:pt x="521177" y="148117"/>
                  </a:cubicBezTo>
                  <a:close/>
                  <a:moveTo>
                    <a:pt x="116229" y="131322"/>
                  </a:moveTo>
                  <a:lnTo>
                    <a:pt x="164246" y="131322"/>
                  </a:lnTo>
                  <a:cubicBezTo>
                    <a:pt x="175214" y="131322"/>
                    <a:pt x="184061" y="140159"/>
                    <a:pt x="184061" y="151113"/>
                  </a:cubicBezTo>
                  <a:lnTo>
                    <a:pt x="184061" y="171457"/>
                  </a:lnTo>
                  <a:cubicBezTo>
                    <a:pt x="193001" y="175231"/>
                    <a:pt x="201019" y="180386"/>
                    <a:pt x="208669" y="186094"/>
                  </a:cubicBezTo>
                  <a:lnTo>
                    <a:pt x="226641" y="175692"/>
                  </a:lnTo>
                  <a:cubicBezTo>
                    <a:pt x="236134" y="170261"/>
                    <a:pt x="248300" y="173482"/>
                    <a:pt x="253737" y="182964"/>
                  </a:cubicBezTo>
                  <a:lnTo>
                    <a:pt x="277792" y="224572"/>
                  </a:lnTo>
                  <a:cubicBezTo>
                    <a:pt x="280465" y="229083"/>
                    <a:pt x="281110" y="234514"/>
                    <a:pt x="279727" y="239577"/>
                  </a:cubicBezTo>
                  <a:cubicBezTo>
                    <a:pt x="278437" y="244640"/>
                    <a:pt x="275119" y="248966"/>
                    <a:pt x="270511" y="251544"/>
                  </a:cubicBezTo>
                  <a:lnTo>
                    <a:pt x="252355" y="262038"/>
                  </a:lnTo>
                  <a:cubicBezTo>
                    <a:pt x="253000" y="266733"/>
                    <a:pt x="253829" y="271335"/>
                    <a:pt x="253829" y="276122"/>
                  </a:cubicBezTo>
                  <a:cubicBezTo>
                    <a:pt x="253829" y="281001"/>
                    <a:pt x="253000" y="285604"/>
                    <a:pt x="252355" y="290206"/>
                  </a:cubicBezTo>
                  <a:lnTo>
                    <a:pt x="270511" y="300700"/>
                  </a:lnTo>
                  <a:cubicBezTo>
                    <a:pt x="279174" y="305671"/>
                    <a:pt x="282308" y="316165"/>
                    <a:pt x="278714" y="325094"/>
                  </a:cubicBezTo>
                  <a:cubicBezTo>
                    <a:pt x="272354" y="322609"/>
                    <a:pt x="265442" y="321136"/>
                    <a:pt x="258253" y="321136"/>
                  </a:cubicBezTo>
                  <a:lnTo>
                    <a:pt x="195858" y="321136"/>
                  </a:lnTo>
                  <a:cubicBezTo>
                    <a:pt x="205904" y="308709"/>
                    <a:pt x="212171" y="293244"/>
                    <a:pt x="212171" y="276122"/>
                  </a:cubicBezTo>
                  <a:cubicBezTo>
                    <a:pt x="212171" y="236539"/>
                    <a:pt x="179914" y="204320"/>
                    <a:pt x="140191" y="204320"/>
                  </a:cubicBezTo>
                  <a:cubicBezTo>
                    <a:pt x="100561" y="204320"/>
                    <a:pt x="68304" y="236539"/>
                    <a:pt x="68304" y="276122"/>
                  </a:cubicBezTo>
                  <a:cubicBezTo>
                    <a:pt x="68304" y="315797"/>
                    <a:pt x="100561" y="348016"/>
                    <a:pt x="140191" y="348016"/>
                  </a:cubicBezTo>
                  <a:cubicBezTo>
                    <a:pt x="143048" y="348016"/>
                    <a:pt x="145721" y="347463"/>
                    <a:pt x="148486" y="347095"/>
                  </a:cubicBezTo>
                  <a:cubicBezTo>
                    <a:pt x="143233" y="355564"/>
                    <a:pt x="140099" y="365414"/>
                    <a:pt x="140099" y="376000"/>
                  </a:cubicBezTo>
                  <a:lnTo>
                    <a:pt x="140099" y="420922"/>
                  </a:lnTo>
                  <a:lnTo>
                    <a:pt x="116229" y="420922"/>
                  </a:lnTo>
                  <a:cubicBezTo>
                    <a:pt x="105261" y="420922"/>
                    <a:pt x="96413" y="412085"/>
                    <a:pt x="96413" y="401131"/>
                  </a:cubicBezTo>
                  <a:lnTo>
                    <a:pt x="96413" y="380787"/>
                  </a:lnTo>
                  <a:cubicBezTo>
                    <a:pt x="87474" y="377013"/>
                    <a:pt x="79455" y="371950"/>
                    <a:pt x="71806" y="366150"/>
                  </a:cubicBezTo>
                  <a:lnTo>
                    <a:pt x="53742" y="376552"/>
                  </a:lnTo>
                  <a:cubicBezTo>
                    <a:pt x="49226" y="379222"/>
                    <a:pt x="43788" y="379866"/>
                    <a:pt x="38719" y="378577"/>
                  </a:cubicBezTo>
                  <a:cubicBezTo>
                    <a:pt x="33650" y="377197"/>
                    <a:pt x="29318" y="373883"/>
                    <a:pt x="26738" y="369372"/>
                  </a:cubicBezTo>
                  <a:lnTo>
                    <a:pt x="2683" y="327764"/>
                  </a:lnTo>
                  <a:cubicBezTo>
                    <a:pt x="-2847" y="318282"/>
                    <a:pt x="471" y="306131"/>
                    <a:pt x="9872" y="300700"/>
                  </a:cubicBezTo>
                  <a:lnTo>
                    <a:pt x="28120" y="290206"/>
                  </a:lnTo>
                  <a:cubicBezTo>
                    <a:pt x="27475" y="285604"/>
                    <a:pt x="26645" y="281001"/>
                    <a:pt x="26645" y="276122"/>
                  </a:cubicBezTo>
                  <a:cubicBezTo>
                    <a:pt x="26645" y="271335"/>
                    <a:pt x="27475" y="266733"/>
                    <a:pt x="28120" y="262038"/>
                  </a:cubicBezTo>
                  <a:lnTo>
                    <a:pt x="9872" y="251544"/>
                  </a:lnTo>
                  <a:cubicBezTo>
                    <a:pt x="471" y="246113"/>
                    <a:pt x="-2847" y="233962"/>
                    <a:pt x="2683" y="224572"/>
                  </a:cubicBezTo>
                  <a:lnTo>
                    <a:pt x="26738" y="182964"/>
                  </a:lnTo>
                  <a:cubicBezTo>
                    <a:pt x="29318" y="178361"/>
                    <a:pt x="33650" y="175139"/>
                    <a:pt x="38719" y="173759"/>
                  </a:cubicBezTo>
                  <a:cubicBezTo>
                    <a:pt x="43788" y="172378"/>
                    <a:pt x="49226" y="173114"/>
                    <a:pt x="53742" y="175692"/>
                  </a:cubicBezTo>
                  <a:lnTo>
                    <a:pt x="71806" y="186094"/>
                  </a:lnTo>
                  <a:cubicBezTo>
                    <a:pt x="79455" y="180386"/>
                    <a:pt x="87474" y="175231"/>
                    <a:pt x="96413" y="171457"/>
                  </a:cubicBezTo>
                  <a:lnTo>
                    <a:pt x="96413" y="151113"/>
                  </a:lnTo>
                  <a:cubicBezTo>
                    <a:pt x="96413" y="140159"/>
                    <a:pt x="105261" y="131322"/>
                    <a:pt x="116229" y="131322"/>
                  </a:cubicBezTo>
                  <a:close/>
                  <a:moveTo>
                    <a:pt x="445756" y="83476"/>
                  </a:moveTo>
                  <a:cubicBezTo>
                    <a:pt x="428335" y="83476"/>
                    <a:pt x="414140" y="97557"/>
                    <a:pt x="414140" y="115044"/>
                  </a:cubicBezTo>
                  <a:cubicBezTo>
                    <a:pt x="414140" y="132438"/>
                    <a:pt x="428335" y="146520"/>
                    <a:pt x="445756" y="146520"/>
                  </a:cubicBezTo>
                  <a:cubicBezTo>
                    <a:pt x="463176" y="146520"/>
                    <a:pt x="477371" y="132438"/>
                    <a:pt x="477371" y="115044"/>
                  </a:cubicBezTo>
                  <a:cubicBezTo>
                    <a:pt x="477371" y="97557"/>
                    <a:pt x="463176" y="83476"/>
                    <a:pt x="445756" y="83476"/>
                  </a:cubicBezTo>
                  <a:close/>
                  <a:moveTo>
                    <a:pt x="426676" y="0"/>
                  </a:moveTo>
                  <a:lnTo>
                    <a:pt x="464835" y="0"/>
                  </a:lnTo>
                  <a:cubicBezTo>
                    <a:pt x="473500" y="0"/>
                    <a:pt x="480597" y="7087"/>
                    <a:pt x="480597" y="15738"/>
                  </a:cubicBezTo>
                  <a:lnTo>
                    <a:pt x="480597" y="31936"/>
                  </a:lnTo>
                  <a:cubicBezTo>
                    <a:pt x="487694" y="34881"/>
                    <a:pt x="494054" y="38931"/>
                    <a:pt x="500138" y="43533"/>
                  </a:cubicBezTo>
                  <a:lnTo>
                    <a:pt x="514425" y="35249"/>
                  </a:lnTo>
                  <a:cubicBezTo>
                    <a:pt x="521983" y="30924"/>
                    <a:pt x="531569" y="33501"/>
                    <a:pt x="535901" y="40956"/>
                  </a:cubicBezTo>
                  <a:lnTo>
                    <a:pt x="554981" y="73996"/>
                  </a:lnTo>
                  <a:cubicBezTo>
                    <a:pt x="557101" y="77585"/>
                    <a:pt x="557654" y="81911"/>
                    <a:pt x="556640" y="85961"/>
                  </a:cubicBezTo>
                  <a:cubicBezTo>
                    <a:pt x="555534" y="89918"/>
                    <a:pt x="552861" y="93415"/>
                    <a:pt x="549266" y="95440"/>
                  </a:cubicBezTo>
                  <a:lnTo>
                    <a:pt x="534887" y="103815"/>
                  </a:lnTo>
                  <a:cubicBezTo>
                    <a:pt x="535348" y="107497"/>
                    <a:pt x="535993" y="111178"/>
                    <a:pt x="535993" y="115044"/>
                  </a:cubicBezTo>
                  <a:cubicBezTo>
                    <a:pt x="535993" y="115872"/>
                    <a:pt x="535809" y="116700"/>
                    <a:pt x="535717" y="117621"/>
                  </a:cubicBezTo>
                  <a:lnTo>
                    <a:pt x="521153" y="117621"/>
                  </a:lnTo>
                  <a:cubicBezTo>
                    <a:pt x="490828" y="117621"/>
                    <a:pt x="466126" y="142286"/>
                    <a:pt x="466126" y="172565"/>
                  </a:cubicBezTo>
                  <a:lnTo>
                    <a:pt x="466126" y="229719"/>
                  </a:lnTo>
                  <a:lnTo>
                    <a:pt x="466126" y="242604"/>
                  </a:lnTo>
                  <a:cubicBezTo>
                    <a:pt x="462715" y="237726"/>
                    <a:pt x="458383" y="233493"/>
                    <a:pt x="453590" y="229995"/>
                  </a:cubicBezTo>
                  <a:cubicBezTo>
                    <a:pt x="444465" y="223369"/>
                    <a:pt x="433404" y="219319"/>
                    <a:pt x="421330" y="219319"/>
                  </a:cubicBezTo>
                  <a:lnTo>
                    <a:pt x="411928" y="219319"/>
                  </a:lnTo>
                  <a:cubicBezTo>
                    <a:pt x="411375" y="217755"/>
                    <a:pt x="410914" y="216098"/>
                    <a:pt x="410914" y="214257"/>
                  </a:cubicBezTo>
                  <a:lnTo>
                    <a:pt x="410914" y="198059"/>
                  </a:lnTo>
                  <a:cubicBezTo>
                    <a:pt x="403817" y="195114"/>
                    <a:pt x="397457" y="191064"/>
                    <a:pt x="391373" y="186463"/>
                  </a:cubicBezTo>
                  <a:lnTo>
                    <a:pt x="377086" y="194746"/>
                  </a:lnTo>
                  <a:cubicBezTo>
                    <a:pt x="373492" y="196863"/>
                    <a:pt x="369160" y="197415"/>
                    <a:pt x="365104" y="196310"/>
                  </a:cubicBezTo>
                  <a:cubicBezTo>
                    <a:pt x="361140" y="195206"/>
                    <a:pt x="357638" y="192629"/>
                    <a:pt x="355610" y="189040"/>
                  </a:cubicBezTo>
                  <a:lnTo>
                    <a:pt x="336530" y="155999"/>
                  </a:lnTo>
                  <a:cubicBezTo>
                    <a:pt x="332198" y="148452"/>
                    <a:pt x="334687" y="138881"/>
                    <a:pt x="342245" y="134463"/>
                  </a:cubicBezTo>
                  <a:lnTo>
                    <a:pt x="356716" y="126180"/>
                  </a:lnTo>
                  <a:cubicBezTo>
                    <a:pt x="356163" y="122498"/>
                    <a:pt x="355518" y="118817"/>
                    <a:pt x="355518" y="115044"/>
                  </a:cubicBezTo>
                  <a:cubicBezTo>
                    <a:pt x="355518" y="111178"/>
                    <a:pt x="356163" y="107497"/>
                    <a:pt x="356716" y="103815"/>
                  </a:cubicBezTo>
                  <a:lnTo>
                    <a:pt x="342245" y="95440"/>
                  </a:lnTo>
                  <a:cubicBezTo>
                    <a:pt x="334687" y="91115"/>
                    <a:pt x="332198" y="81543"/>
                    <a:pt x="336530" y="73996"/>
                  </a:cubicBezTo>
                  <a:lnTo>
                    <a:pt x="355610" y="40956"/>
                  </a:lnTo>
                  <a:cubicBezTo>
                    <a:pt x="357638" y="37366"/>
                    <a:pt x="361140" y="34789"/>
                    <a:pt x="365104" y="33685"/>
                  </a:cubicBezTo>
                  <a:cubicBezTo>
                    <a:pt x="369160" y="32580"/>
                    <a:pt x="373492" y="33133"/>
                    <a:pt x="377086" y="35249"/>
                  </a:cubicBezTo>
                  <a:lnTo>
                    <a:pt x="391373" y="43533"/>
                  </a:lnTo>
                  <a:cubicBezTo>
                    <a:pt x="397457" y="38931"/>
                    <a:pt x="403817" y="34881"/>
                    <a:pt x="410914" y="31936"/>
                  </a:cubicBezTo>
                  <a:lnTo>
                    <a:pt x="410914" y="15738"/>
                  </a:lnTo>
                  <a:cubicBezTo>
                    <a:pt x="410914" y="7087"/>
                    <a:pt x="418011" y="0"/>
                    <a:pt x="4266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sp>
          <p:nvSpPr>
            <p:cNvPr id="312" name="ïşľïḓé"/>
            <p:cNvSpPr/>
            <p:nvPr/>
          </p:nvSpPr>
          <p:spPr bwMode="auto">
            <a:xfrm>
              <a:off x="5704590" y="2043634"/>
              <a:ext cx="442678" cy="407124"/>
            </a:xfrm>
            <a:custGeom>
              <a:avLst/>
              <a:gdLst>
                <a:gd name="connsiteX0" fmla="*/ 61288 w 609549"/>
                <a:gd name="connsiteY0" fmla="*/ 383285 h 586216"/>
                <a:gd name="connsiteX1" fmla="*/ 71162 w 609549"/>
                <a:gd name="connsiteY1" fmla="*/ 387101 h 586216"/>
                <a:gd name="connsiteX2" fmla="*/ 120018 w 609549"/>
                <a:gd name="connsiteY2" fmla="*/ 435892 h 586216"/>
                <a:gd name="connsiteX3" fmla="*/ 120018 w 609549"/>
                <a:gd name="connsiteY3" fmla="*/ 454200 h 586216"/>
                <a:gd name="connsiteX4" fmla="*/ 56639 w 609549"/>
                <a:gd name="connsiteY4" fmla="*/ 517543 h 586216"/>
                <a:gd name="connsiteX5" fmla="*/ 35592 w 609549"/>
                <a:gd name="connsiteY5" fmla="*/ 513644 h 586216"/>
                <a:gd name="connsiteX6" fmla="*/ 51877 w 609549"/>
                <a:gd name="connsiteY6" fmla="*/ 388099 h 586216"/>
                <a:gd name="connsiteX7" fmla="*/ 61288 w 609549"/>
                <a:gd name="connsiteY7" fmla="*/ 383285 h 586216"/>
                <a:gd name="connsiteX8" fmla="*/ 235245 w 609549"/>
                <a:gd name="connsiteY8" fmla="*/ 302810 h 586216"/>
                <a:gd name="connsiteX9" fmla="*/ 306042 w 609549"/>
                <a:gd name="connsiteY9" fmla="*/ 373466 h 586216"/>
                <a:gd name="connsiteX10" fmla="*/ 258717 w 609549"/>
                <a:gd name="connsiteY10" fmla="*/ 420680 h 586216"/>
                <a:gd name="connsiteX11" fmla="*/ 230246 w 609549"/>
                <a:gd name="connsiteY11" fmla="*/ 550152 h 586216"/>
                <a:gd name="connsiteX12" fmla="*/ 92223 w 609549"/>
                <a:gd name="connsiteY12" fmla="*/ 575305 h 586216"/>
                <a:gd name="connsiteX13" fmla="*/ 88748 w 609549"/>
                <a:gd name="connsiteY13" fmla="*/ 556143 h 586216"/>
                <a:gd name="connsiteX14" fmla="*/ 165115 w 609549"/>
                <a:gd name="connsiteY14" fmla="*/ 479877 h 586216"/>
                <a:gd name="connsiteX15" fmla="*/ 165115 w 609549"/>
                <a:gd name="connsiteY15" fmla="*/ 446308 h 586216"/>
                <a:gd name="connsiteX16" fmla="*/ 88700 w 609549"/>
                <a:gd name="connsiteY16" fmla="*/ 369995 h 586216"/>
                <a:gd name="connsiteX17" fmla="*/ 92128 w 609549"/>
                <a:gd name="connsiteY17" fmla="*/ 350976 h 586216"/>
                <a:gd name="connsiteX18" fmla="*/ 189111 w 609549"/>
                <a:gd name="connsiteY18" fmla="*/ 348884 h 586216"/>
                <a:gd name="connsiteX19" fmla="*/ 257958 w 609549"/>
                <a:gd name="connsiteY19" fmla="*/ 161679 h 586216"/>
                <a:gd name="connsiteX20" fmla="*/ 317251 w 609549"/>
                <a:gd name="connsiteY20" fmla="*/ 220879 h 586216"/>
                <a:gd name="connsiteX21" fmla="*/ 388070 w 609549"/>
                <a:gd name="connsiteY21" fmla="*/ 291586 h 586216"/>
                <a:gd name="connsiteX22" fmla="*/ 604906 w 609549"/>
                <a:gd name="connsiteY22" fmla="*/ 508130 h 586216"/>
                <a:gd name="connsiteX23" fmla="*/ 604906 w 609549"/>
                <a:gd name="connsiteY23" fmla="*/ 530526 h 586216"/>
                <a:gd name="connsiteX24" fmla="*/ 556567 w 609549"/>
                <a:gd name="connsiteY24" fmla="*/ 578789 h 586216"/>
                <a:gd name="connsiteX25" fmla="*/ 545327 w 609549"/>
                <a:gd name="connsiteY25" fmla="*/ 583449 h 586216"/>
                <a:gd name="connsiteX26" fmla="*/ 534135 w 609549"/>
                <a:gd name="connsiteY26" fmla="*/ 578789 h 586216"/>
                <a:gd name="connsiteX27" fmla="*/ 317251 w 609549"/>
                <a:gd name="connsiteY27" fmla="*/ 362293 h 586216"/>
                <a:gd name="connsiteX28" fmla="*/ 246481 w 609549"/>
                <a:gd name="connsiteY28" fmla="*/ 291586 h 586216"/>
                <a:gd name="connsiteX29" fmla="*/ 187140 w 609549"/>
                <a:gd name="connsiteY29" fmla="*/ 232339 h 586216"/>
                <a:gd name="connsiteX30" fmla="*/ 58606 w 609549"/>
                <a:gd name="connsiteY30" fmla="*/ 160814 h 586216"/>
                <a:gd name="connsiteX31" fmla="*/ 126401 w 609549"/>
                <a:gd name="connsiteY31" fmla="*/ 228498 h 586216"/>
                <a:gd name="connsiteX32" fmla="*/ 111975 w 609549"/>
                <a:gd name="connsiteY32" fmla="*/ 242899 h 586216"/>
                <a:gd name="connsiteX33" fmla="*/ 119307 w 609549"/>
                <a:gd name="connsiteY33" fmla="*/ 250219 h 586216"/>
                <a:gd name="connsiteX34" fmla="*/ 119307 w 609549"/>
                <a:gd name="connsiteY34" fmla="*/ 277692 h 586216"/>
                <a:gd name="connsiteX35" fmla="*/ 115641 w 609549"/>
                <a:gd name="connsiteY35" fmla="*/ 281352 h 586216"/>
                <a:gd name="connsiteX36" fmla="*/ 88123 w 609549"/>
                <a:gd name="connsiteY36" fmla="*/ 281352 h 586216"/>
                <a:gd name="connsiteX37" fmla="*/ 5712 w 609549"/>
                <a:gd name="connsiteY37" fmla="*/ 199029 h 586216"/>
                <a:gd name="connsiteX38" fmla="*/ 5712 w 609549"/>
                <a:gd name="connsiteY38" fmla="*/ 171604 h 586216"/>
                <a:gd name="connsiteX39" fmla="*/ 9378 w 609549"/>
                <a:gd name="connsiteY39" fmla="*/ 167944 h 586216"/>
                <a:gd name="connsiteX40" fmla="*/ 36849 w 609549"/>
                <a:gd name="connsiteY40" fmla="*/ 167944 h 586216"/>
                <a:gd name="connsiteX41" fmla="*/ 44180 w 609549"/>
                <a:gd name="connsiteY41" fmla="*/ 175264 h 586216"/>
                <a:gd name="connsiteX42" fmla="*/ 585775 w 609549"/>
                <a:gd name="connsiteY42" fmla="*/ 66370 h 586216"/>
                <a:gd name="connsiteX43" fmla="*/ 595263 w 609549"/>
                <a:gd name="connsiteY43" fmla="*/ 73839 h 586216"/>
                <a:gd name="connsiteX44" fmla="*/ 578978 w 609549"/>
                <a:gd name="connsiteY44" fmla="*/ 199341 h 586216"/>
                <a:gd name="connsiteX45" fmla="*/ 559693 w 609549"/>
                <a:gd name="connsiteY45" fmla="*/ 200387 h 586216"/>
                <a:gd name="connsiteX46" fmla="*/ 510789 w 609549"/>
                <a:gd name="connsiteY46" fmla="*/ 151612 h 586216"/>
                <a:gd name="connsiteX47" fmla="*/ 510789 w 609549"/>
                <a:gd name="connsiteY47" fmla="*/ 133262 h 586216"/>
                <a:gd name="connsiteX48" fmla="*/ 574216 w 609549"/>
                <a:gd name="connsiteY48" fmla="*/ 69988 h 586216"/>
                <a:gd name="connsiteX49" fmla="*/ 585775 w 609549"/>
                <a:gd name="connsiteY49" fmla="*/ 66370 h 586216"/>
                <a:gd name="connsiteX50" fmla="*/ 158702 w 609549"/>
                <a:gd name="connsiteY50" fmla="*/ 26758 h 586216"/>
                <a:gd name="connsiteX51" fmla="*/ 172463 w 609549"/>
                <a:gd name="connsiteY51" fmla="*/ 32464 h 586216"/>
                <a:gd name="connsiteX52" fmla="*/ 179701 w 609549"/>
                <a:gd name="connsiteY52" fmla="*/ 39691 h 586216"/>
                <a:gd name="connsiteX53" fmla="*/ 246935 w 609549"/>
                <a:gd name="connsiteY53" fmla="*/ 106831 h 586216"/>
                <a:gd name="connsiteX54" fmla="*/ 254886 w 609549"/>
                <a:gd name="connsiteY54" fmla="*/ 114819 h 586216"/>
                <a:gd name="connsiteX55" fmla="*/ 257600 w 609549"/>
                <a:gd name="connsiteY55" fmla="*/ 138879 h 586216"/>
                <a:gd name="connsiteX56" fmla="*/ 254886 w 609549"/>
                <a:gd name="connsiteY56" fmla="*/ 142255 h 586216"/>
                <a:gd name="connsiteX57" fmla="*/ 252315 w 609549"/>
                <a:gd name="connsiteY57" fmla="*/ 144823 h 586216"/>
                <a:gd name="connsiteX58" fmla="*/ 246696 w 609549"/>
                <a:gd name="connsiteY58" fmla="*/ 150434 h 586216"/>
                <a:gd name="connsiteX59" fmla="*/ 175892 w 609549"/>
                <a:gd name="connsiteY59" fmla="*/ 221140 h 586216"/>
                <a:gd name="connsiteX60" fmla="*/ 172463 w 609549"/>
                <a:gd name="connsiteY60" fmla="*/ 224611 h 586216"/>
                <a:gd name="connsiteX61" fmla="*/ 170130 w 609549"/>
                <a:gd name="connsiteY61" fmla="*/ 226560 h 586216"/>
                <a:gd name="connsiteX62" fmla="*/ 162274 w 609549"/>
                <a:gd name="connsiteY62" fmla="*/ 229936 h 586216"/>
                <a:gd name="connsiteX63" fmla="*/ 158702 w 609549"/>
                <a:gd name="connsiteY63" fmla="*/ 230269 h 586216"/>
                <a:gd name="connsiteX64" fmla="*/ 144942 w 609549"/>
                <a:gd name="connsiteY64" fmla="*/ 224611 h 586216"/>
                <a:gd name="connsiteX65" fmla="*/ 137609 w 609549"/>
                <a:gd name="connsiteY65" fmla="*/ 217288 h 586216"/>
                <a:gd name="connsiteX66" fmla="*/ 69804 w 609549"/>
                <a:gd name="connsiteY66" fmla="*/ 149578 h 586216"/>
                <a:gd name="connsiteX67" fmla="*/ 62519 w 609549"/>
                <a:gd name="connsiteY67" fmla="*/ 142255 h 586216"/>
                <a:gd name="connsiteX68" fmla="*/ 62519 w 609549"/>
                <a:gd name="connsiteY68" fmla="*/ 114819 h 586216"/>
                <a:gd name="connsiteX69" fmla="*/ 144942 w 609549"/>
                <a:gd name="connsiteY69" fmla="*/ 32464 h 586216"/>
                <a:gd name="connsiteX70" fmla="*/ 158702 w 609549"/>
                <a:gd name="connsiteY70" fmla="*/ 26758 h 586216"/>
                <a:gd name="connsiteX71" fmla="*/ 254809 w 609549"/>
                <a:gd name="connsiteY71" fmla="*/ 6542 h 586216"/>
                <a:gd name="connsiteX72" fmla="*/ 321015 w 609549"/>
                <a:gd name="connsiteY72" fmla="*/ 29913 h 586216"/>
                <a:gd name="connsiteX73" fmla="*/ 260017 w 609549"/>
                <a:gd name="connsiteY73" fmla="*/ 97465 h 586216"/>
                <a:gd name="connsiteX74" fmla="*/ 193067 w 609549"/>
                <a:gd name="connsiteY74" fmla="*/ 30626 h 586216"/>
                <a:gd name="connsiteX75" fmla="*/ 254809 w 609549"/>
                <a:gd name="connsiteY75" fmla="*/ 6542 h 586216"/>
                <a:gd name="connsiteX76" fmla="*/ 503105 w 609549"/>
                <a:gd name="connsiteY76" fmla="*/ 953 h 586216"/>
                <a:gd name="connsiteX77" fmla="*/ 538560 w 609549"/>
                <a:gd name="connsiteY77" fmla="*/ 10911 h 586216"/>
                <a:gd name="connsiteX78" fmla="*/ 542083 w 609549"/>
                <a:gd name="connsiteY78" fmla="*/ 30073 h 586216"/>
                <a:gd name="connsiteX79" fmla="*/ 465709 w 609549"/>
                <a:gd name="connsiteY79" fmla="*/ 106341 h 586216"/>
                <a:gd name="connsiteX80" fmla="*/ 465709 w 609549"/>
                <a:gd name="connsiteY80" fmla="*/ 139911 h 586216"/>
                <a:gd name="connsiteX81" fmla="*/ 542131 w 609549"/>
                <a:gd name="connsiteY81" fmla="*/ 216227 h 586216"/>
                <a:gd name="connsiteX82" fmla="*/ 538655 w 609549"/>
                <a:gd name="connsiteY82" fmla="*/ 235246 h 586216"/>
                <a:gd name="connsiteX83" fmla="*/ 442187 w 609549"/>
                <a:gd name="connsiteY83" fmla="*/ 237528 h 586216"/>
                <a:gd name="connsiteX84" fmla="*/ 399238 w 609549"/>
                <a:gd name="connsiteY84" fmla="*/ 280370 h 586216"/>
                <a:gd name="connsiteX85" fmla="*/ 328482 w 609549"/>
                <a:gd name="connsiteY85" fmla="*/ 209712 h 586216"/>
                <a:gd name="connsiteX86" fmla="*/ 372240 w 609549"/>
                <a:gd name="connsiteY86" fmla="*/ 166015 h 586216"/>
                <a:gd name="connsiteX87" fmla="*/ 400571 w 609549"/>
                <a:gd name="connsiteY87" fmla="*/ 36064 h 586216"/>
                <a:gd name="connsiteX88" fmla="*/ 503105 w 609549"/>
                <a:gd name="connsiteY88" fmla="*/ 953 h 586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09549" h="586216">
                  <a:moveTo>
                    <a:pt x="61288" y="383285"/>
                  </a:moveTo>
                  <a:cubicBezTo>
                    <a:pt x="64829" y="383106"/>
                    <a:pt x="68448" y="384367"/>
                    <a:pt x="71162" y="387101"/>
                  </a:cubicBezTo>
                  <a:lnTo>
                    <a:pt x="120018" y="435892"/>
                  </a:lnTo>
                  <a:cubicBezTo>
                    <a:pt x="125113" y="440933"/>
                    <a:pt x="125113" y="449160"/>
                    <a:pt x="120018" y="454200"/>
                  </a:cubicBezTo>
                  <a:lnTo>
                    <a:pt x="56639" y="517543"/>
                  </a:lnTo>
                  <a:cubicBezTo>
                    <a:pt x="50211" y="523963"/>
                    <a:pt x="39211" y="522013"/>
                    <a:pt x="35592" y="513644"/>
                  </a:cubicBezTo>
                  <a:cubicBezTo>
                    <a:pt x="17783" y="472794"/>
                    <a:pt x="23211" y="424288"/>
                    <a:pt x="51877" y="388099"/>
                  </a:cubicBezTo>
                  <a:cubicBezTo>
                    <a:pt x="54282" y="385079"/>
                    <a:pt x="57746" y="383463"/>
                    <a:pt x="61288" y="383285"/>
                  </a:cubicBezTo>
                  <a:close/>
                  <a:moveTo>
                    <a:pt x="235245" y="302810"/>
                  </a:moveTo>
                  <a:lnTo>
                    <a:pt x="306042" y="373466"/>
                  </a:lnTo>
                  <a:lnTo>
                    <a:pt x="258717" y="420680"/>
                  </a:lnTo>
                  <a:cubicBezTo>
                    <a:pt x="274667" y="464329"/>
                    <a:pt x="265192" y="515300"/>
                    <a:pt x="230246" y="550152"/>
                  </a:cubicBezTo>
                  <a:cubicBezTo>
                    <a:pt x="192919" y="587430"/>
                    <a:pt x="137644" y="595798"/>
                    <a:pt x="92223" y="575305"/>
                  </a:cubicBezTo>
                  <a:cubicBezTo>
                    <a:pt x="84701" y="571882"/>
                    <a:pt x="82892" y="561992"/>
                    <a:pt x="88748" y="556143"/>
                  </a:cubicBezTo>
                  <a:lnTo>
                    <a:pt x="165115" y="479877"/>
                  </a:lnTo>
                  <a:cubicBezTo>
                    <a:pt x="174399" y="470605"/>
                    <a:pt x="174399" y="455580"/>
                    <a:pt x="165115" y="446308"/>
                  </a:cubicBezTo>
                  <a:lnTo>
                    <a:pt x="88700" y="369995"/>
                  </a:lnTo>
                  <a:cubicBezTo>
                    <a:pt x="82844" y="364194"/>
                    <a:pt x="84653" y="354399"/>
                    <a:pt x="92128" y="350976"/>
                  </a:cubicBezTo>
                  <a:cubicBezTo>
                    <a:pt x="122789" y="337092"/>
                    <a:pt x="157973" y="336379"/>
                    <a:pt x="189111" y="348884"/>
                  </a:cubicBezTo>
                  <a:close/>
                  <a:moveTo>
                    <a:pt x="257958" y="161679"/>
                  </a:moveTo>
                  <a:lnTo>
                    <a:pt x="317251" y="220879"/>
                  </a:lnTo>
                  <a:lnTo>
                    <a:pt x="388070" y="291586"/>
                  </a:lnTo>
                  <a:lnTo>
                    <a:pt x="604906" y="508130"/>
                  </a:lnTo>
                  <a:cubicBezTo>
                    <a:pt x="611097" y="514311"/>
                    <a:pt x="611097" y="524344"/>
                    <a:pt x="604906" y="530526"/>
                  </a:cubicBezTo>
                  <a:lnTo>
                    <a:pt x="556567" y="578789"/>
                  </a:lnTo>
                  <a:cubicBezTo>
                    <a:pt x="553471" y="581880"/>
                    <a:pt x="549423" y="583449"/>
                    <a:pt x="545327" y="583449"/>
                  </a:cubicBezTo>
                  <a:cubicBezTo>
                    <a:pt x="541279" y="583449"/>
                    <a:pt x="537231" y="581880"/>
                    <a:pt x="534135" y="578789"/>
                  </a:cubicBezTo>
                  <a:lnTo>
                    <a:pt x="317251" y="362293"/>
                  </a:lnTo>
                  <a:lnTo>
                    <a:pt x="246481" y="291586"/>
                  </a:lnTo>
                  <a:lnTo>
                    <a:pt x="187140" y="232339"/>
                  </a:lnTo>
                  <a:close/>
                  <a:moveTo>
                    <a:pt x="58606" y="160814"/>
                  </a:moveTo>
                  <a:lnTo>
                    <a:pt x="126401" y="228498"/>
                  </a:lnTo>
                  <a:lnTo>
                    <a:pt x="111975" y="242899"/>
                  </a:lnTo>
                  <a:lnTo>
                    <a:pt x="119307" y="250219"/>
                  </a:lnTo>
                  <a:cubicBezTo>
                    <a:pt x="126877" y="257824"/>
                    <a:pt x="126877" y="270087"/>
                    <a:pt x="119307" y="277692"/>
                  </a:cubicBezTo>
                  <a:lnTo>
                    <a:pt x="115641" y="281352"/>
                  </a:lnTo>
                  <a:cubicBezTo>
                    <a:pt x="108024" y="288909"/>
                    <a:pt x="95741" y="288909"/>
                    <a:pt x="88123" y="281352"/>
                  </a:cubicBezTo>
                  <a:lnTo>
                    <a:pt x="5712" y="199029"/>
                  </a:lnTo>
                  <a:cubicBezTo>
                    <a:pt x="-1905" y="191424"/>
                    <a:pt x="-1905" y="179161"/>
                    <a:pt x="5712" y="171604"/>
                  </a:cubicBezTo>
                  <a:lnTo>
                    <a:pt x="9378" y="167944"/>
                  </a:lnTo>
                  <a:cubicBezTo>
                    <a:pt x="16948" y="160339"/>
                    <a:pt x="29231" y="160339"/>
                    <a:pt x="36849" y="167944"/>
                  </a:cubicBezTo>
                  <a:lnTo>
                    <a:pt x="44180" y="175264"/>
                  </a:lnTo>
                  <a:close/>
                  <a:moveTo>
                    <a:pt x="585775" y="66370"/>
                  </a:moveTo>
                  <a:cubicBezTo>
                    <a:pt x="589775" y="67101"/>
                    <a:pt x="593430" y="69680"/>
                    <a:pt x="595263" y="73839"/>
                  </a:cubicBezTo>
                  <a:cubicBezTo>
                    <a:pt x="613072" y="114675"/>
                    <a:pt x="607644" y="163212"/>
                    <a:pt x="578978" y="199341"/>
                  </a:cubicBezTo>
                  <a:cubicBezTo>
                    <a:pt x="574168" y="205379"/>
                    <a:pt x="565121" y="205854"/>
                    <a:pt x="559693" y="200387"/>
                  </a:cubicBezTo>
                  <a:lnTo>
                    <a:pt x="510789" y="151612"/>
                  </a:lnTo>
                  <a:cubicBezTo>
                    <a:pt x="505742" y="146526"/>
                    <a:pt x="505742" y="138349"/>
                    <a:pt x="510789" y="133262"/>
                  </a:cubicBezTo>
                  <a:lnTo>
                    <a:pt x="574216" y="69988"/>
                  </a:lnTo>
                  <a:cubicBezTo>
                    <a:pt x="577430" y="66756"/>
                    <a:pt x="581775" y="65639"/>
                    <a:pt x="585775" y="66370"/>
                  </a:cubicBezTo>
                  <a:close/>
                  <a:moveTo>
                    <a:pt x="158702" y="26758"/>
                  </a:moveTo>
                  <a:cubicBezTo>
                    <a:pt x="163655" y="26758"/>
                    <a:pt x="168654" y="28660"/>
                    <a:pt x="172463" y="32464"/>
                  </a:cubicBezTo>
                  <a:lnTo>
                    <a:pt x="179701" y="39691"/>
                  </a:lnTo>
                  <a:lnTo>
                    <a:pt x="246935" y="106831"/>
                  </a:lnTo>
                  <a:lnTo>
                    <a:pt x="254886" y="114819"/>
                  </a:lnTo>
                  <a:cubicBezTo>
                    <a:pt x="261457" y="121334"/>
                    <a:pt x="262362" y="131414"/>
                    <a:pt x="257600" y="138879"/>
                  </a:cubicBezTo>
                  <a:cubicBezTo>
                    <a:pt x="256839" y="140068"/>
                    <a:pt x="255934" y="141209"/>
                    <a:pt x="254886" y="142255"/>
                  </a:cubicBezTo>
                  <a:lnTo>
                    <a:pt x="252315" y="144823"/>
                  </a:lnTo>
                  <a:lnTo>
                    <a:pt x="246696" y="150434"/>
                  </a:lnTo>
                  <a:lnTo>
                    <a:pt x="175892" y="221140"/>
                  </a:lnTo>
                  <a:lnTo>
                    <a:pt x="172463" y="224611"/>
                  </a:lnTo>
                  <a:cubicBezTo>
                    <a:pt x="171702" y="225324"/>
                    <a:pt x="170940" y="225990"/>
                    <a:pt x="170130" y="226560"/>
                  </a:cubicBezTo>
                  <a:cubicBezTo>
                    <a:pt x="167749" y="228319"/>
                    <a:pt x="165083" y="229413"/>
                    <a:pt x="162274" y="229936"/>
                  </a:cubicBezTo>
                  <a:cubicBezTo>
                    <a:pt x="161083" y="230174"/>
                    <a:pt x="159893" y="230269"/>
                    <a:pt x="158702" y="230269"/>
                  </a:cubicBezTo>
                  <a:cubicBezTo>
                    <a:pt x="153703" y="230269"/>
                    <a:pt x="148751" y="228367"/>
                    <a:pt x="144942" y="224611"/>
                  </a:cubicBezTo>
                  <a:lnTo>
                    <a:pt x="137609" y="217288"/>
                  </a:lnTo>
                  <a:lnTo>
                    <a:pt x="69804" y="149578"/>
                  </a:lnTo>
                  <a:lnTo>
                    <a:pt x="62519" y="142255"/>
                  </a:lnTo>
                  <a:cubicBezTo>
                    <a:pt x="54900" y="134647"/>
                    <a:pt x="54900" y="122380"/>
                    <a:pt x="62519" y="114819"/>
                  </a:cubicBezTo>
                  <a:lnTo>
                    <a:pt x="144942" y="32464"/>
                  </a:lnTo>
                  <a:cubicBezTo>
                    <a:pt x="148751" y="28660"/>
                    <a:pt x="153750" y="26758"/>
                    <a:pt x="158702" y="26758"/>
                  </a:cubicBezTo>
                  <a:close/>
                  <a:moveTo>
                    <a:pt x="254809" y="6542"/>
                  </a:moveTo>
                  <a:cubicBezTo>
                    <a:pt x="277279" y="4029"/>
                    <a:pt x="300492" y="9424"/>
                    <a:pt x="321015" y="29913"/>
                  </a:cubicBezTo>
                  <a:cubicBezTo>
                    <a:pt x="380347" y="89193"/>
                    <a:pt x="337205" y="46124"/>
                    <a:pt x="260017" y="97465"/>
                  </a:cubicBezTo>
                  <a:lnTo>
                    <a:pt x="193067" y="30626"/>
                  </a:lnTo>
                  <a:cubicBezTo>
                    <a:pt x="210614" y="19479"/>
                    <a:pt x="232340" y="9056"/>
                    <a:pt x="254809" y="6542"/>
                  </a:cubicBezTo>
                  <a:close/>
                  <a:moveTo>
                    <a:pt x="503105" y="953"/>
                  </a:moveTo>
                  <a:cubicBezTo>
                    <a:pt x="515252" y="2468"/>
                    <a:pt x="527216" y="5788"/>
                    <a:pt x="538560" y="10911"/>
                  </a:cubicBezTo>
                  <a:cubicBezTo>
                    <a:pt x="546131" y="14334"/>
                    <a:pt x="547940" y="24224"/>
                    <a:pt x="542083" y="30073"/>
                  </a:cubicBezTo>
                  <a:lnTo>
                    <a:pt x="465709" y="106341"/>
                  </a:lnTo>
                  <a:cubicBezTo>
                    <a:pt x="456424" y="115613"/>
                    <a:pt x="456424" y="130639"/>
                    <a:pt x="465709" y="139911"/>
                  </a:cubicBezTo>
                  <a:lnTo>
                    <a:pt x="542131" y="216227"/>
                  </a:lnTo>
                  <a:cubicBezTo>
                    <a:pt x="547940" y="222028"/>
                    <a:pt x="546178" y="231823"/>
                    <a:pt x="538655" y="235246"/>
                  </a:cubicBezTo>
                  <a:cubicBezTo>
                    <a:pt x="508181" y="249035"/>
                    <a:pt x="473184" y="249844"/>
                    <a:pt x="442187" y="237528"/>
                  </a:cubicBezTo>
                  <a:lnTo>
                    <a:pt x="399238" y="280370"/>
                  </a:lnTo>
                  <a:lnTo>
                    <a:pt x="328482" y="209712"/>
                  </a:lnTo>
                  <a:lnTo>
                    <a:pt x="372240" y="166015"/>
                  </a:lnTo>
                  <a:cubicBezTo>
                    <a:pt x="356051" y="122270"/>
                    <a:pt x="365527" y="71060"/>
                    <a:pt x="400571" y="36064"/>
                  </a:cubicBezTo>
                  <a:cubicBezTo>
                    <a:pt x="428569" y="8106"/>
                    <a:pt x="466664" y="-3592"/>
                    <a:pt x="503105" y="95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173" name="20754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201247" y="1841729"/>
            <a:ext cx="9789506" cy="4301896"/>
            <a:chOff x="1201247" y="1841729"/>
            <a:chExt cx="9789506" cy="4301896"/>
          </a:xfrm>
        </p:grpSpPr>
        <p:sp>
          <p:nvSpPr>
            <p:cNvPr id="174" name="íŝlíḍè"/>
            <p:cNvSpPr/>
            <p:nvPr/>
          </p:nvSpPr>
          <p:spPr bwMode="auto">
            <a:xfrm>
              <a:off x="3619306" y="3537941"/>
              <a:ext cx="1686396" cy="889723"/>
            </a:xfrm>
            <a:custGeom>
              <a:avLst/>
              <a:gdLst>
                <a:gd name="T0" fmla="*/ 683 w 2813"/>
                <a:gd name="T1" fmla="*/ 655 h 1487"/>
                <a:gd name="T2" fmla="*/ 518 w 2813"/>
                <a:gd name="T3" fmla="*/ 0 h 1487"/>
                <a:gd name="T4" fmla="*/ 0 w 2813"/>
                <a:gd name="T5" fmla="*/ 659 h 1487"/>
                <a:gd name="T6" fmla="*/ 208 w 2813"/>
                <a:gd name="T7" fmla="*/ 1487 h 1487"/>
                <a:gd name="T8" fmla="*/ 2813 w 2813"/>
                <a:gd name="T9" fmla="*/ 713 h 1487"/>
                <a:gd name="T10" fmla="*/ 2562 w 2813"/>
                <a:gd name="T11" fmla="*/ 96 h 1487"/>
                <a:gd name="T12" fmla="*/ 683 w 2813"/>
                <a:gd name="T13" fmla="*/ 655 h 1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13" h="1487">
                  <a:moveTo>
                    <a:pt x="683" y="655"/>
                  </a:moveTo>
                  <a:cubicBezTo>
                    <a:pt x="518" y="0"/>
                    <a:pt x="518" y="0"/>
                    <a:pt x="518" y="0"/>
                  </a:cubicBezTo>
                  <a:cubicBezTo>
                    <a:pt x="437" y="278"/>
                    <a:pt x="250" y="514"/>
                    <a:pt x="0" y="659"/>
                  </a:cubicBezTo>
                  <a:cubicBezTo>
                    <a:pt x="208" y="1487"/>
                    <a:pt x="208" y="1487"/>
                    <a:pt x="208" y="1487"/>
                  </a:cubicBezTo>
                  <a:cubicBezTo>
                    <a:pt x="1077" y="1229"/>
                    <a:pt x="1945" y="971"/>
                    <a:pt x="2813" y="713"/>
                  </a:cubicBezTo>
                  <a:cubicBezTo>
                    <a:pt x="2679" y="537"/>
                    <a:pt x="2590" y="326"/>
                    <a:pt x="2562" y="96"/>
                  </a:cubicBezTo>
                  <a:cubicBezTo>
                    <a:pt x="1936" y="282"/>
                    <a:pt x="1310" y="468"/>
                    <a:pt x="683" y="65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/>
            <a:p>
              <a:endParaRPr lang="en-US"/>
            </a:p>
          </p:txBody>
        </p:sp>
        <p:sp>
          <p:nvSpPr>
            <p:cNvPr id="175" name="îSliḋé"/>
            <p:cNvSpPr/>
            <p:nvPr/>
          </p:nvSpPr>
          <p:spPr bwMode="auto">
            <a:xfrm>
              <a:off x="6600771" y="2788432"/>
              <a:ext cx="1397044" cy="768629"/>
            </a:xfrm>
            <a:custGeom>
              <a:avLst/>
              <a:gdLst>
                <a:gd name="T0" fmla="*/ 126 w 2333"/>
                <a:gd name="T1" fmla="*/ 1286 h 1286"/>
                <a:gd name="T2" fmla="*/ 2333 w 2333"/>
                <a:gd name="T3" fmla="*/ 630 h 1286"/>
                <a:gd name="T4" fmla="*/ 2126 w 2333"/>
                <a:gd name="T5" fmla="*/ 0 h 1286"/>
                <a:gd name="T6" fmla="*/ 0 w 2333"/>
                <a:gd name="T7" fmla="*/ 632 h 1286"/>
                <a:gd name="T8" fmla="*/ 126 w 2333"/>
                <a:gd name="T9" fmla="*/ 1286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3" h="1286">
                  <a:moveTo>
                    <a:pt x="126" y="1286"/>
                  </a:moveTo>
                  <a:cubicBezTo>
                    <a:pt x="862" y="1067"/>
                    <a:pt x="1597" y="849"/>
                    <a:pt x="2333" y="630"/>
                  </a:cubicBezTo>
                  <a:cubicBezTo>
                    <a:pt x="2222" y="441"/>
                    <a:pt x="2150" y="228"/>
                    <a:pt x="2126" y="0"/>
                  </a:cubicBezTo>
                  <a:cubicBezTo>
                    <a:pt x="1417" y="210"/>
                    <a:pt x="708" y="421"/>
                    <a:pt x="0" y="632"/>
                  </a:cubicBezTo>
                  <a:cubicBezTo>
                    <a:pt x="100" y="835"/>
                    <a:pt x="142" y="1060"/>
                    <a:pt x="126" y="128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/>
            <a:p>
              <a:endParaRPr lang="en-US"/>
            </a:p>
          </p:txBody>
        </p:sp>
        <p:sp>
          <p:nvSpPr>
            <p:cNvPr id="176" name="íṩļïḑê"/>
            <p:cNvSpPr/>
            <p:nvPr/>
          </p:nvSpPr>
          <p:spPr bwMode="auto">
            <a:xfrm>
              <a:off x="9665091" y="1866842"/>
              <a:ext cx="1325662" cy="834913"/>
            </a:xfrm>
            <a:custGeom>
              <a:avLst/>
              <a:gdLst>
                <a:gd name="T0" fmla="*/ 170 w 2214"/>
                <a:gd name="T1" fmla="*/ 1293 h 1396"/>
                <a:gd name="T2" fmla="*/ 1100 w 2214"/>
                <a:gd name="T3" fmla="*/ 1016 h 1396"/>
                <a:gd name="T4" fmla="*/ 1213 w 2214"/>
                <a:gd name="T5" fmla="*/ 1396 h 1396"/>
                <a:gd name="T6" fmla="*/ 2214 w 2214"/>
                <a:gd name="T7" fmla="*/ 340 h 1396"/>
                <a:gd name="T8" fmla="*/ 800 w 2214"/>
                <a:gd name="T9" fmla="*/ 0 h 1396"/>
                <a:gd name="T10" fmla="*/ 912 w 2214"/>
                <a:gd name="T11" fmla="*/ 380 h 1396"/>
                <a:gd name="T12" fmla="*/ 0 w 2214"/>
                <a:gd name="T13" fmla="*/ 652 h 1396"/>
                <a:gd name="T14" fmla="*/ 170 w 2214"/>
                <a:gd name="T15" fmla="*/ 1293 h 1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14" h="1396">
                  <a:moveTo>
                    <a:pt x="170" y="1293"/>
                  </a:moveTo>
                  <a:cubicBezTo>
                    <a:pt x="480" y="1200"/>
                    <a:pt x="790" y="1108"/>
                    <a:pt x="1100" y="1016"/>
                  </a:cubicBezTo>
                  <a:cubicBezTo>
                    <a:pt x="1213" y="1396"/>
                    <a:pt x="1213" y="1396"/>
                    <a:pt x="1213" y="1396"/>
                  </a:cubicBezTo>
                  <a:cubicBezTo>
                    <a:pt x="2214" y="340"/>
                    <a:pt x="2214" y="340"/>
                    <a:pt x="2214" y="340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912" y="380"/>
                    <a:pt x="912" y="380"/>
                    <a:pt x="912" y="380"/>
                  </a:cubicBezTo>
                  <a:cubicBezTo>
                    <a:pt x="608" y="471"/>
                    <a:pt x="304" y="561"/>
                    <a:pt x="0" y="652"/>
                  </a:cubicBezTo>
                  <a:cubicBezTo>
                    <a:pt x="99" y="846"/>
                    <a:pt x="159" y="1063"/>
                    <a:pt x="170" y="129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/>
            <a:p>
              <a:endParaRPr lang="en-US"/>
            </a:p>
          </p:txBody>
        </p:sp>
        <p:sp>
          <p:nvSpPr>
            <p:cNvPr id="177" name="iṡḷîďé"/>
            <p:cNvSpPr/>
            <p:nvPr/>
          </p:nvSpPr>
          <p:spPr bwMode="auto">
            <a:xfrm>
              <a:off x="1201247" y="3323795"/>
              <a:ext cx="1501567" cy="769904"/>
            </a:xfrm>
            <a:custGeom>
              <a:avLst/>
              <a:gdLst>
                <a:gd name="T0" fmla="*/ 2332 w 2506"/>
                <a:gd name="T1" fmla="*/ 0 h 1288"/>
                <a:gd name="T2" fmla="*/ 0 w 2506"/>
                <a:gd name="T3" fmla="*/ 650 h 1288"/>
                <a:gd name="T4" fmla="*/ 180 w 2506"/>
                <a:gd name="T5" fmla="*/ 1288 h 1288"/>
                <a:gd name="T6" fmla="*/ 2506 w 2506"/>
                <a:gd name="T7" fmla="*/ 641 h 1288"/>
                <a:gd name="T8" fmla="*/ 2332 w 2506"/>
                <a:gd name="T9" fmla="*/ 0 h 1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06" h="1288">
                  <a:moveTo>
                    <a:pt x="2332" y="0"/>
                  </a:moveTo>
                  <a:cubicBezTo>
                    <a:pt x="0" y="650"/>
                    <a:pt x="0" y="650"/>
                    <a:pt x="0" y="650"/>
                  </a:cubicBezTo>
                  <a:cubicBezTo>
                    <a:pt x="180" y="1288"/>
                    <a:pt x="180" y="1288"/>
                    <a:pt x="180" y="1288"/>
                  </a:cubicBezTo>
                  <a:cubicBezTo>
                    <a:pt x="2506" y="641"/>
                    <a:pt x="2506" y="641"/>
                    <a:pt x="2506" y="641"/>
                  </a:cubicBezTo>
                  <a:cubicBezTo>
                    <a:pt x="2385" y="449"/>
                    <a:pt x="2325" y="227"/>
                    <a:pt x="233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/>
            <a:p>
              <a:endParaRPr lang="en-US"/>
            </a:p>
          </p:txBody>
        </p:sp>
        <p:sp>
          <p:nvSpPr>
            <p:cNvPr id="178" name="ïṩḷiḋê"/>
            <p:cNvSpPr/>
            <p:nvPr/>
          </p:nvSpPr>
          <p:spPr bwMode="auto">
            <a:xfrm>
              <a:off x="2720139" y="2788432"/>
              <a:ext cx="1116384" cy="111406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5400">
              <a:noFill/>
            </a:ln>
          </p:spPr>
          <p:txBody>
            <a:bodyPr vert="horz" wrap="square" lIns="91440" tIns="45720" rIns="91440" bIns="45720" numCol="1" anchor="ctr" anchorCtr="0" compatLnSpc="1">
              <a:normAutofit/>
            </a:bodyPr>
            <a:lstStyle/>
            <a:p>
              <a:pPr algn="ctr"/>
              <a:endParaRPr lang="en-US" sz="1400" b="1" dirty="0"/>
            </a:p>
          </p:txBody>
        </p:sp>
        <p:sp>
          <p:nvSpPr>
            <p:cNvPr id="179" name="iṩ1iďê"/>
            <p:cNvSpPr/>
            <p:nvPr/>
          </p:nvSpPr>
          <p:spPr bwMode="auto">
            <a:xfrm>
              <a:off x="5295210" y="2884118"/>
              <a:ext cx="1237026" cy="123499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5400">
              <a:noFill/>
            </a:ln>
          </p:spPr>
          <p:txBody>
            <a:bodyPr vert="horz" wrap="square" lIns="91440" tIns="45720" rIns="91440" bIns="45720" numCol="1" anchor="ctr" anchorCtr="0" compatLnSpc="1">
              <a:normAutofit/>
            </a:bodyPr>
            <a:lstStyle/>
            <a:p>
              <a:pPr algn="ctr"/>
              <a:endParaRPr lang="en-US" sz="1400" b="1" dirty="0"/>
            </a:p>
          </p:txBody>
        </p:sp>
        <p:sp>
          <p:nvSpPr>
            <p:cNvPr id="180" name="i$1íḋè"/>
            <p:cNvSpPr/>
            <p:nvPr/>
          </p:nvSpPr>
          <p:spPr bwMode="auto">
            <a:xfrm>
              <a:off x="7972321" y="1841729"/>
              <a:ext cx="1692770" cy="1690734"/>
            </a:xfrm>
            <a:prstGeom prst="ellipse">
              <a:avLst/>
            </a:prstGeom>
            <a:solidFill>
              <a:schemeClr val="accent1"/>
            </a:solidFill>
            <a:ln w="25400">
              <a:noFill/>
            </a:ln>
          </p:spPr>
          <p:txBody>
            <a:bodyPr vert="horz" wrap="square" lIns="91440" tIns="45720" rIns="91440" bIns="45720" numCol="1" anchor="ctr" anchorCtr="0" compatLnSpc="1">
              <a:normAutofit/>
            </a:bodyPr>
            <a:lstStyle/>
            <a:p>
              <a:pPr algn="ctr"/>
              <a:endParaRPr lang="en-US" sz="1400" b="1" dirty="0"/>
            </a:p>
          </p:txBody>
        </p:sp>
        <p:sp>
          <p:nvSpPr>
            <p:cNvPr id="181" name="ïṧľiďè"/>
            <p:cNvSpPr/>
            <p:nvPr/>
          </p:nvSpPr>
          <p:spPr bwMode="auto">
            <a:xfrm>
              <a:off x="3082121" y="3156765"/>
              <a:ext cx="392420" cy="377400"/>
            </a:xfrm>
            <a:custGeom>
              <a:avLst/>
              <a:gdLst>
                <a:gd name="connsiteX0" fmla="*/ 61288 w 609549"/>
                <a:gd name="connsiteY0" fmla="*/ 383285 h 586216"/>
                <a:gd name="connsiteX1" fmla="*/ 71162 w 609549"/>
                <a:gd name="connsiteY1" fmla="*/ 387101 h 586216"/>
                <a:gd name="connsiteX2" fmla="*/ 120018 w 609549"/>
                <a:gd name="connsiteY2" fmla="*/ 435892 h 586216"/>
                <a:gd name="connsiteX3" fmla="*/ 120018 w 609549"/>
                <a:gd name="connsiteY3" fmla="*/ 454200 h 586216"/>
                <a:gd name="connsiteX4" fmla="*/ 56639 w 609549"/>
                <a:gd name="connsiteY4" fmla="*/ 517543 h 586216"/>
                <a:gd name="connsiteX5" fmla="*/ 35592 w 609549"/>
                <a:gd name="connsiteY5" fmla="*/ 513644 h 586216"/>
                <a:gd name="connsiteX6" fmla="*/ 51877 w 609549"/>
                <a:gd name="connsiteY6" fmla="*/ 388099 h 586216"/>
                <a:gd name="connsiteX7" fmla="*/ 61288 w 609549"/>
                <a:gd name="connsiteY7" fmla="*/ 383285 h 586216"/>
                <a:gd name="connsiteX8" fmla="*/ 235245 w 609549"/>
                <a:gd name="connsiteY8" fmla="*/ 302810 h 586216"/>
                <a:gd name="connsiteX9" fmla="*/ 306042 w 609549"/>
                <a:gd name="connsiteY9" fmla="*/ 373466 h 586216"/>
                <a:gd name="connsiteX10" fmla="*/ 258717 w 609549"/>
                <a:gd name="connsiteY10" fmla="*/ 420680 h 586216"/>
                <a:gd name="connsiteX11" fmla="*/ 230246 w 609549"/>
                <a:gd name="connsiteY11" fmla="*/ 550152 h 586216"/>
                <a:gd name="connsiteX12" fmla="*/ 92223 w 609549"/>
                <a:gd name="connsiteY12" fmla="*/ 575305 h 586216"/>
                <a:gd name="connsiteX13" fmla="*/ 88748 w 609549"/>
                <a:gd name="connsiteY13" fmla="*/ 556143 h 586216"/>
                <a:gd name="connsiteX14" fmla="*/ 165115 w 609549"/>
                <a:gd name="connsiteY14" fmla="*/ 479877 h 586216"/>
                <a:gd name="connsiteX15" fmla="*/ 165115 w 609549"/>
                <a:gd name="connsiteY15" fmla="*/ 446308 h 586216"/>
                <a:gd name="connsiteX16" fmla="*/ 88700 w 609549"/>
                <a:gd name="connsiteY16" fmla="*/ 369995 h 586216"/>
                <a:gd name="connsiteX17" fmla="*/ 92128 w 609549"/>
                <a:gd name="connsiteY17" fmla="*/ 350976 h 586216"/>
                <a:gd name="connsiteX18" fmla="*/ 189111 w 609549"/>
                <a:gd name="connsiteY18" fmla="*/ 348884 h 586216"/>
                <a:gd name="connsiteX19" fmla="*/ 257958 w 609549"/>
                <a:gd name="connsiteY19" fmla="*/ 161679 h 586216"/>
                <a:gd name="connsiteX20" fmla="*/ 317251 w 609549"/>
                <a:gd name="connsiteY20" fmla="*/ 220879 h 586216"/>
                <a:gd name="connsiteX21" fmla="*/ 388070 w 609549"/>
                <a:gd name="connsiteY21" fmla="*/ 291586 h 586216"/>
                <a:gd name="connsiteX22" fmla="*/ 604906 w 609549"/>
                <a:gd name="connsiteY22" fmla="*/ 508130 h 586216"/>
                <a:gd name="connsiteX23" fmla="*/ 604906 w 609549"/>
                <a:gd name="connsiteY23" fmla="*/ 530526 h 586216"/>
                <a:gd name="connsiteX24" fmla="*/ 556567 w 609549"/>
                <a:gd name="connsiteY24" fmla="*/ 578789 h 586216"/>
                <a:gd name="connsiteX25" fmla="*/ 545327 w 609549"/>
                <a:gd name="connsiteY25" fmla="*/ 583449 h 586216"/>
                <a:gd name="connsiteX26" fmla="*/ 534135 w 609549"/>
                <a:gd name="connsiteY26" fmla="*/ 578789 h 586216"/>
                <a:gd name="connsiteX27" fmla="*/ 317251 w 609549"/>
                <a:gd name="connsiteY27" fmla="*/ 362293 h 586216"/>
                <a:gd name="connsiteX28" fmla="*/ 246481 w 609549"/>
                <a:gd name="connsiteY28" fmla="*/ 291586 h 586216"/>
                <a:gd name="connsiteX29" fmla="*/ 187140 w 609549"/>
                <a:gd name="connsiteY29" fmla="*/ 232339 h 586216"/>
                <a:gd name="connsiteX30" fmla="*/ 58606 w 609549"/>
                <a:gd name="connsiteY30" fmla="*/ 160814 h 586216"/>
                <a:gd name="connsiteX31" fmla="*/ 126401 w 609549"/>
                <a:gd name="connsiteY31" fmla="*/ 228498 h 586216"/>
                <a:gd name="connsiteX32" fmla="*/ 111975 w 609549"/>
                <a:gd name="connsiteY32" fmla="*/ 242899 h 586216"/>
                <a:gd name="connsiteX33" fmla="*/ 119307 w 609549"/>
                <a:gd name="connsiteY33" fmla="*/ 250219 h 586216"/>
                <a:gd name="connsiteX34" fmla="*/ 119307 w 609549"/>
                <a:gd name="connsiteY34" fmla="*/ 277692 h 586216"/>
                <a:gd name="connsiteX35" fmla="*/ 115641 w 609549"/>
                <a:gd name="connsiteY35" fmla="*/ 281352 h 586216"/>
                <a:gd name="connsiteX36" fmla="*/ 88123 w 609549"/>
                <a:gd name="connsiteY36" fmla="*/ 281352 h 586216"/>
                <a:gd name="connsiteX37" fmla="*/ 5712 w 609549"/>
                <a:gd name="connsiteY37" fmla="*/ 199029 h 586216"/>
                <a:gd name="connsiteX38" fmla="*/ 5712 w 609549"/>
                <a:gd name="connsiteY38" fmla="*/ 171604 h 586216"/>
                <a:gd name="connsiteX39" fmla="*/ 9378 w 609549"/>
                <a:gd name="connsiteY39" fmla="*/ 167944 h 586216"/>
                <a:gd name="connsiteX40" fmla="*/ 36849 w 609549"/>
                <a:gd name="connsiteY40" fmla="*/ 167944 h 586216"/>
                <a:gd name="connsiteX41" fmla="*/ 44180 w 609549"/>
                <a:gd name="connsiteY41" fmla="*/ 175264 h 586216"/>
                <a:gd name="connsiteX42" fmla="*/ 585775 w 609549"/>
                <a:gd name="connsiteY42" fmla="*/ 66370 h 586216"/>
                <a:gd name="connsiteX43" fmla="*/ 595263 w 609549"/>
                <a:gd name="connsiteY43" fmla="*/ 73839 h 586216"/>
                <a:gd name="connsiteX44" fmla="*/ 578978 w 609549"/>
                <a:gd name="connsiteY44" fmla="*/ 199341 h 586216"/>
                <a:gd name="connsiteX45" fmla="*/ 559693 w 609549"/>
                <a:gd name="connsiteY45" fmla="*/ 200387 h 586216"/>
                <a:gd name="connsiteX46" fmla="*/ 510789 w 609549"/>
                <a:gd name="connsiteY46" fmla="*/ 151612 h 586216"/>
                <a:gd name="connsiteX47" fmla="*/ 510789 w 609549"/>
                <a:gd name="connsiteY47" fmla="*/ 133262 h 586216"/>
                <a:gd name="connsiteX48" fmla="*/ 574216 w 609549"/>
                <a:gd name="connsiteY48" fmla="*/ 69988 h 586216"/>
                <a:gd name="connsiteX49" fmla="*/ 585775 w 609549"/>
                <a:gd name="connsiteY49" fmla="*/ 66370 h 586216"/>
                <a:gd name="connsiteX50" fmla="*/ 158702 w 609549"/>
                <a:gd name="connsiteY50" fmla="*/ 26758 h 586216"/>
                <a:gd name="connsiteX51" fmla="*/ 172463 w 609549"/>
                <a:gd name="connsiteY51" fmla="*/ 32464 h 586216"/>
                <a:gd name="connsiteX52" fmla="*/ 179701 w 609549"/>
                <a:gd name="connsiteY52" fmla="*/ 39691 h 586216"/>
                <a:gd name="connsiteX53" fmla="*/ 246935 w 609549"/>
                <a:gd name="connsiteY53" fmla="*/ 106831 h 586216"/>
                <a:gd name="connsiteX54" fmla="*/ 254886 w 609549"/>
                <a:gd name="connsiteY54" fmla="*/ 114819 h 586216"/>
                <a:gd name="connsiteX55" fmla="*/ 257600 w 609549"/>
                <a:gd name="connsiteY55" fmla="*/ 138879 h 586216"/>
                <a:gd name="connsiteX56" fmla="*/ 254886 w 609549"/>
                <a:gd name="connsiteY56" fmla="*/ 142255 h 586216"/>
                <a:gd name="connsiteX57" fmla="*/ 252315 w 609549"/>
                <a:gd name="connsiteY57" fmla="*/ 144823 h 586216"/>
                <a:gd name="connsiteX58" fmla="*/ 246696 w 609549"/>
                <a:gd name="connsiteY58" fmla="*/ 150434 h 586216"/>
                <a:gd name="connsiteX59" fmla="*/ 175892 w 609549"/>
                <a:gd name="connsiteY59" fmla="*/ 221140 h 586216"/>
                <a:gd name="connsiteX60" fmla="*/ 172463 w 609549"/>
                <a:gd name="connsiteY60" fmla="*/ 224611 h 586216"/>
                <a:gd name="connsiteX61" fmla="*/ 170130 w 609549"/>
                <a:gd name="connsiteY61" fmla="*/ 226560 h 586216"/>
                <a:gd name="connsiteX62" fmla="*/ 162274 w 609549"/>
                <a:gd name="connsiteY62" fmla="*/ 229936 h 586216"/>
                <a:gd name="connsiteX63" fmla="*/ 158702 w 609549"/>
                <a:gd name="connsiteY63" fmla="*/ 230269 h 586216"/>
                <a:gd name="connsiteX64" fmla="*/ 144942 w 609549"/>
                <a:gd name="connsiteY64" fmla="*/ 224611 h 586216"/>
                <a:gd name="connsiteX65" fmla="*/ 137609 w 609549"/>
                <a:gd name="connsiteY65" fmla="*/ 217288 h 586216"/>
                <a:gd name="connsiteX66" fmla="*/ 69804 w 609549"/>
                <a:gd name="connsiteY66" fmla="*/ 149578 h 586216"/>
                <a:gd name="connsiteX67" fmla="*/ 62519 w 609549"/>
                <a:gd name="connsiteY67" fmla="*/ 142255 h 586216"/>
                <a:gd name="connsiteX68" fmla="*/ 62519 w 609549"/>
                <a:gd name="connsiteY68" fmla="*/ 114819 h 586216"/>
                <a:gd name="connsiteX69" fmla="*/ 144942 w 609549"/>
                <a:gd name="connsiteY69" fmla="*/ 32464 h 586216"/>
                <a:gd name="connsiteX70" fmla="*/ 158702 w 609549"/>
                <a:gd name="connsiteY70" fmla="*/ 26758 h 586216"/>
                <a:gd name="connsiteX71" fmla="*/ 254809 w 609549"/>
                <a:gd name="connsiteY71" fmla="*/ 6542 h 586216"/>
                <a:gd name="connsiteX72" fmla="*/ 321015 w 609549"/>
                <a:gd name="connsiteY72" fmla="*/ 29913 h 586216"/>
                <a:gd name="connsiteX73" fmla="*/ 260017 w 609549"/>
                <a:gd name="connsiteY73" fmla="*/ 97465 h 586216"/>
                <a:gd name="connsiteX74" fmla="*/ 193067 w 609549"/>
                <a:gd name="connsiteY74" fmla="*/ 30626 h 586216"/>
                <a:gd name="connsiteX75" fmla="*/ 254809 w 609549"/>
                <a:gd name="connsiteY75" fmla="*/ 6542 h 586216"/>
                <a:gd name="connsiteX76" fmla="*/ 503105 w 609549"/>
                <a:gd name="connsiteY76" fmla="*/ 953 h 586216"/>
                <a:gd name="connsiteX77" fmla="*/ 538560 w 609549"/>
                <a:gd name="connsiteY77" fmla="*/ 10911 h 586216"/>
                <a:gd name="connsiteX78" fmla="*/ 542083 w 609549"/>
                <a:gd name="connsiteY78" fmla="*/ 30073 h 586216"/>
                <a:gd name="connsiteX79" fmla="*/ 465709 w 609549"/>
                <a:gd name="connsiteY79" fmla="*/ 106341 h 586216"/>
                <a:gd name="connsiteX80" fmla="*/ 465709 w 609549"/>
                <a:gd name="connsiteY80" fmla="*/ 139911 h 586216"/>
                <a:gd name="connsiteX81" fmla="*/ 542131 w 609549"/>
                <a:gd name="connsiteY81" fmla="*/ 216227 h 586216"/>
                <a:gd name="connsiteX82" fmla="*/ 538655 w 609549"/>
                <a:gd name="connsiteY82" fmla="*/ 235246 h 586216"/>
                <a:gd name="connsiteX83" fmla="*/ 442187 w 609549"/>
                <a:gd name="connsiteY83" fmla="*/ 237528 h 586216"/>
                <a:gd name="connsiteX84" fmla="*/ 399238 w 609549"/>
                <a:gd name="connsiteY84" fmla="*/ 280370 h 586216"/>
                <a:gd name="connsiteX85" fmla="*/ 328482 w 609549"/>
                <a:gd name="connsiteY85" fmla="*/ 209712 h 586216"/>
                <a:gd name="connsiteX86" fmla="*/ 372240 w 609549"/>
                <a:gd name="connsiteY86" fmla="*/ 166015 h 586216"/>
                <a:gd name="connsiteX87" fmla="*/ 400571 w 609549"/>
                <a:gd name="connsiteY87" fmla="*/ 36064 h 586216"/>
                <a:gd name="connsiteX88" fmla="*/ 503105 w 609549"/>
                <a:gd name="connsiteY88" fmla="*/ 953 h 586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09549" h="586216">
                  <a:moveTo>
                    <a:pt x="61288" y="383285"/>
                  </a:moveTo>
                  <a:cubicBezTo>
                    <a:pt x="64829" y="383106"/>
                    <a:pt x="68448" y="384367"/>
                    <a:pt x="71162" y="387101"/>
                  </a:cubicBezTo>
                  <a:lnTo>
                    <a:pt x="120018" y="435892"/>
                  </a:lnTo>
                  <a:cubicBezTo>
                    <a:pt x="125113" y="440933"/>
                    <a:pt x="125113" y="449160"/>
                    <a:pt x="120018" y="454200"/>
                  </a:cubicBezTo>
                  <a:lnTo>
                    <a:pt x="56639" y="517543"/>
                  </a:lnTo>
                  <a:cubicBezTo>
                    <a:pt x="50211" y="523963"/>
                    <a:pt x="39211" y="522013"/>
                    <a:pt x="35592" y="513644"/>
                  </a:cubicBezTo>
                  <a:cubicBezTo>
                    <a:pt x="17783" y="472794"/>
                    <a:pt x="23211" y="424288"/>
                    <a:pt x="51877" y="388099"/>
                  </a:cubicBezTo>
                  <a:cubicBezTo>
                    <a:pt x="54282" y="385079"/>
                    <a:pt x="57746" y="383463"/>
                    <a:pt x="61288" y="383285"/>
                  </a:cubicBezTo>
                  <a:close/>
                  <a:moveTo>
                    <a:pt x="235245" y="302810"/>
                  </a:moveTo>
                  <a:lnTo>
                    <a:pt x="306042" y="373466"/>
                  </a:lnTo>
                  <a:lnTo>
                    <a:pt x="258717" y="420680"/>
                  </a:lnTo>
                  <a:cubicBezTo>
                    <a:pt x="274667" y="464329"/>
                    <a:pt x="265192" y="515300"/>
                    <a:pt x="230246" y="550152"/>
                  </a:cubicBezTo>
                  <a:cubicBezTo>
                    <a:pt x="192919" y="587430"/>
                    <a:pt x="137644" y="595798"/>
                    <a:pt x="92223" y="575305"/>
                  </a:cubicBezTo>
                  <a:cubicBezTo>
                    <a:pt x="84701" y="571882"/>
                    <a:pt x="82892" y="561992"/>
                    <a:pt x="88748" y="556143"/>
                  </a:cubicBezTo>
                  <a:lnTo>
                    <a:pt x="165115" y="479877"/>
                  </a:lnTo>
                  <a:cubicBezTo>
                    <a:pt x="174399" y="470605"/>
                    <a:pt x="174399" y="455580"/>
                    <a:pt x="165115" y="446308"/>
                  </a:cubicBezTo>
                  <a:lnTo>
                    <a:pt x="88700" y="369995"/>
                  </a:lnTo>
                  <a:cubicBezTo>
                    <a:pt x="82844" y="364194"/>
                    <a:pt x="84653" y="354399"/>
                    <a:pt x="92128" y="350976"/>
                  </a:cubicBezTo>
                  <a:cubicBezTo>
                    <a:pt x="122789" y="337092"/>
                    <a:pt x="157973" y="336379"/>
                    <a:pt x="189111" y="348884"/>
                  </a:cubicBezTo>
                  <a:close/>
                  <a:moveTo>
                    <a:pt x="257958" y="161679"/>
                  </a:moveTo>
                  <a:lnTo>
                    <a:pt x="317251" y="220879"/>
                  </a:lnTo>
                  <a:lnTo>
                    <a:pt x="388070" y="291586"/>
                  </a:lnTo>
                  <a:lnTo>
                    <a:pt x="604906" y="508130"/>
                  </a:lnTo>
                  <a:cubicBezTo>
                    <a:pt x="611097" y="514311"/>
                    <a:pt x="611097" y="524344"/>
                    <a:pt x="604906" y="530526"/>
                  </a:cubicBezTo>
                  <a:lnTo>
                    <a:pt x="556567" y="578789"/>
                  </a:lnTo>
                  <a:cubicBezTo>
                    <a:pt x="553471" y="581880"/>
                    <a:pt x="549423" y="583449"/>
                    <a:pt x="545327" y="583449"/>
                  </a:cubicBezTo>
                  <a:cubicBezTo>
                    <a:pt x="541279" y="583449"/>
                    <a:pt x="537231" y="581880"/>
                    <a:pt x="534135" y="578789"/>
                  </a:cubicBezTo>
                  <a:lnTo>
                    <a:pt x="317251" y="362293"/>
                  </a:lnTo>
                  <a:lnTo>
                    <a:pt x="246481" y="291586"/>
                  </a:lnTo>
                  <a:lnTo>
                    <a:pt x="187140" y="232339"/>
                  </a:lnTo>
                  <a:close/>
                  <a:moveTo>
                    <a:pt x="58606" y="160814"/>
                  </a:moveTo>
                  <a:lnTo>
                    <a:pt x="126401" y="228498"/>
                  </a:lnTo>
                  <a:lnTo>
                    <a:pt x="111975" y="242899"/>
                  </a:lnTo>
                  <a:lnTo>
                    <a:pt x="119307" y="250219"/>
                  </a:lnTo>
                  <a:cubicBezTo>
                    <a:pt x="126877" y="257824"/>
                    <a:pt x="126877" y="270087"/>
                    <a:pt x="119307" y="277692"/>
                  </a:cubicBezTo>
                  <a:lnTo>
                    <a:pt x="115641" y="281352"/>
                  </a:lnTo>
                  <a:cubicBezTo>
                    <a:pt x="108024" y="288909"/>
                    <a:pt x="95741" y="288909"/>
                    <a:pt x="88123" y="281352"/>
                  </a:cubicBezTo>
                  <a:lnTo>
                    <a:pt x="5712" y="199029"/>
                  </a:lnTo>
                  <a:cubicBezTo>
                    <a:pt x="-1905" y="191424"/>
                    <a:pt x="-1905" y="179161"/>
                    <a:pt x="5712" y="171604"/>
                  </a:cubicBezTo>
                  <a:lnTo>
                    <a:pt x="9378" y="167944"/>
                  </a:lnTo>
                  <a:cubicBezTo>
                    <a:pt x="16948" y="160339"/>
                    <a:pt x="29231" y="160339"/>
                    <a:pt x="36849" y="167944"/>
                  </a:cubicBezTo>
                  <a:lnTo>
                    <a:pt x="44180" y="175264"/>
                  </a:lnTo>
                  <a:close/>
                  <a:moveTo>
                    <a:pt x="585775" y="66370"/>
                  </a:moveTo>
                  <a:cubicBezTo>
                    <a:pt x="589775" y="67101"/>
                    <a:pt x="593430" y="69680"/>
                    <a:pt x="595263" y="73839"/>
                  </a:cubicBezTo>
                  <a:cubicBezTo>
                    <a:pt x="613072" y="114675"/>
                    <a:pt x="607644" y="163212"/>
                    <a:pt x="578978" y="199341"/>
                  </a:cubicBezTo>
                  <a:cubicBezTo>
                    <a:pt x="574168" y="205379"/>
                    <a:pt x="565121" y="205854"/>
                    <a:pt x="559693" y="200387"/>
                  </a:cubicBezTo>
                  <a:lnTo>
                    <a:pt x="510789" y="151612"/>
                  </a:lnTo>
                  <a:cubicBezTo>
                    <a:pt x="505742" y="146526"/>
                    <a:pt x="505742" y="138349"/>
                    <a:pt x="510789" y="133262"/>
                  </a:cubicBezTo>
                  <a:lnTo>
                    <a:pt x="574216" y="69988"/>
                  </a:lnTo>
                  <a:cubicBezTo>
                    <a:pt x="577430" y="66756"/>
                    <a:pt x="581775" y="65639"/>
                    <a:pt x="585775" y="66370"/>
                  </a:cubicBezTo>
                  <a:close/>
                  <a:moveTo>
                    <a:pt x="158702" y="26758"/>
                  </a:moveTo>
                  <a:cubicBezTo>
                    <a:pt x="163655" y="26758"/>
                    <a:pt x="168654" y="28660"/>
                    <a:pt x="172463" y="32464"/>
                  </a:cubicBezTo>
                  <a:lnTo>
                    <a:pt x="179701" y="39691"/>
                  </a:lnTo>
                  <a:lnTo>
                    <a:pt x="246935" y="106831"/>
                  </a:lnTo>
                  <a:lnTo>
                    <a:pt x="254886" y="114819"/>
                  </a:lnTo>
                  <a:cubicBezTo>
                    <a:pt x="261457" y="121334"/>
                    <a:pt x="262362" y="131414"/>
                    <a:pt x="257600" y="138879"/>
                  </a:cubicBezTo>
                  <a:cubicBezTo>
                    <a:pt x="256839" y="140068"/>
                    <a:pt x="255934" y="141209"/>
                    <a:pt x="254886" y="142255"/>
                  </a:cubicBezTo>
                  <a:lnTo>
                    <a:pt x="252315" y="144823"/>
                  </a:lnTo>
                  <a:lnTo>
                    <a:pt x="246696" y="150434"/>
                  </a:lnTo>
                  <a:lnTo>
                    <a:pt x="175892" y="221140"/>
                  </a:lnTo>
                  <a:lnTo>
                    <a:pt x="172463" y="224611"/>
                  </a:lnTo>
                  <a:cubicBezTo>
                    <a:pt x="171702" y="225324"/>
                    <a:pt x="170940" y="225990"/>
                    <a:pt x="170130" y="226560"/>
                  </a:cubicBezTo>
                  <a:cubicBezTo>
                    <a:pt x="167749" y="228319"/>
                    <a:pt x="165083" y="229413"/>
                    <a:pt x="162274" y="229936"/>
                  </a:cubicBezTo>
                  <a:cubicBezTo>
                    <a:pt x="161083" y="230174"/>
                    <a:pt x="159893" y="230269"/>
                    <a:pt x="158702" y="230269"/>
                  </a:cubicBezTo>
                  <a:cubicBezTo>
                    <a:pt x="153703" y="230269"/>
                    <a:pt x="148751" y="228367"/>
                    <a:pt x="144942" y="224611"/>
                  </a:cubicBezTo>
                  <a:lnTo>
                    <a:pt x="137609" y="217288"/>
                  </a:lnTo>
                  <a:lnTo>
                    <a:pt x="69804" y="149578"/>
                  </a:lnTo>
                  <a:lnTo>
                    <a:pt x="62519" y="142255"/>
                  </a:lnTo>
                  <a:cubicBezTo>
                    <a:pt x="54900" y="134647"/>
                    <a:pt x="54900" y="122380"/>
                    <a:pt x="62519" y="114819"/>
                  </a:cubicBezTo>
                  <a:lnTo>
                    <a:pt x="144942" y="32464"/>
                  </a:lnTo>
                  <a:cubicBezTo>
                    <a:pt x="148751" y="28660"/>
                    <a:pt x="153750" y="26758"/>
                    <a:pt x="158702" y="26758"/>
                  </a:cubicBezTo>
                  <a:close/>
                  <a:moveTo>
                    <a:pt x="254809" y="6542"/>
                  </a:moveTo>
                  <a:cubicBezTo>
                    <a:pt x="277279" y="4029"/>
                    <a:pt x="300492" y="9424"/>
                    <a:pt x="321015" y="29913"/>
                  </a:cubicBezTo>
                  <a:cubicBezTo>
                    <a:pt x="380347" y="89193"/>
                    <a:pt x="337205" y="46124"/>
                    <a:pt x="260017" y="97465"/>
                  </a:cubicBezTo>
                  <a:lnTo>
                    <a:pt x="193067" y="30626"/>
                  </a:lnTo>
                  <a:cubicBezTo>
                    <a:pt x="210614" y="19479"/>
                    <a:pt x="232340" y="9056"/>
                    <a:pt x="254809" y="6542"/>
                  </a:cubicBezTo>
                  <a:close/>
                  <a:moveTo>
                    <a:pt x="503105" y="953"/>
                  </a:moveTo>
                  <a:cubicBezTo>
                    <a:pt x="515252" y="2468"/>
                    <a:pt x="527216" y="5788"/>
                    <a:pt x="538560" y="10911"/>
                  </a:cubicBezTo>
                  <a:cubicBezTo>
                    <a:pt x="546131" y="14334"/>
                    <a:pt x="547940" y="24224"/>
                    <a:pt x="542083" y="30073"/>
                  </a:cubicBezTo>
                  <a:lnTo>
                    <a:pt x="465709" y="106341"/>
                  </a:lnTo>
                  <a:cubicBezTo>
                    <a:pt x="456424" y="115613"/>
                    <a:pt x="456424" y="130639"/>
                    <a:pt x="465709" y="139911"/>
                  </a:cubicBezTo>
                  <a:lnTo>
                    <a:pt x="542131" y="216227"/>
                  </a:lnTo>
                  <a:cubicBezTo>
                    <a:pt x="547940" y="222028"/>
                    <a:pt x="546178" y="231823"/>
                    <a:pt x="538655" y="235246"/>
                  </a:cubicBezTo>
                  <a:cubicBezTo>
                    <a:pt x="508181" y="249035"/>
                    <a:pt x="473184" y="249844"/>
                    <a:pt x="442187" y="237528"/>
                  </a:cubicBezTo>
                  <a:lnTo>
                    <a:pt x="399238" y="280370"/>
                  </a:lnTo>
                  <a:lnTo>
                    <a:pt x="328482" y="209712"/>
                  </a:lnTo>
                  <a:lnTo>
                    <a:pt x="372240" y="166015"/>
                  </a:lnTo>
                  <a:cubicBezTo>
                    <a:pt x="356051" y="122270"/>
                    <a:pt x="365527" y="71060"/>
                    <a:pt x="400571" y="36064"/>
                  </a:cubicBezTo>
                  <a:cubicBezTo>
                    <a:pt x="428569" y="8106"/>
                    <a:pt x="466664" y="-3592"/>
                    <a:pt x="503105" y="95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sp>
          <p:nvSpPr>
            <p:cNvPr id="182" name="ïŝľïdè"/>
            <p:cNvSpPr/>
            <p:nvPr/>
          </p:nvSpPr>
          <p:spPr bwMode="auto">
            <a:xfrm>
              <a:off x="5717513" y="3312854"/>
              <a:ext cx="392420" cy="377518"/>
            </a:xfrm>
            <a:custGeom>
              <a:avLst/>
              <a:gdLst>
                <a:gd name="connsiteX0" fmla="*/ 195114 w 608814"/>
                <a:gd name="connsiteY0" fmla="*/ 351627 h 585693"/>
                <a:gd name="connsiteX1" fmla="*/ 258290 w 608814"/>
                <a:gd name="connsiteY1" fmla="*/ 351627 h 585693"/>
                <a:gd name="connsiteX2" fmla="*/ 282731 w 608814"/>
                <a:gd name="connsiteY2" fmla="*/ 376018 h 585693"/>
                <a:gd name="connsiteX3" fmla="*/ 282731 w 608814"/>
                <a:gd name="connsiteY3" fmla="*/ 561210 h 585693"/>
                <a:gd name="connsiteX4" fmla="*/ 258290 w 608814"/>
                <a:gd name="connsiteY4" fmla="*/ 585693 h 585693"/>
                <a:gd name="connsiteX5" fmla="*/ 195114 w 608814"/>
                <a:gd name="connsiteY5" fmla="*/ 585693 h 585693"/>
                <a:gd name="connsiteX6" fmla="*/ 170673 w 608814"/>
                <a:gd name="connsiteY6" fmla="*/ 561210 h 585693"/>
                <a:gd name="connsiteX7" fmla="*/ 170673 w 608814"/>
                <a:gd name="connsiteY7" fmla="*/ 376018 h 585693"/>
                <a:gd name="connsiteX8" fmla="*/ 195114 w 608814"/>
                <a:gd name="connsiteY8" fmla="*/ 351627 h 585693"/>
                <a:gd name="connsiteX9" fmla="*/ 358100 w 608814"/>
                <a:gd name="connsiteY9" fmla="*/ 249872 h 585693"/>
                <a:gd name="connsiteX10" fmla="*/ 421316 w 608814"/>
                <a:gd name="connsiteY10" fmla="*/ 249872 h 585693"/>
                <a:gd name="connsiteX11" fmla="*/ 445737 w 608814"/>
                <a:gd name="connsiteY11" fmla="*/ 274267 h 585693"/>
                <a:gd name="connsiteX12" fmla="*/ 445737 w 608814"/>
                <a:gd name="connsiteY12" fmla="*/ 561206 h 585693"/>
                <a:gd name="connsiteX13" fmla="*/ 421316 w 608814"/>
                <a:gd name="connsiteY13" fmla="*/ 585693 h 585693"/>
                <a:gd name="connsiteX14" fmla="*/ 358100 w 608814"/>
                <a:gd name="connsiteY14" fmla="*/ 585693 h 585693"/>
                <a:gd name="connsiteX15" fmla="*/ 333679 w 608814"/>
                <a:gd name="connsiteY15" fmla="*/ 561206 h 585693"/>
                <a:gd name="connsiteX16" fmla="*/ 333679 w 608814"/>
                <a:gd name="connsiteY16" fmla="*/ 274267 h 585693"/>
                <a:gd name="connsiteX17" fmla="*/ 358100 w 608814"/>
                <a:gd name="connsiteY17" fmla="*/ 249872 h 585693"/>
                <a:gd name="connsiteX18" fmla="*/ 140260 w 608814"/>
                <a:gd name="connsiteY18" fmla="*/ 224680 h 585693"/>
                <a:gd name="connsiteX19" fmla="*/ 191844 w 608814"/>
                <a:gd name="connsiteY19" fmla="*/ 276122 h 585693"/>
                <a:gd name="connsiteX20" fmla="*/ 140260 w 608814"/>
                <a:gd name="connsiteY20" fmla="*/ 327564 h 585693"/>
                <a:gd name="connsiteX21" fmla="*/ 88676 w 608814"/>
                <a:gd name="connsiteY21" fmla="*/ 276122 h 585693"/>
                <a:gd name="connsiteX22" fmla="*/ 140260 w 608814"/>
                <a:gd name="connsiteY22" fmla="*/ 224680 h 585693"/>
                <a:gd name="connsiteX23" fmla="*/ 521177 w 608814"/>
                <a:gd name="connsiteY23" fmla="*/ 148117 h 585693"/>
                <a:gd name="connsiteX24" fmla="*/ 584301 w 608814"/>
                <a:gd name="connsiteY24" fmla="*/ 148117 h 585693"/>
                <a:gd name="connsiteX25" fmla="*/ 608814 w 608814"/>
                <a:gd name="connsiteY25" fmla="*/ 172601 h 585693"/>
                <a:gd name="connsiteX26" fmla="*/ 608814 w 608814"/>
                <a:gd name="connsiteY26" fmla="*/ 561209 h 585693"/>
                <a:gd name="connsiteX27" fmla="*/ 584301 w 608814"/>
                <a:gd name="connsiteY27" fmla="*/ 585693 h 585693"/>
                <a:gd name="connsiteX28" fmla="*/ 521177 w 608814"/>
                <a:gd name="connsiteY28" fmla="*/ 585693 h 585693"/>
                <a:gd name="connsiteX29" fmla="*/ 496756 w 608814"/>
                <a:gd name="connsiteY29" fmla="*/ 561209 h 585693"/>
                <a:gd name="connsiteX30" fmla="*/ 496756 w 608814"/>
                <a:gd name="connsiteY30" fmla="*/ 172601 h 585693"/>
                <a:gd name="connsiteX31" fmla="*/ 521177 w 608814"/>
                <a:gd name="connsiteY31" fmla="*/ 148117 h 585693"/>
                <a:gd name="connsiteX32" fmla="*/ 116229 w 608814"/>
                <a:gd name="connsiteY32" fmla="*/ 131322 h 585693"/>
                <a:gd name="connsiteX33" fmla="*/ 164246 w 608814"/>
                <a:gd name="connsiteY33" fmla="*/ 131322 h 585693"/>
                <a:gd name="connsiteX34" fmla="*/ 184061 w 608814"/>
                <a:gd name="connsiteY34" fmla="*/ 151113 h 585693"/>
                <a:gd name="connsiteX35" fmla="*/ 184061 w 608814"/>
                <a:gd name="connsiteY35" fmla="*/ 171457 h 585693"/>
                <a:gd name="connsiteX36" fmla="*/ 208669 w 608814"/>
                <a:gd name="connsiteY36" fmla="*/ 186094 h 585693"/>
                <a:gd name="connsiteX37" fmla="*/ 226641 w 608814"/>
                <a:gd name="connsiteY37" fmla="*/ 175692 h 585693"/>
                <a:gd name="connsiteX38" fmla="*/ 253737 w 608814"/>
                <a:gd name="connsiteY38" fmla="*/ 182964 h 585693"/>
                <a:gd name="connsiteX39" fmla="*/ 277792 w 608814"/>
                <a:gd name="connsiteY39" fmla="*/ 224572 h 585693"/>
                <a:gd name="connsiteX40" fmla="*/ 279727 w 608814"/>
                <a:gd name="connsiteY40" fmla="*/ 239577 h 585693"/>
                <a:gd name="connsiteX41" fmla="*/ 270511 w 608814"/>
                <a:gd name="connsiteY41" fmla="*/ 251544 h 585693"/>
                <a:gd name="connsiteX42" fmla="*/ 252355 w 608814"/>
                <a:gd name="connsiteY42" fmla="*/ 262038 h 585693"/>
                <a:gd name="connsiteX43" fmla="*/ 253829 w 608814"/>
                <a:gd name="connsiteY43" fmla="*/ 276122 h 585693"/>
                <a:gd name="connsiteX44" fmla="*/ 252355 w 608814"/>
                <a:gd name="connsiteY44" fmla="*/ 290206 h 585693"/>
                <a:gd name="connsiteX45" fmla="*/ 270511 w 608814"/>
                <a:gd name="connsiteY45" fmla="*/ 300700 h 585693"/>
                <a:gd name="connsiteX46" fmla="*/ 278714 w 608814"/>
                <a:gd name="connsiteY46" fmla="*/ 325094 h 585693"/>
                <a:gd name="connsiteX47" fmla="*/ 258253 w 608814"/>
                <a:gd name="connsiteY47" fmla="*/ 321136 h 585693"/>
                <a:gd name="connsiteX48" fmla="*/ 195858 w 608814"/>
                <a:gd name="connsiteY48" fmla="*/ 321136 h 585693"/>
                <a:gd name="connsiteX49" fmla="*/ 212171 w 608814"/>
                <a:gd name="connsiteY49" fmla="*/ 276122 h 585693"/>
                <a:gd name="connsiteX50" fmla="*/ 140191 w 608814"/>
                <a:gd name="connsiteY50" fmla="*/ 204320 h 585693"/>
                <a:gd name="connsiteX51" fmla="*/ 68304 w 608814"/>
                <a:gd name="connsiteY51" fmla="*/ 276122 h 585693"/>
                <a:gd name="connsiteX52" fmla="*/ 140191 w 608814"/>
                <a:gd name="connsiteY52" fmla="*/ 348016 h 585693"/>
                <a:gd name="connsiteX53" fmla="*/ 148486 w 608814"/>
                <a:gd name="connsiteY53" fmla="*/ 347095 h 585693"/>
                <a:gd name="connsiteX54" fmla="*/ 140099 w 608814"/>
                <a:gd name="connsiteY54" fmla="*/ 376000 h 585693"/>
                <a:gd name="connsiteX55" fmla="*/ 140099 w 608814"/>
                <a:gd name="connsiteY55" fmla="*/ 420922 h 585693"/>
                <a:gd name="connsiteX56" fmla="*/ 116229 w 608814"/>
                <a:gd name="connsiteY56" fmla="*/ 420922 h 585693"/>
                <a:gd name="connsiteX57" fmla="*/ 96413 w 608814"/>
                <a:gd name="connsiteY57" fmla="*/ 401131 h 585693"/>
                <a:gd name="connsiteX58" fmla="*/ 96413 w 608814"/>
                <a:gd name="connsiteY58" fmla="*/ 380787 h 585693"/>
                <a:gd name="connsiteX59" fmla="*/ 71806 w 608814"/>
                <a:gd name="connsiteY59" fmla="*/ 366150 h 585693"/>
                <a:gd name="connsiteX60" fmla="*/ 53742 w 608814"/>
                <a:gd name="connsiteY60" fmla="*/ 376552 h 585693"/>
                <a:gd name="connsiteX61" fmla="*/ 38719 w 608814"/>
                <a:gd name="connsiteY61" fmla="*/ 378577 h 585693"/>
                <a:gd name="connsiteX62" fmla="*/ 26738 w 608814"/>
                <a:gd name="connsiteY62" fmla="*/ 369372 h 585693"/>
                <a:gd name="connsiteX63" fmla="*/ 2683 w 608814"/>
                <a:gd name="connsiteY63" fmla="*/ 327764 h 585693"/>
                <a:gd name="connsiteX64" fmla="*/ 9872 w 608814"/>
                <a:gd name="connsiteY64" fmla="*/ 300700 h 585693"/>
                <a:gd name="connsiteX65" fmla="*/ 28120 w 608814"/>
                <a:gd name="connsiteY65" fmla="*/ 290206 h 585693"/>
                <a:gd name="connsiteX66" fmla="*/ 26645 w 608814"/>
                <a:gd name="connsiteY66" fmla="*/ 276122 h 585693"/>
                <a:gd name="connsiteX67" fmla="*/ 28120 w 608814"/>
                <a:gd name="connsiteY67" fmla="*/ 262038 h 585693"/>
                <a:gd name="connsiteX68" fmla="*/ 9872 w 608814"/>
                <a:gd name="connsiteY68" fmla="*/ 251544 h 585693"/>
                <a:gd name="connsiteX69" fmla="*/ 2683 w 608814"/>
                <a:gd name="connsiteY69" fmla="*/ 224572 h 585693"/>
                <a:gd name="connsiteX70" fmla="*/ 26738 w 608814"/>
                <a:gd name="connsiteY70" fmla="*/ 182964 h 585693"/>
                <a:gd name="connsiteX71" fmla="*/ 38719 w 608814"/>
                <a:gd name="connsiteY71" fmla="*/ 173759 h 585693"/>
                <a:gd name="connsiteX72" fmla="*/ 53742 w 608814"/>
                <a:gd name="connsiteY72" fmla="*/ 175692 h 585693"/>
                <a:gd name="connsiteX73" fmla="*/ 71806 w 608814"/>
                <a:gd name="connsiteY73" fmla="*/ 186094 h 585693"/>
                <a:gd name="connsiteX74" fmla="*/ 96413 w 608814"/>
                <a:gd name="connsiteY74" fmla="*/ 171457 h 585693"/>
                <a:gd name="connsiteX75" fmla="*/ 96413 w 608814"/>
                <a:gd name="connsiteY75" fmla="*/ 151113 h 585693"/>
                <a:gd name="connsiteX76" fmla="*/ 116229 w 608814"/>
                <a:gd name="connsiteY76" fmla="*/ 131322 h 585693"/>
                <a:gd name="connsiteX77" fmla="*/ 445756 w 608814"/>
                <a:gd name="connsiteY77" fmla="*/ 83476 h 585693"/>
                <a:gd name="connsiteX78" fmla="*/ 414140 w 608814"/>
                <a:gd name="connsiteY78" fmla="*/ 115044 h 585693"/>
                <a:gd name="connsiteX79" fmla="*/ 445756 w 608814"/>
                <a:gd name="connsiteY79" fmla="*/ 146520 h 585693"/>
                <a:gd name="connsiteX80" fmla="*/ 477371 w 608814"/>
                <a:gd name="connsiteY80" fmla="*/ 115044 h 585693"/>
                <a:gd name="connsiteX81" fmla="*/ 445756 w 608814"/>
                <a:gd name="connsiteY81" fmla="*/ 83476 h 585693"/>
                <a:gd name="connsiteX82" fmla="*/ 426676 w 608814"/>
                <a:gd name="connsiteY82" fmla="*/ 0 h 585693"/>
                <a:gd name="connsiteX83" fmla="*/ 464835 w 608814"/>
                <a:gd name="connsiteY83" fmla="*/ 0 h 585693"/>
                <a:gd name="connsiteX84" fmla="*/ 480597 w 608814"/>
                <a:gd name="connsiteY84" fmla="*/ 15738 h 585693"/>
                <a:gd name="connsiteX85" fmla="*/ 480597 w 608814"/>
                <a:gd name="connsiteY85" fmla="*/ 31936 h 585693"/>
                <a:gd name="connsiteX86" fmla="*/ 500138 w 608814"/>
                <a:gd name="connsiteY86" fmla="*/ 43533 h 585693"/>
                <a:gd name="connsiteX87" fmla="*/ 514425 w 608814"/>
                <a:gd name="connsiteY87" fmla="*/ 35249 h 585693"/>
                <a:gd name="connsiteX88" fmla="*/ 535901 w 608814"/>
                <a:gd name="connsiteY88" fmla="*/ 40956 h 585693"/>
                <a:gd name="connsiteX89" fmla="*/ 554981 w 608814"/>
                <a:gd name="connsiteY89" fmla="*/ 73996 h 585693"/>
                <a:gd name="connsiteX90" fmla="*/ 556640 w 608814"/>
                <a:gd name="connsiteY90" fmla="*/ 85961 h 585693"/>
                <a:gd name="connsiteX91" fmla="*/ 549266 w 608814"/>
                <a:gd name="connsiteY91" fmla="*/ 95440 h 585693"/>
                <a:gd name="connsiteX92" fmla="*/ 534887 w 608814"/>
                <a:gd name="connsiteY92" fmla="*/ 103815 h 585693"/>
                <a:gd name="connsiteX93" fmla="*/ 535993 w 608814"/>
                <a:gd name="connsiteY93" fmla="*/ 115044 h 585693"/>
                <a:gd name="connsiteX94" fmla="*/ 535717 w 608814"/>
                <a:gd name="connsiteY94" fmla="*/ 117621 h 585693"/>
                <a:gd name="connsiteX95" fmla="*/ 521153 w 608814"/>
                <a:gd name="connsiteY95" fmla="*/ 117621 h 585693"/>
                <a:gd name="connsiteX96" fmla="*/ 466126 w 608814"/>
                <a:gd name="connsiteY96" fmla="*/ 172565 h 585693"/>
                <a:gd name="connsiteX97" fmla="*/ 466126 w 608814"/>
                <a:gd name="connsiteY97" fmla="*/ 229719 h 585693"/>
                <a:gd name="connsiteX98" fmla="*/ 466126 w 608814"/>
                <a:gd name="connsiteY98" fmla="*/ 242604 h 585693"/>
                <a:gd name="connsiteX99" fmla="*/ 453590 w 608814"/>
                <a:gd name="connsiteY99" fmla="*/ 229995 h 585693"/>
                <a:gd name="connsiteX100" fmla="*/ 421330 w 608814"/>
                <a:gd name="connsiteY100" fmla="*/ 219319 h 585693"/>
                <a:gd name="connsiteX101" fmla="*/ 411928 w 608814"/>
                <a:gd name="connsiteY101" fmla="*/ 219319 h 585693"/>
                <a:gd name="connsiteX102" fmla="*/ 410914 w 608814"/>
                <a:gd name="connsiteY102" fmla="*/ 214257 h 585693"/>
                <a:gd name="connsiteX103" fmla="*/ 410914 w 608814"/>
                <a:gd name="connsiteY103" fmla="*/ 198059 h 585693"/>
                <a:gd name="connsiteX104" fmla="*/ 391373 w 608814"/>
                <a:gd name="connsiteY104" fmla="*/ 186463 h 585693"/>
                <a:gd name="connsiteX105" fmla="*/ 377086 w 608814"/>
                <a:gd name="connsiteY105" fmla="*/ 194746 h 585693"/>
                <a:gd name="connsiteX106" fmla="*/ 365104 w 608814"/>
                <a:gd name="connsiteY106" fmla="*/ 196310 h 585693"/>
                <a:gd name="connsiteX107" fmla="*/ 355610 w 608814"/>
                <a:gd name="connsiteY107" fmla="*/ 189040 h 585693"/>
                <a:gd name="connsiteX108" fmla="*/ 336530 w 608814"/>
                <a:gd name="connsiteY108" fmla="*/ 155999 h 585693"/>
                <a:gd name="connsiteX109" fmla="*/ 342245 w 608814"/>
                <a:gd name="connsiteY109" fmla="*/ 134463 h 585693"/>
                <a:gd name="connsiteX110" fmla="*/ 356716 w 608814"/>
                <a:gd name="connsiteY110" fmla="*/ 126180 h 585693"/>
                <a:gd name="connsiteX111" fmla="*/ 355518 w 608814"/>
                <a:gd name="connsiteY111" fmla="*/ 115044 h 585693"/>
                <a:gd name="connsiteX112" fmla="*/ 356716 w 608814"/>
                <a:gd name="connsiteY112" fmla="*/ 103815 h 585693"/>
                <a:gd name="connsiteX113" fmla="*/ 342245 w 608814"/>
                <a:gd name="connsiteY113" fmla="*/ 95440 h 585693"/>
                <a:gd name="connsiteX114" fmla="*/ 336530 w 608814"/>
                <a:gd name="connsiteY114" fmla="*/ 73996 h 585693"/>
                <a:gd name="connsiteX115" fmla="*/ 355610 w 608814"/>
                <a:gd name="connsiteY115" fmla="*/ 40956 h 585693"/>
                <a:gd name="connsiteX116" fmla="*/ 365104 w 608814"/>
                <a:gd name="connsiteY116" fmla="*/ 33685 h 585693"/>
                <a:gd name="connsiteX117" fmla="*/ 377086 w 608814"/>
                <a:gd name="connsiteY117" fmla="*/ 35249 h 585693"/>
                <a:gd name="connsiteX118" fmla="*/ 391373 w 608814"/>
                <a:gd name="connsiteY118" fmla="*/ 43533 h 585693"/>
                <a:gd name="connsiteX119" fmla="*/ 410914 w 608814"/>
                <a:gd name="connsiteY119" fmla="*/ 31936 h 585693"/>
                <a:gd name="connsiteX120" fmla="*/ 410914 w 608814"/>
                <a:gd name="connsiteY120" fmla="*/ 15738 h 585693"/>
                <a:gd name="connsiteX121" fmla="*/ 426676 w 608814"/>
                <a:gd name="connsiteY121" fmla="*/ 0 h 58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608814" h="585693">
                  <a:moveTo>
                    <a:pt x="195114" y="351627"/>
                  </a:moveTo>
                  <a:lnTo>
                    <a:pt x="258290" y="351627"/>
                  </a:lnTo>
                  <a:cubicBezTo>
                    <a:pt x="271848" y="351627"/>
                    <a:pt x="282731" y="362580"/>
                    <a:pt x="282731" y="376018"/>
                  </a:cubicBezTo>
                  <a:lnTo>
                    <a:pt x="282731" y="561210"/>
                  </a:lnTo>
                  <a:cubicBezTo>
                    <a:pt x="282731" y="574740"/>
                    <a:pt x="271848" y="585693"/>
                    <a:pt x="258290" y="585693"/>
                  </a:cubicBezTo>
                  <a:lnTo>
                    <a:pt x="195114" y="585693"/>
                  </a:lnTo>
                  <a:cubicBezTo>
                    <a:pt x="181556" y="585693"/>
                    <a:pt x="170673" y="574740"/>
                    <a:pt x="170673" y="561210"/>
                  </a:cubicBezTo>
                  <a:lnTo>
                    <a:pt x="170673" y="376018"/>
                  </a:lnTo>
                  <a:cubicBezTo>
                    <a:pt x="170673" y="362580"/>
                    <a:pt x="181556" y="351627"/>
                    <a:pt x="195114" y="351627"/>
                  </a:cubicBezTo>
                  <a:close/>
                  <a:moveTo>
                    <a:pt x="358100" y="249872"/>
                  </a:moveTo>
                  <a:lnTo>
                    <a:pt x="421316" y="249872"/>
                  </a:lnTo>
                  <a:cubicBezTo>
                    <a:pt x="434771" y="249872"/>
                    <a:pt x="445737" y="260735"/>
                    <a:pt x="445737" y="274267"/>
                  </a:cubicBezTo>
                  <a:lnTo>
                    <a:pt x="445737" y="561206"/>
                  </a:lnTo>
                  <a:cubicBezTo>
                    <a:pt x="445737" y="574738"/>
                    <a:pt x="434771" y="585693"/>
                    <a:pt x="421316" y="585693"/>
                  </a:cubicBezTo>
                  <a:lnTo>
                    <a:pt x="358100" y="585693"/>
                  </a:lnTo>
                  <a:cubicBezTo>
                    <a:pt x="344645" y="585693"/>
                    <a:pt x="333679" y="574738"/>
                    <a:pt x="333679" y="561206"/>
                  </a:cubicBezTo>
                  <a:lnTo>
                    <a:pt x="333679" y="274267"/>
                  </a:lnTo>
                  <a:cubicBezTo>
                    <a:pt x="333679" y="260735"/>
                    <a:pt x="344645" y="249872"/>
                    <a:pt x="358100" y="249872"/>
                  </a:cubicBezTo>
                  <a:close/>
                  <a:moveTo>
                    <a:pt x="140260" y="224680"/>
                  </a:moveTo>
                  <a:cubicBezTo>
                    <a:pt x="168749" y="224680"/>
                    <a:pt x="191844" y="247711"/>
                    <a:pt x="191844" y="276122"/>
                  </a:cubicBezTo>
                  <a:cubicBezTo>
                    <a:pt x="191844" y="304533"/>
                    <a:pt x="168749" y="327564"/>
                    <a:pt x="140260" y="327564"/>
                  </a:cubicBezTo>
                  <a:cubicBezTo>
                    <a:pt x="111771" y="327564"/>
                    <a:pt x="88676" y="304533"/>
                    <a:pt x="88676" y="276122"/>
                  </a:cubicBezTo>
                  <a:cubicBezTo>
                    <a:pt x="88676" y="247711"/>
                    <a:pt x="111771" y="224680"/>
                    <a:pt x="140260" y="224680"/>
                  </a:cubicBezTo>
                  <a:close/>
                  <a:moveTo>
                    <a:pt x="521177" y="148117"/>
                  </a:moveTo>
                  <a:lnTo>
                    <a:pt x="584301" y="148117"/>
                  </a:lnTo>
                  <a:cubicBezTo>
                    <a:pt x="597848" y="148117"/>
                    <a:pt x="608814" y="159070"/>
                    <a:pt x="608814" y="172601"/>
                  </a:cubicBezTo>
                  <a:lnTo>
                    <a:pt x="608814" y="561209"/>
                  </a:lnTo>
                  <a:cubicBezTo>
                    <a:pt x="608814" y="574740"/>
                    <a:pt x="597848" y="585693"/>
                    <a:pt x="584301" y="585693"/>
                  </a:cubicBezTo>
                  <a:lnTo>
                    <a:pt x="521177" y="585693"/>
                  </a:lnTo>
                  <a:cubicBezTo>
                    <a:pt x="507722" y="585693"/>
                    <a:pt x="496756" y="574740"/>
                    <a:pt x="496756" y="561209"/>
                  </a:cubicBezTo>
                  <a:lnTo>
                    <a:pt x="496756" y="172601"/>
                  </a:lnTo>
                  <a:cubicBezTo>
                    <a:pt x="496756" y="159070"/>
                    <a:pt x="507722" y="148117"/>
                    <a:pt x="521177" y="148117"/>
                  </a:cubicBezTo>
                  <a:close/>
                  <a:moveTo>
                    <a:pt x="116229" y="131322"/>
                  </a:moveTo>
                  <a:lnTo>
                    <a:pt x="164246" y="131322"/>
                  </a:lnTo>
                  <a:cubicBezTo>
                    <a:pt x="175214" y="131322"/>
                    <a:pt x="184061" y="140159"/>
                    <a:pt x="184061" y="151113"/>
                  </a:cubicBezTo>
                  <a:lnTo>
                    <a:pt x="184061" y="171457"/>
                  </a:lnTo>
                  <a:cubicBezTo>
                    <a:pt x="193001" y="175231"/>
                    <a:pt x="201019" y="180386"/>
                    <a:pt x="208669" y="186094"/>
                  </a:cubicBezTo>
                  <a:lnTo>
                    <a:pt x="226641" y="175692"/>
                  </a:lnTo>
                  <a:cubicBezTo>
                    <a:pt x="236134" y="170261"/>
                    <a:pt x="248300" y="173482"/>
                    <a:pt x="253737" y="182964"/>
                  </a:cubicBezTo>
                  <a:lnTo>
                    <a:pt x="277792" y="224572"/>
                  </a:lnTo>
                  <a:cubicBezTo>
                    <a:pt x="280465" y="229083"/>
                    <a:pt x="281110" y="234514"/>
                    <a:pt x="279727" y="239577"/>
                  </a:cubicBezTo>
                  <a:cubicBezTo>
                    <a:pt x="278437" y="244640"/>
                    <a:pt x="275119" y="248966"/>
                    <a:pt x="270511" y="251544"/>
                  </a:cubicBezTo>
                  <a:lnTo>
                    <a:pt x="252355" y="262038"/>
                  </a:lnTo>
                  <a:cubicBezTo>
                    <a:pt x="253000" y="266733"/>
                    <a:pt x="253829" y="271335"/>
                    <a:pt x="253829" y="276122"/>
                  </a:cubicBezTo>
                  <a:cubicBezTo>
                    <a:pt x="253829" y="281001"/>
                    <a:pt x="253000" y="285604"/>
                    <a:pt x="252355" y="290206"/>
                  </a:cubicBezTo>
                  <a:lnTo>
                    <a:pt x="270511" y="300700"/>
                  </a:lnTo>
                  <a:cubicBezTo>
                    <a:pt x="279174" y="305671"/>
                    <a:pt x="282308" y="316165"/>
                    <a:pt x="278714" y="325094"/>
                  </a:cubicBezTo>
                  <a:cubicBezTo>
                    <a:pt x="272354" y="322609"/>
                    <a:pt x="265442" y="321136"/>
                    <a:pt x="258253" y="321136"/>
                  </a:cubicBezTo>
                  <a:lnTo>
                    <a:pt x="195858" y="321136"/>
                  </a:lnTo>
                  <a:cubicBezTo>
                    <a:pt x="205904" y="308709"/>
                    <a:pt x="212171" y="293244"/>
                    <a:pt x="212171" y="276122"/>
                  </a:cubicBezTo>
                  <a:cubicBezTo>
                    <a:pt x="212171" y="236539"/>
                    <a:pt x="179914" y="204320"/>
                    <a:pt x="140191" y="204320"/>
                  </a:cubicBezTo>
                  <a:cubicBezTo>
                    <a:pt x="100561" y="204320"/>
                    <a:pt x="68304" y="236539"/>
                    <a:pt x="68304" y="276122"/>
                  </a:cubicBezTo>
                  <a:cubicBezTo>
                    <a:pt x="68304" y="315797"/>
                    <a:pt x="100561" y="348016"/>
                    <a:pt x="140191" y="348016"/>
                  </a:cubicBezTo>
                  <a:cubicBezTo>
                    <a:pt x="143048" y="348016"/>
                    <a:pt x="145721" y="347463"/>
                    <a:pt x="148486" y="347095"/>
                  </a:cubicBezTo>
                  <a:cubicBezTo>
                    <a:pt x="143233" y="355564"/>
                    <a:pt x="140099" y="365414"/>
                    <a:pt x="140099" y="376000"/>
                  </a:cubicBezTo>
                  <a:lnTo>
                    <a:pt x="140099" y="420922"/>
                  </a:lnTo>
                  <a:lnTo>
                    <a:pt x="116229" y="420922"/>
                  </a:lnTo>
                  <a:cubicBezTo>
                    <a:pt x="105261" y="420922"/>
                    <a:pt x="96413" y="412085"/>
                    <a:pt x="96413" y="401131"/>
                  </a:cubicBezTo>
                  <a:lnTo>
                    <a:pt x="96413" y="380787"/>
                  </a:lnTo>
                  <a:cubicBezTo>
                    <a:pt x="87474" y="377013"/>
                    <a:pt x="79455" y="371950"/>
                    <a:pt x="71806" y="366150"/>
                  </a:cubicBezTo>
                  <a:lnTo>
                    <a:pt x="53742" y="376552"/>
                  </a:lnTo>
                  <a:cubicBezTo>
                    <a:pt x="49226" y="379222"/>
                    <a:pt x="43788" y="379866"/>
                    <a:pt x="38719" y="378577"/>
                  </a:cubicBezTo>
                  <a:cubicBezTo>
                    <a:pt x="33650" y="377197"/>
                    <a:pt x="29318" y="373883"/>
                    <a:pt x="26738" y="369372"/>
                  </a:cubicBezTo>
                  <a:lnTo>
                    <a:pt x="2683" y="327764"/>
                  </a:lnTo>
                  <a:cubicBezTo>
                    <a:pt x="-2847" y="318282"/>
                    <a:pt x="471" y="306131"/>
                    <a:pt x="9872" y="300700"/>
                  </a:cubicBezTo>
                  <a:lnTo>
                    <a:pt x="28120" y="290206"/>
                  </a:lnTo>
                  <a:cubicBezTo>
                    <a:pt x="27475" y="285604"/>
                    <a:pt x="26645" y="281001"/>
                    <a:pt x="26645" y="276122"/>
                  </a:cubicBezTo>
                  <a:cubicBezTo>
                    <a:pt x="26645" y="271335"/>
                    <a:pt x="27475" y="266733"/>
                    <a:pt x="28120" y="262038"/>
                  </a:cubicBezTo>
                  <a:lnTo>
                    <a:pt x="9872" y="251544"/>
                  </a:lnTo>
                  <a:cubicBezTo>
                    <a:pt x="471" y="246113"/>
                    <a:pt x="-2847" y="233962"/>
                    <a:pt x="2683" y="224572"/>
                  </a:cubicBezTo>
                  <a:lnTo>
                    <a:pt x="26738" y="182964"/>
                  </a:lnTo>
                  <a:cubicBezTo>
                    <a:pt x="29318" y="178361"/>
                    <a:pt x="33650" y="175139"/>
                    <a:pt x="38719" y="173759"/>
                  </a:cubicBezTo>
                  <a:cubicBezTo>
                    <a:pt x="43788" y="172378"/>
                    <a:pt x="49226" y="173114"/>
                    <a:pt x="53742" y="175692"/>
                  </a:cubicBezTo>
                  <a:lnTo>
                    <a:pt x="71806" y="186094"/>
                  </a:lnTo>
                  <a:cubicBezTo>
                    <a:pt x="79455" y="180386"/>
                    <a:pt x="87474" y="175231"/>
                    <a:pt x="96413" y="171457"/>
                  </a:cubicBezTo>
                  <a:lnTo>
                    <a:pt x="96413" y="151113"/>
                  </a:lnTo>
                  <a:cubicBezTo>
                    <a:pt x="96413" y="140159"/>
                    <a:pt x="105261" y="131322"/>
                    <a:pt x="116229" y="131322"/>
                  </a:cubicBezTo>
                  <a:close/>
                  <a:moveTo>
                    <a:pt x="445756" y="83476"/>
                  </a:moveTo>
                  <a:cubicBezTo>
                    <a:pt x="428335" y="83476"/>
                    <a:pt x="414140" y="97557"/>
                    <a:pt x="414140" y="115044"/>
                  </a:cubicBezTo>
                  <a:cubicBezTo>
                    <a:pt x="414140" y="132438"/>
                    <a:pt x="428335" y="146520"/>
                    <a:pt x="445756" y="146520"/>
                  </a:cubicBezTo>
                  <a:cubicBezTo>
                    <a:pt x="463176" y="146520"/>
                    <a:pt x="477371" y="132438"/>
                    <a:pt x="477371" y="115044"/>
                  </a:cubicBezTo>
                  <a:cubicBezTo>
                    <a:pt x="477371" y="97557"/>
                    <a:pt x="463176" y="83476"/>
                    <a:pt x="445756" y="83476"/>
                  </a:cubicBezTo>
                  <a:close/>
                  <a:moveTo>
                    <a:pt x="426676" y="0"/>
                  </a:moveTo>
                  <a:lnTo>
                    <a:pt x="464835" y="0"/>
                  </a:lnTo>
                  <a:cubicBezTo>
                    <a:pt x="473500" y="0"/>
                    <a:pt x="480597" y="7087"/>
                    <a:pt x="480597" y="15738"/>
                  </a:cubicBezTo>
                  <a:lnTo>
                    <a:pt x="480597" y="31936"/>
                  </a:lnTo>
                  <a:cubicBezTo>
                    <a:pt x="487694" y="34881"/>
                    <a:pt x="494054" y="38931"/>
                    <a:pt x="500138" y="43533"/>
                  </a:cubicBezTo>
                  <a:lnTo>
                    <a:pt x="514425" y="35249"/>
                  </a:lnTo>
                  <a:cubicBezTo>
                    <a:pt x="521983" y="30924"/>
                    <a:pt x="531569" y="33501"/>
                    <a:pt x="535901" y="40956"/>
                  </a:cubicBezTo>
                  <a:lnTo>
                    <a:pt x="554981" y="73996"/>
                  </a:lnTo>
                  <a:cubicBezTo>
                    <a:pt x="557101" y="77585"/>
                    <a:pt x="557654" y="81911"/>
                    <a:pt x="556640" y="85961"/>
                  </a:cubicBezTo>
                  <a:cubicBezTo>
                    <a:pt x="555534" y="89918"/>
                    <a:pt x="552861" y="93415"/>
                    <a:pt x="549266" y="95440"/>
                  </a:cubicBezTo>
                  <a:lnTo>
                    <a:pt x="534887" y="103815"/>
                  </a:lnTo>
                  <a:cubicBezTo>
                    <a:pt x="535348" y="107497"/>
                    <a:pt x="535993" y="111178"/>
                    <a:pt x="535993" y="115044"/>
                  </a:cubicBezTo>
                  <a:cubicBezTo>
                    <a:pt x="535993" y="115872"/>
                    <a:pt x="535809" y="116700"/>
                    <a:pt x="535717" y="117621"/>
                  </a:cubicBezTo>
                  <a:lnTo>
                    <a:pt x="521153" y="117621"/>
                  </a:lnTo>
                  <a:cubicBezTo>
                    <a:pt x="490828" y="117621"/>
                    <a:pt x="466126" y="142286"/>
                    <a:pt x="466126" y="172565"/>
                  </a:cubicBezTo>
                  <a:lnTo>
                    <a:pt x="466126" y="229719"/>
                  </a:lnTo>
                  <a:lnTo>
                    <a:pt x="466126" y="242604"/>
                  </a:lnTo>
                  <a:cubicBezTo>
                    <a:pt x="462715" y="237726"/>
                    <a:pt x="458383" y="233493"/>
                    <a:pt x="453590" y="229995"/>
                  </a:cubicBezTo>
                  <a:cubicBezTo>
                    <a:pt x="444465" y="223369"/>
                    <a:pt x="433404" y="219319"/>
                    <a:pt x="421330" y="219319"/>
                  </a:cubicBezTo>
                  <a:lnTo>
                    <a:pt x="411928" y="219319"/>
                  </a:lnTo>
                  <a:cubicBezTo>
                    <a:pt x="411375" y="217755"/>
                    <a:pt x="410914" y="216098"/>
                    <a:pt x="410914" y="214257"/>
                  </a:cubicBezTo>
                  <a:lnTo>
                    <a:pt x="410914" y="198059"/>
                  </a:lnTo>
                  <a:cubicBezTo>
                    <a:pt x="403817" y="195114"/>
                    <a:pt x="397457" y="191064"/>
                    <a:pt x="391373" y="186463"/>
                  </a:cubicBezTo>
                  <a:lnTo>
                    <a:pt x="377086" y="194746"/>
                  </a:lnTo>
                  <a:cubicBezTo>
                    <a:pt x="373492" y="196863"/>
                    <a:pt x="369160" y="197415"/>
                    <a:pt x="365104" y="196310"/>
                  </a:cubicBezTo>
                  <a:cubicBezTo>
                    <a:pt x="361140" y="195206"/>
                    <a:pt x="357638" y="192629"/>
                    <a:pt x="355610" y="189040"/>
                  </a:cubicBezTo>
                  <a:lnTo>
                    <a:pt x="336530" y="155999"/>
                  </a:lnTo>
                  <a:cubicBezTo>
                    <a:pt x="332198" y="148452"/>
                    <a:pt x="334687" y="138881"/>
                    <a:pt x="342245" y="134463"/>
                  </a:cubicBezTo>
                  <a:lnTo>
                    <a:pt x="356716" y="126180"/>
                  </a:lnTo>
                  <a:cubicBezTo>
                    <a:pt x="356163" y="122498"/>
                    <a:pt x="355518" y="118817"/>
                    <a:pt x="355518" y="115044"/>
                  </a:cubicBezTo>
                  <a:cubicBezTo>
                    <a:pt x="355518" y="111178"/>
                    <a:pt x="356163" y="107497"/>
                    <a:pt x="356716" y="103815"/>
                  </a:cubicBezTo>
                  <a:lnTo>
                    <a:pt x="342245" y="95440"/>
                  </a:lnTo>
                  <a:cubicBezTo>
                    <a:pt x="334687" y="91115"/>
                    <a:pt x="332198" y="81543"/>
                    <a:pt x="336530" y="73996"/>
                  </a:cubicBezTo>
                  <a:lnTo>
                    <a:pt x="355610" y="40956"/>
                  </a:lnTo>
                  <a:cubicBezTo>
                    <a:pt x="357638" y="37366"/>
                    <a:pt x="361140" y="34789"/>
                    <a:pt x="365104" y="33685"/>
                  </a:cubicBezTo>
                  <a:cubicBezTo>
                    <a:pt x="369160" y="32580"/>
                    <a:pt x="373492" y="33133"/>
                    <a:pt x="377086" y="35249"/>
                  </a:cubicBezTo>
                  <a:lnTo>
                    <a:pt x="391373" y="43533"/>
                  </a:lnTo>
                  <a:cubicBezTo>
                    <a:pt x="397457" y="38931"/>
                    <a:pt x="403817" y="34881"/>
                    <a:pt x="410914" y="31936"/>
                  </a:cubicBezTo>
                  <a:lnTo>
                    <a:pt x="410914" y="15738"/>
                  </a:lnTo>
                  <a:cubicBezTo>
                    <a:pt x="410914" y="7087"/>
                    <a:pt x="418011" y="0"/>
                    <a:pt x="426676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sp>
          <p:nvSpPr>
            <p:cNvPr id="183" name="íṧḻîḑê"/>
            <p:cNvSpPr/>
            <p:nvPr/>
          </p:nvSpPr>
          <p:spPr bwMode="auto">
            <a:xfrm>
              <a:off x="8496828" y="2365820"/>
              <a:ext cx="643756" cy="642552"/>
            </a:xfrm>
            <a:custGeom>
              <a:avLst/>
              <a:gdLst>
                <a:gd name="connsiteX0" fmla="*/ 290910 w 605702"/>
                <a:gd name="connsiteY0" fmla="*/ 156336 h 604568"/>
                <a:gd name="connsiteX1" fmla="*/ 335849 w 605702"/>
                <a:gd name="connsiteY1" fmla="*/ 164992 h 604568"/>
                <a:gd name="connsiteX2" fmla="*/ 288310 w 605702"/>
                <a:gd name="connsiteY2" fmla="*/ 212456 h 604568"/>
                <a:gd name="connsiteX3" fmla="*/ 203632 w 605702"/>
                <a:gd name="connsiteY3" fmla="*/ 244717 h 604568"/>
                <a:gd name="connsiteX4" fmla="*/ 203632 w 605702"/>
                <a:gd name="connsiteY4" fmla="*/ 401388 h 604568"/>
                <a:gd name="connsiteX5" fmla="*/ 360547 w 605702"/>
                <a:gd name="connsiteY5" fmla="*/ 401388 h 604568"/>
                <a:gd name="connsiteX6" fmla="*/ 392859 w 605702"/>
                <a:gd name="connsiteY6" fmla="*/ 316749 h 604568"/>
                <a:gd name="connsiteX7" fmla="*/ 440397 w 605702"/>
                <a:gd name="connsiteY7" fmla="*/ 269284 h 604568"/>
                <a:gd name="connsiteX8" fmla="*/ 400287 w 605702"/>
                <a:gd name="connsiteY8" fmla="*/ 441065 h 604568"/>
                <a:gd name="connsiteX9" fmla="*/ 163892 w 605702"/>
                <a:gd name="connsiteY9" fmla="*/ 441065 h 604568"/>
                <a:gd name="connsiteX10" fmla="*/ 163892 w 605702"/>
                <a:gd name="connsiteY10" fmla="*/ 205040 h 604568"/>
                <a:gd name="connsiteX11" fmla="*/ 290910 w 605702"/>
                <a:gd name="connsiteY11" fmla="*/ 156336 h 604568"/>
                <a:gd name="connsiteX12" fmla="*/ 246542 w 605702"/>
                <a:gd name="connsiteY12" fmla="*/ 43775 h 604568"/>
                <a:gd name="connsiteX13" fmla="*/ 422196 w 605702"/>
                <a:gd name="connsiteY13" fmla="*/ 78723 h 604568"/>
                <a:gd name="connsiteX14" fmla="*/ 376794 w 605702"/>
                <a:gd name="connsiteY14" fmla="*/ 124054 h 604568"/>
                <a:gd name="connsiteX15" fmla="*/ 126109 w 605702"/>
                <a:gd name="connsiteY15" fmla="*/ 167345 h 604568"/>
                <a:gd name="connsiteX16" fmla="*/ 126109 w 605702"/>
                <a:gd name="connsiteY16" fmla="*/ 478820 h 604568"/>
                <a:gd name="connsiteX17" fmla="*/ 438073 w 605702"/>
                <a:gd name="connsiteY17" fmla="*/ 478820 h 604568"/>
                <a:gd name="connsiteX18" fmla="*/ 481432 w 605702"/>
                <a:gd name="connsiteY18" fmla="*/ 228527 h 604568"/>
                <a:gd name="connsiteX19" fmla="*/ 526741 w 605702"/>
                <a:gd name="connsiteY19" fmla="*/ 183011 h 604568"/>
                <a:gd name="connsiteX20" fmla="*/ 481432 w 605702"/>
                <a:gd name="connsiteY20" fmla="*/ 522111 h 604568"/>
                <a:gd name="connsiteX21" fmla="*/ 82657 w 605702"/>
                <a:gd name="connsiteY21" fmla="*/ 522111 h 604568"/>
                <a:gd name="connsiteX22" fmla="*/ 82657 w 605702"/>
                <a:gd name="connsiteY22" fmla="*/ 123961 h 604568"/>
                <a:gd name="connsiteX23" fmla="*/ 246542 w 605702"/>
                <a:gd name="connsiteY23" fmla="*/ 43775 h 604568"/>
                <a:gd name="connsiteX24" fmla="*/ 536061 w 605702"/>
                <a:gd name="connsiteY24" fmla="*/ 0 h 604568"/>
                <a:gd name="connsiteX25" fmla="*/ 544232 w 605702"/>
                <a:gd name="connsiteY25" fmla="*/ 61368 h 604568"/>
                <a:gd name="connsiteX26" fmla="*/ 605702 w 605702"/>
                <a:gd name="connsiteY26" fmla="*/ 69526 h 604568"/>
                <a:gd name="connsiteX27" fmla="*/ 524361 w 605702"/>
                <a:gd name="connsiteY27" fmla="*/ 150732 h 604568"/>
                <a:gd name="connsiteX28" fmla="*/ 498361 w 605702"/>
                <a:gd name="connsiteY28" fmla="*/ 147302 h 604568"/>
                <a:gd name="connsiteX29" fmla="*/ 337721 w 605702"/>
                <a:gd name="connsiteY29" fmla="*/ 307767 h 604568"/>
                <a:gd name="connsiteX30" fmla="*/ 339764 w 605702"/>
                <a:gd name="connsiteY30" fmla="*/ 323063 h 604568"/>
                <a:gd name="connsiteX31" fmla="*/ 282101 w 605702"/>
                <a:gd name="connsiteY31" fmla="*/ 380630 h 604568"/>
                <a:gd name="connsiteX32" fmla="*/ 224437 w 605702"/>
                <a:gd name="connsiteY32" fmla="*/ 323063 h 604568"/>
                <a:gd name="connsiteX33" fmla="*/ 282101 w 605702"/>
                <a:gd name="connsiteY33" fmla="*/ 265495 h 604568"/>
                <a:gd name="connsiteX34" fmla="*/ 297422 w 605702"/>
                <a:gd name="connsiteY34" fmla="*/ 267535 h 604568"/>
                <a:gd name="connsiteX35" fmla="*/ 458155 w 605702"/>
                <a:gd name="connsiteY35" fmla="*/ 107162 h 604568"/>
                <a:gd name="connsiteX36" fmla="*/ 454719 w 605702"/>
                <a:gd name="connsiteY36" fmla="*/ 81206 h 604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5702" h="604568">
                  <a:moveTo>
                    <a:pt x="290910" y="156336"/>
                  </a:moveTo>
                  <a:cubicBezTo>
                    <a:pt x="306137" y="157147"/>
                    <a:pt x="321272" y="160032"/>
                    <a:pt x="335849" y="164992"/>
                  </a:cubicBezTo>
                  <a:lnTo>
                    <a:pt x="288310" y="212456"/>
                  </a:lnTo>
                  <a:cubicBezTo>
                    <a:pt x="257856" y="210695"/>
                    <a:pt x="226844" y="221449"/>
                    <a:pt x="203632" y="244717"/>
                  </a:cubicBezTo>
                  <a:cubicBezTo>
                    <a:pt x="160271" y="287918"/>
                    <a:pt x="160271" y="358187"/>
                    <a:pt x="203632" y="401388"/>
                  </a:cubicBezTo>
                  <a:cubicBezTo>
                    <a:pt x="246900" y="444680"/>
                    <a:pt x="317279" y="444680"/>
                    <a:pt x="360547" y="401388"/>
                  </a:cubicBezTo>
                  <a:cubicBezTo>
                    <a:pt x="383852" y="378211"/>
                    <a:pt x="394623" y="347156"/>
                    <a:pt x="392859" y="316749"/>
                  </a:cubicBezTo>
                  <a:lnTo>
                    <a:pt x="440397" y="269284"/>
                  </a:lnTo>
                  <a:cubicBezTo>
                    <a:pt x="460267" y="327595"/>
                    <a:pt x="446897" y="394620"/>
                    <a:pt x="400287" y="441065"/>
                  </a:cubicBezTo>
                  <a:cubicBezTo>
                    <a:pt x="335106" y="506236"/>
                    <a:pt x="229073" y="506236"/>
                    <a:pt x="163892" y="441065"/>
                  </a:cubicBezTo>
                  <a:cubicBezTo>
                    <a:pt x="98619" y="375987"/>
                    <a:pt x="98619" y="270118"/>
                    <a:pt x="163892" y="205040"/>
                  </a:cubicBezTo>
                  <a:cubicBezTo>
                    <a:pt x="198711" y="170137"/>
                    <a:pt x="245228" y="153902"/>
                    <a:pt x="290910" y="156336"/>
                  </a:cubicBezTo>
                  <a:close/>
                  <a:moveTo>
                    <a:pt x="246542" y="43775"/>
                  </a:moveTo>
                  <a:cubicBezTo>
                    <a:pt x="306463" y="36243"/>
                    <a:pt x="368345" y="47900"/>
                    <a:pt x="422196" y="78723"/>
                  </a:cubicBezTo>
                  <a:lnTo>
                    <a:pt x="376794" y="124054"/>
                  </a:lnTo>
                  <a:cubicBezTo>
                    <a:pt x="294811" y="85305"/>
                    <a:pt x="193980" y="99581"/>
                    <a:pt x="126109" y="167345"/>
                  </a:cubicBezTo>
                  <a:cubicBezTo>
                    <a:pt x="39948" y="253371"/>
                    <a:pt x="39948" y="392793"/>
                    <a:pt x="126109" y="478820"/>
                  </a:cubicBezTo>
                  <a:cubicBezTo>
                    <a:pt x="212271" y="564846"/>
                    <a:pt x="351912" y="564846"/>
                    <a:pt x="438073" y="478820"/>
                  </a:cubicBezTo>
                  <a:cubicBezTo>
                    <a:pt x="505944" y="411055"/>
                    <a:pt x="520428" y="310382"/>
                    <a:pt x="481432" y="228527"/>
                  </a:cubicBezTo>
                  <a:lnTo>
                    <a:pt x="526741" y="183011"/>
                  </a:lnTo>
                  <a:cubicBezTo>
                    <a:pt x="588484" y="290544"/>
                    <a:pt x="573350" y="430244"/>
                    <a:pt x="481432" y="522111"/>
                  </a:cubicBezTo>
                  <a:cubicBezTo>
                    <a:pt x="371316" y="632054"/>
                    <a:pt x="192866" y="632054"/>
                    <a:pt x="82657" y="522111"/>
                  </a:cubicBezTo>
                  <a:cubicBezTo>
                    <a:pt x="-27552" y="412168"/>
                    <a:pt x="-27552" y="233997"/>
                    <a:pt x="82657" y="123961"/>
                  </a:cubicBezTo>
                  <a:cubicBezTo>
                    <a:pt x="128662" y="78028"/>
                    <a:pt x="186622" y="51307"/>
                    <a:pt x="246542" y="43775"/>
                  </a:cubicBezTo>
                  <a:close/>
                  <a:moveTo>
                    <a:pt x="536061" y="0"/>
                  </a:moveTo>
                  <a:lnTo>
                    <a:pt x="544232" y="61368"/>
                  </a:lnTo>
                  <a:lnTo>
                    <a:pt x="605702" y="69526"/>
                  </a:lnTo>
                  <a:lnTo>
                    <a:pt x="524361" y="150732"/>
                  </a:lnTo>
                  <a:lnTo>
                    <a:pt x="498361" y="147302"/>
                  </a:lnTo>
                  <a:lnTo>
                    <a:pt x="337721" y="307767"/>
                  </a:lnTo>
                  <a:cubicBezTo>
                    <a:pt x="339021" y="312588"/>
                    <a:pt x="339764" y="317779"/>
                    <a:pt x="339764" y="323063"/>
                  </a:cubicBezTo>
                  <a:cubicBezTo>
                    <a:pt x="339764" y="354859"/>
                    <a:pt x="313950" y="380630"/>
                    <a:pt x="282101" y="380630"/>
                  </a:cubicBezTo>
                  <a:cubicBezTo>
                    <a:pt x="250251" y="380630"/>
                    <a:pt x="224437" y="354859"/>
                    <a:pt x="224437" y="323063"/>
                  </a:cubicBezTo>
                  <a:cubicBezTo>
                    <a:pt x="224437" y="291266"/>
                    <a:pt x="250251" y="265495"/>
                    <a:pt x="282101" y="265495"/>
                  </a:cubicBezTo>
                  <a:cubicBezTo>
                    <a:pt x="287393" y="265495"/>
                    <a:pt x="292500" y="266237"/>
                    <a:pt x="297422" y="267535"/>
                  </a:cubicBezTo>
                  <a:lnTo>
                    <a:pt x="458155" y="107162"/>
                  </a:lnTo>
                  <a:lnTo>
                    <a:pt x="454719" y="8120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  <p:grpSp>
          <p:nvGrpSpPr>
            <p:cNvPr id="184" name="îṡḷîḍé"/>
            <p:cNvGrpSpPr/>
            <p:nvPr/>
          </p:nvGrpSpPr>
          <p:grpSpPr>
            <a:xfrm>
              <a:off x="7758827" y="4871854"/>
              <a:ext cx="2119757" cy="1111889"/>
              <a:chOff x="2749380" y="3654046"/>
              <a:chExt cx="2119757" cy="1111889"/>
            </a:xfrm>
          </p:grpSpPr>
          <p:sp>
            <p:nvSpPr>
              <p:cNvPr id="196" name="îṣḻîdê"/>
              <p:cNvSpPr/>
              <p:nvPr/>
            </p:nvSpPr>
            <p:spPr bwMode="auto">
              <a:xfrm>
                <a:off x="2749380" y="4041644"/>
                <a:ext cx="2119757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  <p:sp>
            <p:nvSpPr>
              <p:cNvPr id="197" name="î$ļîḑè"/>
              <p:cNvSpPr txBox="1"/>
              <p:nvPr/>
            </p:nvSpPr>
            <p:spPr bwMode="auto">
              <a:xfrm>
                <a:off x="2749380" y="3654046"/>
                <a:ext cx="2119757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</p:grpSp>
        <p:grpSp>
          <p:nvGrpSpPr>
            <p:cNvPr id="185" name="ïṡ1iḋè"/>
            <p:cNvGrpSpPr/>
            <p:nvPr/>
          </p:nvGrpSpPr>
          <p:grpSpPr>
            <a:xfrm>
              <a:off x="2218452" y="4871854"/>
              <a:ext cx="2119757" cy="1111889"/>
              <a:chOff x="2749380" y="3654046"/>
              <a:chExt cx="2119757" cy="1111889"/>
            </a:xfrm>
          </p:grpSpPr>
          <p:sp>
            <p:nvSpPr>
              <p:cNvPr id="194" name="îṧlíḓe"/>
              <p:cNvSpPr/>
              <p:nvPr/>
            </p:nvSpPr>
            <p:spPr bwMode="auto">
              <a:xfrm>
                <a:off x="2749380" y="4041644"/>
                <a:ext cx="2119757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  <p:sp>
            <p:nvSpPr>
              <p:cNvPr id="195" name="iṧļídé"/>
              <p:cNvSpPr txBox="1"/>
              <p:nvPr/>
            </p:nvSpPr>
            <p:spPr bwMode="auto">
              <a:xfrm>
                <a:off x="2749380" y="3654046"/>
                <a:ext cx="2119757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</p:grpSp>
        <p:grpSp>
          <p:nvGrpSpPr>
            <p:cNvPr id="186" name="íS1îḍé"/>
            <p:cNvGrpSpPr/>
            <p:nvPr/>
          </p:nvGrpSpPr>
          <p:grpSpPr>
            <a:xfrm>
              <a:off x="4853844" y="4871854"/>
              <a:ext cx="2119757" cy="1111889"/>
              <a:chOff x="2749380" y="3654046"/>
              <a:chExt cx="2119757" cy="1111889"/>
            </a:xfrm>
          </p:grpSpPr>
          <p:sp>
            <p:nvSpPr>
              <p:cNvPr id="192" name="ísľîḓe"/>
              <p:cNvSpPr/>
              <p:nvPr/>
            </p:nvSpPr>
            <p:spPr bwMode="auto">
              <a:xfrm>
                <a:off x="2749380" y="4041644"/>
                <a:ext cx="2119757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  <p:sp>
            <p:nvSpPr>
              <p:cNvPr id="193" name="iṣļiḑé"/>
              <p:cNvSpPr txBox="1"/>
              <p:nvPr/>
            </p:nvSpPr>
            <p:spPr bwMode="auto">
              <a:xfrm>
                <a:off x="2749380" y="3654046"/>
                <a:ext cx="2119757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</p:grpSp>
        <p:cxnSp>
          <p:nvCxnSpPr>
            <p:cNvPr id="187" name="直接连接符 186"/>
            <p:cNvCxnSpPr/>
            <p:nvPr/>
          </p:nvCxnSpPr>
          <p:spPr>
            <a:xfrm>
              <a:off x="4663424" y="4866499"/>
              <a:ext cx="0" cy="1277126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直接连接符 187"/>
            <p:cNvCxnSpPr/>
            <p:nvPr/>
          </p:nvCxnSpPr>
          <p:spPr>
            <a:xfrm>
              <a:off x="7433611" y="4866499"/>
              <a:ext cx="0" cy="1277126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直接连接符 188"/>
            <p:cNvCxnSpPr>
              <a:stCxn id="180" idx="4"/>
              <a:endCxn id="197" idx="0"/>
            </p:cNvCxnSpPr>
            <p:nvPr/>
          </p:nvCxnSpPr>
          <p:spPr>
            <a:xfrm>
              <a:off x="8818706" y="3532463"/>
              <a:ext cx="0" cy="1339391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直接连接符 189"/>
            <p:cNvCxnSpPr>
              <a:stCxn id="178" idx="4"/>
              <a:endCxn id="195" idx="0"/>
            </p:cNvCxnSpPr>
            <p:nvPr/>
          </p:nvCxnSpPr>
          <p:spPr>
            <a:xfrm>
              <a:off x="3278331" y="3902498"/>
              <a:ext cx="0" cy="969356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直接连接符 190"/>
            <p:cNvCxnSpPr>
              <a:stCxn id="179" idx="4"/>
              <a:endCxn id="193" idx="0"/>
            </p:cNvCxnSpPr>
            <p:nvPr/>
          </p:nvCxnSpPr>
          <p:spPr>
            <a:xfrm>
              <a:off x="5913723" y="4119108"/>
              <a:ext cx="0" cy="752746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6bdf9583-8ae2-462c-8c75-8bdbdaf1d26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3166" y="1282250"/>
            <a:ext cx="12188834" cy="5575750"/>
            <a:chOff x="3175" y="1282250"/>
            <a:chExt cx="12188825" cy="5575746"/>
          </a:xfrm>
        </p:grpSpPr>
        <p:cxnSp>
          <p:nvCxnSpPr>
            <p:cNvPr id="6" name="肘形连接符 36"/>
            <p:cNvCxnSpPr>
              <a:stCxn id="28" idx="6"/>
              <a:endCxn id="23" idx="0"/>
            </p:cNvCxnSpPr>
            <p:nvPr/>
          </p:nvCxnSpPr>
          <p:spPr>
            <a:xfrm>
              <a:off x="6718300" y="1904548"/>
              <a:ext cx="3610846" cy="1269195"/>
            </a:xfrm>
            <a:prstGeom prst="bentConnector2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肘形连接符 33"/>
            <p:cNvCxnSpPr>
              <a:stCxn id="28" idx="2"/>
              <a:endCxn id="11" idx="0"/>
            </p:cNvCxnSpPr>
            <p:nvPr/>
          </p:nvCxnSpPr>
          <p:spPr>
            <a:xfrm rot="10800000" flipV="1">
              <a:off x="1862850" y="1904547"/>
              <a:ext cx="3610850" cy="1269195"/>
            </a:xfrm>
            <a:prstGeom prst="bentConnector2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íṣlíďé"/>
            <p:cNvGrpSpPr/>
            <p:nvPr/>
          </p:nvGrpSpPr>
          <p:grpSpPr>
            <a:xfrm>
              <a:off x="3175" y="3245920"/>
              <a:ext cx="12188825" cy="3612076"/>
              <a:chOff x="3175" y="2656396"/>
              <a:chExt cx="12188825" cy="4201604"/>
            </a:xfrm>
          </p:grpSpPr>
          <p:sp>
            <p:nvSpPr>
              <p:cNvPr id="30" name="ïṣļîde"/>
              <p:cNvSpPr/>
              <p:nvPr/>
            </p:nvSpPr>
            <p:spPr bwMode="auto">
              <a:xfrm>
                <a:off x="10164502" y="5375511"/>
                <a:ext cx="2027498" cy="1482489"/>
              </a:xfrm>
              <a:custGeom>
                <a:avLst/>
                <a:gdLst>
                  <a:gd name="T0" fmla="*/ 1230 w 1276"/>
                  <a:gd name="T1" fmla="*/ 748 h 933"/>
                  <a:gd name="T2" fmla="*/ 1221 w 1276"/>
                  <a:gd name="T3" fmla="*/ 748 h 933"/>
                  <a:gd name="T4" fmla="*/ 1206 w 1276"/>
                  <a:gd name="T5" fmla="*/ 748 h 933"/>
                  <a:gd name="T6" fmla="*/ 1211 w 1276"/>
                  <a:gd name="T7" fmla="*/ 216 h 933"/>
                  <a:gd name="T8" fmla="*/ 1218 w 1276"/>
                  <a:gd name="T9" fmla="*/ 216 h 933"/>
                  <a:gd name="T10" fmla="*/ 1221 w 1276"/>
                  <a:gd name="T11" fmla="*/ 214 h 933"/>
                  <a:gd name="T12" fmla="*/ 1218 w 1276"/>
                  <a:gd name="T13" fmla="*/ 185 h 933"/>
                  <a:gd name="T14" fmla="*/ 1206 w 1276"/>
                  <a:gd name="T15" fmla="*/ 182 h 933"/>
                  <a:gd name="T16" fmla="*/ 1192 w 1276"/>
                  <a:gd name="T17" fmla="*/ 180 h 933"/>
                  <a:gd name="T18" fmla="*/ 1182 w 1276"/>
                  <a:gd name="T19" fmla="*/ 0 h 933"/>
                  <a:gd name="T20" fmla="*/ 1172 w 1276"/>
                  <a:gd name="T21" fmla="*/ 180 h 933"/>
                  <a:gd name="T22" fmla="*/ 1158 w 1276"/>
                  <a:gd name="T23" fmla="*/ 180 h 933"/>
                  <a:gd name="T24" fmla="*/ 1143 w 1276"/>
                  <a:gd name="T25" fmla="*/ 182 h 933"/>
                  <a:gd name="T26" fmla="*/ 1141 w 1276"/>
                  <a:gd name="T27" fmla="*/ 212 h 933"/>
                  <a:gd name="T28" fmla="*/ 1143 w 1276"/>
                  <a:gd name="T29" fmla="*/ 214 h 933"/>
                  <a:gd name="T30" fmla="*/ 1151 w 1276"/>
                  <a:gd name="T31" fmla="*/ 214 h 933"/>
                  <a:gd name="T32" fmla="*/ 1071 w 1276"/>
                  <a:gd name="T33" fmla="*/ 659 h 933"/>
                  <a:gd name="T34" fmla="*/ 659 w 1276"/>
                  <a:gd name="T35" fmla="*/ 496 h 933"/>
                  <a:gd name="T36" fmla="*/ 666 w 1276"/>
                  <a:gd name="T37" fmla="*/ 491 h 933"/>
                  <a:gd name="T38" fmla="*/ 611 w 1276"/>
                  <a:gd name="T39" fmla="*/ 430 h 933"/>
                  <a:gd name="T40" fmla="*/ 620 w 1276"/>
                  <a:gd name="T41" fmla="*/ 425 h 933"/>
                  <a:gd name="T42" fmla="*/ 606 w 1276"/>
                  <a:gd name="T43" fmla="*/ 420 h 933"/>
                  <a:gd name="T44" fmla="*/ 608 w 1276"/>
                  <a:gd name="T45" fmla="*/ 406 h 933"/>
                  <a:gd name="T46" fmla="*/ 606 w 1276"/>
                  <a:gd name="T47" fmla="*/ 389 h 933"/>
                  <a:gd name="T48" fmla="*/ 594 w 1276"/>
                  <a:gd name="T49" fmla="*/ 379 h 933"/>
                  <a:gd name="T50" fmla="*/ 586 w 1276"/>
                  <a:gd name="T51" fmla="*/ 377 h 933"/>
                  <a:gd name="T52" fmla="*/ 569 w 1276"/>
                  <a:gd name="T53" fmla="*/ 377 h 933"/>
                  <a:gd name="T54" fmla="*/ 562 w 1276"/>
                  <a:gd name="T55" fmla="*/ 379 h 933"/>
                  <a:gd name="T56" fmla="*/ 552 w 1276"/>
                  <a:gd name="T57" fmla="*/ 391 h 933"/>
                  <a:gd name="T58" fmla="*/ 548 w 1276"/>
                  <a:gd name="T59" fmla="*/ 399 h 933"/>
                  <a:gd name="T60" fmla="*/ 548 w 1276"/>
                  <a:gd name="T61" fmla="*/ 413 h 933"/>
                  <a:gd name="T62" fmla="*/ 552 w 1276"/>
                  <a:gd name="T63" fmla="*/ 423 h 933"/>
                  <a:gd name="T64" fmla="*/ 538 w 1276"/>
                  <a:gd name="T65" fmla="*/ 425 h 933"/>
                  <a:gd name="T66" fmla="*/ 548 w 1276"/>
                  <a:gd name="T67" fmla="*/ 430 h 933"/>
                  <a:gd name="T68" fmla="*/ 519 w 1276"/>
                  <a:gd name="T69" fmla="*/ 491 h 933"/>
                  <a:gd name="T70" fmla="*/ 412 w 1276"/>
                  <a:gd name="T71" fmla="*/ 491 h 933"/>
                  <a:gd name="T72" fmla="*/ 402 w 1276"/>
                  <a:gd name="T73" fmla="*/ 491 h 933"/>
                  <a:gd name="T74" fmla="*/ 359 w 1276"/>
                  <a:gd name="T75" fmla="*/ 464 h 933"/>
                  <a:gd name="T76" fmla="*/ 366 w 1276"/>
                  <a:gd name="T77" fmla="*/ 459 h 933"/>
                  <a:gd name="T78" fmla="*/ 204 w 1276"/>
                  <a:gd name="T79" fmla="*/ 447 h 933"/>
                  <a:gd name="T80" fmla="*/ 194 w 1276"/>
                  <a:gd name="T81" fmla="*/ 416 h 933"/>
                  <a:gd name="T82" fmla="*/ 177 w 1276"/>
                  <a:gd name="T83" fmla="*/ 391 h 933"/>
                  <a:gd name="T84" fmla="*/ 155 w 1276"/>
                  <a:gd name="T85" fmla="*/ 369 h 933"/>
                  <a:gd name="T86" fmla="*/ 141 w 1276"/>
                  <a:gd name="T87" fmla="*/ 360 h 933"/>
                  <a:gd name="T88" fmla="*/ 114 w 1276"/>
                  <a:gd name="T89" fmla="*/ 350 h 933"/>
                  <a:gd name="T90" fmla="*/ 112 w 1276"/>
                  <a:gd name="T91" fmla="*/ 348 h 933"/>
                  <a:gd name="T92" fmla="*/ 97 w 1276"/>
                  <a:gd name="T93" fmla="*/ 345 h 933"/>
                  <a:gd name="T94" fmla="*/ 92 w 1276"/>
                  <a:gd name="T95" fmla="*/ 345 h 933"/>
                  <a:gd name="T96" fmla="*/ 88 w 1276"/>
                  <a:gd name="T97" fmla="*/ 345 h 933"/>
                  <a:gd name="T98" fmla="*/ 78 w 1276"/>
                  <a:gd name="T99" fmla="*/ 263 h 933"/>
                  <a:gd name="T100" fmla="*/ 73 w 1276"/>
                  <a:gd name="T101" fmla="*/ 345 h 933"/>
                  <a:gd name="T102" fmla="*/ 68 w 1276"/>
                  <a:gd name="T103" fmla="*/ 345 h 933"/>
                  <a:gd name="T104" fmla="*/ 51 w 1276"/>
                  <a:gd name="T105" fmla="*/ 348 h 933"/>
                  <a:gd name="T106" fmla="*/ 51 w 1276"/>
                  <a:gd name="T107" fmla="*/ 348 h 933"/>
                  <a:gd name="T108" fmla="*/ 37 w 1276"/>
                  <a:gd name="T109" fmla="*/ 355 h 933"/>
                  <a:gd name="T110" fmla="*/ 22 w 1276"/>
                  <a:gd name="T111" fmla="*/ 360 h 933"/>
                  <a:gd name="T112" fmla="*/ 0 w 1276"/>
                  <a:gd name="T113" fmla="*/ 374 h 933"/>
                  <a:gd name="T114" fmla="*/ 1276 w 1276"/>
                  <a:gd name="T115" fmla="*/ 933 h 933"/>
                  <a:gd name="T116" fmla="*/ 1233 w 1276"/>
                  <a:gd name="T117" fmla="*/ 739 h 9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76" h="933">
                    <a:moveTo>
                      <a:pt x="1233" y="746"/>
                    </a:moveTo>
                    <a:lnTo>
                      <a:pt x="1230" y="748"/>
                    </a:lnTo>
                    <a:lnTo>
                      <a:pt x="1228" y="748"/>
                    </a:lnTo>
                    <a:lnTo>
                      <a:pt x="1221" y="748"/>
                    </a:lnTo>
                    <a:lnTo>
                      <a:pt x="1216" y="748"/>
                    </a:lnTo>
                    <a:lnTo>
                      <a:pt x="1206" y="748"/>
                    </a:lnTo>
                    <a:lnTo>
                      <a:pt x="1206" y="741"/>
                    </a:lnTo>
                    <a:lnTo>
                      <a:pt x="1211" y="216"/>
                    </a:lnTo>
                    <a:lnTo>
                      <a:pt x="1213" y="216"/>
                    </a:lnTo>
                    <a:lnTo>
                      <a:pt x="1218" y="216"/>
                    </a:lnTo>
                    <a:lnTo>
                      <a:pt x="1221" y="214"/>
                    </a:lnTo>
                    <a:lnTo>
                      <a:pt x="1221" y="214"/>
                    </a:lnTo>
                    <a:lnTo>
                      <a:pt x="1221" y="185"/>
                    </a:lnTo>
                    <a:lnTo>
                      <a:pt x="1218" y="185"/>
                    </a:lnTo>
                    <a:lnTo>
                      <a:pt x="1213" y="182"/>
                    </a:lnTo>
                    <a:lnTo>
                      <a:pt x="1206" y="182"/>
                    </a:lnTo>
                    <a:lnTo>
                      <a:pt x="1197" y="180"/>
                    </a:lnTo>
                    <a:lnTo>
                      <a:pt x="1192" y="180"/>
                    </a:lnTo>
                    <a:lnTo>
                      <a:pt x="1192" y="93"/>
                    </a:lnTo>
                    <a:lnTo>
                      <a:pt x="1182" y="0"/>
                    </a:lnTo>
                    <a:lnTo>
                      <a:pt x="1175" y="90"/>
                    </a:lnTo>
                    <a:lnTo>
                      <a:pt x="1172" y="180"/>
                    </a:lnTo>
                    <a:lnTo>
                      <a:pt x="1165" y="180"/>
                    </a:lnTo>
                    <a:lnTo>
                      <a:pt x="1158" y="180"/>
                    </a:lnTo>
                    <a:lnTo>
                      <a:pt x="1151" y="180"/>
                    </a:lnTo>
                    <a:lnTo>
                      <a:pt x="1143" y="182"/>
                    </a:lnTo>
                    <a:lnTo>
                      <a:pt x="1141" y="182"/>
                    </a:lnTo>
                    <a:lnTo>
                      <a:pt x="1141" y="212"/>
                    </a:lnTo>
                    <a:lnTo>
                      <a:pt x="1141" y="212"/>
                    </a:lnTo>
                    <a:lnTo>
                      <a:pt x="1143" y="214"/>
                    </a:lnTo>
                    <a:lnTo>
                      <a:pt x="1148" y="214"/>
                    </a:lnTo>
                    <a:lnTo>
                      <a:pt x="1151" y="214"/>
                    </a:lnTo>
                    <a:lnTo>
                      <a:pt x="1146" y="714"/>
                    </a:lnTo>
                    <a:lnTo>
                      <a:pt x="1071" y="659"/>
                    </a:lnTo>
                    <a:lnTo>
                      <a:pt x="661" y="651"/>
                    </a:lnTo>
                    <a:lnTo>
                      <a:pt x="659" y="496"/>
                    </a:lnTo>
                    <a:lnTo>
                      <a:pt x="666" y="496"/>
                    </a:lnTo>
                    <a:lnTo>
                      <a:pt x="666" y="491"/>
                    </a:lnTo>
                    <a:lnTo>
                      <a:pt x="611" y="491"/>
                    </a:lnTo>
                    <a:lnTo>
                      <a:pt x="611" y="430"/>
                    </a:lnTo>
                    <a:lnTo>
                      <a:pt x="620" y="428"/>
                    </a:lnTo>
                    <a:lnTo>
                      <a:pt x="620" y="425"/>
                    </a:lnTo>
                    <a:lnTo>
                      <a:pt x="603" y="423"/>
                    </a:lnTo>
                    <a:lnTo>
                      <a:pt x="606" y="420"/>
                    </a:lnTo>
                    <a:lnTo>
                      <a:pt x="608" y="413"/>
                    </a:lnTo>
                    <a:lnTo>
                      <a:pt x="608" y="406"/>
                    </a:lnTo>
                    <a:lnTo>
                      <a:pt x="608" y="399"/>
                    </a:lnTo>
                    <a:lnTo>
                      <a:pt x="606" y="389"/>
                    </a:lnTo>
                    <a:lnTo>
                      <a:pt x="601" y="384"/>
                    </a:lnTo>
                    <a:lnTo>
                      <a:pt x="594" y="379"/>
                    </a:lnTo>
                    <a:lnTo>
                      <a:pt x="586" y="377"/>
                    </a:lnTo>
                    <a:lnTo>
                      <a:pt x="586" y="377"/>
                    </a:lnTo>
                    <a:lnTo>
                      <a:pt x="577" y="374"/>
                    </a:lnTo>
                    <a:lnTo>
                      <a:pt x="569" y="377"/>
                    </a:lnTo>
                    <a:lnTo>
                      <a:pt x="569" y="377"/>
                    </a:lnTo>
                    <a:lnTo>
                      <a:pt x="562" y="379"/>
                    </a:lnTo>
                    <a:lnTo>
                      <a:pt x="557" y="384"/>
                    </a:lnTo>
                    <a:lnTo>
                      <a:pt x="552" y="391"/>
                    </a:lnTo>
                    <a:lnTo>
                      <a:pt x="548" y="399"/>
                    </a:lnTo>
                    <a:lnTo>
                      <a:pt x="548" y="399"/>
                    </a:lnTo>
                    <a:lnTo>
                      <a:pt x="548" y="406"/>
                    </a:lnTo>
                    <a:lnTo>
                      <a:pt x="548" y="413"/>
                    </a:lnTo>
                    <a:lnTo>
                      <a:pt x="552" y="420"/>
                    </a:lnTo>
                    <a:lnTo>
                      <a:pt x="552" y="423"/>
                    </a:lnTo>
                    <a:lnTo>
                      <a:pt x="552" y="423"/>
                    </a:lnTo>
                    <a:lnTo>
                      <a:pt x="538" y="425"/>
                    </a:lnTo>
                    <a:lnTo>
                      <a:pt x="538" y="430"/>
                    </a:lnTo>
                    <a:lnTo>
                      <a:pt x="548" y="430"/>
                    </a:lnTo>
                    <a:lnTo>
                      <a:pt x="550" y="491"/>
                    </a:lnTo>
                    <a:lnTo>
                      <a:pt x="519" y="491"/>
                    </a:lnTo>
                    <a:lnTo>
                      <a:pt x="509" y="491"/>
                    </a:lnTo>
                    <a:lnTo>
                      <a:pt x="412" y="491"/>
                    </a:lnTo>
                    <a:lnTo>
                      <a:pt x="412" y="491"/>
                    </a:lnTo>
                    <a:lnTo>
                      <a:pt x="402" y="491"/>
                    </a:lnTo>
                    <a:lnTo>
                      <a:pt x="359" y="491"/>
                    </a:lnTo>
                    <a:lnTo>
                      <a:pt x="359" y="464"/>
                    </a:lnTo>
                    <a:lnTo>
                      <a:pt x="366" y="464"/>
                    </a:lnTo>
                    <a:lnTo>
                      <a:pt x="366" y="459"/>
                    </a:lnTo>
                    <a:lnTo>
                      <a:pt x="206" y="459"/>
                    </a:lnTo>
                    <a:lnTo>
                      <a:pt x="204" y="447"/>
                    </a:lnTo>
                    <a:lnTo>
                      <a:pt x="201" y="430"/>
                    </a:lnTo>
                    <a:lnTo>
                      <a:pt x="194" y="416"/>
                    </a:lnTo>
                    <a:lnTo>
                      <a:pt x="187" y="403"/>
                    </a:lnTo>
                    <a:lnTo>
                      <a:pt x="177" y="391"/>
                    </a:lnTo>
                    <a:lnTo>
                      <a:pt x="167" y="379"/>
                    </a:lnTo>
                    <a:lnTo>
                      <a:pt x="155" y="369"/>
                    </a:lnTo>
                    <a:lnTo>
                      <a:pt x="141" y="362"/>
                    </a:lnTo>
                    <a:lnTo>
                      <a:pt x="141" y="360"/>
                    </a:lnTo>
                    <a:lnTo>
                      <a:pt x="126" y="355"/>
                    </a:lnTo>
                    <a:lnTo>
                      <a:pt x="114" y="350"/>
                    </a:lnTo>
                    <a:lnTo>
                      <a:pt x="114" y="348"/>
                    </a:lnTo>
                    <a:lnTo>
                      <a:pt x="112" y="348"/>
                    </a:lnTo>
                    <a:lnTo>
                      <a:pt x="112" y="348"/>
                    </a:lnTo>
                    <a:lnTo>
                      <a:pt x="97" y="345"/>
                    </a:lnTo>
                    <a:lnTo>
                      <a:pt x="95" y="345"/>
                    </a:lnTo>
                    <a:lnTo>
                      <a:pt x="92" y="345"/>
                    </a:lnTo>
                    <a:lnTo>
                      <a:pt x="90" y="345"/>
                    </a:lnTo>
                    <a:lnTo>
                      <a:pt x="88" y="345"/>
                    </a:lnTo>
                    <a:lnTo>
                      <a:pt x="90" y="263"/>
                    </a:lnTo>
                    <a:lnTo>
                      <a:pt x="78" y="263"/>
                    </a:lnTo>
                    <a:lnTo>
                      <a:pt x="75" y="345"/>
                    </a:lnTo>
                    <a:lnTo>
                      <a:pt x="73" y="345"/>
                    </a:lnTo>
                    <a:lnTo>
                      <a:pt x="71" y="345"/>
                    </a:lnTo>
                    <a:lnTo>
                      <a:pt x="68" y="345"/>
                    </a:lnTo>
                    <a:lnTo>
                      <a:pt x="54" y="348"/>
                    </a:lnTo>
                    <a:lnTo>
                      <a:pt x="51" y="348"/>
                    </a:lnTo>
                    <a:lnTo>
                      <a:pt x="51" y="348"/>
                    </a:lnTo>
                    <a:lnTo>
                      <a:pt x="51" y="348"/>
                    </a:lnTo>
                    <a:lnTo>
                      <a:pt x="51" y="350"/>
                    </a:lnTo>
                    <a:lnTo>
                      <a:pt x="37" y="355"/>
                    </a:lnTo>
                    <a:lnTo>
                      <a:pt x="22" y="360"/>
                    </a:lnTo>
                    <a:lnTo>
                      <a:pt x="22" y="360"/>
                    </a:lnTo>
                    <a:lnTo>
                      <a:pt x="8" y="369"/>
                    </a:lnTo>
                    <a:lnTo>
                      <a:pt x="0" y="374"/>
                    </a:lnTo>
                    <a:lnTo>
                      <a:pt x="0" y="933"/>
                    </a:lnTo>
                    <a:lnTo>
                      <a:pt x="1276" y="933"/>
                    </a:lnTo>
                    <a:lnTo>
                      <a:pt x="1276" y="739"/>
                    </a:lnTo>
                    <a:lnTo>
                      <a:pt x="1233" y="739"/>
                    </a:lnTo>
                    <a:lnTo>
                      <a:pt x="1233" y="74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1" name="iṡḷïḓê"/>
              <p:cNvSpPr/>
              <p:nvPr/>
            </p:nvSpPr>
            <p:spPr bwMode="auto">
              <a:xfrm>
                <a:off x="8129058" y="4353817"/>
                <a:ext cx="2035444" cy="2504183"/>
              </a:xfrm>
              <a:custGeom>
                <a:avLst/>
                <a:gdLst>
                  <a:gd name="T0" fmla="*/ 1247 w 1281"/>
                  <a:gd name="T1" fmla="*/ 1059 h 1576"/>
                  <a:gd name="T2" fmla="*/ 1063 w 1281"/>
                  <a:gd name="T3" fmla="*/ 1107 h 1576"/>
                  <a:gd name="T4" fmla="*/ 1010 w 1281"/>
                  <a:gd name="T5" fmla="*/ 634 h 1576"/>
                  <a:gd name="T6" fmla="*/ 879 w 1281"/>
                  <a:gd name="T7" fmla="*/ 801 h 1576"/>
                  <a:gd name="T8" fmla="*/ 831 w 1281"/>
                  <a:gd name="T9" fmla="*/ 306 h 1576"/>
                  <a:gd name="T10" fmla="*/ 882 w 1281"/>
                  <a:gd name="T11" fmla="*/ 296 h 1576"/>
                  <a:gd name="T12" fmla="*/ 882 w 1281"/>
                  <a:gd name="T13" fmla="*/ 264 h 1576"/>
                  <a:gd name="T14" fmla="*/ 884 w 1281"/>
                  <a:gd name="T15" fmla="*/ 245 h 1576"/>
                  <a:gd name="T16" fmla="*/ 879 w 1281"/>
                  <a:gd name="T17" fmla="*/ 89 h 1576"/>
                  <a:gd name="T18" fmla="*/ 877 w 1281"/>
                  <a:gd name="T19" fmla="*/ 143 h 1576"/>
                  <a:gd name="T20" fmla="*/ 795 w 1281"/>
                  <a:gd name="T21" fmla="*/ 111 h 1576"/>
                  <a:gd name="T22" fmla="*/ 790 w 1281"/>
                  <a:gd name="T23" fmla="*/ 145 h 1576"/>
                  <a:gd name="T24" fmla="*/ 710 w 1281"/>
                  <a:gd name="T25" fmla="*/ 114 h 1576"/>
                  <a:gd name="T26" fmla="*/ 703 w 1281"/>
                  <a:gd name="T27" fmla="*/ 89 h 1576"/>
                  <a:gd name="T28" fmla="*/ 623 w 1281"/>
                  <a:gd name="T29" fmla="*/ 153 h 1576"/>
                  <a:gd name="T30" fmla="*/ 615 w 1281"/>
                  <a:gd name="T31" fmla="*/ 153 h 1576"/>
                  <a:gd name="T32" fmla="*/ 615 w 1281"/>
                  <a:gd name="T33" fmla="*/ 89 h 1576"/>
                  <a:gd name="T34" fmla="*/ 536 w 1281"/>
                  <a:gd name="T35" fmla="*/ 153 h 1576"/>
                  <a:gd name="T36" fmla="*/ 528 w 1281"/>
                  <a:gd name="T37" fmla="*/ 153 h 1576"/>
                  <a:gd name="T38" fmla="*/ 526 w 1281"/>
                  <a:gd name="T39" fmla="*/ 0 h 1576"/>
                  <a:gd name="T40" fmla="*/ 521 w 1281"/>
                  <a:gd name="T41" fmla="*/ 145 h 1576"/>
                  <a:gd name="T42" fmla="*/ 499 w 1281"/>
                  <a:gd name="T43" fmla="*/ 189 h 1576"/>
                  <a:gd name="T44" fmla="*/ 468 w 1281"/>
                  <a:gd name="T45" fmla="*/ 191 h 1576"/>
                  <a:gd name="T46" fmla="*/ 448 w 1281"/>
                  <a:gd name="T47" fmla="*/ 191 h 1576"/>
                  <a:gd name="T48" fmla="*/ 429 w 1281"/>
                  <a:gd name="T49" fmla="*/ 194 h 1576"/>
                  <a:gd name="T50" fmla="*/ 412 w 1281"/>
                  <a:gd name="T51" fmla="*/ 196 h 1576"/>
                  <a:gd name="T52" fmla="*/ 395 w 1281"/>
                  <a:gd name="T53" fmla="*/ 199 h 1576"/>
                  <a:gd name="T54" fmla="*/ 366 w 1281"/>
                  <a:gd name="T55" fmla="*/ 206 h 1576"/>
                  <a:gd name="T56" fmla="*/ 354 w 1281"/>
                  <a:gd name="T57" fmla="*/ 208 h 1576"/>
                  <a:gd name="T58" fmla="*/ 347 w 1281"/>
                  <a:gd name="T59" fmla="*/ 213 h 1576"/>
                  <a:gd name="T60" fmla="*/ 342 w 1281"/>
                  <a:gd name="T61" fmla="*/ 216 h 1576"/>
                  <a:gd name="T62" fmla="*/ 342 w 1281"/>
                  <a:gd name="T63" fmla="*/ 216 h 1576"/>
                  <a:gd name="T64" fmla="*/ 337 w 1281"/>
                  <a:gd name="T65" fmla="*/ 221 h 1576"/>
                  <a:gd name="T66" fmla="*/ 339 w 1281"/>
                  <a:gd name="T67" fmla="*/ 228 h 1576"/>
                  <a:gd name="T68" fmla="*/ 337 w 1281"/>
                  <a:gd name="T69" fmla="*/ 223 h 1576"/>
                  <a:gd name="T70" fmla="*/ 337 w 1281"/>
                  <a:gd name="T71" fmla="*/ 228 h 1576"/>
                  <a:gd name="T72" fmla="*/ 339 w 1281"/>
                  <a:gd name="T73" fmla="*/ 230 h 1576"/>
                  <a:gd name="T74" fmla="*/ 342 w 1281"/>
                  <a:gd name="T75" fmla="*/ 233 h 1576"/>
                  <a:gd name="T76" fmla="*/ 344 w 1281"/>
                  <a:gd name="T77" fmla="*/ 238 h 1576"/>
                  <a:gd name="T78" fmla="*/ 352 w 1281"/>
                  <a:gd name="T79" fmla="*/ 240 h 1576"/>
                  <a:gd name="T80" fmla="*/ 359 w 1281"/>
                  <a:gd name="T81" fmla="*/ 242 h 1576"/>
                  <a:gd name="T82" fmla="*/ 368 w 1281"/>
                  <a:gd name="T83" fmla="*/ 245 h 1576"/>
                  <a:gd name="T84" fmla="*/ 378 w 1281"/>
                  <a:gd name="T85" fmla="*/ 247 h 1576"/>
                  <a:gd name="T86" fmla="*/ 390 w 1281"/>
                  <a:gd name="T87" fmla="*/ 250 h 1576"/>
                  <a:gd name="T88" fmla="*/ 400 w 1281"/>
                  <a:gd name="T89" fmla="*/ 252 h 1576"/>
                  <a:gd name="T90" fmla="*/ 402 w 1281"/>
                  <a:gd name="T91" fmla="*/ 310 h 1576"/>
                  <a:gd name="T92" fmla="*/ 402 w 1281"/>
                  <a:gd name="T93" fmla="*/ 371 h 1576"/>
                  <a:gd name="T94" fmla="*/ 402 w 1281"/>
                  <a:gd name="T95" fmla="*/ 400 h 1576"/>
                  <a:gd name="T96" fmla="*/ 400 w 1281"/>
                  <a:gd name="T97" fmla="*/ 1260 h 1576"/>
                  <a:gd name="T98" fmla="*/ 90 w 1281"/>
                  <a:gd name="T99" fmla="*/ 383 h 1576"/>
                  <a:gd name="T100" fmla="*/ 10 w 1281"/>
                  <a:gd name="T101" fmla="*/ 1224 h 1576"/>
                  <a:gd name="T102" fmla="*/ 1281 w 1281"/>
                  <a:gd name="T103" fmla="*/ 1576 h 1576"/>
                  <a:gd name="T104" fmla="*/ 352 w 1281"/>
                  <a:gd name="T105" fmla="*/ 228 h 1576"/>
                  <a:gd name="T106" fmla="*/ 342 w 1281"/>
                  <a:gd name="T107" fmla="*/ 225 h 1576"/>
                  <a:gd name="T108" fmla="*/ 342 w 1281"/>
                  <a:gd name="T109" fmla="*/ 228 h 1576"/>
                  <a:gd name="T110" fmla="*/ 410 w 1281"/>
                  <a:gd name="T111" fmla="*/ 199 h 1576"/>
                  <a:gd name="T112" fmla="*/ 412 w 1281"/>
                  <a:gd name="T113" fmla="*/ 206 h 1576"/>
                  <a:gd name="T114" fmla="*/ 419 w 1281"/>
                  <a:gd name="T115" fmla="*/ 211 h 1576"/>
                  <a:gd name="T116" fmla="*/ 427 w 1281"/>
                  <a:gd name="T117" fmla="*/ 196 h 1576"/>
                  <a:gd name="T118" fmla="*/ 429 w 1281"/>
                  <a:gd name="T119" fmla="*/ 204 h 1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281" h="1576">
                    <a:moveTo>
                      <a:pt x="1281" y="1017"/>
                    </a:moveTo>
                    <a:lnTo>
                      <a:pt x="1277" y="1022"/>
                    </a:lnTo>
                    <a:lnTo>
                      <a:pt x="1264" y="1032"/>
                    </a:lnTo>
                    <a:lnTo>
                      <a:pt x="1255" y="1044"/>
                    </a:lnTo>
                    <a:lnTo>
                      <a:pt x="1247" y="1059"/>
                    </a:lnTo>
                    <a:lnTo>
                      <a:pt x="1240" y="1073"/>
                    </a:lnTo>
                    <a:lnTo>
                      <a:pt x="1235" y="1090"/>
                    </a:lnTo>
                    <a:lnTo>
                      <a:pt x="1235" y="1102"/>
                    </a:lnTo>
                    <a:lnTo>
                      <a:pt x="1063" y="1102"/>
                    </a:lnTo>
                    <a:lnTo>
                      <a:pt x="1063" y="1107"/>
                    </a:lnTo>
                    <a:lnTo>
                      <a:pt x="1071" y="1107"/>
                    </a:lnTo>
                    <a:lnTo>
                      <a:pt x="1071" y="1134"/>
                    </a:lnTo>
                    <a:lnTo>
                      <a:pt x="1051" y="1134"/>
                    </a:lnTo>
                    <a:lnTo>
                      <a:pt x="1051" y="634"/>
                    </a:lnTo>
                    <a:lnTo>
                      <a:pt x="1010" y="634"/>
                    </a:lnTo>
                    <a:lnTo>
                      <a:pt x="1010" y="602"/>
                    </a:lnTo>
                    <a:lnTo>
                      <a:pt x="925" y="602"/>
                    </a:lnTo>
                    <a:lnTo>
                      <a:pt x="925" y="634"/>
                    </a:lnTo>
                    <a:lnTo>
                      <a:pt x="879" y="634"/>
                    </a:lnTo>
                    <a:lnTo>
                      <a:pt x="879" y="801"/>
                    </a:lnTo>
                    <a:lnTo>
                      <a:pt x="848" y="801"/>
                    </a:lnTo>
                    <a:lnTo>
                      <a:pt x="848" y="825"/>
                    </a:lnTo>
                    <a:lnTo>
                      <a:pt x="831" y="825"/>
                    </a:lnTo>
                    <a:lnTo>
                      <a:pt x="831" y="495"/>
                    </a:lnTo>
                    <a:lnTo>
                      <a:pt x="831" y="306"/>
                    </a:lnTo>
                    <a:lnTo>
                      <a:pt x="872" y="306"/>
                    </a:lnTo>
                    <a:lnTo>
                      <a:pt x="872" y="306"/>
                    </a:lnTo>
                    <a:lnTo>
                      <a:pt x="872" y="306"/>
                    </a:lnTo>
                    <a:lnTo>
                      <a:pt x="882" y="306"/>
                    </a:lnTo>
                    <a:lnTo>
                      <a:pt x="882" y="296"/>
                    </a:lnTo>
                    <a:lnTo>
                      <a:pt x="884" y="296"/>
                    </a:lnTo>
                    <a:lnTo>
                      <a:pt x="887" y="289"/>
                    </a:lnTo>
                    <a:lnTo>
                      <a:pt x="887" y="281"/>
                    </a:lnTo>
                    <a:lnTo>
                      <a:pt x="882" y="281"/>
                    </a:lnTo>
                    <a:lnTo>
                      <a:pt x="882" y="264"/>
                    </a:lnTo>
                    <a:lnTo>
                      <a:pt x="884" y="264"/>
                    </a:lnTo>
                    <a:lnTo>
                      <a:pt x="884" y="262"/>
                    </a:lnTo>
                    <a:lnTo>
                      <a:pt x="884" y="247"/>
                    </a:lnTo>
                    <a:lnTo>
                      <a:pt x="884" y="247"/>
                    </a:lnTo>
                    <a:lnTo>
                      <a:pt x="884" y="245"/>
                    </a:lnTo>
                    <a:lnTo>
                      <a:pt x="884" y="143"/>
                    </a:lnTo>
                    <a:lnTo>
                      <a:pt x="882" y="143"/>
                    </a:lnTo>
                    <a:lnTo>
                      <a:pt x="882" y="89"/>
                    </a:lnTo>
                    <a:lnTo>
                      <a:pt x="879" y="89"/>
                    </a:lnTo>
                    <a:lnTo>
                      <a:pt x="879" y="89"/>
                    </a:lnTo>
                    <a:lnTo>
                      <a:pt x="879" y="111"/>
                    </a:lnTo>
                    <a:lnTo>
                      <a:pt x="877" y="111"/>
                    </a:lnTo>
                    <a:lnTo>
                      <a:pt x="877" y="111"/>
                    </a:lnTo>
                    <a:lnTo>
                      <a:pt x="877" y="143"/>
                    </a:lnTo>
                    <a:lnTo>
                      <a:pt x="877" y="143"/>
                    </a:lnTo>
                    <a:lnTo>
                      <a:pt x="877" y="145"/>
                    </a:lnTo>
                    <a:lnTo>
                      <a:pt x="877" y="150"/>
                    </a:lnTo>
                    <a:lnTo>
                      <a:pt x="795" y="150"/>
                    </a:lnTo>
                    <a:lnTo>
                      <a:pt x="795" y="114"/>
                    </a:lnTo>
                    <a:lnTo>
                      <a:pt x="795" y="111"/>
                    </a:lnTo>
                    <a:lnTo>
                      <a:pt x="792" y="111"/>
                    </a:lnTo>
                    <a:lnTo>
                      <a:pt x="792" y="89"/>
                    </a:lnTo>
                    <a:lnTo>
                      <a:pt x="792" y="89"/>
                    </a:lnTo>
                    <a:lnTo>
                      <a:pt x="790" y="89"/>
                    </a:lnTo>
                    <a:lnTo>
                      <a:pt x="790" y="145"/>
                    </a:lnTo>
                    <a:lnTo>
                      <a:pt x="787" y="145"/>
                    </a:lnTo>
                    <a:lnTo>
                      <a:pt x="787" y="150"/>
                    </a:lnTo>
                    <a:lnTo>
                      <a:pt x="710" y="150"/>
                    </a:lnTo>
                    <a:lnTo>
                      <a:pt x="710" y="114"/>
                    </a:lnTo>
                    <a:lnTo>
                      <a:pt x="710" y="114"/>
                    </a:lnTo>
                    <a:lnTo>
                      <a:pt x="705" y="114"/>
                    </a:lnTo>
                    <a:lnTo>
                      <a:pt x="705" y="145"/>
                    </a:lnTo>
                    <a:lnTo>
                      <a:pt x="705" y="145"/>
                    </a:lnTo>
                    <a:lnTo>
                      <a:pt x="705" y="89"/>
                    </a:lnTo>
                    <a:lnTo>
                      <a:pt x="703" y="89"/>
                    </a:lnTo>
                    <a:lnTo>
                      <a:pt x="700" y="89"/>
                    </a:lnTo>
                    <a:lnTo>
                      <a:pt x="700" y="145"/>
                    </a:lnTo>
                    <a:lnTo>
                      <a:pt x="698" y="145"/>
                    </a:lnTo>
                    <a:lnTo>
                      <a:pt x="698" y="150"/>
                    </a:lnTo>
                    <a:lnTo>
                      <a:pt x="623" y="153"/>
                    </a:lnTo>
                    <a:lnTo>
                      <a:pt x="623" y="114"/>
                    </a:lnTo>
                    <a:lnTo>
                      <a:pt x="623" y="114"/>
                    </a:lnTo>
                    <a:lnTo>
                      <a:pt x="618" y="114"/>
                    </a:lnTo>
                    <a:lnTo>
                      <a:pt x="618" y="153"/>
                    </a:lnTo>
                    <a:lnTo>
                      <a:pt x="615" y="153"/>
                    </a:lnTo>
                    <a:lnTo>
                      <a:pt x="615" y="148"/>
                    </a:lnTo>
                    <a:lnTo>
                      <a:pt x="615" y="145"/>
                    </a:lnTo>
                    <a:lnTo>
                      <a:pt x="615" y="145"/>
                    </a:lnTo>
                    <a:lnTo>
                      <a:pt x="615" y="92"/>
                    </a:lnTo>
                    <a:lnTo>
                      <a:pt x="615" y="89"/>
                    </a:lnTo>
                    <a:lnTo>
                      <a:pt x="611" y="89"/>
                    </a:lnTo>
                    <a:lnTo>
                      <a:pt x="611" y="145"/>
                    </a:lnTo>
                    <a:lnTo>
                      <a:pt x="608" y="145"/>
                    </a:lnTo>
                    <a:lnTo>
                      <a:pt x="608" y="153"/>
                    </a:lnTo>
                    <a:lnTo>
                      <a:pt x="536" y="153"/>
                    </a:lnTo>
                    <a:lnTo>
                      <a:pt x="536" y="114"/>
                    </a:lnTo>
                    <a:lnTo>
                      <a:pt x="536" y="114"/>
                    </a:lnTo>
                    <a:lnTo>
                      <a:pt x="533" y="114"/>
                    </a:lnTo>
                    <a:lnTo>
                      <a:pt x="533" y="153"/>
                    </a:lnTo>
                    <a:lnTo>
                      <a:pt x="528" y="153"/>
                    </a:lnTo>
                    <a:lnTo>
                      <a:pt x="528" y="148"/>
                    </a:lnTo>
                    <a:lnTo>
                      <a:pt x="526" y="145"/>
                    </a:lnTo>
                    <a:lnTo>
                      <a:pt x="526" y="145"/>
                    </a:lnTo>
                    <a:lnTo>
                      <a:pt x="526" y="2"/>
                    </a:lnTo>
                    <a:lnTo>
                      <a:pt x="526" y="0"/>
                    </a:lnTo>
                    <a:lnTo>
                      <a:pt x="521" y="0"/>
                    </a:lnTo>
                    <a:lnTo>
                      <a:pt x="521" y="92"/>
                    </a:lnTo>
                    <a:lnTo>
                      <a:pt x="521" y="92"/>
                    </a:lnTo>
                    <a:lnTo>
                      <a:pt x="521" y="145"/>
                    </a:lnTo>
                    <a:lnTo>
                      <a:pt x="521" y="145"/>
                    </a:lnTo>
                    <a:lnTo>
                      <a:pt x="521" y="187"/>
                    </a:lnTo>
                    <a:lnTo>
                      <a:pt x="511" y="189"/>
                    </a:lnTo>
                    <a:lnTo>
                      <a:pt x="511" y="189"/>
                    </a:lnTo>
                    <a:lnTo>
                      <a:pt x="509" y="189"/>
                    </a:lnTo>
                    <a:lnTo>
                      <a:pt x="499" y="189"/>
                    </a:lnTo>
                    <a:lnTo>
                      <a:pt x="490" y="189"/>
                    </a:lnTo>
                    <a:lnTo>
                      <a:pt x="490" y="189"/>
                    </a:lnTo>
                    <a:lnTo>
                      <a:pt x="487" y="189"/>
                    </a:lnTo>
                    <a:lnTo>
                      <a:pt x="477" y="189"/>
                    </a:lnTo>
                    <a:lnTo>
                      <a:pt x="468" y="191"/>
                    </a:lnTo>
                    <a:lnTo>
                      <a:pt x="468" y="191"/>
                    </a:lnTo>
                    <a:lnTo>
                      <a:pt x="465" y="191"/>
                    </a:lnTo>
                    <a:lnTo>
                      <a:pt x="465" y="191"/>
                    </a:lnTo>
                    <a:lnTo>
                      <a:pt x="456" y="191"/>
                    </a:lnTo>
                    <a:lnTo>
                      <a:pt x="448" y="191"/>
                    </a:lnTo>
                    <a:lnTo>
                      <a:pt x="448" y="191"/>
                    </a:lnTo>
                    <a:lnTo>
                      <a:pt x="446" y="191"/>
                    </a:lnTo>
                    <a:lnTo>
                      <a:pt x="439" y="194"/>
                    </a:lnTo>
                    <a:lnTo>
                      <a:pt x="429" y="194"/>
                    </a:lnTo>
                    <a:lnTo>
                      <a:pt x="429" y="194"/>
                    </a:lnTo>
                    <a:lnTo>
                      <a:pt x="429" y="194"/>
                    </a:lnTo>
                    <a:lnTo>
                      <a:pt x="419" y="196"/>
                    </a:lnTo>
                    <a:lnTo>
                      <a:pt x="412" y="196"/>
                    </a:lnTo>
                    <a:lnTo>
                      <a:pt x="412" y="196"/>
                    </a:lnTo>
                    <a:lnTo>
                      <a:pt x="412" y="196"/>
                    </a:lnTo>
                    <a:lnTo>
                      <a:pt x="412" y="196"/>
                    </a:lnTo>
                    <a:lnTo>
                      <a:pt x="412" y="196"/>
                    </a:lnTo>
                    <a:lnTo>
                      <a:pt x="405" y="199"/>
                    </a:lnTo>
                    <a:lnTo>
                      <a:pt x="398" y="199"/>
                    </a:lnTo>
                    <a:lnTo>
                      <a:pt x="395" y="199"/>
                    </a:lnTo>
                    <a:lnTo>
                      <a:pt x="390" y="201"/>
                    </a:lnTo>
                    <a:lnTo>
                      <a:pt x="383" y="201"/>
                    </a:lnTo>
                    <a:lnTo>
                      <a:pt x="383" y="201"/>
                    </a:lnTo>
                    <a:lnTo>
                      <a:pt x="376" y="204"/>
                    </a:lnTo>
                    <a:lnTo>
                      <a:pt x="366" y="206"/>
                    </a:lnTo>
                    <a:lnTo>
                      <a:pt x="356" y="208"/>
                    </a:lnTo>
                    <a:lnTo>
                      <a:pt x="354" y="208"/>
                    </a:lnTo>
                    <a:lnTo>
                      <a:pt x="354" y="208"/>
                    </a:lnTo>
                    <a:lnTo>
                      <a:pt x="354" y="208"/>
                    </a:lnTo>
                    <a:lnTo>
                      <a:pt x="354" y="208"/>
                    </a:lnTo>
                    <a:lnTo>
                      <a:pt x="354" y="208"/>
                    </a:lnTo>
                    <a:lnTo>
                      <a:pt x="349" y="211"/>
                    </a:lnTo>
                    <a:lnTo>
                      <a:pt x="349" y="211"/>
                    </a:lnTo>
                    <a:lnTo>
                      <a:pt x="347" y="213"/>
                    </a:lnTo>
                    <a:lnTo>
                      <a:pt x="347" y="213"/>
                    </a:lnTo>
                    <a:lnTo>
                      <a:pt x="347" y="213"/>
                    </a:lnTo>
                    <a:lnTo>
                      <a:pt x="344" y="213"/>
                    </a:lnTo>
                    <a:lnTo>
                      <a:pt x="342" y="216"/>
                    </a:lnTo>
                    <a:lnTo>
                      <a:pt x="342" y="216"/>
                    </a:lnTo>
                    <a:lnTo>
                      <a:pt x="342" y="216"/>
                    </a:lnTo>
                    <a:lnTo>
                      <a:pt x="339" y="218"/>
                    </a:lnTo>
                    <a:lnTo>
                      <a:pt x="339" y="218"/>
                    </a:lnTo>
                    <a:lnTo>
                      <a:pt x="339" y="218"/>
                    </a:lnTo>
                    <a:lnTo>
                      <a:pt x="342" y="216"/>
                    </a:lnTo>
                    <a:lnTo>
                      <a:pt x="342" y="216"/>
                    </a:lnTo>
                    <a:lnTo>
                      <a:pt x="342" y="216"/>
                    </a:lnTo>
                    <a:lnTo>
                      <a:pt x="339" y="218"/>
                    </a:lnTo>
                    <a:lnTo>
                      <a:pt x="339" y="218"/>
                    </a:lnTo>
                    <a:lnTo>
                      <a:pt x="337" y="221"/>
                    </a:lnTo>
                    <a:lnTo>
                      <a:pt x="337" y="221"/>
                    </a:lnTo>
                    <a:lnTo>
                      <a:pt x="337" y="223"/>
                    </a:lnTo>
                    <a:lnTo>
                      <a:pt x="337" y="223"/>
                    </a:lnTo>
                    <a:lnTo>
                      <a:pt x="337" y="225"/>
                    </a:lnTo>
                    <a:lnTo>
                      <a:pt x="337" y="225"/>
                    </a:lnTo>
                    <a:lnTo>
                      <a:pt x="339" y="228"/>
                    </a:lnTo>
                    <a:lnTo>
                      <a:pt x="337" y="225"/>
                    </a:lnTo>
                    <a:lnTo>
                      <a:pt x="337" y="225"/>
                    </a:lnTo>
                    <a:lnTo>
                      <a:pt x="337" y="223"/>
                    </a:lnTo>
                    <a:lnTo>
                      <a:pt x="337" y="223"/>
                    </a:lnTo>
                    <a:lnTo>
                      <a:pt x="337" y="223"/>
                    </a:lnTo>
                    <a:lnTo>
                      <a:pt x="337" y="223"/>
                    </a:lnTo>
                    <a:lnTo>
                      <a:pt x="337" y="223"/>
                    </a:lnTo>
                    <a:lnTo>
                      <a:pt x="337" y="225"/>
                    </a:lnTo>
                    <a:lnTo>
                      <a:pt x="337" y="225"/>
                    </a:lnTo>
                    <a:lnTo>
                      <a:pt x="337" y="228"/>
                    </a:lnTo>
                    <a:lnTo>
                      <a:pt x="337" y="228"/>
                    </a:lnTo>
                    <a:lnTo>
                      <a:pt x="337" y="228"/>
                    </a:lnTo>
                    <a:lnTo>
                      <a:pt x="337" y="228"/>
                    </a:lnTo>
                    <a:lnTo>
                      <a:pt x="337" y="230"/>
                    </a:lnTo>
                    <a:lnTo>
                      <a:pt x="339" y="230"/>
                    </a:lnTo>
                    <a:lnTo>
                      <a:pt x="339" y="233"/>
                    </a:lnTo>
                    <a:lnTo>
                      <a:pt x="339" y="233"/>
                    </a:lnTo>
                    <a:lnTo>
                      <a:pt x="339" y="233"/>
                    </a:lnTo>
                    <a:lnTo>
                      <a:pt x="339" y="233"/>
                    </a:lnTo>
                    <a:lnTo>
                      <a:pt x="342" y="233"/>
                    </a:lnTo>
                    <a:lnTo>
                      <a:pt x="342" y="235"/>
                    </a:lnTo>
                    <a:lnTo>
                      <a:pt x="342" y="235"/>
                    </a:lnTo>
                    <a:lnTo>
                      <a:pt x="344" y="238"/>
                    </a:lnTo>
                    <a:lnTo>
                      <a:pt x="344" y="238"/>
                    </a:lnTo>
                    <a:lnTo>
                      <a:pt x="344" y="238"/>
                    </a:lnTo>
                    <a:lnTo>
                      <a:pt x="347" y="238"/>
                    </a:lnTo>
                    <a:lnTo>
                      <a:pt x="347" y="238"/>
                    </a:lnTo>
                    <a:lnTo>
                      <a:pt x="349" y="238"/>
                    </a:lnTo>
                    <a:lnTo>
                      <a:pt x="352" y="240"/>
                    </a:lnTo>
                    <a:lnTo>
                      <a:pt x="352" y="240"/>
                    </a:lnTo>
                    <a:lnTo>
                      <a:pt x="352" y="240"/>
                    </a:lnTo>
                    <a:lnTo>
                      <a:pt x="352" y="240"/>
                    </a:lnTo>
                    <a:lnTo>
                      <a:pt x="352" y="240"/>
                    </a:lnTo>
                    <a:lnTo>
                      <a:pt x="356" y="242"/>
                    </a:lnTo>
                    <a:lnTo>
                      <a:pt x="359" y="242"/>
                    </a:lnTo>
                    <a:lnTo>
                      <a:pt x="359" y="242"/>
                    </a:lnTo>
                    <a:lnTo>
                      <a:pt x="359" y="242"/>
                    </a:lnTo>
                    <a:lnTo>
                      <a:pt x="359" y="242"/>
                    </a:lnTo>
                    <a:lnTo>
                      <a:pt x="364" y="245"/>
                    </a:lnTo>
                    <a:lnTo>
                      <a:pt x="368" y="245"/>
                    </a:lnTo>
                    <a:lnTo>
                      <a:pt x="368" y="245"/>
                    </a:lnTo>
                    <a:lnTo>
                      <a:pt x="368" y="245"/>
                    </a:lnTo>
                    <a:lnTo>
                      <a:pt x="368" y="245"/>
                    </a:lnTo>
                    <a:lnTo>
                      <a:pt x="373" y="247"/>
                    </a:lnTo>
                    <a:lnTo>
                      <a:pt x="378" y="247"/>
                    </a:lnTo>
                    <a:lnTo>
                      <a:pt x="378" y="247"/>
                    </a:lnTo>
                    <a:lnTo>
                      <a:pt x="381" y="247"/>
                    </a:lnTo>
                    <a:lnTo>
                      <a:pt x="381" y="247"/>
                    </a:lnTo>
                    <a:lnTo>
                      <a:pt x="385" y="250"/>
                    </a:lnTo>
                    <a:lnTo>
                      <a:pt x="390" y="250"/>
                    </a:lnTo>
                    <a:lnTo>
                      <a:pt x="390" y="250"/>
                    </a:lnTo>
                    <a:lnTo>
                      <a:pt x="393" y="250"/>
                    </a:lnTo>
                    <a:lnTo>
                      <a:pt x="393" y="250"/>
                    </a:lnTo>
                    <a:lnTo>
                      <a:pt x="398" y="252"/>
                    </a:lnTo>
                    <a:lnTo>
                      <a:pt x="400" y="252"/>
                    </a:lnTo>
                    <a:lnTo>
                      <a:pt x="460" y="262"/>
                    </a:lnTo>
                    <a:lnTo>
                      <a:pt x="460" y="301"/>
                    </a:lnTo>
                    <a:lnTo>
                      <a:pt x="436" y="303"/>
                    </a:lnTo>
                    <a:lnTo>
                      <a:pt x="417" y="308"/>
                    </a:lnTo>
                    <a:lnTo>
                      <a:pt x="402" y="310"/>
                    </a:lnTo>
                    <a:lnTo>
                      <a:pt x="398" y="315"/>
                    </a:lnTo>
                    <a:lnTo>
                      <a:pt x="398" y="337"/>
                    </a:lnTo>
                    <a:lnTo>
                      <a:pt x="402" y="342"/>
                    </a:lnTo>
                    <a:lnTo>
                      <a:pt x="402" y="342"/>
                    </a:lnTo>
                    <a:lnTo>
                      <a:pt x="402" y="371"/>
                    </a:lnTo>
                    <a:lnTo>
                      <a:pt x="398" y="374"/>
                    </a:lnTo>
                    <a:lnTo>
                      <a:pt x="398" y="376"/>
                    </a:lnTo>
                    <a:lnTo>
                      <a:pt x="402" y="381"/>
                    </a:lnTo>
                    <a:lnTo>
                      <a:pt x="402" y="381"/>
                    </a:lnTo>
                    <a:lnTo>
                      <a:pt x="402" y="400"/>
                    </a:lnTo>
                    <a:lnTo>
                      <a:pt x="398" y="403"/>
                    </a:lnTo>
                    <a:lnTo>
                      <a:pt x="398" y="412"/>
                    </a:lnTo>
                    <a:lnTo>
                      <a:pt x="402" y="417"/>
                    </a:lnTo>
                    <a:lnTo>
                      <a:pt x="402" y="417"/>
                    </a:lnTo>
                    <a:lnTo>
                      <a:pt x="400" y="1260"/>
                    </a:lnTo>
                    <a:lnTo>
                      <a:pt x="378" y="1260"/>
                    </a:lnTo>
                    <a:lnTo>
                      <a:pt x="376" y="415"/>
                    </a:lnTo>
                    <a:lnTo>
                      <a:pt x="315" y="415"/>
                    </a:lnTo>
                    <a:lnTo>
                      <a:pt x="315" y="383"/>
                    </a:lnTo>
                    <a:lnTo>
                      <a:pt x="90" y="383"/>
                    </a:lnTo>
                    <a:lnTo>
                      <a:pt x="75" y="415"/>
                    </a:lnTo>
                    <a:lnTo>
                      <a:pt x="42" y="415"/>
                    </a:lnTo>
                    <a:lnTo>
                      <a:pt x="17" y="473"/>
                    </a:lnTo>
                    <a:lnTo>
                      <a:pt x="17" y="1224"/>
                    </a:lnTo>
                    <a:lnTo>
                      <a:pt x="10" y="1224"/>
                    </a:lnTo>
                    <a:lnTo>
                      <a:pt x="10" y="1221"/>
                    </a:lnTo>
                    <a:lnTo>
                      <a:pt x="5" y="1219"/>
                    </a:lnTo>
                    <a:lnTo>
                      <a:pt x="0" y="1219"/>
                    </a:lnTo>
                    <a:lnTo>
                      <a:pt x="0" y="1576"/>
                    </a:lnTo>
                    <a:lnTo>
                      <a:pt x="1281" y="1576"/>
                    </a:lnTo>
                    <a:lnTo>
                      <a:pt x="1281" y="1017"/>
                    </a:lnTo>
                    <a:close/>
                    <a:moveTo>
                      <a:pt x="342" y="225"/>
                    </a:moveTo>
                    <a:lnTo>
                      <a:pt x="344" y="225"/>
                    </a:lnTo>
                    <a:lnTo>
                      <a:pt x="344" y="225"/>
                    </a:lnTo>
                    <a:lnTo>
                      <a:pt x="352" y="228"/>
                    </a:lnTo>
                    <a:lnTo>
                      <a:pt x="344" y="225"/>
                    </a:lnTo>
                    <a:lnTo>
                      <a:pt x="344" y="225"/>
                    </a:lnTo>
                    <a:lnTo>
                      <a:pt x="342" y="225"/>
                    </a:lnTo>
                    <a:lnTo>
                      <a:pt x="342" y="223"/>
                    </a:lnTo>
                    <a:lnTo>
                      <a:pt x="342" y="225"/>
                    </a:lnTo>
                    <a:close/>
                    <a:moveTo>
                      <a:pt x="342" y="228"/>
                    </a:moveTo>
                    <a:lnTo>
                      <a:pt x="342" y="228"/>
                    </a:lnTo>
                    <a:lnTo>
                      <a:pt x="339" y="228"/>
                    </a:lnTo>
                    <a:lnTo>
                      <a:pt x="342" y="228"/>
                    </a:lnTo>
                    <a:lnTo>
                      <a:pt x="342" y="228"/>
                    </a:lnTo>
                    <a:lnTo>
                      <a:pt x="361" y="233"/>
                    </a:lnTo>
                    <a:lnTo>
                      <a:pt x="342" y="228"/>
                    </a:lnTo>
                    <a:close/>
                    <a:moveTo>
                      <a:pt x="410" y="199"/>
                    </a:moveTo>
                    <a:lnTo>
                      <a:pt x="410" y="201"/>
                    </a:lnTo>
                    <a:lnTo>
                      <a:pt x="410" y="199"/>
                    </a:lnTo>
                    <a:lnTo>
                      <a:pt x="410" y="199"/>
                    </a:lnTo>
                    <a:lnTo>
                      <a:pt x="410" y="199"/>
                    </a:lnTo>
                    <a:close/>
                    <a:moveTo>
                      <a:pt x="414" y="208"/>
                    </a:moveTo>
                    <a:lnTo>
                      <a:pt x="412" y="206"/>
                    </a:lnTo>
                    <a:lnTo>
                      <a:pt x="412" y="206"/>
                    </a:lnTo>
                    <a:lnTo>
                      <a:pt x="412" y="206"/>
                    </a:lnTo>
                    <a:lnTo>
                      <a:pt x="412" y="206"/>
                    </a:lnTo>
                    <a:lnTo>
                      <a:pt x="412" y="206"/>
                    </a:lnTo>
                    <a:lnTo>
                      <a:pt x="414" y="208"/>
                    </a:lnTo>
                    <a:lnTo>
                      <a:pt x="419" y="211"/>
                    </a:lnTo>
                    <a:lnTo>
                      <a:pt x="414" y="208"/>
                    </a:lnTo>
                    <a:close/>
                    <a:moveTo>
                      <a:pt x="427" y="199"/>
                    </a:moveTo>
                    <a:lnTo>
                      <a:pt x="427" y="196"/>
                    </a:lnTo>
                    <a:lnTo>
                      <a:pt x="429" y="196"/>
                    </a:lnTo>
                    <a:lnTo>
                      <a:pt x="427" y="196"/>
                    </a:lnTo>
                    <a:lnTo>
                      <a:pt x="427" y="199"/>
                    </a:lnTo>
                    <a:close/>
                    <a:moveTo>
                      <a:pt x="429" y="206"/>
                    </a:moveTo>
                    <a:lnTo>
                      <a:pt x="429" y="204"/>
                    </a:lnTo>
                    <a:lnTo>
                      <a:pt x="429" y="204"/>
                    </a:lnTo>
                    <a:lnTo>
                      <a:pt x="429" y="204"/>
                    </a:lnTo>
                    <a:lnTo>
                      <a:pt x="429" y="206"/>
                    </a:lnTo>
                    <a:lnTo>
                      <a:pt x="431" y="206"/>
                    </a:lnTo>
                    <a:lnTo>
                      <a:pt x="429" y="20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2" name="íṥliḑê"/>
              <p:cNvSpPr/>
              <p:nvPr/>
            </p:nvSpPr>
            <p:spPr bwMode="auto">
              <a:xfrm>
                <a:off x="6098382" y="4962385"/>
                <a:ext cx="2030676" cy="1895615"/>
              </a:xfrm>
              <a:custGeom>
                <a:avLst/>
                <a:gdLst>
                  <a:gd name="T0" fmla="*/ 1278 w 1278"/>
                  <a:gd name="T1" fmla="*/ 836 h 1193"/>
                  <a:gd name="T2" fmla="*/ 1271 w 1278"/>
                  <a:gd name="T3" fmla="*/ 819 h 1193"/>
                  <a:gd name="T4" fmla="*/ 1252 w 1278"/>
                  <a:gd name="T5" fmla="*/ 821 h 1193"/>
                  <a:gd name="T6" fmla="*/ 1242 w 1278"/>
                  <a:gd name="T7" fmla="*/ 807 h 1193"/>
                  <a:gd name="T8" fmla="*/ 1206 w 1278"/>
                  <a:gd name="T9" fmla="*/ 700 h 1193"/>
                  <a:gd name="T10" fmla="*/ 1167 w 1278"/>
                  <a:gd name="T11" fmla="*/ 693 h 1193"/>
                  <a:gd name="T12" fmla="*/ 1126 w 1278"/>
                  <a:gd name="T13" fmla="*/ 651 h 1193"/>
                  <a:gd name="T14" fmla="*/ 1075 w 1278"/>
                  <a:gd name="T15" fmla="*/ 598 h 1193"/>
                  <a:gd name="T16" fmla="*/ 1068 w 1278"/>
                  <a:gd name="T17" fmla="*/ 586 h 1193"/>
                  <a:gd name="T18" fmla="*/ 1053 w 1278"/>
                  <a:gd name="T19" fmla="*/ 566 h 1193"/>
                  <a:gd name="T20" fmla="*/ 1048 w 1278"/>
                  <a:gd name="T21" fmla="*/ 581 h 1193"/>
                  <a:gd name="T22" fmla="*/ 1034 w 1278"/>
                  <a:gd name="T23" fmla="*/ 593 h 1193"/>
                  <a:gd name="T24" fmla="*/ 1034 w 1278"/>
                  <a:gd name="T25" fmla="*/ 625 h 1193"/>
                  <a:gd name="T26" fmla="*/ 956 w 1278"/>
                  <a:gd name="T27" fmla="*/ 685 h 1193"/>
                  <a:gd name="T28" fmla="*/ 925 w 1278"/>
                  <a:gd name="T29" fmla="*/ 695 h 1193"/>
                  <a:gd name="T30" fmla="*/ 884 w 1278"/>
                  <a:gd name="T31" fmla="*/ 824 h 1193"/>
                  <a:gd name="T32" fmla="*/ 864 w 1278"/>
                  <a:gd name="T33" fmla="*/ 807 h 1193"/>
                  <a:gd name="T34" fmla="*/ 850 w 1278"/>
                  <a:gd name="T35" fmla="*/ 838 h 1193"/>
                  <a:gd name="T36" fmla="*/ 833 w 1278"/>
                  <a:gd name="T37" fmla="*/ 819 h 1193"/>
                  <a:gd name="T38" fmla="*/ 814 w 1278"/>
                  <a:gd name="T39" fmla="*/ 841 h 1193"/>
                  <a:gd name="T40" fmla="*/ 751 w 1278"/>
                  <a:gd name="T41" fmla="*/ 32 h 1193"/>
                  <a:gd name="T42" fmla="*/ 445 w 1278"/>
                  <a:gd name="T43" fmla="*/ 855 h 1193"/>
                  <a:gd name="T44" fmla="*/ 431 w 1278"/>
                  <a:gd name="T45" fmla="*/ 739 h 1193"/>
                  <a:gd name="T46" fmla="*/ 404 w 1278"/>
                  <a:gd name="T47" fmla="*/ 756 h 1193"/>
                  <a:gd name="T48" fmla="*/ 378 w 1278"/>
                  <a:gd name="T49" fmla="*/ 561 h 1193"/>
                  <a:gd name="T50" fmla="*/ 375 w 1278"/>
                  <a:gd name="T51" fmla="*/ 547 h 1193"/>
                  <a:gd name="T52" fmla="*/ 368 w 1278"/>
                  <a:gd name="T53" fmla="*/ 569 h 1193"/>
                  <a:gd name="T54" fmla="*/ 351 w 1278"/>
                  <a:gd name="T55" fmla="*/ 479 h 1193"/>
                  <a:gd name="T56" fmla="*/ 341 w 1278"/>
                  <a:gd name="T57" fmla="*/ 348 h 1193"/>
                  <a:gd name="T58" fmla="*/ 324 w 1278"/>
                  <a:gd name="T59" fmla="*/ 372 h 1193"/>
                  <a:gd name="T60" fmla="*/ 312 w 1278"/>
                  <a:gd name="T61" fmla="*/ 479 h 1193"/>
                  <a:gd name="T62" fmla="*/ 295 w 1278"/>
                  <a:gd name="T63" fmla="*/ 561 h 1193"/>
                  <a:gd name="T64" fmla="*/ 290 w 1278"/>
                  <a:gd name="T65" fmla="*/ 547 h 1193"/>
                  <a:gd name="T66" fmla="*/ 288 w 1278"/>
                  <a:gd name="T67" fmla="*/ 569 h 1193"/>
                  <a:gd name="T68" fmla="*/ 269 w 1278"/>
                  <a:gd name="T69" fmla="*/ 693 h 1193"/>
                  <a:gd name="T70" fmla="*/ 269 w 1278"/>
                  <a:gd name="T71" fmla="*/ 695 h 1193"/>
                  <a:gd name="T72" fmla="*/ 261 w 1278"/>
                  <a:gd name="T73" fmla="*/ 758 h 1193"/>
                  <a:gd name="T74" fmla="*/ 244 w 1278"/>
                  <a:gd name="T75" fmla="*/ 712 h 1193"/>
                  <a:gd name="T76" fmla="*/ 232 w 1278"/>
                  <a:gd name="T77" fmla="*/ 574 h 1193"/>
                  <a:gd name="T78" fmla="*/ 208 w 1278"/>
                  <a:gd name="T79" fmla="*/ 710 h 1193"/>
                  <a:gd name="T80" fmla="*/ 194 w 1278"/>
                  <a:gd name="T81" fmla="*/ 748 h 1193"/>
                  <a:gd name="T82" fmla="*/ 174 w 1278"/>
                  <a:gd name="T83" fmla="*/ 688 h 1193"/>
                  <a:gd name="T84" fmla="*/ 172 w 1278"/>
                  <a:gd name="T85" fmla="*/ 685 h 1193"/>
                  <a:gd name="T86" fmla="*/ 169 w 1278"/>
                  <a:gd name="T87" fmla="*/ 615 h 1193"/>
                  <a:gd name="T88" fmla="*/ 167 w 1278"/>
                  <a:gd name="T89" fmla="*/ 610 h 1193"/>
                  <a:gd name="T90" fmla="*/ 157 w 1278"/>
                  <a:gd name="T91" fmla="*/ 557 h 1193"/>
                  <a:gd name="T92" fmla="*/ 148 w 1278"/>
                  <a:gd name="T93" fmla="*/ 547 h 1193"/>
                  <a:gd name="T94" fmla="*/ 123 w 1278"/>
                  <a:gd name="T95" fmla="*/ 479 h 1193"/>
                  <a:gd name="T96" fmla="*/ 123 w 1278"/>
                  <a:gd name="T97" fmla="*/ 464 h 1193"/>
                  <a:gd name="T98" fmla="*/ 121 w 1278"/>
                  <a:gd name="T99" fmla="*/ 304 h 1193"/>
                  <a:gd name="T100" fmla="*/ 97 w 1278"/>
                  <a:gd name="T101" fmla="*/ 464 h 1193"/>
                  <a:gd name="T102" fmla="*/ 94 w 1278"/>
                  <a:gd name="T103" fmla="*/ 476 h 1193"/>
                  <a:gd name="T104" fmla="*/ 70 w 1278"/>
                  <a:gd name="T105" fmla="*/ 554 h 1193"/>
                  <a:gd name="T106" fmla="*/ 60 w 1278"/>
                  <a:gd name="T107" fmla="*/ 549 h 1193"/>
                  <a:gd name="T108" fmla="*/ 48 w 1278"/>
                  <a:gd name="T109" fmla="*/ 610 h 1193"/>
                  <a:gd name="T110" fmla="*/ 41 w 1278"/>
                  <a:gd name="T111" fmla="*/ 746 h 1193"/>
                  <a:gd name="T112" fmla="*/ 17 w 1278"/>
                  <a:gd name="T113" fmla="*/ 739 h 1193"/>
                  <a:gd name="T114" fmla="*/ 7 w 1278"/>
                  <a:gd name="T115" fmla="*/ 848 h 1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278" h="1193">
                    <a:moveTo>
                      <a:pt x="12" y="306"/>
                    </a:moveTo>
                    <a:lnTo>
                      <a:pt x="0" y="304"/>
                    </a:lnTo>
                    <a:lnTo>
                      <a:pt x="0" y="1193"/>
                    </a:lnTo>
                    <a:lnTo>
                      <a:pt x="1278" y="1193"/>
                    </a:lnTo>
                    <a:lnTo>
                      <a:pt x="1278" y="836"/>
                    </a:lnTo>
                    <a:lnTo>
                      <a:pt x="1274" y="836"/>
                    </a:lnTo>
                    <a:lnTo>
                      <a:pt x="1274" y="819"/>
                    </a:lnTo>
                    <a:lnTo>
                      <a:pt x="1271" y="819"/>
                    </a:lnTo>
                    <a:lnTo>
                      <a:pt x="1271" y="819"/>
                    </a:lnTo>
                    <a:lnTo>
                      <a:pt x="1271" y="819"/>
                    </a:lnTo>
                    <a:lnTo>
                      <a:pt x="1269" y="819"/>
                    </a:lnTo>
                    <a:lnTo>
                      <a:pt x="1269" y="836"/>
                    </a:lnTo>
                    <a:lnTo>
                      <a:pt x="1257" y="836"/>
                    </a:lnTo>
                    <a:lnTo>
                      <a:pt x="1257" y="824"/>
                    </a:lnTo>
                    <a:lnTo>
                      <a:pt x="1252" y="821"/>
                    </a:lnTo>
                    <a:lnTo>
                      <a:pt x="1245" y="821"/>
                    </a:lnTo>
                    <a:lnTo>
                      <a:pt x="1245" y="807"/>
                    </a:lnTo>
                    <a:lnTo>
                      <a:pt x="1242" y="807"/>
                    </a:lnTo>
                    <a:lnTo>
                      <a:pt x="1242" y="807"/>
                    </a:lnTo>
                    <a:lnTo>
                      <a:pt x="1242" y="807"/>
                    </a:lnTo>
                    <a:lnTo>
                      <a:pt x="1240" y="807"/>
                    </a:lnTo>
                    <a:lnTo>
                      <a:pt x="1240" y="821"/>
                    </a:lnTo>
                    <a:lnTo>
                      <a:pt x="1220" y="821"/>
                    </a:lnTo>
                    <a:lnTo>
                      <a:pt x="1223" y="702"/>
                    </a:lnTo>
                    <a:lnTo>
                      <a:pt x="1206" y="700"/>
                    </a:lnTo>
                    <a:lnTo>
                      <a:pt x="1182" y="700"/>
                    </a:lnTo>
                    <a:lnTo>
                      <a:pt x="1174" y="695"/>
                    </a:lnTo>
                    <a:lnTo>
                      <a:pt x="1174" y="695"/>
                    </a:lnTo>
                    <a:lnTo>
                      <a:pt x="1172" y="695"/>
                    </a:lnTo>
                    <a:lnTo>
                      <a:pt x="1167" y="693"/>
                    </a:lnTo>
                    <a:lnTo>
                      <a:pt x="1167" y="688"/>
                    </a:lnTo>
                    <a:lnTo>
                      <a:pt x="1155" y="685"/>
                    </a:lnTo>
                    <a:lnTo>
                      <a:pt x="1150" y="685"/>
                    </a:lnTo>
                    <a:lnTo>
                      <a:pt x="1140" y="668"/>
                    </a:lnTo>
                    <a:lnTo>
                      <a:pt x="1126" y="651"/>
                    </a:lnTo>
                    <a:lnTo>
                      <a:pt x="1111" y="639"/>
                    </a:lnTo>
                    <a:lnTo>
                      <a:pt x="1092" y="629"/>
                    </a:lnTo>
                    <a:lnTo>
                      <a:pt x="1073" y="625"/>
                    </a:lnTo>
                    <a:lnTo>
                      <a:pt x="1073" y="598"/>
                    </a:lnTo>
                    <a:lnTo>
                      <a:pt x="1075" y="598"/>
                    </a:lnTo>
                    <a:lnTo>
                      <a:pt x="1075" y="595"/>
                    </a:lnTo>
                    <a:lnTo>
                      <a:pt x="1075" y="593"/>
                    </a:lnTo>
                    <a:lnTo>
                      <a:pt x="1073" y="593"/>
                    </a:lnTo>
                    <a:lnTo>
                      <a:pt x="1070" y="588"/>
                    </a:lnTo>
                    <a:lnTo>
                      <a:pt x="1068" y="586"/>
                    </a:lnTo>
                    <a:lnTo>
                      <a:pt x="1063" y="583"/>
                    </a:lnTo>
                    <a:lnTo>
                      <a:pt x="1061" y="581"/>
                    </a:lnTo>
                    <a:lnTo>
                      <a:pt x="1056" y="581"/>
                    </a:lnTo>
                    <a:lnTo>
                      <a:pt x="1056" y="566"/>
                    </a:lnTo>
                    <a:lnTo>
                      <a:pt x="1053" y="566"/>
                    </a:lnTo>
                    <a:lnTo>
                      <a:pt x="1053" y="564"/>
                    </a:lnTo>
                    <a:lnTo>
                      <a:pt x="1053" y="566"/>
                    </a:lnTo>
                    <a:lnTo>
                      <a:pt x="1048" y="566"/>
                    </a:lnTo>
                    <a:lnTo>
                      <a:pt x="1048" y="581"/>
                    </a:lnTo>
                    <a:lnTo>
                      <a:pt x="1048" y="581"/>
                    </a:lnTo>
                    <a:lnTo>
                      <a:pt x="1046" y="581"/>
                    </a:lnTo>
                    <a:lnTo>
                      <a:pt x="1041" y="583"/>
                    </a:lnTo>
                    <a:lnTo>
                      <a:pt x="1039" y="586"/>
                    </a:lnTo>
                    <a:lnTo>
                      <a:pt x="1036" y="588"/>
                    </a:lnTo>
                    <a:lnTo>
                      <a:pt x="1034" y="593"/>
                    </a:lnTo>
                    <a:lnTo>
                      <a:pt x="1031" y="593"/>
                    </a:lnTo>
                    <a:lnTo>
                      <a:pt x="1031" y="595"/>
                    </a:lnTo>
                    <a:lnTo>
                      <a:pt x="1031" y="598"/>
                    </a:lnTo>
                    <a:lnTo>
                      <a:pt x="1034" y="598"/>
                    </a:lnTo>
                    <a:lnTo>
                      <a:pt x="1034" y="625"/>
                    </a:lnTo>
                    <a:lnTo>
                      <a:pt x="1014" y="629"/>
                    </a:lnTo>
                    <a:lnTo>
                      <a:pt x="995" y="639"/>
                    </a:lnTo>
                    <a:lnTo>
                      <a:pt x="978" y="651"/>
                    </a:lnTo>
                    <a:lnTo>
                      <a:pt x="964" y="668"/>
                    </a:lnTo>
                    <a:lnTo>
                      <a:pt x="956" y="685"/>
                    </a:lnTo>
                    <a:lnTo>
                      <a:pt x="949" y="685"/>
                    </a:lnTo>
                    <a:lnTo>
                      <a:pt x="937" y="688"/>
                    </a:lnTo>
                    <a:lnTo>
                      <a:pt x="937" y="693"/>
                    </a:lnTo>
                    <a:lnTo>
                      <a:pt x="935" y="695"/>
                    </a:lnTo>
                    <a:lnTo>
                      <a:pt x="925" y="695"/>
                    </a:lnTo>
                    <a:lnTo>
                      <a:pt x="925" y="697"/>
                    </a:lnTo>
                    <a:lnTo>
                      <a:pt x="922" y="700"/>
                    </a:lnTo>
                    <a:lnTo>
                      <a:pt x="896" y="700"/>
                    </a:lnTo>
                    <a:lnTo>
                      <a:pt x="881" y="702"/>
                    </a:lnTo>
                    <a:lnTo>
                      <a:pt x="884" y="824"/>
                    </a:lnTo>
                    <a:lnTo>
                      <a:pt x="867" y="824"/>
                    </a:lnTo>
                    <a:lnTo>
                      <a:pt x="867" y="807"/>
                    </a:lnTo>
                    <a:lnTo>
                      <a:pt x="864" y="807"/>
                    </a:lnTo>
                    <a:lnTo>
                      <a:pt x="864" y="807"/>
                    </a:lnTo>
                    <a:lnTo>
                      <a:pt x="864" y="807"/>
                    </a:lnTo>
                    <a:lnTo>
                      <a:pt x="862" y="807"/>
                    </a:lnTo>
                    <a:lnTo>
                      <a:pt x="862" y="824"/>
                    </a:lnTo>
                    <a:lnTo>
                      <a:pt x="855" y="824"/>
                    </a:lnTo>
                    <a:lnTo>
                      <a:pt x="850" y="826"/>
                    </a:lnTo>
                    <a:lnTo>
                      <a:pt x="850" y="838"/>
                    </a:lnTo>
                    <a:lnTo>
                      <a:pt x="850" y="838"/>
                    </a:lnTo>
                    <a:lnTo>
                      <a:pt x="835" y="838"/>
                    </a:lnTo>
                    <a:lnTo>
                      <a:pt x="833" y="819"/>
                    </a:lnTo>
                    <a:lnTo>
                      <a:pt x="833" y="819"/>
                    </a:lnTo>
                    <a:lnTo>
                      <a:pt x="833" y="819"/>
                    </a:lnTo>
                    <a:lnTo>
                      <a:pt x="830" y="819"/>
                    </a:lnTo>
                    <a:lnTo>
                      <a:pt x="828" y="819"/>
                    </a:lnTo>
                    <a:lnTo>
                      <a:pt x="828" y="838"/>
                    </a:lnTo>
                    <a:lnTo>
                      <a:pt x="818" y="838"/>
                    </a:lnTo>
                    <a:lnTo>
                      <a:pt x="814" y="841"/>
                    </a:lnTo>
                    <a:lnTo>
                      <a:pt x="814" y="841"/>
                    </a:lnTo>
                    <a:lnTo>
                      <a:pt x="809" y="841"/>
                    </a:lnTo>
                    <a:lnTo>
                      <a:pt x="811" y="90"/>
                    </a:lnTo>
                    <a:lnTo>
                      <a:pt x="782" y="32"/>
                    </a:lnTo>
                    <a:lnTo>
                      <a:pt x="751" y="32"/>
                    </a:lnTo>
                    <a:lnTo>
                      <a:pt x="734" y="0"/>
                    </a:lnTo>
                    <a:lnTo>
                      <a:pt x="508" y="0"/>
                    </a:lnTo>
                    <a:lnTo>
                      <a:pt x="508" y="32"/>
                    </a:lnTo>
                    <a:lnTo>
                      <a:pt x="448" y="32"/>
                    </a:lnTo>
                    <a:lnTo>
                      <a:pt x="445" y="855"/>
                    </a:lnTo>
                    <a:lnTo>
                      <a:pt x="438" y="848"/>
                    </a:lnTo>
                    <a:lnTo>
                      <a:pt x="438" y="836"/>
                    </a:lnTo>
                    <a:lnTo>
                      <a:pt x="436" y="746"/>
                    </a:lnTo>
                    <a:lnTo>
                      <a:pt x="436" y="739"/>
                    </a:lnTo>
                    <a:lnTo>
                      <a:pt x="431" y="739"/>
                    </a:lnTo>
                    <a:lnTo>
                      <a:pt x="429" y="739"/>
                    </a:lnTo>
                    <a:lnTo>
                      <a:pt x="429" y="746"/>
                    </a:lnTo>
                    <a:lnTo>
                      <a:pt x="429" y="758"/>
                    </a:lnTo>
                    <a:lnTo>
                      <a:pt x="404" y="758"/>
                    </a:lnTo>
                    <a:lnTo>
                      <a:pt x="404" y="756"/>
                    </a:lnTo>
                    <a:lnTo>
                      <a:pt x="399" y="746"/>
                    </a:lnTo>
                    <a:lnTo>
                      <a:pt x="399" y="693"/>
                    </a:lnTo>
                    <a:lnTo>
                      <a:pt x="392" y="676"/>
                    </a:lnTo>
                    <a:lnTo>
                      <a:pt x="392" y="622"/>
                    </a:lnTo>
                    <a:lnTo>
                      <a:pt x="378" y="561"/>
                    </a:lnTo>
                    <a:lnTo>
                      <a:pt x="380" y="561"/>
                    </a:lnTo>
                    <a:lnTo>
                      <a:pt x="380" y="547"/>
                    </a:lnTo>
                    <a:lnTo>
                      <a:pt x="375" y="547"/>
                    </a:lnTo>
                    <a:lnTo>
                      <a:pt x="375" y="547"/>
                    </a:lnTo>
                    <a:lnTo>
                      <a:pt x="375" y="547"/>
                    </a:lnTo>
                    <a:lnTo>
                      <a:pt x="368" y="547"/>
                    </a:lnTo>
                    <a:lnTo>
                      <a:pt x="368" y="554"/>
                    </a:lnTo>
                    <a:lnTo>
                      <a:pt x="366" y="554"/>
                    </a:lnTo>
                    <a:lnTo>
                      <a:pt x="366" y="569"/>
                    </a:lnTo>
                    <a:lnTo>
                      <a:pt x="368" y="569"/>
                    </a:lnTo>
                    <a:lnTo>
                      <a:pt x="358" y="610"/>
                    </a:lnTo>
                    <a:lnTo>
                      <a:pt x="346" y="481"/>
                    </a:lnTo>
                    <a:lnTo>
                      <a:pt x="351" y="481"/>
                    </a:lnTo>
                    <a:lnTo>
                      <a:pt x="351" y="479"/>
                    </a:lnTo>
                    <a:lnTo>
                      <a:pt x="351" y="479"/>
                    </a:lnTo>
                    <a:lnTo>
                      <a:pt x="351" y="469"/>
                    </a:lnTo>
                    <a:lnTo>
                      <a:pt x="344" y="469"/>
                    </a:lnTo>
                    <a:lnTo>
                      <a:pt x="337" y="372"/>
                    </a:lnTo>
                    <a:lnTo>
                      <a:pt x="341" y="372"/>
                    </a:lnTo>
                    <a:lnTo>
                      <a:pt x="341" y="348"/>
                    </a:lnTo>
                    <a:lnTo>
                      <a:pt x="341" y="309"/>
                    </a:lnTo>
                    <a:lnTo>
                      <a:pt x="320" y="309"/>
                    </a:lnTo>
                    <a:lnTo>
                      <a:pt x="320" y="348"/>
                    </a:lnTo>
                    <a:lnTo>
                      <a:pt x="320" y="372"/>
                    </a:lnTo>
                    <a:lnTo>
                      <a:pt x="324" y="372"/>
                    </a:lnTo>
                    <a:lnTo>
                      <a:pt x="324" y="374"/>
                    </a:lnTo>
                    <a:lnTo>
                      <a:pt x="317" y="469"/>
                    </a:lnTo>
                    <a:lnTo>
                      <a:pt x="312" y="469"/>
                    </a:lnTo>
                    <a:lnTo>
                      <a:pt x="312" y="472"/>
                    </a:lnTo>
                    <a:lnTo>
                      <a:pt x="312" y="479"/>
                    </a:lnTo>
                    <a:lnTo>
                      <a:pt x="312" y="481"/>
                    </a:lnTo>
                    <a:lnTo>
                      <a:pt x="317" y="481"/>
                    </a:lnTo>
                    <a:lnTo>
                      <a:pt x="305" y="610"/>
                    </a:lnTo>
                    <a:lnTo>
                      <a:pt x="295" y="566"/>
                    </a:lnTo>
                    <a:lnTo>
                      <a:pt x="295" y="561"/>
                    </a:lnTo>
                    <a:lnTo>
                      <a:pt x="298" y="561"/>
                    </a:lnTo>
                    <a:lnTo>
                      <a:pt x="298" y="547"/>
                    </a:lnTo>
                    <a:lnTo>
                      <a:pt x="290" y="547"/>
                    </a:lnTo>
                    <a:lnTo>
                      <a:pt x="290" y="547"/>
                    </a:lnTo>
                    <a:lnTo>
                      <a:pt x="290" y="547"/>
                    </a:lnTo>
                    <a:lnTo>
                      <a:pt x="286" y="547"/>
                    </a:lnTo>
                    <a:lnTo>
                      <a:pt x="286" y="554"/>
                    </a:lnTo>
                    <a:lnTo>
                      <a:pt x="286" y="554"/>
                    </a:lnTo>
                    <a:lnTo>
                      <a:pt x="286" y="569"/>
                    </a:lnTo>
                    <a:lnTo>
                      <a:pt x="288" y="569"/>
                    </a:lnTo>
                    <a:lnTo>
                      <a:pt x="276" y="622"/>
                    </a:lnTo>
                    <a:lnTo>
                      <a:pt x="276" y="622"/>
                    </a:lnTo>
                    <a:lnTo>
                      <a:pt x="274" y="627"/>
                    </a:lnTo>
                    <a:lnTo>
                      <a:pt x="274" y="676"/>
                    </a:lnTo>
                    <a:lnTo>
                      <a:pt x="269" y="693"/>
                    </a:lnTo>
                    <a:lnTo>
                      <a:pt x="269" y="693"/>
                    </a:lnTo>
                    <a:lnTo>
                      <a:pt x="269" y="693"/>
                    </a:lnTo>
                    <a:lnTo>
                      <a:pt x="269" y="695"/>
                    </a:lnTo>
                    <a:lnTo>
                      <a:pt x="269" y="695"/>
                    </a:lnTo>
                    <a:lnTo>
                      <a:pt x="269" y="695"/>
                    </a:lnTo>
                    <a:lnTo>
                      <a:pt x="269" y="695"/>
                    </a:lnTo>
                    <a:lnTo>
                      <a:pt x="269" y="746"/>
                    </a:lnTo>
                    <a:lnTo>
                      <a:pt x="261" y="756"/>
                    </a:lnTo>
                    <a:lnTo>
                      <a:pt x="261" y="756"/>
                    </a:lnTo>
                    <a:lnTo>
                      <a:pt x="261" y="758"/>
                    </a:lnTo>
                    <a:lnTo>
                      <a:pt x="261" y="758"/>
                    </a:lnTo>
                    <a:lnTo>
                      <a:pt x="252" y="758"/>
                    </a:lnTo>
                    <a:lnTo>
                      <a:pt x="252" y="748"/>
                    </a:lnTo>
                    <a:lnTo>
                      <a:pt x="244" y="748"/>
                    </a:lnTo>
                    <a:lnTo>
                      <a:pt x="244" y="712"/>
                    </a:lnTo>
                    <a:lnTo>
                      <a:pt x="244" y="710"/>
                    </a:lnTo>
                    <a:lnTo>
                      <a:pt x="240" y="710"/>
                    </a:lnTo>
                    <a:lnTo>
                      <a:pt x="225" y="574"/>
                    </a:lnTo>
                    <a:lnTo>
                      <a:pt x="225" y="574"/>
                    </a:lnTo>
                    <a:lnTo>
                      <a:pt x="232" y="574"/>
                    </a:lnTo>
                    <a:lnTo>
                      <a:pt x="232" y="537"/>
                    </a:lnTo>
                    <a:lnTo>
                      <a:pt x="215" y="537"/>
                    </a:lnTo>
                    <a:lnTo>
                      <a:pt x="215" y="574"/>
                    </a:lnTo>
                    <a:lnTo>
                      <a:pt x="220" y="574"/>
                    </a:lnTo>
                    <a:lnTo>
                      <a:pt x="208" y="710"/>
                    </a:lnTo>
                    <a:lnTo>
                      <a:pt x="208" y="710"/>
                    </a:lnTo>
                    <a:lnTo>
                      <a:pt x="208" y="710"/>
                    </a:lnTo>
                    <a:lnTo>
                      <a:pt x="201" y="710"/>
                    </a:lnTo>
                    <a:lnTo>
                      <a:pt x="201" y="748"/>
                    </a:lnTo>
                    <a:lnTo>
                      <a:pt x="194" y="748"/>
                    </a:lnTo>
                    <a:lnTo>
                      <a:pt x="194" y="758"/>
                    </a:lnTo>
                    <a:lnTo>
                      <a:pt x="179" y="758"/>
                    </a:lnTo>
                    <a:lnTo>
                      <a:pt x="179" y="758"/>
                    </a:lnTo>
                    <a:lnTo>
                      <a:pt x="174" y="746"/>
                    </a:lnTo>
                    <a:lnTo>
                      <a:pt x="174" y="688"/>
                    </a:lnTo>
                    <a:lnTo>
                      <a:pt x="174" y="688"/>
                    </a:lnTo>
                    <a:lnTo>
                      <a:pt x="174" y="688"/>
                    </a:lnTo>
                    <a:lnTo>
                      <a:pt x="172" y="688"/>
                    </a:lnTo>
                    <a:lnTo>
                      <a:pt x="172" y="685"/>
                    </a:lnTo>
                    <a:lnTo>
                      <a:pt x="172" y="685"/>
                    </a:lnTo>
                    <a:lnTo>
                      <a:pt x="172" y="685"/>
                    </a:lnTo>
                    <a:lnTo>
                      <a:pt x="169" y="683"/>
                    </a:lnTo>
                    <a:lnTo>
                      <a:pt x="169" y="617"/>
                    </a:lnTo>
                    <a:lnTo>
                      <a:pt x="169" y="617"/>
                    </a:lnTo>
                    <a:lnTo>
                      <a:pt x="169" y="615"/>
                    </a:lnTo>
                    <a:lnTo>
                      <a:pt x="167" y="615"/>
                    </a:lnTo>
                    <a:lnTo>
                      <a:pt x="167" y="615"/>
                    </a:lnTo>
                    <a:lnTo>
                      <a:pt x="167" y="610"/>
                    </a:lnTo>
                    <a:lnTo>
                      <a:pt x="167" y="610"/>
                    </a:lnTo>
                    <a:lnTo>
                      <a:pt x="167" y="610"/>
                    </a:lnTo>
                    <a:lnTo>
                      <a:pt x="165" y="610"/>
                    </a:lnTo>
                    <a:lnTo>
                      <a:pt x="165" y="610"/>
                    </a:lnTo>
                    <a:lnTo>
                      <a:pt x="155" y="569"/>
                    </a:lnTo>
                    <a:lnTo>
                      <a:pt x="157" y="569"/>
                    </a:lnTo>
                    <a:lnTo>
                      <a:pt x="157" y="557"/>
                    </a:lnTo>
                    <a:lnTo>
                      <a:pt x="155" y="557"/>
                    </a:lnTo>
                    <a:lnTo>
                      <a:pt x="155" y="547"/>
                    </a:lnTo>
                    <a:lnTo>
                      <a:pt x="148" y="547"/>
                    </a:lnTo>
                    <a:lnTo>
                      <a:pt x="148" y="547"/>
                    </a:lnTo>
                    <a:lnTo>
                      <a:pt x="148" y="547"/>
                    </a:lnTo>
                    <a:lnTo>
                      <a:pt x="143" y="547"/>
                    </a:lnTo>
                    <a:lnTo>
                      <a:pt x="143" y="561"/>
                    </a:lnTo>
                    <a:lnTo>
                      <a:pt x="145" y="561"/>
                    </a:lnTo>
                    <a:lnTo>
                      <a:pt x="136" y="603"/>
                    </a:lnTo>
                    <a:lnTo>
                      <a:pt x="123" y="479"/>
                    </a:lnTo>
                    <a:lnTo>
                      <a:pt x="131" y="476"/>
                    </a:lnTo>
                    <a:lnTo>
                      <a:pt x="131" y="476"/>
                    </a:lnTo>
                    <a:lnTo>
                      <a:pt x="131" y="467"/>
                    </a:lnTo>
                    <a:lnTo>
                      <a:pt x="128" y="464"/>
                    </a:lnTo>
                    <a:lnTo>
                      <a:pt x="123" y="464"/>
                    </a:lnTo>
                    <a:lnTo>
                      <a:pt x="116" y="370"/>
                    </a:lnTo>
                    <a:lnTo>
                      <a:pt x="116" y="370"/>
                    </a:lnTo>
                    <a:lnTo>
                      <a:pt x="121" y="370"/>
                    </a:lnTo>
                    <a:lnTo>
                      <a:pt x="121" y="343"/>
                    </a:lnTo>
                    <a:lnTo>
                      <a:pt x="121" y="304"/>
                    </a:lnTo>
                    <a:lnTo>
                      <a:pt x="99" y="304"/>
                    </a:lnTo>
                    <a:lnTo>
                      <a:pt x="99" y="343"/>
                    </a:lnTo>
                    <a:lnTo>
                      <a:pt x="99" y="370"/>
                    </a:lnTo>
                    <a:lnTo>
                      <a:pt x="104" y="370"/>
                    </a:lnTo>
                    <a:lnTo>
                      <a:pt x="97" y="464"/>
                    </a:lnTo>
                    <a:lnTo>
                      <a:pt x="90" y="464"/>
                    </a:lnTo>
                    <a:lnTo>
                      <a:pt x="90" y="474"/>
                    </a:lnTo>
                    <a:lnTo>
                      <a:pt x="90" y="474"/>
                    </a:lnTo>
                    <a:lnTo>
                      <a:pt x="90" y="476"/>
                    </a:lnTo>
                    <a:lnTo>
                      <a:pt x="94" y="476"/>
                    </a:lnTo>
                    <a:lnTo>
                      <a:pt x="82" y="603"/>
                    </a:lnTo>
                    <a:lnTo>
                      <a:pt x="75" y="569"/>
                    </a:lnTo>
                    <a:lnTo>
                      <a:pt x="75" y="569"/>
                    </a:lnTo>
                    <a:lnTo>
                      <a:pt x="75" y="554"/>
                    </a:lnTo>
                    <a:lnTo>
                      <a:pt x="70" y="554"/>
                    </a:lnTo>
                    <a:lnTo>
                      <a:pt x="70" y="549"/>
                    </a:lnTo>
                    <a:lnTo>
                      <a:pt x="65" y="549"/>
                    </a:lnTo>
                    <a:lnTo>
                      <a:pt x="65" y="547"/>
                    </a:lnTo>
                    <a:lnTo>
                      <a:pt x="65" y="549"/>
                    </a:lnTo>
                    <a:lnTo>
                      <a:pt x="60" y="549"/>
                    </a:lnTo>
                    <a:lnTo>
                      <a:pt x="60" y="561"/>
                    </a:lnTo>
                    <a:lnTo>
                      <a:pt x="63" y="561"/>
                    </a:lnTo>
                    <a:lnTo>
                      <a:pt x="51" y="610"/>
                    </a:lnTo>
                    <a:lnTo>
                      <a:pt x="51" y="610"/>
                    </a:lnTo>
                    <a:lnTo>
                      <a:pt x="48" y="610"/>
                    </a:lnTo>
                    <a:lnTo>
                      <a:pt x="46" y="610"/>
                    </a:lnTo>
                    <a:lnTo>
                      <a:pt x="46" y="683"/>
                    </a:lnTo>
                    <a:lnTo>
                      <a:pt x="41" y="685"/>
                    </a:lnTo>
                    <a:lnTo>
                      <a:pt x="41" y="700"/>
                    </a:lnTo>
                    <a:lnTo>
                      <a:pt x="41" y="746"/>
                    </a:lnTo>
                    <a:lnTo>
                      <a:pt x="34" y="756"/>
                    </a:lnTo>
                    <a:lnTo>
                      <a:pt x="34" y="758"/>
                    </a:lnTo>
                    <a:lnTo>
                      <a:pt x="19" y="758"/>
                    </a:lnTo>
                    <a:lnTo>
                      <a:pt x="17" y="746"/>
                    </a:lnTo>
                    <a:lnTo>
                      <a:pt x="17" y="739"/>
                    </a:lnTo>
                    <a:lnTo>
                      <a:pt x="17" y="739"/>
                    </a:lnTo>
                    <a:lnTo>
                      <a:pt x="12" y="739"/>
                    </a:lnTo>
                    <a:lnTo>
                      <a:pt x="12" y="746"/>
                    </a:lnTo>
                    <a:lnTo>
                      <a:pt x="7" y="836"/>
                    </a:lnTo>
                    <a:lnTo>
                      <a:pt x="7" y="848"/>
                    </a:lnTo>
                    <a:lnTo>
                      <a:pt x="5" y="851"/>
                    </a:lnTo>
                    <a:lnTo>
                      <a:pt x="10" y="365"/>
                    </a:lnTo>
                    <a:lnTo>
                      <a:pt x="12" y="30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3" name="ïsľiďè"/>
              <p:cNvSpPr/>
              <p:nvPr/>
            </p:nvSpPr>
            <p:spPr bwMode="auto">
              <a:xfrm>
                <a:off x="4070883" y="4596926"/>
                <a:ext cx="2027498" cy="2261074"/>
              </a:xfrm>
              <a:custGeom>
                <a:avLst/>
                <a:gdLst>
                  <a:gd name="T0" fmla="*/ 1242 w 1276"/>
                  <a:gd name="T1" fmla="*/ 529 h 1423"/>
                  <a:gd name="T2" fmla="*/ 1225 w 1276"/>
                  <a:gd name="T3" fmla="*/ 527 h 1423"/>
                  <a:gd name="T4" fmla="*/ 1196 w 1276"/>
                  <a:gd name="T5" fmla="*/ 505 h 1423"/>
                  <a:gd name="T6" fmla="*/ 1172 w 1276"/>
                  <a:gd name="T7" fmla="*/ 483 h 1423"/>
                  <a:gd name="T8" fmla="*/ 1148 w 1276"/>
                  <a:gd name="T9" fmla="*/ 461 h 1423"/>
                  <a:gd name="T10" fmla="*/ 1126 w 1276"/>
                  <a:gd name="T11" fmla="*/ 439 h 1423"/>
                  <a:gd name="T12" fmla="*/ 1043 w 1276"/>
                  <a:gd name="T13" fmla="*/ 434 h 1423"/>
                  <a:gd name="T14" fmla="*/ 1005 w 1276"/>
                  <a:gd name="T15" fmla="*/ 447 h 1423"/>
                  <a:gd name="T16" fmla="*/ 985 w 1276"/>
                  <a:gd name="T17" fmla="*/ 461 h 1423"/>
                  <a:gd name="T18" fmla="*/ 981 w 1276"/>
                  <a:gd name="T19" fmla="*/ 481 h 1423"/>
                  <a:gd name="T20" fmla="*/ 959 w 1276"/>
                  <a:gd name="T21" fmla="*/ 495 h 1423"/>
                  <a:gd name="T22" fmla="*/ 939 w 1276"/>
                  <a:gd name="T23" fmla="*/ 505 h 1423"/>
                  <a:gd name="T24" fmla="*/ 937 w 1276"/>
                  <a:gd name="T25" fmla="*/ 524 h 1423"/>
                  <a:gd name="T26" fmla="*/ 913 w 1276"/>
                  <a:gd name="T27" fmla="*/ 529 h 1423"/>
                  <a:gd name="T28" fmla="*/ 840 w 1276"/>
                  <a:gd name="T29" fmla="*/ 534 h 1423"/>
                  <a:gd name="T30" fmla="*/ 840 w 1276"/>
                  <a:gd name="T31" fmla="*/ 595 h 1423"/>
                  <a:gd name="T32" fmla="*/ 765 w 1276"/>
                  <a:gd name="T33" fmla="*/ 876 h 1423"/>
                  <a:gd name="T34" fmla="*/ 763 w 1276"/>
                  <a:gd name="T35" fmla="*/ 544 h 1423"/>
                  <a:gd name="T36" fmla="*/ 690 w 1276"/>
                  <a:gd name="T37" fmla="*/ 539 h 1423"/>
                  <a:gd name="T38" fmla="*/ 668 w 1276"/>
                  <a:gd name="T39" fmla="*/ 534 h 1423"/>
                  <a:gd name="T40" fmla="*/ 661 w 1276"/>
                  <a:gd name="T41" fmla="*/ 515 h 1423"/>
                  <a:gd name="T42" fmla="*/ 646 w 1276"/>
                  <a:gd name="T43" fmla="*/ 502 h 1423"/>
                  <a:gd name="T44" fmla="*/ 625 w 1276"/>
                  <a:gd name="T45" fmla="*/ 490 h 1423"/>
                  <a:gd name="T46" fmla="*/ 617 w 1276"/>
                  <a:gd name="T47" fmla="*/ 471 h 1423"/>
                  <a:gd name="T48" fmla="*/ 600 w 1276"/>
                  <a:gd name="T49" fmla="*/ 456 h 1423"/>
                  <a:gd name="T50" fmla="*/ 559 w 1276"/>
                  <a:gd name="T51" fmla="*/ 444 h 1423"/>
                  <a:gd name="T52" fmla="*/ 482 w 1276"/>
                  <a:gd name="T53" fmla="*/ 449 h 1423"/>
                  <a:gd name="T54" fmla="*/ 460 w 1276"/>
                  <a:gd name="T55" fmla="*/ 471 h 1423"/>
                  <a:gd name="T56" fmla="*/ 436 w 1276"/>
                  <a:gd name="T57" fmla="*/ 493 h 1423"/>
                  <a:gd name="T58" fmla="*/ 411 w 1276"/>
                  <a:gd name="T59" fmla="*/ 512 h 1423"/>
                  <a:gd name="T60" fmla="*/ 385 w 1276"/>
                  <a:gd name="T61" fmla="*/ 534 h 1423"/>
                  <a:gd name="T62" fmla="*/ 382 w 1276"/>
                  <a:gd name="T63" fmla="*/ 536 h 1423"/>
                  <a:gd name="T64" fmla="*/ 322 w 1276"/>
                  <a:gd name="T65" fmla="*/ 328 h 1423"/>
                  <a:gd name="T66" fmla="*/ 264 w 1276"/>
                  <a:gd name="T67" fmla="*/ 274 h 1423"/>
                  <a:gd name="T68" fmla="*/ 201 w 1276"/>
                  <a:gd name="T69" fmla="*/ 233 h 1423"/>
                  <a:gd name="T70" fmla="*/ 179 w 1276"/>
                  <a:gd name="T71" fmla="*/ 328 h 1423"/>
                  <a:gd name="T72" fmla="*/ 181 w 1276"/>
                  <a:gd name="T73" fmla="*/ 255 h 1423"/>
                  <a:gd name="T74" fmla="*/ 179 w 1276"/>
                  <a:gd name="T75" fmla="*/ 252 h 1423"/>
                  <a:gd name="T76" fmla="*/ 181 w 1276"/>
                  <a:gd name="T77" fmla="*/ 213 h 1423"/>
                  <a:gd name="T78" fmla="*/ 179 w 1276"/>
                  <a:gd name="T79" fmla="*/ 213 h 1423"/>
                  <a:gd name="T80" fmla="*/ 181 w 1276"/>
                  <a:gd name="T81" fmla="*/ 174 h 1423"/>
                  <a:gd name="T82" fmla="*/ 179 w 1276"/>
                  <a:gd name="T83" fmla="*/ 172 h 1423"/>
                  <a:gd name="T84" fmla="*/ 116 w 1276"/>
                  <a:gd name="T85" fmla="*/ 109 h 1423"/>
                  <a:gd name="T86" fmla="*/ 29 w 1276"/>
                  <a:gd name="T87" fmla="*/ 104 h 1423"/>
                  <a:gd name="T88" fmla="*/ 29 w 1276"/>
                  <a:gd name="T89" fmla="*/ 31 h 1423"/>
                  <a:gd name="T90" fmla="*/ 29 w 1276"/>
                  <a:gd name="T91" fmla="*/ 9 h 1423"/>
                  <a:gd name="T92" fmla="*/ 29 w 1276"/>
                  <a:gd name="T93" fmla="*/ 0 h 1423"/>
                  <a:gd name="T94" fmla="*/ 0 w 1276"/>
                  <a:gd name="T95" fmla="*/ 1423 h 1423"/>
                  <a:gd name="T96" fmla="*/ 1276 w 1276"/>
                  <a:gd name="T97" fmla="*/ 534 h 1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76" h="1423">
                    <a:moveTo>
                      <a:pt x="1276" y="534"/>
                    </a:moveTo>
                    <a:lnTo>
                      <a:pt x="1242" y="529"/>
                    </a:lnTo>
                    <a:lnTo>
                      <a:pt x="1223" y="532"/>
                    </a:lnTo>
                    <a:lnTo>
                      <a:pt x="1225" y="527"/>
                    </a:lnTo>
                    <a:lnTo>
                      <a:pt x="1196" y="524"/>
                    </a:lnTo>
                    <a:lnTo>
                      <a:pt x="1196" y="505"/>
                    </a:lnTo>
                    <a:lnTo>
                      <a:pt x="1172" y="502"/>
                    </a:lnTo>
                    <a:lnTo>
                      <a:pt x="1172" y="483"/>
                    </a:lnTo>
                    <a:lnTo>
                      <a:pt x="1148" y="481"/>
                    </a:lnTo>
                    <a:lnTo>
                      <a:pt x="1148" y="461"/>
                    </a:lnTo>
                    <a:lnTo>
                      <a:pt x="1123" y="459"/>
                    </a:lnTo>
                    <a:lnTo>
                      <a:pt x="1126" y="439"/>
                    </a:lnTo>
                    <a:lnTo>
                      <a:pt x="1094" y="434"/>
                    </a:lnTo>
                    <a:lnTo>
                      <a:pt x="1043" y="434"/>
                    </a:lnTo>
                    <a:lnTo>
                      <a:pt x="1007" y="439"/>
                    </a:lnTo>
                    <a:lnTo>
                      <a:pt x="1005" y="447"/>
                    </a:lnTo>
                    <a:lnTo>
                      <a:pt x="1005" y="459"/>
                    </a:lnTo>
                    <a:lnTo>
                      <a:pt x="985" y="461"/>
                    </a:lnTo>
                    <a:lnTo>
                      <a:pt x="983" y="471"/>
                    </a:lnTo>
                    <a:lnTo>
                      <a:pt x="981" y="481"/>
                    </a:lnTo>
                    <a:lnTo>
                      <a:pt x="964" y="483"/>
                    </a:lnTo>
                    <a:lnTo>
                      <a:pt x="959" y="495"/>
                    </a:lnTo>
                    <a:lnTo>
                      <a:pt x="959" y="502"/>
                    </a:lnTo>
                    <a:lnTo>
                      <a:pt x="939" y="505"/>
                    </a:lnTo>
                    <a:lnTo>
                      <a:pt x="937" y="517"/>
                    </a:lnTo>
                    <a:lnTo>
                      <a:pt x="937" y="524"/>
                    </a:lnTo>
                    <a:lnTo>
                      <a:pt x="915" y="527"/>
                    </a:lnTo>
                    <a:lnTo>
                      <a:pt x="913" y="529"/>
                    </a:lnTo>
                    <a:lnTo>
                      <a:pt x="893" y="527"/>
                    </a:lnTo>
                    <a:lnTo>
                      <a:pt x="840" y="534"/>
                    </a:lnTo>
                    <a:lnTo>
                      <a:pt x="840" y="595"/>
                    </a:lnTo>
                    <a:lnTo>
                      <a:pt x="840" y="595"/>
                    </a:lnTo>
                    <a:lnTo>
                      <a:pt x="840" y="876"/>
                    </a:lnTo>
                    <a:lnTo>
                      <a:pt x="765" y="876"/>
                    </a:lnTo>
                    <a:lnTo>
                      <a:pt x="763" y="600"/>
                    </a:lnTo>
                    <a:lnTo>
                      <a:pt x="763" y="544"/>
                    </a:lnTo>
                    <a:lnTo>
                      <a:pt x="707" y="536"/>
                    </a:lnTo>
                    <a:lnTo>
                      <a:pt x="690" y="539"/>
                    </a:lnTo>
                    <a:lnTo>
                      <a:pt x="688" y="536"/>
                    </a:lnTo>
                    <a:lnTo>
                      <a:pt x="668" y="534"/>
                    </a:lnTo>
                    <a:lnTo>
                      <a:pt x="668" y="527"/>
                    </a:lnTo>
                    <a:lnTo>
                      <a:pt x="661" y="515"/>
                    </a:lnTo>
                    <a:lnTo>
                      <a:pt x="646" y="512"/>
                    </a:lnTo>
                    <a:lnTo>
                      <a:pt x="646" y="502"/>
                    </a:lnTo>
                    <a:lnTo>
                      <a:pt x="639" y="493"/>
                    </a:lnTo>
                    <a:lnTo>
                      <a:pt x="625" y="490"/>
                    </a:lnTo>
                    <a:lnTo>
                      <a:pt x="625" y="481"/>
                    </a:lnTo>
                    <a:lnTo>
                      <a:pt x="617" y="471"/>
                    </a:lnTo>
                    <a:lnTo>
                      <a:pt x="603" y="468"/>
                    </a:lnTo>
                    <a:lnTo>
                      <a:pt x="600" y="456"/>
                    </a:lnTo>
                    <a:lnTo>
                      <a:pt x="598" y="449"/>
                    </a:lnTo>
                    <a:lnTo>
                      <a:pt x="559" y="444"/>
                    </a:lnTo>
                    <a:lnTo>
                      <a:pt x="511" y="444"/>
                    </a:lnTo>
                    <a:lnTo>
                      <a:pt x="482" y="449"/>
                    </a:lnTo>
                    <a:lnTo>
                      <a:pt x="482" y="466"/>
                    </a:lnTo>
                    <a:lnTo>
                      <a:pt x="460" y="471"/>
                    </a:lnTo>
                    <a:lnTo>
                      <a:pt x="460" y="488"/>
                    </a:lnTo>
                    <a:lnTo>
                      <a:pt x="436" y="493"/>
                    </a:lnTo>
                    <a:lnTo>
                      <a:pt x="436" y="510"/>
                    </a:lnTo>
                    <a:lnTo>
                      <a:pt x="411" y="512"/>
                    </a:lnTo>
                    <a:lnTo>
                      <a:pt x="411" y="532"/>
                    </a:lnTo>
                    <a:lnTo>
                      <a:pt x="385" y="534"/>
                    </a:lnTo>
                    <a:lnTo>
                      <a:pt x="385" y="536"/>
                    </a:lnTo>
                    <a:lnTo>
                      <a:pt x="382" y="536"/>
                    </a:lnTo>
                    <a:lnTo>
                      <a:pt x="382" y="328"/>
                    </a:lnTo>
                    <a:lnTo>
                      <a:pt x="322" y="328"/>
                    </a:lnTo>
                    <a:lnTo>
                      <a:pt x="322" y="274"/>
                    </a:lnTo>
                    <a:lnTo>
                      <a:pt x="264" y="274"/>
                    </a:lnTo>
                    <a:lnTo>
                      <a:pt x="264" y="233"/>
                    </a:lnTo>
                    <a:lnTo>
                      <a:pt x="201" y="233"/>
                    </a:lnTo>
                    <a:lnTo>
                      <a:pt x="201" y="328"/>
                    </a:lnTo>
                    <a:lnTo>
                      <a:pt x="179" y="328"/>
                    </a:lnTo>
                    <a:lnTo>
                      <a:pt x="179" y="257"/>
                    </a:lnTo>
                    <a:lnTo>
                      <a:pt x="181" y="255"/>
                    </a:lnTo>
                    <a:lnTo>
                      <a:pt x="181" y="252"/>
                    </a:lnTo>
                    <a:lnTo>
                      <a:pt x="179" y="252"/>
                    </a:lnTo>
                    <a:lnTo>
                      <a:pt x="179" y="218"/>
                    </a:lnTo>
                    <a:lnTo>
                      <a:pt x="181" y="213"/>
                    </a:lnTo>
                    <a:lnTo>
                      <a:pt x="181" y="213"/>
                    </a:lnTo>
                    <a:lnTo>
                      <a:pt x="179" y="213"/>
                    </a:lnTo>
                    <a:lnTo>
                      <a:pt x="179" y="177"/>
                    </a:lnTo>
                    <a:lnTo>
                      <a:pt x="181" y="174"/>
                    </a:lnTo>
                    <a:lnTo>
                      <a:pt x="181" y="172"/>
                    </a:lnTo>
                    <a:lnTo>
                      <a:pt x="179" y="172"/>
                    </a:lnTo>
                    <a:lnTo>
                      <a:pt x="179" y="114"/>
                    </a:lnTo>
                    <a:lnTo>
                      <a:pt x="116" y="109"/>
                    </a:lnTo>
                    <a:lnTo>
                      <a:pt x="43" y="104"/>
                    </a:lnTo>
                    <a:lnTo>
                      <a:pt x="29" y="104"/>
                    </a:lnTo>
                    <a:lnTo>
                      <a:pt x="29" y="51"/>
                    </a:lnTo>
                    <a:lnTo>
                      <a:pt x="29" y="31"/>
                    </a:lnTo>
                    <a:lnTo>
                      <a:pt x="29" y="26"/>
                    </a:lnTo>
                    <a:lnTo>
                      <a:pt x="29" y="9"/>
                    </a:lnTo>
                    <a:lnTo>
                      <a:pt x="29" y="4"/>
                    </a:lnTo>
                    <a:lnTo>
                      <a:pt x="29" y="0"/>
                    </a:lnTo>
                    <a:lnTo>
                      <a:pt x="0" y="0"/>
                    </a:lnTo>
                    <a:lnTo>
                      <a:pt x="0" y="1423"/>
                    </a:lnTo>
                    <a:lnTo>
                      <a:pt x="1276" y="1423"/>
                    </a:lnTo>
                    <a:lnTo>
                      <a:pt x="1276" y="53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4" name="i$ḷíďè"/>
              <p:cNvSpPr/>
              <p:nvPr/>
            </p:nvSpPr>
            <p:spPr bwMode="auto">
              <a:xfrm>
                <a:off x="2035441" y="4113886"/>
                <a:ext cx="2035444" cy="2744114"/>
              </a:xfrm>
              <a:custGeom>
                <a:avLst/>
                <a:gdLst>
                  <a:gd name="T0" fmla="*/ 1281 w 1281"/>
                  <a:gd name="T1" fmla="*/ 1727 h 1727"/>
                  <a:gd name="T2" fmla="*/ 1194 w 1281"/>
                  <a:gd name="T3" fmla="*/ 304 h 1727"/>
                  <a:gd name="T4" fmla="*/ 1194 w 1281"/>
                  <a:gd name="T5" fmla="*/ 284 h 1727"/>
                  <a:gd name="T6" fmla="*/ 1194 w 1281"/>
                  <a:gd name="T7" fmla="*/ 265 h 1727"/>
                  <a:gd name="T8" fmla="*/ 1080 w 1281"/>
                  <a:gd name="T9" fmla="*/ 126 h 1727"/>
                  <a:gd name="T10" fmla="*/ 1073 w 1281"/>
                  <a:gd name="T11" fmla="*/ 80 h 1727"/>
                  <a:gd name="T12" fmla="*/ 1063 w 1281"/>
                  <a:gd name="T13" fmla="*/ 92 h 1727"/>
                  <a:gd name="T14" fmla="*/ 1063 w 1281"/>
                  <a:gd name="T15" fmla="*/ 12 h 1727"/>
                  <a:gd name="T16" fmla="*/ 1061 w 1281"/>
                  <a:gd name="T17" fmla="*/ 0 h 1727"/>
                  <a:gd name="T18" fmla="*/ 1053 w 1281"/>
                  <a:gd name="T19" fmla="*/ 92 h 1727"/>
                  <a:gd name="T20" fmla="*/ 1053 w 1281"/>
                  <a:gd name="T21" fmla="*/ 12 h 1727"/>
                  <a:gd name="T22" fmla="*/ 1048 w 1281"/>
                  <a:gd name="T23" fmla="*/ 0 h 1727"/>
                  <a:gd name="T24" fmla="*/ 1041 w 1281"/>
                  <a:gd name="T25" fmla="*/ 92 h 1727"/>
                  <a:gd name="T26" fmla="*/ 1041 w 1281"/>
                  <a:gd name="T27" fmla="*/ 12 h 1727"/>
                  <a:gd name="T28" fmla="*/ 1039 w 1281"/>
                  <a:gd name="T29" fmla="*/ 0 h 1727"/>
                  <a:gd name="T30" fmla="*/ 1031 w 1281"/>
                  <a:gd name="T31" fmla="*/ 92 h 1727"/>
                  <a:gd name="T32" fmla="*/ 1031 w 1281"/>
                  <a:gd name="T33" fmla="*/ 12 h 1727"/>
                  <a:gd name="T34" fmla="*/ 1027 w 1281"/>
                  <a:gd name="T35" fmla="*/ 0 h 1727"/>
                  <a:gd name="T36" fmla="*/ 1019 w 1281"/>
                  <a:gd name="T37" fmla="*/ 92 h 1727"/>
                  <a:gd name="T38" fmla="*/ 1019 w 1281"/>
                  <a:gd name="T39" fmla="*/ 12 h 1727"/>
                  <a:gd name="T40" fmla="*/ 1017 w 1281"/>
                  <a:gd name="T41" fmla="*/ 0 h 1727"/>
                  <a:gd name="T42" fmla="*/ 1010 w 1281"/>
                  <a:gd name="T43" fmla="*/ 92 h 1727"/>
                  <a:gd name="T44" fmla="*/ 1000 w 1281"/>
                  <a:gd name="T45" fmla="*/ 80 h 1727"/>
                  <a:gd name="T46" fmla="*/ 1000 w 1281"/>
                  <a:gd name="T47" fmla="*/ 257 h 1727"/>
                  <a:gd name="T48" fmla="*/ 1000 w 1281"/>
                  <a:gd name="T49" fmla="*/ 282 h 1727"/>
                  <a:gd name="T50" fmla="*/ 971 w 1281"/>
                  <a:gd name="T51" fmla="*/ 304 h 1727"/>
                  <a:gd name="T52" fmla="*/ 971 w 1281"/>
                  <a:gd name="T53" fmla="*/ 313 h 1727"/>
                  <a:gd name="T54" fmla="*/ 971 w 1281"/>
                  <a:gd name="T55" fmla="*/ 335 h 1727"/>
                  <a:gd name="T56" fmla="*/ 971 w 1281"/>
                  <a:gd name="T57" fmla="*/ 403 h 1727"/>
                  <a:gd name="T58" fmla="*/ 968 w 1281"/>
                  <a:gd name="T59" fmla="*/ 413 h 1727"/>
                  <a:gd name="T60" fmla="*/ 932 w 1281"/>
                  <a:gd name="T61" fmla="*/ 738 h 1727"/>
                  <a:gd name="T62" fmla="*/ 814 w 1281"/>
                  <a:gd name="T63" fmla="*/ 515 h 1727"/>
                  <a:gd name="T64" fmla="*/ 746 w 1281"/>
                  <a:gd name="T65" fmla="*/ 386 h 1727"/>
                  <a:gd name="T66" fmla="*/ 719 w 1281"/>
                  <a:gd name="T67" fmla="*/ 515 h 1727"/>
                  <a:gd name="T68" fmla="*/ 608 w 1281"/>
                  <a:gd name="T69" fmla="*/ 386 h 1727"/>
                  <a:gd name="T70" fmla="*/ 557 w 1281"/>
                  <a:gd name="T71" fmla="*/ 515 h 1727"/>
                  <a:gd name="T72" fmla="*/ 513 w 1281"/>
                  <a:gd name="T73" fmla="*/ 1195 h 1727"/>
                  <a:gd name="T74" fmla="*/ 458 w 1281"/>
                  <a:gd name="T75" fmla="*/ 1200 h 1727"/>
                  <a:gd name="T76" fmla="*/ 431 w 1281"/>
                  <a:gd name="T77" fmla="*/ 1202 h 1727"/>
                  <a:gd name="T78" fmla="*/ 412 w 1281"/>
                  <a:gd name="T79" fmla="*/ 1180 h 1727"/>
                  <a:gd name="T80" fmla="*/ 370 w 1281"/>
                  <a:gd name="T81" fmla="*/ 1207 h 1727"/>
                  <a:gd name="T82" fmla="*/ 370 w 1281"/>
                  <a:gd name="T83" fmla="*/ 1210 h 1727"/>
                  <a:gd name="T84" fmla="*/ 370 w 1281"/>
                  <a:gd name="T85" fmla="*/ 1200 h 1727"/>
                  <a:gd name="T86" fmla="*/ 322 w 1281"/>
                  <a:gd name="T87" fmla="*/ 1188 h 1727"/>
                  <a:gd name="T88" fmla="*/ 312 w 1281"/>
                  <a:gd name="T89" fmla="*/ 1202 h 1727"/>
                  <a:gd name="T90" fmla="*/ 269 w 1281"/>
                  <a:gd name="T91" fmla="*/ 1197 h 1727"/>
                  <a:gd name="T92" fmla="*/ 140 w 1281"/>
                  <a:gd name="T93" fmla="*/ 1193 h 1727"/>
                  <a:gd name="T94" fmla="*/ 0 w 1281"/>
                  <a:gd name="T95" fmla="*/ 1210 h 17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281" h="1727">
                    <a:moveTo>
                      <a:pt x="0" y="1727"/>
                    </a:moveTo>
                    <a:lnTo>
                      <a:pt x="1281" y="1727"/>
                    </a:lnTo>
                    <a:lnTo>
                      <a:pt x="1281" y="304"/>
                    </a:lnTo>
                    <a:lnTo>
                      <a:pt x="1194" y="304"/>
                    </a:lnTo>
                    <a:lnTo>
                      <a:pt x="1194" y="291"/>
                    </a:lnTo>
                    <a:lnTo>
                      <a:pt x="1194" y="284"/>
                    </a:lnTo>
                    <a:lnTo>
                      <a:pt x="1194" y="267"/>
                    </a:lnTo>
                    <a:lnTo>
                      <a:pt x="1194" y="265"/>
                    </a:lnTo>
                    <a:lnTo>
                      <a:pt x="1080" y="265"/>
                    </a:lnTo>
                    <a:lnTo>
                      <a:pt x="1080" y="126"/>
                    </a:lnTo>
                    <a:lnTo>
                      <a:pt x="1080" y="80"/>
                    </a:lnTo>
                    <a:lnTo>
                      <a:pt x="1073" y="80"/>
                    </a:lnTo>
                    <a:lnTo>
                      <a:pt x="1073" y="92"/>
                    </a:lnTo>
                    <a:lnTo>
                      <a:pt x="1063" y="92"/>
                    </a:lnTo>
                    <a:lnTo>
                      <a:pt x="1063" y="12"/>
                    </a:lnTo>
                    <a:lnTo>
                      <a:pt x="1063" y="12"/>
                    </a:lnTo>
                    <a:lnTo>
                      <a:pt x="1063" y="0"/>
                    </a:lnTo>
                    <a:lnTo>
                      <a:pt x="1061" y="0"/>
                    </a:lnTo>
                    <a:lnTo>
                      <a:pt x="1061" y="92"/>
                    </a:lnTo>
                    <a:lnTo>
                      <a:pt x="1053" y="92"/>
                    </a:lnTo>
                    <a:lnTo>
                      <a:pt x="1053" y="12"/>
                    </a:lnTo>
                    <a:lnTo>
                      <a:pt x="1053" y="12"/>
                    </a:lnTo>
                    <a:lnTo>
                      <a:pt x="1053" y="0"/>
                    </a:lnTo>
                    <a:lnTo>
                      <a:pt x="1048" y="0"/>
                    </a:lnTo>
                    <a:lnTo>
                      <a:pt x="1048" y="92"/>
                    </a:lnTo>
                    <a:lnTo>
                      <a:pt x="1041" y="92"/>
                    </a:lnTo>
                    <a:lnTo>
                      <a:pt x="1041" y="12"/>
                    </a:lnTo>
                    <a:lnTo>
                      <a:pt x="1041" y="12"/>
                    </a:lnTo>
                    <a:lnTo>
                      <a:pt x="1041" y="0"/>
                    </a:lnTo>
                    <a:lnTo>
                      <a:pt x="1039" y="0"/>
                    </a:lnTo>
                    <a:lnTo>
                      <a:pt x="1039" y="92"/>
                    </a:lnTo>
                    <a:lnTo>
                      <a:pt x="1031" y="92"/>
                    </a:lnTo>
                    <a:lnTo>
                      <a:pt x="1031" y="12"/>
                    </a:lnTo>
                    <a:lnTo>
                      <a:pt x="1031" y="12"/>
                    </a:lnTo>
                    <a:lnTo>
                      <a:pt x="1029" y="0"/>
                    </a:lnTo>
                    <a:lnTo>
                      <a:pt x="1027" y="0"/>
                    </a:lnTo>
                    <a:lnTo>
                      <a:pt x="1027" y="92"/>
                    </a:lnTo>
                    <a:lnTo>
                      <a:pt x="1019" y="92"/>
                    </a:lnTo>
                    <a:lnTo>
                      <a:pt x="1019" y="12"/>
                    </a:lnTo>
                    <a:lnTo>
                      <a:pt x="1019" y="12"/>
                    </a:lnTo>
                    <a:lnTo>
                      <a:pt x="1019" y="0"/>
                    </a:lnTo>
                    <a:lnTo>
                      <a:pt x="1017" y="0"/>
                    </a:lnTo>
                    <a:lnTo>
                      <a:pt x="1017" y="92"/>
                    </a:lnTo>
                    <a:lnTo>
                      <a:pt x="1010" y="92"/>
                    </a:lnTo>
                    <a:lnTo>
                      <a:pt x="1007" y="80"/>
                    </a:lnTo>
                    <a:lnTo>
                      <a:pt x="1000" y="80"/>
                    </a:lnTo>
                    <a:lnTo>
                      <a:pt x="1000" y="253"/>
                    </a:lnTo>
                    <a:lnTo>
                      <a:pt x="1000" y="257"/>
                    </a:lnTo>
                    <a:lnTo>
                      <a:pt x="1000" y="274"/>
                    </a:lnTo>
                    <a:lnTo>
                      <a:pt x="1000" y="282"/>
                    </a:lnTo>
                    <a:lnTo>
                      <a:pt x="1000" y="304"/>
                    </a:lnTo>
                    <a:lnTo>
                      <a:pt x="971" y="304"/>
                    </a:lnTo>
                    <a:lnTo>
                      <a:pt x="971" y="308"/>
                    </a:lnTo>
                    <a:lnTo>
                      <a:pt x="971" y="313"/>
                    </a:lnTo>
                    <a:lnTo>
                      <a:pt x="971" y="333"/>
                    </a:lnTo>
                    <a:lnTo>
                      <a:pt x="971" y="335"/>
                    </a:lnTo>
                    <a:lnTo>
                      <a:pt x="971" y="355"/>
                    </a:lnTo>
                    <a:lnTo>
                      <a:pt x="971" y="403"/>
                    </a:lnTo>
                    <a:lnTo>
                      <a:pt x="968" y="403"/>
                    </a:lnTo>
                    <a:lnTo>
                      <a:pt x="968" y="413"/>
                    </a:lnTo>
                    <a:lnTo>
                      <a:pt x="932" y="413"/>
                    </a:lnTo>
                    <a:lnTo>
                      <a:pt x="932" y="738"/>
                    </a:lnTo>
                    <a:lnTo>
                      <a:pt x="814" y="738"/>
                    </a:lnTo>
                    <a:lnTo>
                      <a:pt x="814" y="515"/>
                    </a:lnTo>
                    <a:lnTo>
                      <a:pt x="746" y="515"/>
                    </a:lnTo>
                    <a:lnTo>
                      <a:pt x="746" y="386"/>
                    </a:lnTo>
                    <a:lnTo>
                      <a:pt x="719" y="386"/>
                    </a:lnTo>
                    <a:lnTo>
                      <a:pt x="719" y="515"/>
                    </a:lnTo>
                    <a:lnTo>
                      <a:pt x="608" y="515"/>
                    </a:lnTo>
                    <a:lnTo>
                      <a:pt x="608" y="386"/>
                    </a:lnTo>
                    <a:lnTo>
                      <a:pt x="557" y="386"/>
                    </a:lnTo>
                    <a:lnTo>
                      <a:pt x="557" y="515"/>
                    </a:lnTo>
                    <a:lnTo>
                      <a:pt x="513" y="515"/>
                    </a:lnTo>
                    <a:lnTo>
                      <a:pt x="513" y="1195"/>
                    </a:lnTo>
                    <a:lnTo>
                      <a:pt x="475" y="1197"/>
                    </a:lnTo>
                    <a:lnTo>
                      <a:pt x="458" y="1200"/>
                    </a:lnTo>
                    <a:lnTo>
                      <a:pt x="433" y="1202"/>
                    </a:lnTo>
                    <a:lnTo>
                      <a:pt x="431" y="1202"/>
                    </a:lnTo>
                    <a:lnTo>
                      <a:pt x="421" y="1188"/>
                    </a:lnTo>
                    <a:lnTo>
                      <a:pt x="412" y="1180"/>
                    </a:lnTo>
                    <a:lnTo>
                      <a:pt x="373" y="1200"/>
                    </a:lnTo>
                    <a:lnTo>
                      <a:pt x="370" y="1207"/>
                    </a:lnTo>
                    <a:lnTo>
                      <a:pt x="370" y="1210"/>
                    </a:lnTo>
                    <a:lnTo>
                      <a:pt x="370" y="1210"/>
                    </a:lnTo>
                    <a:lnTo>
                      <a:pt x="370" y="1207"/>
                    </a:lnTo>
                    <a:lnTo>
                      <a:pt x="370" y="1200"/>
                    </a:lnTo>
                    <a:lnTo>
                      <a:pt x="332" y="1180"/>
                    </a:lnTo>
                    <a:lnTo>
                      <a:pt x="322" y="1188"/>
                    </a:lnTo>
                    <a:lnTo>
                      <a:pt x="312" y="1202"/>
                    </a:lnTo>
                    <a:lnTo>
                      <a:pt x="312" y="1202"/>
                    </a:lnTo>
                    <a:lnTo>
                      <a:pt x="288" y="1200"/>
                    </a:lnTo>
                    <a:lnTo>
                      <a:pt x="269" y="1197"/>
                    </a:lnTo>
                    <a:lnTo>
                      <a:pt x="160" y="1193"/>
                    </a:lnTo>
                    <a:lnTo>
                      <a:pt x="140" y="1193"/>
                    </a:lnTo>
                    <a:lnTo>
                      <a:pt x="22" y="1205"/>
                    </a:lnTo>
                    <a:lnTo>
                      <a:pt x="0" y="1210"/>
                    </a:lnTo>
                    <a:lnTo>
                      <a:pt x="0" y="172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5" name="ïš1iḋé"/>
              <p:cNvSpPr/>
              <p:nvPr/>
            </p:nvSpPr>
            <p:spPr bwMode="auto">
              <a:xfrm>
                <a:off x="3175" y="4202867"/>
                <a:ext cx="2032266" cy="2655133"/>
              </a:xfrm>
              <a:custGeom>
                <a:avLst/>
                <a:gdLst>
                  <a:gd name="T0" fmla="*/ 933 w 1279"/>
                  <a:gd name="T1" fmla="*/ 988 h 1671"/>
                  <a:gd name="T2" fmla="*/ 712 w 1279"/>
                  <a:gd name="T3" fmla="*/ 933 h 1671"/>
                  <a:gd name="T4" fmla="*/ 577 w 1279"/>
                  <a:gd name="T5" fmla="*/ 1207 h 1671"/>
                  <a:gd name="T6" fmla="*/ 303 w 1279"/>
                  <a:gd name="T7" fmla="*/ 1336 h 1671"/>
                  <a:gd name="T8" fmla="*/ 230 w 1279"/>
                  <a:gd name="T9" fmla="*/ 517 h 1671"/>
                  <a:gd name="T10" fmla="*/ 194 w 1279"/>
                  <a:gd name="T11" fmla="*/ 505 h 1671"/>
                  <a:gd name="T12" fmla="*/ 240 w 1279"/>
                  <a:gd name="T13" fmla="*/ 498 h 1671"/>
                  <a:gd name="T14" fmla="*/ 211 w 1279"/>
                  <a:gd name="T15" fmla="*/ 486 h 1671"/>
                  <a:gd name="T16" fmla="*/ 194 w 1279"/>
                  <a:gd name="T17" fmla="*/ 481 h 1671"/>
                  <a:gd name="T18" fmla="*/ 192 w 1279"/>
                  <a:gd name="T19" fmla="*/ 432 h 1671"/>
                  <a:gd name="T20" fmla="*/ 182 w 1279"/>
                  <a:gd name="T21" fmla="*/ 427 h 1671"/>
                  <a:gd name="T22" fmla="*/ 204 w 1279"/>
                  <a:gd name="T23" fmla="*/ 425 h 1671"/>
                  <a:gd name="T24" fmla="*/ 218 w 1279"/>
                  <a:gd name="T25" fmla="*/ 425 h 1671"/>
                  <a:gd name="T26" fmla="*/ 233 w 1279"/>
                  <a:gd name="T27" fmla="*/ 418 h 1671"/>
                  <a:gd name="T28" fmla="*/ 235 w 1279"/>
                  <a:gd name="T29" fmla="*/ 410 h 1671"/>
                  <a:gd name="T30" fmla="*/ 189 w 1279"/>
                  <a:gd name="T31" fmla="*/ 398 h 1671"/>
                  <a:gd name="T32" fmla="*/ 172 w 1279"/>
                  <a:gd name="T33" fmla="*/ 379 h 1671"/>
                  <a:gd name="T34" fmla="*/ 168 w 1279"/>
                  <a:gd name="T35" fmla="*/ 245 h 1671"/>
                  <a:gd name="T36" fmla="*/ 163 w 1279"/>
                  <a:gd name="T37" fmla="*/ 146 h 1671"/>
                  <a:gd name="T38" fmla="*/ 158 w 1279"/>
                  <a:gd name="T39" fmla="*/ 63 h 1671"/>
                  <a:gd name="T40" fmla="*/ 155 w 1279"/>
                  <a:gd name="T41" fmla="*/ 0 h 1671"/>
                  <a:gd name="T42" fmla="*/ 153 w 1279"/>
                  <a:gd name="T43" fmla="*/ 0 h 1671"/>
                  <a:gd name="T44" fmla="*/ 151 w 1279"/>
                  <a:gd name="T45" fmla="*/ 65 h 1671"/>
                  <a:gd name="T46" fmla="*/ 148 w 1279"/>
                  <a:gd name="T47" fmla="*/ 146 h 1671"/>
                  <a:gd name="T48" fmla="*/ 146 w 1279"/>
                  <a:gd name="T49" fmla="*/ 374 h 1671"/>
                  <a:gd name="T50" fmla="*/ 138 w 1279"/>
                  <a:gd name="T51" fmla="*/ 386 h 1671"/>
                  <a:gd name="T52" fmla="*/ 117 w 1279"/>
                  <a:gd name="T53" fmla="*/ 401 h 1671"/>
                  <a:gd name="T54" fmla="*/ 80 w 1279"/>
                  <a:gd name="T55" fmla="*/ 418 h 1671"/>
                  <a:gd name="T56" fmla="*/ 95 w 1279"/>
                  <a:gd name="T57" fmla="*/ 425 h 1671"/>
                  <a:gd name="T58" fmla="*/ 112 w 1279"/>
                  <a:gd name="T59" fmla="*/ 427 h 1671"/>
                  <a:gd name="T60" fmla="*/ 129 w 1279"/>
                  <a:gd name="T61" fmla="*/ 427 h 1671"/>
                  <a:gd name="T62" fmla="*/ 119 w 1279"/>
                  <a:gd name="T63" fmla="*/ 439 h 1671"/>
                  <a:gd name="T64" fmla="*/ 121 w 1279"/>
                  <a:gd name="T65" fmla="*/ 481 h 1671"/>
                  <a:gd name="T66" fmla="*/ 100 w 1279"/>
                  <a:gd name="T67" fmla="*/ 486 h 1671"/>
                  <a:gd name="T68" fmla="*/ 75 w 1279"/>
                  <a:gd name="T69" fmla="*/ 498 h 1671"/>
                  <a:gd name="T70" fmla="*/ 121 w 1279"/>
                  <a:gd name="T71" fmla="*/ 507 h 1671"/>
                  <a:gd name="T72" fmla="*/ 85 w 1279"/>
                  <a:gd name="T73" fmla="*/ 520 h 1671"/>
                  <a:gd name="T74" fmla="*/ 27 w 1279"/>
                  <a:gd name="T75" fmla="*/ 1333 h 1671"/>
                  <a:gd name="T76" fmla="*/ 126 w 1279"/>
                  <a:gd name="T77" fmla="*/ 498 h 1671"/>
                  <a:gd name="T78" fmla="*/ 121 w 1279"/>
                  <a:gd name="T79" fmla="*/ 498 h 1671"/>
                  <a:gd name="T80" fmla="*/ 121 w 1279"/>
                  <a:gd name="T81" fmla="*/ 568 h 1671"/>
                  <a:gd name="T82" fmla="*/ 119 w 1279"/>
                  <a:gd name="T83" fmla="*/ 656 h 1671"/>
                  <a:gd name="T84" fmla="*/ 138 w 1279"/>
                  <a:gd name="T85" fmla="*/ 799 h 1671"/>
                  <a:gd name="T86" fmla="*/ 124 w 1279"/>
                  <a:gd name="T87" fmla="*/ 814 h 1671"/>
                  <a:gd name="T88" fmla="*/ 119 w 1279"/>
                  <a:gd name="T89" fmla="*/ 937 h 1671"/>
                  <a:gd name="T90" fmla="*/ 141 w 1279"/>
                  <a:gd name="T91" fmla="*/ 1071 h 1671"/>
                  <a:gd name="T92" fmla="*/ 121 w 1279"/>
                  <a:gd name="T93" fmla="*/ 1188 h 1671"/>
                  <a:gd name="T94" fmla="*/ 129 w 1279"/>
                  <a:gd name="T95" fmla="*/ 1185 h 1671"/>
                  <a:gd name="T96" fmla="*/ 182 w 1279"/>
                  <a:gd name="T97" fmla="*/ 656 h 1671"/>
                  <a:gd name="T98" fmla="*/ 189 w 1279"/>
                  <a:gd name="T99" fmla="*/ 799 h 1671"/>
                  <a:gd name="T100" fmla="*/ 199 w 1279"/>
                  <a:gd name="T101" fmla="*/ 937 h 1671"/>
                  <a:gd name="T102" fmla="*/ 199 w 1279"/>
                  <a:gd name="T103" fmla="*/ 957 h 1671"/>
                  <a:gd name="T104" fmla="*/ 184 w 1279"/>
                  <a:gd name="T105" fmla="*/ 1185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279" h="1671">
                    <a:moveTo>
                      <a:pt x="1279" y="1154"/>
                    </a:moveTo>
                    <a:lnTo>
                      <a:pt x="1182" y="1178"/>
                    </a:lnTo>
                    <a:lnTo>
                      <a:pt x="1100" y="1212"/>
                    </a:lnTo>
                    <a:lnTo>
                      <a:pt x="1063" y="1212"/>
                    </a:lnTo>
                    <a:lnTo>
                      <a:pt x="1063" y="988"/>
                    </a:lnTo>
                    <a:lnTo>
                      <a:pt x="933" y="988"/>
                    </a:lnTo>
                    <a:lnTo>
                      <a:pt x="933" y="933"/>
                    </a:lnTo>
                    <a:lnTo>
                      <a:pt x="894" y="933"/>
                    </a:lnTo>
                    <a:lnTo>
                      <a:pt x="894" y="877"/>
                    </a:lnTo>
                    <a:lnTo>
                      <a:pt x="783" y="877"/>
                    </a:lnTo>
                    <a:lnTo>
                      <a:pt x="783" y="933"/>
                    </a:lnTo>
                    <a:lnTo>
                      <a:pt x="712" y="933"/>
                    </a:lnTo>
                    <a:lnTo>
                      <a:pt x="712" y="988"/>
                    </a:lnTo>
                    <a:lnTo>
                      <a:pt x="671" y="988"/>
                    </a:lnTo>
                    <a:lnTo>
                      <a:pt x="671" y="1183"/>
                    </a:lnTo>
                    <a:lnTo>
                      <a:pt x="659" y="1180"/>
                    </a:lnTo>
                    <a:lnTo>
                      <a:pt x="618" y="1188"/>
                    </a:lnTo>
                    <a:lnTo>
                      <a:pt x="577" y="1207"/>
                    </a:lnTo>
                    <a:lnTo>
                      <a:pt x="543" y="1236"/>
                    </a:lnTo>
                    <a:lnTo>
                      <a:pt x="519" y="1275"/>
                    </a:lnTo>
                    <a:lnTo>
                      <a:pt x="506" y="1309"/>
                    </a:lnTo>
                    <a:lnTo>
                      <a:pt x="315" y="1309"/>
                    </a:lnTo>
                    <a:lnTo>
                      <a:pt x="303" y="1314"/>
                    </a:lnTo>
                    <a:lnTo>
                      <a:pt x="303" y="1336"/>
                    </a:lnTo>
                    <a:lnTo>
                      <a:pt x="247" y="1333"/>
                    </a:lnTo>
                    <a:lnTo>
                      <a:pt x="243" y="520"/>
                    </a:lnTo>
                    <a:lnTo>
                      <a:pt x="243" y="520"/>
                    </a:lnTo>
                    <a:lnTo>
                      <a:pt x="240" y="520"/>
                    </a:lnTo>
                    <a:lnTo>
                      <a:pt x="235" y="517"/>
                    </a:lnTo>
                    <a:lnTo>
                      <a:pt x="230" y="517"/>
                    </a:lnTo>
                    <a:lnTo>
                      <a:pt x="230" y="517"/>
                    </a:lnTo>
                    <a:lnTo>
                      <a:pt x="230" y="510"/>
                    </a:lnTo>
                    <a:lnTo>
                      <a:pt x="228" y="507"/>
                    </a:lnTo>
                    <a:lnTo>
                      <a:pt x="221" y="507"/>
                    </a:lnTo>
                    <a:lnTo>
                      <a:pt x="209" y="507"/>
                    </a:lnTo>
                    <a:lnTo>
                      <a:pt x="194" y="505"/>
                    </a:lnTo>
                    <a:lnTo>
                      <a:pt x="184" y="505"/>
                    </a:lnTo>
                    <a:lnTo>
                      <a:pt x="184" y="500"/>
                    </a:lnTo>
                    <a:lnTo>
                      <a:pt x="192" y="500"/>
                    </a:lnTo>
                    <a:lnTo>
                      <a:pt x="211" y="500"/>
                    </a:lnTo>
                    <a:lnTo>
                      <a:pt x="228" y="498"/>
                    </a:lnTo>
                    <a:lnTo>
                      <a:pt x="240" y="498"/>
                    </a:lnTo>
                    <a:lnTo>
                      <a:pt x="247" y="495"/>
                    </a:lnTo>
                    <a:lnTo>
                      <a:pt x="247" y="493"/>
                    </a:lnTo>
                    <a:lnTo>
                      <a:pt x="247" y="490"/>
                    </a:lnTo>
                    <a:lnTo>
                      <a:pt x="240" y="488"/>
                    </a:lnTo>
                    <a:lnTo>
                      <a:pt x="228" y="486"/>
                    </a:lnTo>
                    <a:lnTo>
                      <a:pt x="211" y="486"/>
                    </a:lnTo>
                    <a:lnTo>
                      <a:pt x="189" y="486"/>
                    </a:lnTo>
                    <a:lnTo>
                      <a:pt x="184" y="486"/>
                    </a:lnTo>
                    <a:lnTo>
                      <a:pt x="184" y="483"/>
                    </a:lnTo>
                    <a:lnTo>
                      <a:pt x="187" y="483"/>
                    </a:lnTo>
                    <a:lnTo>
                      <a:pt x="192" y="481"/>
                    </a:lnTo>
                    <a:lnTo>
                      <a:pt x="194" y="481"/>
                    </a:lnTo>
                    <a:lnTo>
                      <a:pt x="194" y="478"/>
                    </a:lnTo>
                    <a:lnTo>
                      <a:pt x="194" y="469"/>
                    </a:lnTo>
                    <a:lnTo>
                      <a:pt x="192" y="459"/>
                    </a:lnTo>
                    <a:lnTo>
                      <a:pt x="192" y="449"/>
                    </a:lnTo>
                    <a:lnTo>
                      <a:pt x="192" y="439"/>
                    </a:lnTo>
                    <a:lnTo>
                      <a:pt x="192" y="432"/>
                    </a:lnTo>
                    <a:lnTo>
                      <a:pt x="192" y="430"/>
                    </a:lnTo>
                    <a:lnTo>
                      <a:pt x="192" y="430"/>
                    </a:lnTo>
                    <a:lnTo>
                      <a:pt x="189" y="427"/>
                    </a:lnTo>
                    <a:lnTo>
                      <a:pt x="184" y="427"/>
                    </a:lnTo>
                    <a:lnTo>
                      <a:pt x="182" y="427"/>
                    </a:lnTo>
                    <a:lnTo>
                      <a:pt x="182" y="427"/>
                    </a:lnTo>
                    <a:lnTo>
                      <a:pt x="184" y="427"/>
                    </a:lnTo>
                    <a:lnTo>
                      <a:pt x="189" y="427"/>
                    </a:lnTo>
                    <a:lnTo>
                      <a:pt x="189" y="427"/>
                    </a:lnTo>
                    <a:lnTo>
                      <a:pt x="199" y="427"/>
                    </a:lnTo>
                    <a:lnTo>
                      <a:pt x="204" y="425"/>
                    </a:lnTo>
                    <a:lnTo>
                      <a:pt x="204" y="425"/>
                    </a:lnTo>
                    <a:lnTo>
                      <a:pt x="204" y="425"/>
                    </a:lnTo>
                    <a:lnTo>
                      <a:pt x="209" y="425"/>
                    </a:lnTo>
                    <a:lnTo>
                      <a:pt x="214" y="425"/>
                    </a:lnTo>
                    <a:lnTo>
                      <a:pt x="214" y="425"/>
                    </a:lnTo>
                    <a:lnTo>
                      <a:pt x="214" y="425"/>
                    </a:lnTo>
                    <a:lnTo>
                      <a:pt x="218" y="425"/>
                    </a:lnTo>
                    <a:lnTo>
                      <a:pt x="221" y="422"/>
                    </a:lnTo>
                    <a:lnTo>
                      <a:pt x="221" y="422"/>
                    </a:lnTo>
                    <a:lnTo>
                      <a:pt x="221" y="422"/>
                    </a:lnTo>
                    <a:lnTo>
                      <a:pt x="221" y="422"/>
                    </a:lnTo>
                    <a:lnTo>
                      <a:pt x="230" y="418"/>
                    </a:lnTo>
                    <a:lnTo>
                      <a:pt x="233" y="418"/>
                    </a:lnTo>
                    <a:lnTo>
                      <a:pt x="233" y="418"/>
                    </a:lnTo>
                    <a:lnTo>
                      <a:pt x="235" y="415"/>
                    </a:lnTo>
                    <a:lnTo>
                      <a:pt x="235" y="413"/>
                    </a:lnTo>
                    <a:lnTo>
                      <a:pt x="235" y="413"/>
                    </a:lnTo>
                    <a:lnTo>
                      <a:pt x="235" y="410"/>
                    </a:lnTo>
                    <a:lnTo>
                      <a:pt x="235" y="410"/>
                    </a:lnTo>
                    <a:lnTo>
                      <a:pt x="221" y="403"/>
                    </a:lnTo>
                    <a:lnTo>
                      <a:pt x="218" y="403"/>
                    </a:lnTo>
                    <a:lnTo>
                      <a:pt x="209" y="401"/>
                    </a:lnTo>
                    <a:lnTo>
                      <a:pt x="197" y="401"/>
                    </a:lnTo>
                    <a:lnTo>
                      <a:pt x="194" y="401"/>
                    </a:lnTo>
                    <a:lnTo>
                      <a:pt x="189" y="398"/>
                    </a:lnTo>
                    <a:lnTo>
                      <a:pt x="187" y="396"/>
                    </a:lnTo>
                    <a:lnTo>
                      <a:pt x="182" y="393"/>
                    </a:lnTo>
                    <a:lnTo>
                      <a:pt x="180" y="391"/>
                    </a:lnTo>
                    <a:lnTo>
                      <a:pt x="177" y="386"/>
                    </a:lnTo>
                    <a:lnTo>
                      <a:pt x="175" y="381"/>
                    </a:lnTo>
                    <a:lnTo>
                      <a:pt x="172" y="379"/>
                    </a:lnTo>
                    <a:lnTo>
                      <a:pt x="170" y="374"/>
                    </a:lnTo>
                    <a:lnTo>
                      <a:pt x="170" y="374"/>
                    </a:lnTo>
                    <a:lnTo>
                      <a:pt x="168" y="374"/>
                    </a:lnTo>
                    <a:lnTo>
                      <a:pt x="168" y="374"/>
                    </a:lnTo>
                    <a:lnTo>
                      <a:pt x="168" y="245"/>
                    </a:lnTo>
                    <a:lnTo>
                      <a:pt x="168" y="245"/>
                    </a:lnTo>
                    <a:lnTo>
                      <a:pt x="165" y="243"/>
                    </a:lnTo>
                    <a:lnTo>
                      <a:pt x="165" y="243"/>
                    </a:lnTo>
                    <a:lnTo>
                      <a:pt x="163" y="243"/>
                    </a:lnTo>
                    <a:lnTo>
                      <a:pt x="163" y="146"/>
                    </a:lnTo>
                    <a:lnTo>
                      <a:pt x="163" y="146"/>
                    </a:lnTo>
                    <a:lnTo>
                      <a:pt x="163" y="146"/>
                    </a:lnTo>
                    <a:lnTo>
                      <a:pt x="160" y="146"/>
                    </a:lnTo>
                    <a:lnTo>
                      <a:pt x="160" y="146"/>
                    </a:lnTo>
                    <a:lnTo>
                      <a:pt x="160" y="65"/>
                    </a:lnTo>
                    <a:lnTo>
                      <a:pt x="160" y="63"/>
                    </a:lnTo>
                    <a:lnTo>
                      <a:pt x="158" y="63"/>
                    </a:lnTo>
                    <a:lnTo>
                      <a:pt x="158" y="63"/>
                    </a:lnTo>
                    <a:lnTo>
                      <a:pt x="158" y="63"/>
                    </a:lnTo>
                    <a:lnTo>
                      <a:pt x="158" y="0"/>
                    </a:lnTo>
                    <a:lnTo>
                      <a:pt x="158" y="0"/>
                    </a:lnTo>
                    <a:lnTo>
                      <a:pt x="155" y="0"/>
                    </a:lnTo>
                    <a:lnTo>
                      <a:pt x="155" y="0"/>
                    </a:lnTo>
                    <a:lnTo>
                      <a:pt x="155" y="0"/>
                    </a:lnTo>
                    <a:lnTo>
                      <a:pt x="155" y="0"/>
                    </a:lnTo>
                    <a:lnTo>
                      <a:pt x="155" y="0"/>
                    </a:lnTo>
                    <a:lnTo>
                      <a:pt x="155" y="0"/>
                    </a:lnTo>
                    <a:lnTo>
                      <a:pt x="153" y="0"/>
                    </a:lnTo>
                    <a:lnTo>
                      <a:pt x="153" y="0"/>
                    </a:lnTo>
                    <a:lnTo>
                      <a:pt x="153" y="0"/>
                    </a:lnTo>
                    <a:lnTo>
                      <a:pt x="153" y="2"/>
                    </a:lnTo>
                    <a:lnTo>
                      <a:pt x="153" y="2"/>
                    </a:lnTo>
                    <a:lnTo>
                      <a:pt x="153" y="63"/>
                    </a:lnTo>
                    <a:lnTo>
                      <a:pt x="153" y="63"/>
                    </a:lnTo>
                    <a:lnTo>
                      <a:pt x="153" y="63"/>
                    </a:lnTo>
                    <a:lnTo>
                      <a:pt x="151" y="65"/>
                    </a:lnTo>
                    <a:lnTo>
                      <a:pt x="151" y="65"/>
                    </a:lnTo>
                    <a:lnTo>
                      <a:pt x="151" y="65"/>
                    </a:lnTo>
                    <a:lnTo>
                      <a:pt x="151" y="146"/>
                    </a:lnTo>
                    <a:lnTo>
                      <a:pt x="151" y="146"/>
                    </a:lnTo>
                    <a:lnTo>
                      <a:pt x="151" y="146"/>
                    </a:lnTo>
                    <a:lnTo>
                      <a:pt x="148" y="146"/>
                    </a:lnTo>
                    <a:lnTo>
                      <a:pt x="148" y="146"/>
                    </a:lnTo>
                    <a:lnTo>
                      <a:pt x="148" y="243"/>
                    </a:lnTo>
                    <a:lnTo>
                      <a:pt x="148" y="243"/>
                    </a:lnTo>
                    <a:lnTo>
                      <a:pt x="146" y="245"/>
                    </a:lnTo>
                    <a:lnTo>
                      <a:pt x="146" y="245"/>
                    </a:lnTo>
                    <a:lnTo>
                      <a:pt x="146" y="374"/>
                    </a:lnTo>
                    <a:lnTo>
                      <a:pt x="146" y="374"/>
                    </a:lnTo>
                    <a:lnTo>
                      <a:pt x="143" y="374"/>
                    </a:lnTo>
                    <a:lnTo>
                      <a:pt x="143" y="374"/>
                    </a:lnTo>
                    <a:lnTo>
                      <a:pt x="141" y="379"/>
                    </a:lnTo>
                    <a:lnTo>
                      <a:pt x="141" y="384"/>
                    </a:lnTo>
                    <a:lnTo>
                      <a:pt x="138" y="386"/>
                    </a:lnTo>
                    <a:lnTo>
                      <a:pt x="136" y="391"/>
                    </a:lnTo>
                    <a:lnTo>
                      <a:pt x="131" y="393"/>
                    </a:lnTo>
                    <a:lnTo>
                      <a:pt x="129" y="396"/>
                    </a:lnTo>
                    <a:lnTo>
                      <a:pt x="124" y="398"/>
                    </a:lnTo>
                    <a:lnTo>
                      <a:pt x="121" y="401"/>
                    </a:lnTo>
                    <a:lnTo>
                      <a:pt x="117" y="401"/>
                    </a:lnTo>
                    <a:lnTo>
                      <a:pt x="105" y="403"/>
                    </a:lnTo>
                    <a:lnTo>
                      <a:pt x="97" y="403"/>
                    </a:lnTo>
                    <a:lnTo>
                      <a:pt x="92" y="405"/>
                    </a:lnTo>
                    <a:lnTo>
                      <a:pt x="80" y="413"/>
                    </a:lnTo>
                    <a:lnTo>
                      <a:pt x="80" y="413"/>
                    </a:lnTo>
                    <a:lnTo>
                      <a:pt x="80" y="418"/>
                    </a:lnTo>
                    <a:lnTo>
                      <a:pt x="80" y="418"/>
                    </a:lnTo>
                    <a:lnTo>
                      <a:pt x="80" y="420"/>
                    </a:lnTo>
                    <a:lnTo>
                      <a:pt x="85" y="420"/>
                    </a:lnTo>
                    <a:lnTo>
                      <a:pt x="95" y="425"/>
                    </a:lnTo>
                    <a:lnTo>
                      <a:pt x="95" y="425"/>
                    </a:lnTo>
                    <a:lnTo>
                      <a:pt x="95" y="425"/>
                    </a:lnTo>
                    <a:lnTo>
                      <a:pt x="100" y="425"/>
                    </a:lnTo>
                    <a:lnTo>
                      <a:pt x="100" y="425"/>
                    </a:lnTo>
                    <a:lnTo>
                      <a:pt x="102" y="425"/>
                    </a:lnTo>
                    <a:lnTo>
                      <a:pt x="102" y="425"/>
                    </a:lnTo>
                    <a:lnTo>
                      <a:pt x="107" y="427"/>
                    </a:lnTo>
                    <a:lnTo>
                      <a:pt x="112" y="427"/>
                    </a:lnTo>
                    <a:lnTo>
                      <a:pt x="112" y="427"/>
                    </a:lnTo>
                    <a:lnTo>
                      <a:pt x="119" y="427"/>
                    </a:lnTo>
                    <a:lnTo>
                      <a:pt x="124" y="427"/>
                    </a:lnTo>
                    <a:lnTo>
                      <a:pt x="124" y="427"/>
                    </a:lnTo>
                    <a:lnTo>
                      <a:pt x="124" y="427"/>
                    </a:lnTo>
                    <a:lnTo>
                      <a:pt x="129" y="427"/>
                    </a:lnTo>
                    <a:lnTo>
                      <a:pt x="129" y="427"/>
                    </a:lnTo>
                    <a:lnTo>
                      <a:pt x="126" y="430"/>
                    </a:lnTo>
                    <a:lnTo>
                      <a:pt x="121" y="430"/>
                    </a:lnTo>
                    <a:lnTo>
                      <a:pt x="119" y="430"/>
                    </a:lnTo>
                    <a:lnTo>
                      <a:pt x="119" y="432"/>
                    </a:lnTo>
                    <a:lnTo>
                      <a:pt x="119" y="439"/>
                    </a:lnTo>
                    <a:lnTo>
                      <a:pt x="119" y="449"/>
                    </a:lnTo>
                    <a:lnTo>
                      <a:pt x="119" y="459"/>
                    </a:lnTo>
                    <a:lnTo>
                      <a:pt x="119" y="469"/>
                    </a:lnTo>
                    <a:lnTo>
                      <a:pt x="119" y="478"/>
                    </a:lnTo>
                    <a:lnTo>
                      <a:pt x="119" y="481"/>
                    </a:lnTo>
                    <a:lnTo>
                      <a:pt x="121" y="481"/>
                    </a:lnTo>
                    <a:lnTo>
                      <a:pt x="124" y="483"/>
                    </a:lnTo>
                    <a:lnTo>
                      <a:pt x="129" y="483"/>
                    </a:lnTo>
                    <a:lnTo>
                      <a:pt x="131" y="483"/>
                    </a:lnTo>
                    <a:lnTo>
                      <a:pt x="131" y="486"/>
                    </a:lnTo>
                    <a:lnTo>
                      <a:pt x="119" y="486"/>
                    </a:lnTo>
                    <a:lnTo>
                      <a:pt x="100" y="486"/>
                    </a:lnTo>
                    <a:lnTo>
                      <a:pt x="83" y="488"/>
                    </a:lnTo>
                    <a:lnTo>
                      <a:pt x="73" y="490"/>
                    </a:lnTo>
                    <a:lnTo>
                      <a:pt x="66" y="490"/>
                    </a:lnTo>
                    <a:lnTo>
                      <a:pt x="66" y="495"/>
                    </a:lnTo>
                    <a:lnTo>
                      <a:pt x="68" y="498"/>
                    </a:lnTo>
                    <a:lnTo>
                      <a:pt x="75" y="498"/>
                    </a:lnTo>
                    <a:lnTo>
                      <a:pt x="88" y="500"/>
                    </a:lnTo>
                    <a:lnTo>
                      <a:pt x="105" y="500"/>
                    </a:lnTo>
                    <a:lnTo>
                      <a:pt x="124" y="500"/>
                    </a:lnTo>
                    <a:lnTo>
                      <a:pt x="131" y="500"/>
                    </a:lnTo>
                    <a:lnTo>
                      <a:pt x="131" y="505"/>
                    </a:lnTo>
                    <a:lnTo>
                      <a:pt x="121" y="507"/>
                    </a:lnTo>
                    <a:lnTo>
                      <a:pt x="107" y="507"/>
                    </a:lnTo>
                    <a:lnTo>
                      <a:pt x="95" y="507"/>
                    </a:lnTo>
                    <a:lnTo>
                      <a:pt x="88" y="510"/>
                    </a:lnTo>
                    <a:lnTo>
                      <a:pt x="88" y="510"/>
                    </a:lnTo>
                    <a:lnTo>
                      <a:pt x="88" y="520"/>
                    </a:lnTo>
                    <a:lnTo>
                      <a:pt x="85" y="520"/>
                    </a:lnTo>
                    <a:lnTo>
                      <a:pt x="80" y="520"/>
                    </a:lnTo>
                    <a:lnTo>
                      <a:pt x="75" y="520"/>
                    </a:lnTo>
                    <a:lnTo>
                      <a:pt x="73" y="520"/>
                    </a:lnTo>
                    <a:lnTo>
                      <a:pt x="73" y="520"/>
                    </a:lnTo>
                    <a:lnTo>
                      <a:pt x="78" y="1331"/>
                    </a:lnTo>
                    <a:lnTo>
                      <a:pt x="27" y="1333"/>
                    </a:lnTo>
                    <a:lnTo>
                      <a:pt x="27" y="1350"/>
                    </a:lnTo>
                    <a:lnTo>
                      <a:pt x="0" y="1353"/>
                    </a:lnTo>
                    <a:lnTo>
                      <a:pt x="0" y="1671"/>
                    </a:lnTo>
                    <a:lnTo>
                      <a:pt x="1279" y="1671"/>
                    </a:lnTo>
                    <a:lnTo>
                      <a:pt x="1279" y="1154"/>
                    </a:lnTo>
                    <a:close/>
                    <a:moveTo>
                      <a:pt x="126" y="498"/>
                    </a:moveTo>
                    <a:lnTo>
                      <a:pt x="124" y="498"/>
                    </a:lnTo>
                    <a:lnTo>
                      <a:pt x="121" y="498"/>
                    </a:lnTo>
                    <a:lnTo>
                      <a:pt x="119" y="498"/>
                    </a:lnTo>
                    <a:lnTo>
                      <a:pt x="117" y="498"/>
                    </a:lnTo>
                    <a:lnTo>
                      <a:pt x="119" y="498"/>
                    </a:lnTo>
                    <a:lnTo>
                      <a:pt x="121" y="498"/>
                    </a:lnTo>
                    <a:lnTo>
                      <a:pt x="124" y="498"/>
                    </a:lnTo>
                    <a:lnTo>
                      <a:pt x="126" y="498"/>
                    </a:lnTo>
                    <a:lnTo>
                      <a:pt x="131" y="498"/>
                    </a:lnTo>
                    <a:lnTo>
                      <a:pt x="126" y="498"/>
                    </a:lnTo>
                    <a:close/>
                    <a:moveTo>
                      <a:pt x="117" y="568"/>
                    </a:moveTo>
                    <a:lnTo>
                      <a:pt x="121" y="568"/>
                    </a:lnTo>
                    <a:lnTo>
                      <a:pt x="131" y="568"/>
                    </a:lnTo>
                    <a:lnTo>
                      <a:pt x="138" y="568"/>
                    </a:lnTo>
                    <a:lnTo>
                      <a:pt x="138" y="656"/>
                    </a:lnTo>
                    <a:lnTo>
                      <a:pt x="134" y="656"/>
                    </a:lnTo>
                    <a:lnTo>
                      <a:pt x="124" y="656"/>
                    </a:lnTo>
                    <a:lnTo>
                      <a:pt x="119" y="656"/>
                    </a:lnTo>
                    <a:lnTo>
                      <a:pt x="117" y="568"/>
                    </a:lnTo>
                    <a:close/>
                    <a:moveTo>
                      <a:pt x="119" y="673"/>
                    </a:moveTo>
                    <a:lnTo>
                      <a:pt x="126" y="673"/>
                    </a:lnTo>
                    <a:lnTo>
                      <a:pt x="136" y="673"/>
                    </a:lnTo>
                    <a:lnTo>
                      <a:pt x="138" y="673"/>
                    </a:lnTo>
                    <a:lnTo>
                      <a:pt x="138" y="799"/>
                    </a:lnTo>
                    <a:lnTo>
                      <a:pt x="136" y="799"/>
                    </a:lnTo>
                    <a:lnTo>
                      <a:pt x="126" y="799"/>
                    </a:lnTo>
                    <a:lnTo>
                      <a:pt x="119" y="799"/>
                    </a:lnTo>
                    <a:lnTo>
                      <a:pt x="119" y="673"/>
                    </a:lnTo>
                    <a:close/>
                    <a:moveTo>
                      <a:pt x="119" y="814"/>
                    </a:moveTo>
                    <a:lnTo>
                      <a:pt x="124" y="814"/>
                    </a:lnTo>
                    <a:lnTo>
                      <a:pt x="136" y="814"/>
                    </a:lnTo>
                    <a:lnTo>
                      <a:pt x="141" y="814"/>
                    </a:lnTo>
                    <a:lnTo>
                      <a:pt x="141" y="937"/>
                    </a:lnTo>
                    <a:lnTo>
                      <a:pt x="136" y="937"/>
                    </a:lnTo>
                    <a:lnTo>
                      <a:pt x="129" y="937"/>
                    </a:lnTo>
                    <a:lnTo>
                      <a:pt x="119" y="937"/>
                    </a:lnTo>
                    <a:lnTo>
                      <a:pt x="119" y="814"/>
                    </a:lnTo>
                    <a:close/>
                    <a:moveTo>
                      <a:pt x="119" y="957"/>
                    </a:moveTo>
                    <a:lnTo>
                      <a:pt x="126" y="957"/>
                    </a:lnTo>
                    <a:lnTo>
                      <a:pt x="136" y="957"/>
                    </a:lnTo>
                    <a:lnTo>
                      <a:pt x="141" y="957"/>
                    </a:lnTo>
                    <a:lnTo>
                      <a:pt x="141" y="1071"/>
                    </a:lnTo>
                    <a:lnTo>
                      <a:pt x="138" y="1071"/>
                    </a:lnTo>
                    <a:lnTo>
                      <a:pt x="129" y="1071"/>
                    </a:lnTo>
                    <a:lnTo>
                      <a:pt x="121" y="1073"/>
                    </a:lnTo>
                    <a:lnTo>
                      <a:pt x="119" y="957"/>
                    </a:lnTo>
                    <a:close/>
                    <a:moveTo>
                      <a:pt x="129" y="1185"/>
                    </a:moveTo>
                    <a:lnTo>
                      <a:pt x="121" y="1188"/>
                    </a:lnTo>
                    <a:lnTo>
                      <a:pt x="121" y="1095"/>
                    </a:lnTo>
                    <a:lnTo>
                      <a:pt x="126" y="1095"/>
                    </a:lnTo>
                    <a:lnTo>
                      <a:pt x="136" y="1095"/>
                    </a:lnTo>
                    <a:lnTo>
                      <a:pt x="141" y="1095"/>
                    </a:lnTo>
                    <a:lnTo>
                      <a:pt x="141" y="1185"/>
                    </a:lnTo>
                    <a:lnTo>
                      <a:pt x="129" y="1185"/>
                    </a:lnTo>
                    <a:close/>
                    <a:moveTo>
                      <a:pt x="182" y="568"/>
                    </a:moveTo>
                    <a:lnTo>
                      <a:pt x="189" y="568"/>
                    </a:lnTo>
                    <a:lnTo>
                      <a:pt x="197" y="568"/>
                    </a:lnTo>
                    <a:lnTo>
                      <a:pt x="197" y="656"/>
                    </a:lnTo>
                    <a:lnTo>
                      <a:pt x="194" y="656"/>
                    </a:lnTo>
                    <a:lnTo>
                      <a:pt x="182" y="656"/>
                    </a:lnTo>
                    <a:lnTo>
                      <a:pt x="182" y="568"/>
                    </a:lnTo>
                    <a:close/>
                    <a:moveTo>
                      <a:pt x="182" y="673"/>
                    </a:moveTo>
                    <a:lnTo>
                      <a:pt x="189" y="673"/>
                    </a:lnTo>
                    <a:lnTo>
                      <a:pt x="197" y="673"/>
                    </a:lnTo>
                    <a:lnTo>
                      <a:pt x="199" y="799"/>
                    </a:lnTo>
                    <a:lnTo>
                      <a:pt x="189" y="799"/>
                    </a:lnTo>
                    <a:lnTo>
                      <a:pt x="182" y="799"/>
                    </a:lnTo>
                    <a:lnTo>
                      <a:pt x="182" y="673"/>
                    </a:lnTo>
                    <a:close/>
                    <a:moveTo>
                      <a:pt x="182" y="814"/>
                    </a:moveTo>
                    <a:lnTo>
                      <a:pt x="194" y="814"/>
                    </a:lnTo>
                    <a:lnTo>
                      <a:pt x="199" y="814"/>
                    </a:lnTo>
                    <a:lnTo>
                      <a:pt x="199" y="937"/>
                    </a:lnTo>
                    <a:lnTo>
                      <a:pt x="192" y="937"/>
                    </a:lnTo>
                    <a:lnTo>
                      <a:pt x="184" y="937"/>
                    </a:lnTo>
                    <a:lnTo>
                      <a:pt x="182" y="814"/>
                    </a:lnTo>
                    <a:close/>
                    <a:moveTo>
                      <a:pt x="184" y="957"/>
                    </a:moveTo>
                    <a:lnTo>
                      <a:pt x="194" y="957"/>
                    </a:lnTo>
                    <a:lnTo>
                      <a:pt x="199" y="957"/>
                    </a:lnTo>
                    <a:lnTo>
                      <a:pt x="199" y="1071"/>
                    </a:lnTo>
                    <a:lnTo>
                      <a:pt x="192" y="1071"/>
                    </a:lnTo>
                    <a:lnTo>
                      <a:pt x="184" y="1071"/>
                    </a:lnTo>
                    <a:lnTo>
                      <a:pt x="184" y="957"/>
                    </a:lnTo>
                    <a:close/>
                    <a:moveTo>
                      <a:pt x="199" y="1188"/>
                    </a:moveTo>
                    <a:lnTo>
                      <a:pt x="184" y="1185"/>
                    </a:lnTo>
                    <a:lnTo>
                      <a:pt x="184" y="1098"/>
                    </a:lnTo>
                    <a:lnTo>
                      <a:pt x="197" y="1098"/>
                    </a:lnTo>
                    <a:lnTo>
                      <a:pt x="199" y="1098"/>
                    </a:lnTo>
                    <a:lnTo>
                      <a:pt x="201" y="1188"/>
                    </a:lnTo>
                    <a:lnTo>
                      <a:pt x="199" y="118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6" name="íslíḋè"/>
              <p:cNvSpPr/>
              <p:nvPr/>
            </p:nvSpPr>
            <p:spPr bwMode="auto">
              <a:xfrm flipH="1">
                <a:off x="3374787" y="2656396"/>
                <a:ext cx="3215950" cy="4201603"/>
              </a:xfrm>
              <a:custGeom>
                <a:avLst/>
                <a:gdLst>
                  <a:gd name="T0" fmla="*/ 933 w 1279"/>
                  <a:gd name="T1" fmla="*/ 988 h 1671"/>
                  <a:gd name="T2" fmla="*/ 712 w 1279"/>
                  <a:gd name="T3" fmla="*/ 933 h 1671"/>
                  <a:gd name="T4" fmla="*/ 577 w 1279"/>
                  <a:gd name="T5" fmla="*/ 1207 h 1671"/>
                  <a:gd name="T6" fmla="*/ 303 w 1279"/>
                  <a:gd name="T7" fmla="*/ 1336 h 1671"/>
                  <a:gd name="T8" fmla="*/ 230 w 1279"/>
                  <a:gd name="T9" fmla="*/ 517 h 1671"/>
                  <a:gd name="T10" fmla="*/ 194 w 1279"/>
                  <a:gd name="T11" fmla="*/ 505 h 1671"/>
                  <a:gd name="T12" fmla="*/ 240 w 1279"/>
                  <a:gd name="T13" fmla="*/ 498 h 1671"/>
                  <a:gd name="T14" fmla="*/ 211 w 1279"/>
                  <a:gd name="T15" fmla="*/ 486 h 1671"/>
                  <a:gd name="T16" fmla="*/ 194 w 1279"/>
                  <a:gd name="T17" fmla="*/ 481 h 1671"/>
                  <a:gd name="T18" fmla="*/ 192 w 1279"/>
                  <a:gd name="T19" fmla="*/ 432 h 1671"/>
                  <a:gd name="T20" fmla="*/ 182 w 1279"/>
                  <a:gd name="T21" fmla="*/ 427 h 1671"/>
                  <a:gd name="T22" fmla="*/ 204 w 1279"/>
                  <a:gd name="T23" fmla="*/ 425 h 1671"/>
                  <a:gd name="T24" fmla="*/ 218 w 1279"/>
                  <a:gd name="T25" fmla="*/ 425 h 1671"/>
                  <a:gd name="T26" fmla="*/ 233 w 1279"/>
                  <a:gd name="T27" fmla="*/ 418 h 1671"/>
                  <a:gd name="T28" fmla="*/ 235 w 1279"/>
                  <a:gd name="T29" fmla="*/ 410 h 1671"/>
                  <a:gd name="T30" fmla="*/ 189 w 1279"/>
                  <a:gd name="T31" fmla="*/ 398 h 1671"/>
                  <a:gd name="T32" fmla="*/ 172 w 1279"/>
                  <a:gd name="T33" fmla="*/ 379 h 1671"/>
                  <a:gd name="T34" fmla="*/ 168 w 1279"/>
                  <a:gd name="T35" fmla="*/ 245 h 1671"/>
                  <a:gd name="T36" fmla="*/ 163 w 1279"/>
                  <a:gd name="T37" fmla="*/ 146 h 1671"/>
                  <a:gd name="T38" fmla="*/ 158 w 1279"/>
                  <a:gd name="T39" fmla="*/ 63 h 1671"/>
                  <a:gd name="T40" fmla="*/ 155 w 1279"/>
                  <a:gd name="T41" fmla="*/ 0 h 1671"/>
                  <a:gd name="T42" fmla="*/ 153 w 1279"/>
                  <a:gd name="T43" fmla="*/ 0 h 1671"/>
                  <a:gd name="T44" fmla="*/ 151 w 1279"/>
                  <a:gd name="T45" fmla="*/ 65 h 1671"/>
                  <a:gd name="T46" fmla="*/ 148 w 1279"/>
                  <a:gd name="T47" fmla="*/ 146 h 1671"/>
                  <a:gd name="T48" fmla="*/ 146 w 1279"/>
                  <a:gd name="T49" fmla="*/ 374 h 1671"/>
                  <a:gd name="T50" fmla="*/ 138 w 1279"/>
                  <a:gd name="T51" fmla="*/ 386 h 1671"/>
                  <a:gd name="T52" fmla="*/ 117 w 1279"/>
                  <a:gd name="T53" fmla="*/ 401 h 1671"/>
                  <a:gd name="T54" fmla="*/ 80 w 1279"/>
                  <a:gd name="T55" fmla="*/ 418 h 1671"/>
                  <a:gd name="T56" fmla="*/ 95 w 1279"/>
                  <a:gd name="T57" fmla="*/ 425 h 1671"/>
                  <a:gd name="T58" fmla="*/ 112 w 1279"/>
                  <a:gd name="T59" fmla="*/ 427 h 1671"/>
                  <a:gd name="T60" fmla="*/ 129 w 1279"/>
                  <a:gd name="T61" fmla="*/ 427 h 1671"/>
                  <a:gd name="T62" fmla="*/ 119 w 1279"/>
                  <a:gd name="T63" fmla="*/ 439 h 1671"/>
                  <a:gd name="T64" fmla="*/ 121 w 1279"/>
                  <a:gd name="T65" fmla="*/ 481 h 1671"/>
                  <a:gd name="T66" fmla="*/ 100 w 1279"/>
                  <a:gd name="T67" fmla="*/ 486 h 1671"/>
                  <a:gd name="T68" fmla="*/ 75 w 1279"/>
                  <a:gd name="T69" fmla="*/ 498 h 1671"/>
                  <a:gd name="T70" fmla="*/ 121 w 1279"/>
                  <a:gd name="T71" fmla="*/ 507 h 1671"/>
                  <a:gd name="T72" fmla="*/ 85 w 1279"/>
                  <a:gd name="T73" fmla="*/ 520 h 1671"/>
                  <a:gd name="T74" fmla="*/ 27 w 1279"/>
                  <a:gd name="T75" fmla="*/ 1333 h 1671"/>
                  <a:gd name="T76" fmla="*/ 126 w 1279"/>
                  <a:gd name="T77" fmla="*/ 498 h 1671"/>
                  <a:gd name="T78" fmla="*/ 121 w 1279"/>
                  <a:gd name="T79" fmla="*/ 498 h 1671"/>
                  <a:gd name="T80" fmla="*/ 121 w 1279"/>
                  <a:gd name="T81" fmla="*/ 568 h 1671"/>
                  <a:gd name="T82" fmla="*/ 119 w 1279"/>
                  <a:gd name="T83" fmla="*/ 656 h 1671"/>
                  <a:gd name="T84" fmla="*/ 138 w 1279"/>
                  <a:gd name="T85" fmla="*/ 799 h 1671"/>
                  <a:gd name="T86" fmla="*/ 124 w 1279"/>
                  <a:gd name="T87" fmla="*/ 814 h 1671"/>
                  <a:gd name="T88" fmla="*/ 119 w 1279"/>
                  <a:gd name="T89" fmla="*/ 937 h 1671"/>
                  <a:gd name="T90" fmla="*/ 141 w 1279"/>
                  <a:gd name="T91" fmla="*/ 1071 h 1671"/>
                  <a:gd name="T92" fmla="*/ 121 w 1279"/>
                  <a:gd name="T93" fmla="*/ 1188 h 1671"/>
                  <a:gd name="T94" fmla="*/ 129 w 1279"/>
                  <a:gd name="T95" fmla="*/ 1185 h 1671"/>
                  <a:gd name="T96" fmla="*/ 182 w 1279"/>
                  <a:gd name="T97" fmla="*/ 656 h 1671"/>
                  <a:gd name="T98" fmla="*/ 189 w 1279"/>
                  <a:gd name="T99" fmla="*/ 799 h 1671"/>
                  <a:gd name="T100" fmla="*/ 199 w 1279"/>
                  <a:gd name="T101" fmla="*/ 937 h 1671"/>
                  <a:gd name="T102" fmla="*/ 199 w 1279"/>
                  <a:gd name="T103" fmla="*/ 957 h 1671"/>
                  <a:gd name="T104" fmla="*/ 184 w 1279"/>
                  <a:gd name="T105" fmla="*/ 1185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279" h="1671">
                    <a:moveTo>
                      <a:pt x="1279" y="1154"/>
                    </a:moveTo>
                    <a:lnTo>
                      <a:pt x="1182" y="1178"/>
                    </a:lnTo>
                    <a:lnTo>
                      <a:pt x="1100" y="1212"/>
                    </a:lnTo>
                    <a:lnTo>
                      <a:pt x="1063" y="1212"/>
                    </a:lnTo>
                    <a:lnTo>
                      <a:pt x="1063" y="988"/>
                    </a:lnTo>
                    <a:lnTo>
                      <a:pt x="933" y="988"/>
                    </a:lnTo>
                    <a:lnTo>
                      <a:pt x="933" y="933"/>
                    </a:lnTo>
                    <a:lnTo>
                      <a:pt x="894" y="933"/>
                    </a:lnTo>
                    <a:lnTo>
                      <a:pt x="894" y="877"/>
                    </a:lnTo>
                    <a:lnTo>
                      <a:pt x="783" y="877"/>
                    </a:lnTo>
                    <a:lnTo>
                      <a:pt x="783" y="933"/>
                    </a:lnTo>
                    <a:lnTo>
                      <a:pt x="712" y="933"/>
                    </a:lnTo>
                    <a:lnTo>
                      <a:pt x="712" y="988"/>
                    </a:lnTo>
                    <a:lnTo>
                      <a:pt x="671" y="988"/>
                    </a:lnTo>
                    <a:lnTo>
                      <a:pt x="671" y="1183"/>
                    </a:lnTo>
                    <a:lnTo>
                      <a:pt x="659" y="1180"/>
                    </a:lnTo>
                    <a:lnTo>
                      <a:pt x="618" y="1188"/>
                    </a:lnTo>
                    <a:lnTo>
                      <a:pt x="577" y="1207"/>
                    </a:lnTo>
                    <a:lnTo>
                      <a:pt x="543" y="1236"/>
                    </a:lnTo>
                    <a:lnTo>
                      <a:pt x="519" y="1275"/>
                    </a:lnTo>
                    <a:lnTo>
                      <a:pt x="506" y="1309"/>
                    </a:lnTo>
                    <a:lnTo>
                      <a:pt x="315" y="1309"/>
                    </a:lnTo>
                    <a:lnTo>
                      <a:pt x="303" y="1314"/>
                    </a:lnTo>
                    <a:lnTo>
                      <a:pt x="303" y="1336"/>
                    </a:lnTo>
                    <a:lnTo>
                      <a:pt x="247" y="1333"/>
                    </a:lnTo>
                    <a:lnTo>
                      <a:pt x="243" y="520"/>
                    </a:lnTo>
                    <a:lnTo>
                      <a:pt x="243" y="520"/>
                    </a:lnTo>
                    <a:lnTo>
                      <a:pt x="240" y="520"/>
                    </a:lnTo>
                    <a:lnTo>
                      <a:pt x="235" y="517"/>
                    </a:lnTo>
                    <a:lnTo>
                      <a:pt x="230" y="517"/>
                    </a:lnTo>
                    <a:lnTo>
                      <a:pt x="230" y="517"/>
                    </a:lnTo>
                    <a:lnTo>
                      <a:pt x="230" y="510"/>
                    </a:lnTo>
                    <a:lnTo>
                      <a:pt x="228" y="507"/>
                    </a:lnTo>
                    <a:lnTo>
                      <a:pt x="221" y="507"/>
                    </a:lnTo>
                    <a:lnTo>
                      <a:pt x="209" y="507"/>
                    </a:lnTo>
                    <a:lnTo>
                      <a:pt x="194" y="505"/>
                    </a:lnTo>
                    <a:lnTo>
                      <a:pt x="184" y="505"/>
                    </a:lnTo>
                    <a:lnTo>
                      <a:pt x="184" y="500"/>
                    </a:lnTo>
                    <a:lnTo>
                      <a:pt x="192" y="500"/>
                    </a:lnTo>
                    <a:lnTo>
                      <a:pt x="211" y="500"/>
                    </a:lnTo>
                    <a:lnTo>
                      <a:pt x="228" y="498"/>
                    </a:lnTo>
                    <a:lnTo>
                      <a:pt x="240" y="498"/>
                    </a:lnTo>
                    <a:lnTo>
                      <a:pt x="247" y="495"/>
                    </a:lnTo>
                    <a:lnTo>
                      <a:pt x="247" y="493"/>
                    </a:lnTo>
                    <a:lnTo>
                      <a:pt x="247" y="490"/>
                    </a:lnTo>
                    <a:lnTo>
                      <a:pt x="240" y="488"/>
                    </a:lnTo>
                    <a:lnTo>
                      <a:pt x="228" y="486"/>
                    </a:lnTo>
                    <a:lnTo>
                      <a:pt x="211" y="486"/>
                    </a:lnTo>
                    <a:lnTo>
                      <a:pt x="189" y="486"/>
                    </a:lnTo>
                    <a:lnTo>
                      <a:pt x="184" y="486"/>
                    </a:lnTo>
                    <a:lnTo>
                      <a:pt x="184" y="483"/>
                    </a:lnTo>
                    <a:lnTo>
                      <a:pt x="187" y="483"/>
                    </a:lnTo>
                    <a:lnTo>
                      <a:pt x="192" y="481"/>
                    </a:lnTo>
                    <a:lnTo>
                      <a:pt x="194" y="481"/>
                    </a:lnTo>
                    <a:lnTo>
                      <a:pt x="194" y="478"/>
                    </a:lnTo>
                    <a:lnTo>
                      <a:pt x="194" y="469"/>
                    </a:lnTo>
                    <a:lnTo>
                      <a:pt x="192" y="459"/>
                    </a:lnTo>
                    <a:lnTo>
                      <a:pt x="192" y="449"/>
                    </a:lnTo>
                    <a:lnTo>
                      <a:pt x="192" y="439"/>
                    </a:lnTo>
                    <a:lnTo>
                      <a:pt x="192" y="432"/>
                    </a:lnTo>
                    <a:lnTo>
                      <a:pt x="192" y="430"/>
                    </a:lnTo>
                    <a:lnTo>
                      <a:pt x="192" y="430"/>
                    </a:lnTo>
                    <a:lnTo>
                      <a:pt x="189" y="427"/>
                    </a:lnTo>
                    <a:lnTo>
                      <a:pt x="184" y="427"/>
                    </a:lnTo>
                    <a:lnTo>
                      <a:pt x="182" y="427"/>
                    </a:lnTo>
                    <a:lnTo>
                      <a:pt x="182" y="427"/>
                    </a:lnTo>
                    <a:lnTo>
                      <a:pt x="184" y="427"/>
                    </a:lnTo>
                    <a:lnTo>
                      <a:pt x="189" y="427"/>
                    </a:lnTo>
                    <a:lnTo>
                      <a:pt x="189" y="427"/>
                    </a:lnTo>
                    <a:lnTo>
                      <a:pt x="199" y="427"/>
                    </a:lnTo>
                    <a:lnTo>
                      <a:pt x="204" y="425"/>
                    </a:lnTo>
                    <a:lnTo>
                      <a:pt x="204" y="425"/>
                    </a:lnTo>
                    <a:lnTo>
                      <a:pt x="204" y="425"/>
                    </a:lnTo>
                    <a:lnTo>
                      <a:pt x="209" y="425"/>
                    </a:lnTo>
                    <a:lnTo>
                      <a:pt x="214" y="425"/>
                    </a:lnTo>
                    <a:lnTo>
                      <a:pt x="214" y="425"/>
                    </a:lnTo>
                    <a:lnTo>
                      <a:pt x="214" y="425"/>
                    </a:lnTo>
                    <a:lnTo>
                      <a:pt x="218" y="425"/>
                    </a:lnTo>
                    <a:lnTo>
                      <a:pt x="221" y="422"/>
                    </a:lnTo>
                    <a:lnTo>
                      <a:pt x="221" y="422"/>
                    </a:lnTo>
                    <a:lnTo>
                      <a:pt x="221" y="422"/>
                    </a:lnTo>
                    <a:lnTo>
                      <a:pt x="221" y="422"/>
                    </a:lnTo>
                    <a:lnTo>
                      <a:pt x="230" y="418"/>
                    </a:lnTo>
                    <a:lnTo>
                      <a:pt x="233" y="418"/>
                    </a:lnTo>
                    <a:lnTo>
                      <a:pt x="233" y="418"/>
                    </a:lnTo>
                    <a:lnTo>
                      <a:pt x="235" y="415"/>
                    </a:lnTo>
                    <a:lnTo>
                      <a:pt x="235" y="413"/>
                    </a:lnTo>
                    <a:lnTo>
                      <a:pt x="235" y="413"/>
                    </a:lnTo>
                    <a:lnTo>
                      <a:pt x="235" y="410"/>
                    </a:lnTo>
                    <a:lnTo>
                      <a:pt x="235" y="410"/>
                    </a:lnTo>
                    <a:lnTo>
                      <a:pt x="221" y="403"/>
                    </a:lnTo>
                    <a:lnTo>
                      <a:pt x="218" y="403"/>
                    </a:lnTo>
                    <a:lnTo>
                      <a:pt x="209" y="401"/>
                    </a:lnTo>
                    <a:lnTo>
                      <a:pt x="197" y="401"/>
                    </a:lnTo>
                    <a:lnTo>
                      <a:pt x="194" y="401"/>
                    </a:lnTo>
                    <a:lnTo>
                      <a:pt x="189" y="398"/>
                    </a:lnTo>
                    <a:lnTo>
                      <a:pt x="187" y="396"/>
                    </a:lnTo>
                    <a:lnTo>
                      <a:pt x="182" y="393"/>
                    </a:lnTo>
                    <a:lnTo>
                      <a:pt x="180" y="391"/>
                    </a:lnTo>
                    <a:lnTo>
                      <a:pt x="177" y="386"/>
                    </a:lnTo>
                    <a:lnTo>
                      <a:pt x="175" y="381"/>
                    </a:lnTo>
                    <a:lnTo>
                      <a:pt x="172" y="379"/>
                    </a:lnTo>
                    <a:lnTo>
                      <a:pt x="170" y="374"/>
                    </a:lnTo>
                    <a:lnTo>
                      <a:pt x="170" y="374"/>
                    </a:lnTo>
                    <a:lnTo>
                      <a:pt x="168" y="374"/>
                    </a:lnTo>
                    <a:lnTo>
                      <a:pt x="168" y="374"/>
                    </a:lnTo>
                    <a:lnTo>
                      <a:pt x="168" y="245"/>
                    </a:lnTo>
                    <a:lnTo>
                      <a:pt x="168" y="245"/>
                    </a:lnTo>
                    <a:lnTo>
                      <a:pt x="165" y="243"/>
                    </a:lnTo>
                    <a:lnTo>
                      <a:pt x="165" y="243"/>
                    </a:lnTo>
                    <a:lnTo>
                      <a:pt x="163" y="243"/>
                    </a:lnTo>
                    <a:lnTo>
                      <a:pt x="163" y="146"/>
                    </a:lnTo>
                    <a:lnTo>
                      <a:pt x="163" y="146"/>
                    </a:lnTo>
                    <a:lnTo>
                      <a:pt x="163" y="146"/>
                    </a:lnTo>
                    <a:lnTo>
                      <a:pt x="160" y="146"/>
                    </a:lnTo>
                    <a:lnTo>
                      <a:pt x="160" y="146"/>
                    </a:lnTo>
                    <a:lnTo>
                      <a:pt x="160" y="65"/>
                    </a:lnTo>
                    <a:lnTo>
                      <a:pt x="160" y="63"/>
                    </a:lnTo>
                    <a:lnTo>
                      <a:pt x="158" y="63"/>
                    </a:lnTo>
                    <a:lnTo>
                      <a:pt x="158" y="63"/>
                    </a:lnTo>
                    <a:lnTo>
                      <a:pt x="158" y="63"/>
                    </a:lnTo>
                    <a:lnTo>
                      <a:pt x="158" y="0"/>
                    </a:lnTo>
                    <a:lnTo>
                      <a:pt x="158" y="0"/>
                    </a:lnTo>
                    <a:lnTo>
                      <a:pt x="155" y="0"/>
                    </a:lnTo>
                    <a:lnTo>
                      <a:pt x="155" y="0"/>
                    </a:lnTo>
                    <a:lnTo>
                      <a:pt x="155" y="0"/>
                    </a:lnTo>
                    <a:lnTo>
                      <a:pt x="155" y="0"/>
                    </a:lnTo>
                    <a:lnTo>
                      <a:pt x="155" y="0"/>
                    </a:lnTo>
                    <a:lnTo>
                      <a:pt x="155" y="0"/>
                    </a:lnTo>
                    <a:lnTo>
                      <a:pt x="153" y="0"/>
                    </a:lnTo>
                    <a:lnTo>
                      <a:pt x="153" y="0"/>
                    </a:lnTo>
                    <a:lnTo>
                      <a:pt x="153" y="0"/>
                    </a:lnTo>
                    <a:lnTo>
                      <a:pt x="153" y="2"/>
                    </a:lnTo>
                    <a:lnTo>
                      <a:pt x="153" y="2"/>
                    </a:lnTo>
                    <a:lnTo>
                      <a:pt x="153" y="63"/>
                    </a:lnTo>
                    <a:lnTo>
                      <a:pt x="153" y="63"/>
                    </a:lnTo>
                    <a:lnTo>
                      <a:pt x="153" y="63"/>
                    </a:lnTo>
                    <a:lnTo>
                      <a:pt x="151" y="65"/>
                    </a:lnTo>
                    <a:lnTo>
                      <a:pt x="151" y="65"/>
                    </a:lnTo>
                    <a:lnTo>
                      <a:pt x="151" y="65"/>
                    </a:lnTo>
                    <a:lnTo>
                      <a:pt x="151" y="146"/>
                    </a:lnTo>
                    <a:lnTo>
                      <a:pt x="151" y="146"/>
                    </a:lnTo>
                    <a:lnTo>
                      <a:pt x="151" y="146"/>
                    </a:lnTo>
                    <a:lnTo>
                      <a:pt x="148" y="146"/>
                    </a:lnTo>
                    <a:lnTo>
                      <a:pt x="148" y="146"/>
                    </a:lnTo>
                    <a:lnTo>
                      <a:pt x="148" y="243"/>
                    </a:lnTo>
                    <a:lnTo>
                      <a:pt x="148" y="243"/>
                    </a:lnTo>
                    <a:lnTo>
                      <a:pt x="146" y="245"/>
                    </a:lnTo>
                    <a:lnTo>
                      <a:pt x="146" y="245"/>
                    </a:lnTo>
                    <a:lnTo>
                      <a:pt x="146" y="374"/>
                    </a:lnTo>
                    <a:lnTo>
                      <a:pt x="146" y="374"/>
                    </a:lnTo>
                    <a:lnTo>
                      <a:pt x="143" y="374"/>
                    </a:lnTo>
                    <a:lnTo>
                      <a:pt x="143" y="374"/>
                    </a:lnTo>
                    <a:lnTo>
                      <a:pt x="141" y="379"/>
                    </a:lnTo>
                    <a:lnTo>
                      <a:pt x="141" y="384"/>
                    </a:lnTo>
                    <a:lnTo>
                      <a:pt x="138" y="386"/>
                    </a:lnTo>
                    <a:lnTo>
                      <a:pt x="136" y="391"/>
                    </a:lnTo>
                    <a:lnTo>
                      <a:pt x="131" y="393"/>
                    </a:lnTo>
                    <a:lnTo>
                      <a:pt x="129" y="396"/>
                    </a:lnTo>
                    <a:lnTo>
                      <a:pt x="124" y="398"/>
                    </a:lnTo>
                    <a:lnTo>
                      <a:pt x="121" y="401"/>
                    </a:lnTo>
                    <a:lnTo>
                      <a:pt x="117" y="401"/>
                    </a:lnTo>
                    <a:lnTo>
                      <a:pt x="105" y="403"/>
                    </a:lnTo>
                    <a:lnTo>
                      <a:pt x="97" y="403"/>
                    </a:lnTo>
                    <a:lnTo>
                      <a:pt x="92" y="405"/>
                    </a:lnTo>
                    <a:lnTo>
                      <a:pt x="80" y="413"/>
                    </a:lnTo>
                    <a:lnTo>
                      <a:pt x="80" y="413"/>
                    </a:lnTo>
                    <a:lnTo>
                      <a:pt x="80" y="418"/>
                    </a:lnTo>
                    <a:lnTo>
                      <a:pt x="80" y="418"/>
                    </a:lnTo>
                    <a:lnTo>
                      <a:pt x="80" y="420"/>
                    </a:lnTo>
                    <a:lnTo>
                      <a:pt x="85" y="420"/>
                    </a:lnTo>
                    <a:lnTo>
                      <a:pt x="95" y="425"/>
                    </a:lnTo>
                    <a:lnTo>
                      <a:pt x="95" y="425"/>
                    </a:lnTo>
                    <a:lnTo>
                      <a:pt x="95" y="425"/>
                    </a:lnTo>
                    <a:lnTo>
                      <a:pt x="100" y="425"/>
                    </a:lnTo>
                    <a:lnTo>
                      <a:pt x="100" y="425"/>
                    </a:lnTo>
                    <a:lnTo>
                      <a:pt x="102" y="425"/>
                    </a:lnTo>
                    <a:lnTo>
                      <a:pt x="102" y="425"/>
                    </a:lnTo>
                    <a:lnTo>
                      <a:pt x="107" y="427"/>
                    </a:lnTo>
                    <a:lnTo>
                      <a:pt x="112" y="427"/>
                    </a:lnTo>
                    <a:lnTo>
                      <a:pt x="112" y="427"/>
                    </a:lnTo>
                    <a:lnTo>
                      <a:pt x="119" y="427"/>
                    </a:lnTo>
                    <a:lnTo>
                      <a:pt x="124" y="427"/>
                    </a:lnTo>
                    <a:lnTo>
                      <a:pt x="124" y="427"/>
                    </a:lnTo>
                    <a:lnTo>
                      <a:pt x="124" y="427"/>
                    </a:lnTo>
                    <a:lnTo>
                      <a:pt x="129" y="427"/>
                    </a:lnTo>
                    <a:lnTo>
                      <a:pt x="129" y="427"/>
                    </a:lnTo>
                    <a:lnTo>
                      <a:pt x="126" y="430"/>
                    </a:lnTo>
                    <a:lnTo>
                      <a:pt x="121" y="430"/>
                    </a:lnTo>
                    <a:lnTo>
                      <a:pt x="119" y="430"/>
                    </a:lnTo>
                    <a:lnTo>
                      <a:pt x="119" y="432"/>
                    </a:lnTo>
                    <a:lnTo>
                      <a:pt x="119" y="439"/>
                    </a:lnTo>
                    <a:lnTo>
                      <a:pt x="119" y="449"/>
                    </a:lnTo>
                    <a:lnTo>
                      <a:pt x="119" y="459"/>
                    </a:lnTo>
                    <a:lnTo>
                      <a:pt x="119" y="469"/>
                    </a:lnTo>
                    <a:lnTo>
                      <a:pt x="119" y="478"/>
                    </a:lnTo>
                    <a:lnTo>
                      <a:pt x="119" y="481"/>
                    </a:lnTo>
                    <a:lnTo>
                      <a:pt x="121" y="481"/>
                    </a:lnTo>
                    <a:lnTo>
                      <a:pt x="124" y="483"/>
                    </a:lnTo>
                    <a:lnTo>
                      <a:pt x="129" y="483"/>
                    </a:lnTo>
                    <a:lnTo>
                      <a:pt x="131" y="483"/>
                    </a:lnTo>
                    <a:lnTo>
                      <a:pt x="131" y="486"/>
                    </a:lnTo>
                    <a:lnTo>
                      <a:pt x="119" y="486"/>
                    </a:lnTo>
                    <a:lnTo>
                      <a:pt x="100" y="486"/>
                    </a:lnTo>
                    <a:lnTo>
                      <a:pt x="83" y="488"/>
                    </a:lnTo>
                    <a:lnTo>
                      <a:pt x="73" y="490"/>
                    </a:lnTo>
                    <a:lnTo>
                      <a:pt x="66" y="490"/>
                    </a:lnTo>
                    <a:lnTo>
                      <a:pt x="66" y="495"/>
                    </a:lnTo>
                    <a:lnTo>
                      <a:pt x="68" y="498"/>
                    </a:lnTo>
                    <a:lnTo>
                      <a:pt x="75" y="498"/>
                    </a:lnTo>
                    <a:lnTo>
                      <a:pt x="88" y="500"/>
                    </a:lnTo>
                    <a:lnTo>
                      <a:pt x="105" y="500"/>
                    </a:lnTo>
                    <a:lnTo>
                      <a:pt x="124" y="500"/>
                    </a:lnTo>
                    <a:lnTo>
                      <a:pt x="131" y="500"/>
                    </a:lnTo>
                    <a:lnTo>
                      <a:pt x="131" y="505"/>
                    </a:lnTo>
                    <a:lnTo>
                      <a:pt x="121" y="507"/>
                    </a:lnTo>
                    <a:lnTo>
                      <a:pt x="107" y="507"/>
                    </a:lnTo>
                    <a:lnTo>
                      <a:pt x="95" y="507"/>
                    </a:lnTo>
                    <a:lnTo>
                      <a:pt x="88" y="510"/>
                    </a:lnTo>
                    <a:lnTo>
                      <a:pt x="88" y="510"/>
                    </a:lnTo>
                    <a:lnTo>
                      <a:pt x="88" y="520"/>
                    </a:lnTo>
                    <a:lnTo>
                      <a:pt x="85" y="520"/>
                    </a:lnTo>
                    <a:lnTo>
                      <a:pt x="80" y="520"/>
                    </a:lnTo>
                    <a:lnTo>
                      <a:pt x="75" y="520"/>
                    </a:lnTo>
                    <a:lnTo>
                      <a:pt x="73" y="520"/>
                    </a:lnTo>
                    <a:lnTo>
                      <a:pt x="73" y="520"/>
                    </a:lnTo>
                    <a:lnTo>
                      <a:pt x="78" y="1331"/>
                    </a:lnTo>
                    <a:lnTo>
                      <a:pt x="27" y="1333"/>
                    </a:lnTo>
                    <a:lnTo>
                      <a:pt x="27" y="1350"/>
                    </a:lnTo>
                    <a:lnTo>
                      <a:pt x="0" y="1353"/>
                    </a:lnTo>
                    <a:lnTo>
                      <a:pt x="0" y="1671"/>
                    </a:lnTo>
                    <a:lnTo>
                      <a:pt x="1279" y="1671"/>
                    </a:lnTo>
                    <a:lnTo>
                      <a:pt x="1279" y="1154"/>
                    </a:lnTo>
                    <a:close/>
                    <a:moveTo>
                      <a:pt x="126" y="498"/>
                    </a:moveTo>
                    <a:lnTo>
                      <a:pt x="124" y="498"/>
                    </a:lnTo>
                    <a:lnTo>
                      <a:pt x="121" y="498"/>
                    </a:lnTo>
                    <a:lnTo>
                      <a:pt x="119" y="498"/>
                    </a:lnTo>
                    <a:lnTo>
                      <a:pt x="117" y="498"/>
                    </a:lnTo>
                    <a:lnTo>
                      <a:pt x="119" y="498"/>
                    </a:lnTo>
                    <a:lnTo>
                      <a:pt x="121" y="498"/>
                    </a:lnTo>
                    <a:lnTo>
                      <a:pt x="124" y="498"/>
                    </a:lnTo>
                    <a:lnTo>
                      <a:pt x="126" y="498"/>
                    </a:lnTo>
                    <a:lnTo>
                      <a:pt x="131" y="498"/>
                    </a:lnTo>
                    <a:lnTo>
                      <a:pt x="126" y="498"/>
                    </a:lnTo>
                    <a:close/>
                    <a:moveTo>
                      <a:pt x="117" y="568"/>
                    </a:moveTo>
                    <a:lnTo>
                      <a:pt x="121" y="568"/>
                    </a:lnTo>
                    <a:lnTo>
                      <a:pt x="131" y="568"/>
                    </a:lnTo>
                    <a:lnTo>
                      <a:pt x="138" y="568"/>
                    </a:lnTo>
                    <a:lnTo>
                      <a:pt x="138" y="656"/>
                    </a:lnTo>
                    <a:lnTo>
                      <a:pt x="134" y="656"/>
                    </a:lnTo>
                    <a:lnTo>
                      <a:pt x="124" y="656"/>
                    </a:lnTo>
                    <a:lnTo>
                      <a:pt x="119" y="656"/>
                    </a:lnTo>
                    <a:lnTo>
                      <a:pt x="117" y="568"/>
                    </a:lnTo>
                    <a:close/>
                    <a:moveTo>
                      <a:pt x="119" y="673"/>
                    </a:moveTo>
                    <a:lnTo>
                      <a:pt x="126" y="673"/>
                    </a:lnTo>
                    <a:lnTo>
                      <a:pt x="136" y="673"/>
                    </a:lnTo>
                    <a:lnTo>
                      <a:pt x="138" y="673"/>
                    </a:lnTo>
                    <a:lnTo>
                      <a:pt x="138" y="799"/>
                    </a:lnTo>
                    <a:lnTo>
                      <a:pt x="136" y="799"/>
                    </a:lnTo>
                    <a:lnTo>
                      <a:pt x="126" y="799"/>
                    </a:lnTo>
                    <a:lnTo>
                      <a:pt x="119" y="799"/>
                    </a:lnTo>
                    <a:lnTo>
                      <a:pt x="119" y="673"/>
                    </a:lnTo>
                    <a:close/>
                    <a:moveTo>
                      <a:pt x="119" y="814"/>
                    </a:moveTo>
                    <a:lnTo>
                      <a:pt x="124" y="814"/>
                    </a:lnTo>
                    <a:lnTo>
                      <a:pt x="136" y="814"/>
                    </a:lnTo>
                    <a:lnTo>
                      <a:pt x="141" y="814"/>
                    </a:lnTo>
                    <a:lnTo>
                      <a:pt x="141" y="937"/>
                    </a:lnTo>
                    <a:lnTo>
                      <a:pt x="136" y="937"/>
                    </a:lnTo>
                    <a:lnTo>
                      <a:pt x="129" y="937"/>
                    </a:lnTo>
                    <a:lnTo>
                      <a:pt x="119" y="937"/>
                    </a:lnTo>
                    <a:lnTo>
                      <a:pt x="119" y="814"/>
                    </a:lnTo>
                    <a:close/>
                    <a:moveTo>
                      <a:pt x="119" y="957"/>
                    </a:moveTo>
                    <a:lnTo>
                      <a:pt x="126" y="957"/>
                    </a:lnTo>
                    <a:lnTo>
                      <a:pt x="136" y="957"/>
                    </a:lnTo>
                    <a:lnTo>
                      <a:pt x="141" y="957"/>
                    </a:lnTo>
                    <a:lnTo>
                      <a:pt x="141" y="1071"/>
                    </a:lnTo>
                    <a:lnTo>
                      <a:pt x="138" y="1071"/>
                    </a:lnTo>
                    <a:lnTo>
                      <a:pt x="129" y="1071"/>
                    </a:lnTo>
                    <a:lnTo>
                      <a:pt x="121" y="1073"/>
                    </a:lnTo>
                    <a:lnTo>
                      <a:pt x="119" y="957"/>
                    </a:lnTo>
                    <a:close/>
                    <a:moveTo>
                      <a:pt x="129" y="1185"/>
                    </a:moveTo>
                    <a:lnTo>
                      <a:pt x="121" y="1188"/>
                    </a:lnTo>
                    <a:lnTo>
                      <a:pt x="121" y="1095"/>
                    </a:lnTo>
                    <a:lnTo>
                      <a:pt x="126" y="1095"/>
                    </a:lnTo>
                    <a:lnTo>
                      <a:pt x="136" y="1095"/>
                    </a:lnTo>
                    <a:lnTo>
                      <a:pt x="141" y="1095"/>
                    </a:lnTo>
                    <a:lnTo>
                      <a:pt x="141" y="1185"/>
                    </a:lnTo>
                    <a:lnTo>
                      <a:pt x="129" y="1185"/>
                    </a:lnTo>
                    <a:close/>
                    <a:moveTo>
                      <a:pt x="182" y="568"/>
                    </a:moveTo>
                    <a:lnTo>
                      <a:pt x="189" y="568"/>
                    </a:lnTo>
                    <a:lnTo>
                      <a:pt x="197" y="568"/>
                    </a:lnTo>
                    <a:lnTo>
                      <a:pt x="197" y="656"/>
                    </a:lnTo>
                    <a:lnTo>
                      <a:pt x="194" y="656"/>
                    </a:lnTo>
                    <a:lnTo>
                      <a:pt x="182" y="656"/>
                    </a:lnTo>
                    <a:lnTo>
                      <a:pt x="182" y="568"/>
                    </a:lnTo>
                    <a:close/>
                    <a:moveTo>
                      <a:pt x="182" y="673"/>
                    </a:moveTo>
                    <a:lnTo>
                      <a:pt x="189" y="673"/>
                    </a:lnTo>
                    <a:lnTo>
                      <a:pt x="197" y="673"/>
                    </a:lnTo>
                    <a:lnTo>
                      <a:pt x="199" y="799"/>
                    </a:lnTo>
                    <a:lnTo>
                      <a:pt x="189" y="799"/>
                    </a:lnTo>
                    <a:lnTo>
                      <a:pt x="182" y="799"/>
                    </a:lnTo>
                    <a:lnTo>
                      <a:pt x="182" y="673"/>
                    </a:lnTo>
                    <a:close/>
                    <a:moveTo>
                      <a:pt x="182" y="814"/>
                    </a:moveTo>
                    <a:lnTo>
                      <a:pt x="194" y="814"/>
                    </a:lnTo>
                    <a:lnTo>
                      <a:pt x="199" y="814"/>
                    </a:lnTo>
                    <a:lnTo>
                      <a:pt x="199" y="937"/>
                    </a:lnTo>
                    <a:lnTo>
                      <a:pt x="192" y="937"/>
                    </a:lnTo>
                    <a:lnTo>
                      <a:pt x="184" y="937"/>
                    </a:lnTo>
                    <a:lnTo>
                      <a:pt x="182" y="814"/>
                    </a:lnTo>
                    <a:close/>
                    <a:moveTo>
                      <a:pt x="184" y="957"/>
                    </a:moveTo>
                    <a:lnTo>
                      <a:pt x="194" y="957"/>
                    </a:lnTo>
                    <a:lnTo>
                      <a:pt x="199" y="957"/>
                    </a:lnTo>
                    <a:lnTo>
                      <a:pt x="199" y="1071"/>
                    </a:lnTo>
                    <a:lnTo>
                      <a:pt x="192" y="1071"/>
                    </a:lnTo>
                    <a:lnTo>
                      <a:pt x="184" y="1071"/>
                    </a:lnTo>
                    <a:lnTo>
                      <a:pt x="184" y="957"/>
                    </a:lnTo>
                    <a:close/>
                    <a:moveTo>
                      <a:pt x="199" y="1188"/>
                    </a:moveTo>
                    <a:lnTo>
                      <a:pt x="184" y="1185"/>
                    </a:lnTo>
                    <a:lnTo>
                      <a:pt x="184" y="1098"/>
                    </a:lnTo>
                    <a:lnTo>
                      <a:pt x="197" y="1098"/>
                    </a:lnTo>
                    <a:lnTo>
                      <a:pt x="199" y="1098"/>
                    </a:lnTo>
                    <a:lnTo>
                      <a:pt x="201" y="1188"/>
                    </a:lnTo>
                    <a:lnTo>
                      <a:pt x="199" y="118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</p:grpSp>
        <p:grpSp>
          <p:nvGrpSpPr>
            <p:cNvPr id="9" name="îšľíde"/>
            <p:cNvGrpSpPr/>
            <p:nvPr/>
          </p:nvGrpSpPr>
          <p:grpSpPr>
            <a:xfrm>
              <a:off x="5473700" y="1282250"/>
              <a:ext cx="1244600" cy="1244596"/>
              <a:chOff x="5473700" y="1207808"/>
              <a:chExt cx="1244600" cy="1244596"/>
            </a:xfrm>
          </p:grpSpPr>
          <p:sp>
            <p:nvSpPr>
              <p:cNvPr id="28" name="iŝ1ïḑe"/>
              <p:cNvSpPr/>
              <p:nvPr/>
            </p:nvSpPr>
            <p:spPr>
              <a:xfrm>
                <a:off x="5473700" y="1207808"/>
                <a:ext cx="1244600" cy="1244596"/>
              </a:xfrm>
              <a:prstGeom prst="ellipse">
                <a:avLst/>
              </a:prstGeom>
              <a:solidFill>
                <a:schemeClr val="accent3"/>
              </a:solidFill>
              <a:ln w="152400">
                <a:solidFill>
                  <a:schemeClr val="accent3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90000" tIns="46800" rIns="90000" bIns="46800" anchor="ctr">
                <a:normAutofit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29" name="išľïďê"/>
              <p:cNvSpPr txBox="1"/>
              <p:nvPr/>
            </p:nvSpPr>
            <p:spPr>
              <a:xfrm>
                <a:off x="5664200" y="1701933"/>
                <a:ext cx="863600" cy="256346"/>
              </a:xfrm>
              <a:prstGeom prst="rect">
                <a:avLst/>
              </a:prstGeom>
              <a:noFill/>
            </p:spPr>
            <p:txBody>
              <a:bodyPr wrap="none" lIns="91422" tIns="45711" rIns="91422" bIns="45711">
                <a:prstTxWarp prst="textPlain">
                  <a:avLst/>
                </a:prstTxWarp>
                <a:normAutofit fontScale="25000" lnSpcReduction="20000"/>
              </a:bodyPr>
              <a:lstStyle/>
              <a:p>
                <a:r>
                  <a:rPr lang="en-US" altLang="zh-CN" sz="5400" dirty="0">
                    <a:solidFill>
                      <a:schemeClr val="bg1"/>
                    </a:solidFill>
                    <a:latin typeface="Impact" panose="020B0806030902050204" pitchFamily="34" charset="0"/>
                  </a:rPr>
                  <a:t>666</a:t>
                </a:r>
                <a:r>
                  <a:rPr lang="en-US" sz="5400" dirty="0">
                    <a:solidFill>
                      <a:schemeClr val="bg1"/>
                    </a:solidFill>
                    <a:latin typeface="Impact" panose="020B0806030902050204" pitchFamily="34" charset="0"/>
                  </a:rPr>
                  <a:t>,666K</a:t>
                </a:r>
                <a:endParaRPr lang="en-US" sz="5400" dirty="0"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</p:grpSp>
        <p:sp>
          <p:nvSpPr>
            <p:cNvPr id="10" name="îŝḷiḑê"/>
            <p:cNvSpPr/>
            <p:nvPr/>
          </p:nvSpPr>
          <p:spPr>
            <a:xfrm>
              <a:off x="1010681" y="5720432"/>
              <a:ext cx="1704342" cy="415562"/>
            </a:xfrm>
            <a:prstGeom prst="roundRect">
              <a:avLst>
                <a:gd name="adj" fmla="val 11836"/>
              </a:avLst>
            </a:prstGeom>
            <a:pattFill prst="ltUpDiag">
              <a:fgClr>
                <a:schemeClr val="accent1">
                  <a:lumMod val="20000"/>
                  <a:lumOff val="80000"/>
                </a:schemeClr>
              </a:fgClr>
              <a:bgClr>
                <a:schemeClr val="bg1"/>
              </a:bgClr>
            </a:pattFill>
            <a:ln>
              <a:solidFill>
                <a:schemeClr val="accent1">
                  <a:shade val="50000"/>
                  <a:alpha val="2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kumimoji="1" lang="en-US" altLang="zh-CN" sz="1400" b="1" dirty="0">
                  <a:solidFill>
                    <a:schemeClr val="tx1"/>
                  </a:solidFill>
                </a:rPr>
                <a:t>keyword</a:t>
              </a:r>
              <a:endParaRPr kumimoji="1" lang="zh-CN" alt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1" name="íṣľíḓê"/>
            <p:cNvSpPr/>
            <p:nvPr/>
          </p:nvSpPr>
          <p:spPr>
            <a:xfrm>
              <a:off x="1567121" y="3173743"/>
              <a:ext cx="591457" cy="591462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lang="en-US" altLang="zh-CN" sz="1600" b="1" dirty="0">
                  <a:solidFill>
                    <a:schemeClr val="bg1"/>
                  </a:solidFill>
                </a:rPr>
                <a:t>Q1</a:t>
              </a:r>
              <a:endParaRPr lang="zh-CN" alt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12" name="ïśľîḓè"/>
            <p:cNvSpPr txBox="1"/>
            <p:nvPr/>
          </p:nvSpPr>
          <p:spPr>
            <a:xfrm>
              <a:off x="670051" y="4264435"/>
              <a:ext cx="2385602" cy="1461921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000" dirty="0"/>
                <a:t>Supporting text here.</a:t>
              </a:r>
              <a:endParaRPr lang="en-US" altLang="zh-CN" sz="1000" dirty="0"/>
            </a:p>
            <a:p>
              <a:pPr algn="ctr">
                <a:lnSpc>
                  <a:spcPct val="150000"/>
                </a:lnSpc>
              </a:pPr>
              <a:r>
                <a:rPr lang="en-US" altLang="zh-CN" sz="1000" dirty="0"/>
                <a:t>When you copy &amp; paste, choose "keep text only" option.</a:t>
              </a:r>
              <a:endParaRPr lang="en-US" altLang="zh-CN" sz="1000" dirty="0"/>
            </a:p>
          </p:txBody>
        </p:sp>
        <p:sp>
          <p:nvSpPr>
            <p:cNvPr id="13" name="îṥḻïde"/>
            <p:cNvSpPr txBox="1"/>
            <p:nvPr/>
          </p:nvSpPr>
          <p:spPr>
            <a:xfrm>
              <a:off x="670050" y="3792615"/>
              <a:ext cx="2385600" cy="471820"/>
            </a:xfrm>
            <a:prstGeom prst="rect">
              <a:avLst/>
            </a:prstGeom>
            <a:noFill/>
          </p:spPr>
          <p:txBody>
            <a:bodyPr wrap="square" rtlCol="0" anchor="ctr">
              <a:normAutofit/>
            </a:bodyPr>
            <a:lstStyle/>
            <a:p>
              <a:pPr algn="ctr"/>
              <a:r>
                <a:rPr lang="en-US" altLang="zh-CN" b="1" dirty="0">
                  <a:solidFill>
                    <a:schemeClr val="accent1"/>
                  </a:solidFill>
                </a:rPr>
                <a:t>Text here</a:t>
              </a:r>
              <a:endParaRPr lang="en-US" altLang="zh-CN" b="1" dirty="0">
                <a:solidFill>
                  <a:schemeClr val="accent1"/>
                </a:solidFill>
              </a:endParaRPr>
            </a:p>
          </p:txBody>
        </p:sp>
        <p:sp>
          <p:nvSpPr>
            <p:cNvPr id="14" name="í$ḷîḍe"/>
            <p:cNvSpPr/>
            <p:nvPr/>
          </p:nvSpPr>
          <p:spPr>
            <a:xfrm>
              <a:off x="3832780" y="5720432"/>
              <a:ext cx="1704342" cy="415562"/>
            </a:xfrm>
            <a:prstGeom prst="roundRect">
              <a:avLst>
                <a:gd name="adj" fmla="val 11836"/>
              </a:avLst>
            </a:prstGeom>
            <a:pattFill prst="ltUpDiag">
              <a:fgClr>
                <a:schemeClr val="accent1">
                  <a:lumMod val="20000"/>
                  <a:lumOff val="80000"/>
                </a:schemeClr>
              </a:fgClr>
              <a:bgClr>
                <a:schemeClr val="bg1"/>
              </a:bgClr>
            </a:pattFill>
            <a:ln>
              <a:solidFill>
                <a:schemeClr val="accent1">
                  <a:shade val="50000"/>
                  <a:alpha val="2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kumimoji="1" lang="en-US" altLang="zh-CN" sz="1400" b="1" dirty="0">
                  <a:solidFill>
                    <a:schemeClr val="tx1"/>
                  </a:solidFill>
                </a:rPr>
                <a:t>keyword</a:t>
              </a:r>
              <a:endParaRPr kumimoji="1" lang="zh-CN" alt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5" name="ï$ḻíḑè"/>
            <p:cNvSpPr/>
            <p:nvPr/>
          </p:nvSpPr>
          <p:spPr>
            <a:xfrm>
              <a:off x="4389220" y="3173743"/>
              <a:ext cx="591457" cy="591462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lang="en-US" altLang="zh-CN" sz="1600" b="1" dirty="0">
                  <a:solidFill>
                    <a:schemeClr val="bg1"/>
                  </a:solidFill>
                </a:rPr>
                <a:t>Q2</a:t>
              </a:r>
              <a:endParaRPr lang="zh-CN" alt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16" name="ïSļíďé"/>
            <p:cNvSpPr txBox="1"/>
            <p:nvPr/>
          </p:nvSpPr>
          <p:spPr>
            <a:xfrm>
              <a:off x="3492150" y="4264435"/>
              <a:ext cx="2385602" cy="1461921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000" dirty="0"/>
                <a:t>Supporting text here.</a:t>
              </a:r>
              <a:endParaRPr lang="en-US" altLang="zh-CN" sz="1000" dirty="0"/>
            </a:p>
            <a:p>
              <a:pPr algn="ctr">
                <a:lnSpc>
                  <a:spcPct val="150000"/>
                </a:lnSpc>
              </a:pPr>
              <a:r>
                <a:rPr lang="en-US" altLang="zh-CN" sz="1000" dirty="0"/>
                <a:t>When you copy &amp; paste, choose "keep text only" option.</a:t>
              </a:r>
              <a:endParaRPr lang="en-US" altLang="zh-CN" sz="1000" dirty="0"/>
            </a:p>
          </p:txBody>
        </p:sp>
        <p:sp>
          <p:nvSpPr>
            <p:cNvPr id="17" name="ïŝḻiḋè"/>
            <p:cNvSpPr txBox="1"/>
            <p:nvPr/>
          </p:nvSpPr>
          <p:spPr>
            <a:xfrm>
              <a:off x="3492149" y="3792615"/>
              <a:ext cx="2385600" cy="471820"/>
            </a:xfrm>
            <a:prstGeom prst="rect">
              <a:avLst/>
            </a:prstGeom>
            <a:noFill/>
          </p:spPr>
          <p:txBody>
            <a:bodyPr wrap="square" rtlCol="0" anchor="ctr">
              <a:normAutofit/>
            </a:bodyPr>
            <a:lstStyle/>
            <a:p>
              <a:pPr algn="ctr"/>
              <a:r>
                <a:rPr lang="en-US" altLang="zh-CN" b="1" dirty="0">
                  <a:solidFill>
                    <a:schemeClr val="accent1"/>
                  </a:solidFill>
                </a:rPr>
                <a:t>Text here</a:t>
              </a:r>
              <a:endParaRPr lang="en-US" altLang="zh-CN" b="1" dirty="0">
                <a:solidFill>
                  <a:schemeClr val="accent1"/>
                </a:solidFill>
              </a:endParaRPr>
            </a:p>
          </p:txBody>
        </p:sp>
        <p:sp>
          <p:nvSpPr>
            <p:cNvPr id="18" name="ïṡ1ïḋè"/>
            <p:cNvSpPr/>
            <p:nvPr/>
          </p:nvSpPr>
          <p:spPr>
            <a:xfrm>
              <a:off x="6654879" y="5720432"/>
              <a:ext cx="1704342" cy="415562"/>
            </a:xfrm>
            <a:prstGeom prst="roundRect">
              <a:avLst>
                <a:gd name="adj" fmla="val 11836"/>
              </a:avLst>
            </a:prstGeom>
            <a:pattFill prst="ltUpDiag">
              <a:fgClr>
                <a:schemeClr val="accent1">
                  <a:lumMod val="20000"/>
                  <a:lumOff val="80000"/>
                </a:schemeClr>
              </a:fgClr>
              <a:bgClr>
                <a:schemeClr val="bg1"/>
              </a:bgClr>
            </a:pattFill>
            <a:ln>
              <a:solidFill>
                <a:schemeClr val="accent1">
                  <a:shade val="50000"/>
                  <a:alpha val="2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kumimoji="1" lang="en-US" altLang="zh-CN" sz="1400" b="1" dirty="0">
                  <a:solidFill>
                    <a:schemeClr val="tx1"/>
                  </a:solidFill>
                </a:rPr>
                <a:t>keyword</a:t>
              </a:r>
              <a:endParaRPr kumimoji="1" lang="zh-CN" alt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9" name="ïṥḷîďè"/>
            <p:cNvSpPr/>
            <p:nvPr/>
          </p:nvSpPr>
          <p:spPr>
            <a:xfrm>
              <a:off x="7211319" y="3173743"/>
              <a:ext cx="591457" cy="591462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lang="en-US" altLang="zh-CN" sz="1600" b="1" dirty="0">
                  <a:solidFill>
                    <a:schemeClr val="bg1"/>
                  </a:solidFill>
                </a:rPr>
                <a:t>Q3</a:t>
              </a:r>
              <a:endParaRPr lang="zh-CN" alt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20" name="íŝlíḍé"/>
            <p:cNvSpPr txBox="1"/>
            <p:nvPr/>
          </p:nvSpPr>
          <p:spPr>
            <a:xfrm>
              <a:off x="6314249" y="4264435"/>
              <a:ext cx="2385602" cy="1461921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000" dirty="0"/>
                <a:t>Supporting text here.</a:t>
              </a:r>
              <a:endParaRPr lang="en-US" altLang="zh-CN" sz="1000" dirty="0"/>
            </a:p>
            <a:p>
              <a:pPr algn="ctr">
                <a:lnSpc>
                  <a:spcPct val="150000"/>
                </a:lnSpc>
              </a:pPr>
              <a:r>
                <a:rPr lang="en-US" altLang="zh-CN" sz="1000" dirty="0"/>
                <a:t>When you copy &amp; paste, choose "keep text only" option.</a:t>
              </a:r>
              <a:endParaRPr lang="en-US" altLang="zh-CN" sz="1000" dirty="0"/>
            </a:p>
          </p:txBody>
        </p:sp>
        <p:sp>
          <p:nvSpPr>
            <p:cNvPr id="21" name="iṩḷïďé"/>
            <p:cNvSpPr txBox="1"/>
            <p:nvPr/>
          </p:nvSpPr>
          <p:spPr>
            <a:xfrm>
              <a:off x="6314248" y="3792615"/>
              <a:ext cx="2385600" cy="471820"/>
            </a:xfrm>
            <a:prstGeom prst="rect">
              <a:avLst/>
            </a:prstGeom>
            <a:noFill/>
          </p:spPr>
          <p:txBody>
            <a:bodyPr wrap="square" rtlCol="0" anchor="ctr">
              <a:normAutofit/>
            </a:bodyPr>
            <a:lstStyle/>
            <a:p>
              <a:pPr algn="ctr"/>
              <a:r>
                <a:rPr lang="en-US" altLang="zh-CN" b="1" dirty="0">
                  <a:solidFill>
                    <a:schemeClr val="accent1"/>
                  </a:solidFill>
                </a:rPr>
                <a:t>Text here</a:t>
              </a:r>
              <a:endParaRPr lang="en-US" altLang="zh-CN" b="1" dirty="0">
                <a:solidFill>
                  <a:schemeClr val="accent1"/>
                </a:solidFill>
              </a:endParaRPr>
            </a:p>
          </p:txBody>
        </p:sp>
        <p:sp>
          <p:nvSpPr>
            <p:cNvPr id="22" name="ï$ļidè"/>
            <p:cNvSpPr/>
            <p:nvPr/>
          </p:nvSpPr>
          <p:spPr>
            <a:xfrm>
              <a:off x="9476977" y="5720432"/>
              <a:ext cx="1704342" cy="415562"/>
            </a:xfrm>
            <a:prstGeom prst="roundRect">
              <a:avLst>
                <a:gd name="adj" fmla="val 11836"/>
              </a:avLst>
            </a:prstGeom>
            <a:pattFill prst="ltUpDiag">
              <a:fgClr>
                <a:schemeClr val="accent1">
                  <a:lumMod val="20000"/>
                  <a:lumOff val="80000"/>
                </a:schemeClr>
              </a:fgClr>
              <a:bgClr>
                <a:schemeClr val="bg1"/>
              </a:bgClr>
            </a:pattFill>
            <a:ln>
              <a:solidFill>
                <a:schemeClr val="accent1">
                  <a:shade val="50000"/>
                  <a:alpha val="2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kumimoji="1" lang="en-US" altLang="zh-CN" sz="1400" b="1" dirty="0">
                  <a:solidFill>
                    <a:schemeClr val="tx1"/>
                  </a:solidFill>
                </a:rPr>
                <a:t>keyword</a:t>
              </a:r>
              <a:endParaRPr kumimoji="1" lang="zh-CN" alt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23" name="iś1íďê"/>
            <p:cNvSpPr/>
            <p:nvPr/>
          </p:nvSpPr>
          <p:spPr>
            <a:xfrm>
              <a:off x="10033417" y="3173743"/>
              <a:ext cx="591457" cy="591462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lang="en-US" altLang="zh-CN" sz="1600" b="1" dirty="0">
                  <a:solidFill>
                    <a:schemeClr val="bg1"/>
                  </a:solidFill>
                </a:rPr>
                <a:t>Q4</a:t>
              </a:r>
              <a:endParaRPr lang="zh-CN" alt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24" name="ïşḻíḍe"/>
            <p:cNvSpPr txBox="1"/>
            <p:nvPr/>
          </p:nvSpPr>
          <p:spPr>
            <a:xfrm>
              <a:off x="9136347" y="4264435"/>
              <a:ext cx="2385602" cy="1461921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000" dirty="0"/>
                <a:t>Supporting text here.</a:t>
              </a:r>
              <a:endParaRPr lang="en-US" altLang="zh-CN" sz="1000" dirty="0"/>
            </a:p>
            <a:p>
              <a:pPr algn="ctr">
                <a:lnSpc>
                  <a:spcPct val="150000"/>
                </a:lnSpc>
              </a:pPr>
              <a:r>
                <a:rPr lang="en-US" altLang="zh-CN" sz="1000" dirty="0"/>
                <a:t>When you copy &amp; paste, choose "keep text only" option.</a:t>
              </a:r>
              <a:endParaRPr lang="en-US" altLang="zh-CN" sz="1000" dirty="0"/>
            </a:p>
          </p:txBody>
        </p:sp>
        <p:sp>
          <p:nvSpPr>
            <p:cNvPr id="25" name="îslíde"/>
            <p:cNvSpPr txBox="1"/>
            <p:nvPr/>
          </p:nvSpPr>
          <p:spPr>
            <a:xfrm>
              <a:off x="9136346" y="3792615"/>
              <a:ext cx="2385600" cy="471820"/>
            </a:xfrm>
            <a:prstGeom prst="rect">
              <a:avLst/>
            </a:prstGeom>
            <a:noFill/>
          </p:spPr>
          <p:txBody>
            <a:bodyPr wrap="square" rtlCol="0" anchor="ctr">
              <a:normAutofit/>
            </a:bodyPr>
            <a:lstStyle/>
            <a:p>
              <a:pPr algn="ctr"/>
              <a:r>
                <a:rPr lang="en-US" altLang="zh-CN" b="1" dirty="0">
                  <a:solidFill>
                    <a:schemeClr val="accent1"/>
                  </a:solidFill>
                </a:rPr>
                <a:t>Text here</a:t>
              </a:r>
              <a:endParaRPr lang="en-US" altLang="zh-CN" b="1" dirty="0">
                <a:solidFill>
                  <a:schemeClr val="accent1"/>
                </a:solidFill>
              </a:endParaRPr>
            </a:p>
          </p:txBody>
        </p:sp>
        <p:cxnSp>
          <p:nvCxnSpPr>
            <p:cNvPr id="26" name="肘形连接符 14"/>
            <p:cNvCxnSpPr>
              <a:stCxn id="28" idx="2"/>
              <a:endCxn id="15" idx="0"/>
            </p:cNvCxnSpPr>
            <p:nvPr/>
          </p:nvCxnSpPr>
          <p:spPr>
            <a:xfrm rot="10800000" flipV="1">
              <a:off x="4684950" y="1904547"/>
              <a:ext cx="788751" cy="1269195"/>
            </a:xfrm>
            <a:prstGeom prst="bentConnector2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肘形连接符 16"/>
            <p:cNvCxnSpPr>
              <a:stCxn id="28" idx="6"/>
              <a:endCxn id="19" idx="0"/>
            </p:cNvCxnSpPr>
            <p:nvPr/>
          </p:nvCxnSpPr>
          <p:spPr>
            <a:xfrm>
              <a:off x="6718300" y="1904548"/>
              <a:ext cx="788748" cy="1269195"/>
            </a:xfrm>
            <a:prstGeom prst="bentConnector2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grpSp>
        <p:nvGrpSpPr>
          <p:cNvPr id="14" name="ec88b706-dc69-4c2d-bc5a-b4150d23e316" descr="dgsAAB+LCAAAAAAABADtU8FSwjAQ/Zeot46TtIC0t4rW4YA6wujB4RDp0sZpUyakDg7TfzcpbWkFHJWLOPSUbt7uvrfZt0Sn8n0GyEHDmAp5xWggaNyXECMD9X3k8DSKDHTJuM94cCOSdDZHzvOySqvfPDEZ9pIoEY80SkEX4EwyGq1+nY2kBvZeMMXgPY/twirYRq276ZRN4AEmwGUJeghekEMsC1tdbCr2Ip2HCnrieZ7reT1XQUZ5NskyAw1hknD/971HIcRQYkaMS5f7w5D6CoHPsW7PglBymM+LwN3LK0xkLc35RDL/KpJYk9w1w3J8A8ZZnMYFLG8zoItaiOBVkPl+BHVYn0sQb9UrER3Lz0MpVAMvETGVquESZ2frIbTb5zmvPvdhobJKsqjxqAVJvU9b10ZfVFuT79A66Z6qTQTFbYvqzbw12kAuD6JSXTnCqqx6mRncKqwmVAjVIYLGTQ0lHVVZrdamuszYSWsEC/kzITqjLmHb7L/UoAvUJRQUGuQL3uMtzP+gf9vYtC9sq+EMl1x6rd7Rvnvb96LVsK958PY1D9++5r+yb4fYXZs0ndHFdqd9fbTv/vYlDftaB29f6/Dta33XvuPsAypR6nh2CwAA"/>
          <p:cNvGrpSpPr>
            <a:grpSpLocks noChangeAspect="1"/>
          </p:cNvGrpSpPr>
          <p:nvPr/>
        </p:nvGrpSpPr>
        <p:grpSpPr>
          <a:xfrm>
            <a:off x="2650547" y="2153607"/>
            <a:ext cx="6890906" cy="2550787"/>
            <a:chOff x="2740414" y="1950495"/>
            <a:chExt cx="6890906" cy="2550787"/>
          </a:xfrm>
        </p:grpSpPr>
        <p:cxnSp>
          <p:nvCxnSpPr>
            <p:cNvPr id="15" name="ExtraShape"/>
            <p:cNvCxnSpPr/>
            <p:nvPr/>
          </p:nvCxnSpPr>
          <p:spPr>
            <a:xfrm>
              <a:off x="5485321" y="2309506"/>
              <a:ext cx="1380252" cy="0"/>
            </a:xfrm>
            <a:prstGeom prst="line">
              <a:avLst/>
            </a:prstGeom>
            <a:ln>
              <a:solidFill>
                <a:srgbClr val="263357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CustomText2"/>
            <p:cNvSpPr/>
            <p:nvPr/>
          </p:nvSpPr>
          <p:spPr>
            <a:xfrm>
              <a:off x="5461507" y="2332954"/>
              <a:ext cx="1422189" cy="236413"/>
            </a:xfrm>
            <a:prstGeom prst="rect">
              <a:avLst/>
            </a:prstGeom>
            <a:noFill/>
          </p:spPr>
          <p:txBody>
            <a:bodyPr wrap="none" lIns="90000" tIns="46800" rIns="90000" bIns="46800">
              <a:normAutofit fontScale="92500" lnSpcReduction="10000"/>
            </a:bodyPr>
            <a:lstStyle/>
            <a:p>
              <a:pPr marL="0" marR="0" lvl="0" indent="0" algn="ctr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263357"/>
                  </a:solidFill>
                  <a:effectLst/>
                  <a:uLnTx/>
                  <a:uFillTx/>
                </a:rPr>
                <a:t>Supporting text here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rgbClr val="263357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CustomText2"/>
            <p:cNvSpPr/>
            <p:nvPr/>
          </p:nvSpPr>
          <p:spPr>
            <a:xfrm>
              <a:off x="5461508" y="1950495"/>
              <a:ext cx="1422188" cy="382460"/>
            </a:xfrm>
            <a:prstGeom prst="rect">
              <a:avLst/>
            </a:prstGeom>
            <a:noFill/>
          </p:spPr>
          <p:txBody>
            <a:bodyPr wrap="none" lIns="90000" tIns="46800" rIns="90000" bIns="46800" anchor="ctr">
              <a:normAutofit/>
            </a:bodyPr>
            <a:lstStyle/>
            <a:p>
              <a:pPr marL="0" marR="0" lvl="0" indent="0" algn="ctr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b="1" i="0" u="none" strike="noStrike" kern="1200" cap="none" spc="0" normalizeH="0" baseline="0" noProof="0" dirty="0">
                  <a:ln>
                    <a:noFill/>
                  </a:ln>
                  <a:solidFill>
                    <a:srgbClr val="263357"/>
                  </a:solidFill>
                  <a:effectLst/>
                  <a:uLnTx/>
                  <a:uFillTx/>
                </a:rPr>
                <a:t>TEXT HERE</a:t>
              </a:r>
              <a:endParaRPr kumimoji="0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srgbClr val="263357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ExtraShape"/>
            <p:cNvSpPr/>
            <p:nvPr/>
          </p:nvSpPr>
          <p:spPr>
            <a:xfrm>
              <a:off x="2740414" y="2057646"/>
              <a:ext cx="2443637" cy="2443636"/>
            </a:xfrm>
            <a:prstGeom prst="pie">
              <a:avLst>
                <a:gd name="adj1" fmla="val 0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19" name="ExtraShape"/>
            <p:cNvSpPr/>
            <p:nvPr/>
          </p:nvSpPr>
          <p:spPr>
            <a:xfrm>
              <a:off x="2740414" y="2057578"/>
              <a:ext cx="2443637" cy="2443636"/>
            </a:xfrm>
            <a:prstGeom prst="pie">
              <a:avLst>
                <a:gd name="adj1" fmla="val 2518277"/>
                <a:gd name="adj2" fmla="val 16200000"/>
              </a:avLst>
            </a:prstGeom>
            <a:solidFill>
              <a:srgbClr val="8096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20" name="ExtraShape"/>
            <p:cNvSpPr/>
            <p:nvPr/>
          </p:nvSpPr>
          <p:spPr>
            <a:xfrm>
              <a:off x="2905962" y="2214128"/>
              <a:ext cx="2112542" cy="2112542"/>
            </a:xfrm>
            <a:prstGeom prst="pie">
              <a:avLst>
                <a:gd name="adj1" fmla="val 0"/>
                <a:gd name="adj2" fmla="val 16200000"/>
              </a:avLst>
            </a:prstGeom>
            <a:solidFill>
              <a:srgbClr val="A1BF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21" name="ExtraShape"/>
            <p:cNvSpPr/>
            <p:nvPr/>
          </p:nvSpPr>
          <p:spPr>
            <a:xfrm>
              <a:off x="3426860" y="2720592"/>
              <a:ext cx="1070742" cy="1070741"/>
            </a:xfrm>
            <a:prstGeom prst="ellipse">
              <a:avLst/>
            </a:prstGeom>
            <a:solidFill>
              <a:srgbClr val="FAFF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22" name="ExtraShape"/>
            <p:cNvSpPr/>
            <p:nvPr/>
          </p:nvSpPr>
          <p:spPr>
            <a:xfrm>
              <a:off x="3091303" y="2399403"/>
              <a:ext cx="1741857" cy="1741856"/>
            </a:xfrm>
            <a:prstGeom prst="pie">
              <a:avLst>
                <a:gd name="adj1" fmla="val 19200000"/>
                <a:gd name="adj2" fmla="val 16200000"/>
              </a:avLst>
            </a:prstGeom>
            <a:solidFill>
              <a:srgbClr val="FAFF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23" name="ExtraShape"/>
            <p:cNvSpPr/>
            <p:nvPr/>
          </p:nvSpPr>
          <p:spPr bwMode="auto">
            <a:xfrm>
              <a:off x="3482680" y="2780832"/>
              <a:ext cx="975297" cy="980179"/>
            </a:xfrm>
            <a:custGeom>
              <a:avLst/>
              <a:gdLst>
                <a:gd name="connsiteX0" fmla="*/ 412147 w 975297"/>
                <a:gd name="connsiteY0" fmla="*/ 579436 h 980179"/>
                <a:gd name="connsiteX1" fmla="*/ 464256 w 975297"/>
                <a:gd name="connsiteY1" fmla="*/ 630474 h 980179"/>
                <a:gd name="connsiteX2" fmla="*/ 449725 w 975297"/>
                <a:gd name="connsiteY2" fmla="*/ 928084 h 980179"/>
                <a:gd name="connsiteX3" fmla="*/ 369802 w 975297"/>
                <a:gd name="connsiteY3" fmla="*/ 971637 h 980179"/>
                <a:gd name="connsiteX4" fmla="*/ 115503 w 975297"/>
                <a:gd name="connsiteY4" fmla="*/ 819202 h 980179"/>
                <a:gd name="connsiteX5" fmla="*/ 122769 w 975297"/>
                <a:gd name="connsiteY5" fmla="*/ 724838 h 980179"/>
                <a:gd name="connsiteX6" fmla="*/ 384333 w 975297"/>
                <a:gd name="connsiteY6" fmla="*/ 586921 h 980179"/>
                <a:gd name="connsiteX7" fmla="*/ 412147 w 975297"/>
                <a:gd name="connsiteY7" fmla="*/ 579436 h 980179"/>
                <a:gd name="connsiteX8" fmla="*/ 574497 w 975297"/>
                <a:gd name="connsiteY8" fmla="*/ 575353 h 980179"/>
                <a:gd name="connsiteX9" fmla="*/ 598120 w 975297"/>
                <a:gd name="connsiteY9" fmla="*/ 579663 h 980179"/>
                <a:gd name="connsiteX10" fmla="*/ 859780 w 975297"/>
                <a:gd name="connsiteY10" fmla="*/ 732097 h 980179"/>
                <a:gd name="connsiteX11" fmla="*/ 859780 w 975297"/>
                <a:gd name="connsiteY11" fmla="*/ 826461 h 980179"/>
                <a:gd name="connsiteX12" fmla="*/ 605388 w 975297"/>
                <a:gd name="connsiteY12" fmla="*/ 971637 h 980179"/>
                <a:gd name="connsiteX13" fmla="*/ 525436 w 975297"/>
                <a:gd name="connsiteY13" fmla="*/ 928084 h 980179"/>
                <a:gd name="connsiteX14" fmla="*/ 525436 w 975297"/>
                <a:gd name="connsiteY14" fmla="*/ 630474 h 980179"/>
                <a:gd name="connsiteX15" fmla="*/ 574497 w 975297"/>
                <a:gd name="connsiteY15" fmla="*/ 575353 h 980179"/>
                <a:gd name="connsiteX16" fmla="*/ 923179 w 975297"/>
                <a:gd name="connsiteY16" fmla="*/ 298724 h 980179"/>
                <a:gd name="connsiteX17" fmla="*/ 975297 w 975297"/>
                <a:gd name="connsiteY17" fmla="*/ 349762 h 980179"/>
                <a:gd name="connsiteX18" fmla="*/ 975297 w 975297"/>
                <a:gd name="connsiteY18" fmla="*/ 647372 h 980179"/>
                <a:gd name="connsiteX19" fmla="*/ 895360 w 975297"/>
                <a:gd name="connsiteY19" fmla="*/ 698184 h 980179"/>
                <a:gd name="connsiteX20" fmla="*/ 633748 w 975297"/>
                <a:gd name="connsiteY20" fmla="*/ 545749 h 980179"/>
                <a:gd name="connsiteX21" fmla="*/ 633748 w 975297"/>
                <a:gd name="connsiteY21" fmla="*/ 458644 h 980179"/>
                <a:gd name="connsiteX22" fmla="*/ 895360 w 975297"/>
                <a:gd name="connsiteY22" fmla="*/ 306209 h 980179"/>
                <a:gd name="connsiteX23" fmla="*/ 923179 w 975297"/>
                <a:gd name="connsiteY23" fmla="*/ 298724 h 980179"/>
                <a:gd name="connsiteX24" fmla="*/ 59385 w 975297"/>
                <a:gd name="connsiteY24" fmla="*/ 297703 h 980179"/>
                <a:gd name="connsiteX25" fmla="*/ 87204 w 975297"/>
                <a:gd name="connsiteY25" fmla="*/ 306209 h 980179"/>
                <a:gd name="connsiteX26" fmla="*/ 341549 w 975297"/>
                <a:gd name="connsiteY26" fmla="*/ 458644 h 980179"/>
                <a:gd name="connsiteX27" fmla="*/ 341549 w 975297"/>
                <a:gd name="connsiteY27" fmla="*/ 553008 h 980179"/>
                <a:gd name="connsiteX28" fmla="*/ 79937 w 975297"/>
                <a:gd name="connsiteY28" fmla="*/ 698184 h 980179"/>
                <a:gd name="connsiteX29" fmla="*/ 0 w 975297"/>
                <a:gd name="connsiteY29" fmla="*/ 647372 h 980179"/>
                <a:gd name="connsiteX30" fmla="*/ 7267 w 975297"/>
                <a:gd name="connsiteY30" fmla="*/ 349762 h 980179"/>
                <a:gd name="connsiteX31" fmla="*/ 59385 w 975297"/>
                <a:gd name="connsiteY31" fmla="*/ 297703 h 980179"/>
                <a:gd name="connsiteX32" fmla="*/ 577564 w 975297"/>
                <a:gd name="connsiteY32" fmla="*/ 16 h 980179"/>
                <a:gd name="connsiteX33" fmla="*/ 605388 w 975297"/>
                <a:gd name="connsiteY33" fmla="*/ 7501 h 980179"/>
                <a:gd name="connsiteX34" fmla="*/ 859780 w 975297"/>
                <a:gd name="connsiteY34" fmla="*/ 152677 h 980179"/>
                <a:gd name="connsiteX35" fmla="*/ 859780 w 975297"/>
                <a:gd name="connsiteY35" fmla="*/ 247041 h 980179"/>
                <a:gd name="connsiteX36" fmla="*/ 605388 w 975297"/>
                <a:gd name="connsiteY36" fmla="*/ 399476 h 980179"/>
                <a:gd name="connsiteX37" fmla="*/ 525436 w 975297"/>
                <a:gd name="connsiteY37" fmla="*/ 348664 h 980179"/>
                <a:gd name="connsiteX38" fmla="*/ 525436 w 975297"/>
                <a:gd name="connsiteY38" fmla="*/ 51054 h 980179"/>
                <a:gd name="connsiteX39" fmla="*/ 577564 w 975297"/>
                <a:gd name="connsiteY39" fmla="*/ 16 h 980179"/>
                <a:gd name="connsiteX40" fmla="*/ 404941 w 975297"/>
                <a:gd name="connsiteY40" fmla="*/ 16 h 980179"/>
                <a:gd name="connsiteX41" fmla="*/ 457059 w 975297"/>
                <a:gd name="connsiteY41" fmla="*/ 51054 h 980179"/>
                <a:gd name="connsiteX42" fmla="*/ 457059 w 975297"/>
                <a:gd name="connsiteY42" fmla="*/ 348664 h 980179"/>
                <a:gd name="connsiteX43" fmla="*/ 377122 w 975297"/>
                <a:gd name="connsiteY43" fmla="*/ 399476 h 980179"/>
                <a:gd name="connsiteX44" fmla="*/ 115510 w 975297"/>
                <a:gd name="connsiteY44" fmla="*/ 247041 h 980179"/>
                <a:gd name="connsiteX45" fmla="*/ 115510 w 975297"/>
                <a:gd name="connsiteY45" fmla="*/ 152677 h 980179"/>
                <a:gd name="connsiteX46" fmla="*/ 377122 w 975297"/>
                <a:gd name="connsiteY46" fmla="*/ 7501 h 980179"/>
                <a:gd name="connsiteX47" fmla="*/ 404941 w 975297"/>
                <a:gd name="connsiteY47" fmla="*/ 16 h 980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975297" h="980179">
                  <a:moveTo>
                    <a:pt x="412147" y="579436"/>
                  </a:moveTo>
                  <a:cubicBezTo>
                    <a:pt x="439734" y="580116"/>
                    <a:pt x="464256" y="603254"/>
                    <a:pt x="464256" y="630474"/>
                  </a:cubicBezTo>
                  <a:cubicBezTo>
                    <a:pt x="464256" y="630474"/>
                    <a:pt x="464256" y="630474"/>
                    <a:pt x="449725" y="928084"/>
                  </a:cubicBezTo>
                  <a:cubicBezTo>
                    <a:pt x="449725" y="971637"/>
                    <a:pt x="406130" y="993413"/>
                    <a:pt x="369802" y="971637"/>
                  </a:cubicBezTo>
                  <a:cubicBezTo>
                    <a:pt x="369802" y="971637"/>
                    <a:pt x="369802" y="971637"/>
                    <a:pt x="115503" y="819202"/>
                  </a:cubicBezTo>
                  <a:cubicBezTo>
                    <a:pt x="79175" y="797426"/>
                    <a:pt x="86441" y="746615"/>
                    <a:pt x="122769" y="724838"/>
                  </a:cubicBezTo>
                  <a:cubicBezTo>
                    <a:pt x="122769" y="724838"/>
                    <a:pt x="122769" y="724838"/>
                    <a:pt x="384333" y="586921"/>
                  </a:cubicBezTo>
                  <a:cubicBezTo>
                    <a:pt x="393416" y="581477"/>
                    <a:pt x="402952" y="579209"/>
                    <a:pt x="412147" y="579436"/>
                  </a:cubicBezTo>
                  <a:close/>
                  <a:moveTo>
                    <a:pt x="574497" y="575353"/>
                  </a:moveTo>
                  <a:cubicBezTo>
                    <a:pt x="582674" y="574672"/>
                    <a:pt x="590851" y="576033"/>
                    <a:pt x="598120" y="579663"/>
                  </a:cubicBezTo>
                  <a:cubicBezTo>
                    <a:pt x="859780" y="732097"/>
                    <a:pt x="859780" y="732097"/>
                    <a:pt x="859780" y="732097"/>
                  </a:cubicBezTo>
                  <a:cubicBezTo>
                    <a:pt x="896122" y="753873"/>
                    <a:pt x="896122" y="804685"/>
                    <a:pt x="859780" y="826461"/>
                  </a:cubicBezTo>
                  <a:cubicBezTo>
                    <a:pt x="605388" y="971637"/>
                    <a:pt x="605388" y="971637"/>
                    <a:pt x="605388" y="971637"/>
                  </a:cubicBezTo>
                  <a:cubicBezTo>
                    <a:pt x="569046" y="993413"/>
                    <a:pt x="525436" y="971637"/>
                    <a:pt x="525436" y="928084"/>
                  </a:cubicBezTo>
                  <a:cubicBezTo>
                    <a:pt x="525436" y="630474"/>
                    <a:pt x="525436" y="630474"/>
                    <a:pt x="525436" y="630474"/>
                  </a:cubicBezTo>
                  <a:cubicBezTo>
                    <a:pt x="525436" y="597810"/>
                    <a:pt x="549967" y="577394"/>
                    <a:pt x="574497" y="575353"/>
                  </a:cubicBezTo>
                  <a:close/>
                  <a:moveTo>
                    <a:pt x="923179" y="298724"/>
                  </a:moveTo>
                  <a:cubicBezTo>
                    <a:pt x="950771" y="299404"/>
                    <a:pt x="975297" y="322542"/>
                    <a:pt x="975297" y="349762"/>
                  </a:cubicBezTo>
                  <a:cubicBezTo>
                    <a:pt x="975297" y="349762"/>
                    <a:pt x="975297" y="349762"/>
                    <a:pt x="975297" y="647372"/>
                  </a:cubicBezTo>
                  <a:cubicBezTo>
                    <a:pt x="975297" y="690925"/>
                    <a:pt x="931695" y="712701"/>
                    <a:pt x="895360" y="698184"/>
                  </a:cubicBezTo>
                  <a:cubicBezTo>
                    <a:pt x="895360" y="698184"/>
                    <a:pt x="895360" y="698184"/>
                    <a:pt x="633748" y="545749"/>
                  </a:cubicBezTo>
                  <a:cubicBezTo>
                    <a:pt x="597413" y="523973"/>
                    <a:pt x="597413" y="473161"/>
                    <a:pt x="633748" y="458644"/>
                  </a:cubicBezTo>
                  <a:cubicBezTo>
                    <a:pt x="633748" y="458644"/>
                    <a:pt x="633748" y="458644"/>
                    <a:pt x="895360" y="306209"/>
                  </a:cubicBezTo>
                  <a:cubicBezTo>
                    <a:pt x="904444" y="300765"/>
                    <a:pt x="913982" y="298497"/>
                    <a:pt x="923179" y="298724"/>
                  </a:cubicBezTo>
                  <a:close/>
                  <a:moveTo>
                    <a:pt x="59385" y="297703"/>
                  </a:moveTo>
                  <a:cubicBezTo>
                    <a:pt x="68582" y="298043"/>
                    <a:pt x="78120" y="300765"/>
                    <a:pt x="87204" y="306209"/>
                  </a:cubicBezTo>
                  <a:cubicBezTo>
                    <a:pt x="341549" y="458644"/>
                    <a:pt x="341549" y="458644"/>
                    <a:pt x="341549" y="458644"/>
                  </a:cubicBezTo>
                  <a:cubicBezTo>
                    <a:pt x="377884" y="480420"/>
                    <a:pt x="377884" y="531232"/>
                    <a:pt x="341549" y="553008"/>
                  </a:cubicBezTo>
                  <a:cubicBezTo>
                    <a:pt x="79937" y="698184"/>
                    <a:pt x="79937" y="698184"/>
                    <a:pt x="79937" y="698184"/>
                  </a:cubicBezTo>
                  <a:cubicBezTo>
                    <a:pt x="43602" y="712701"/>
                    <a:pt x="0" y="690925"/>
                    <a:pt x="0" y="647372"/>
                  </a:cubicBezTo>
                  <a:cubicBezTo>
                    <a:pt x="7267" y="349762"/>
                    <a:pt x="7267" y="349762"/>
                    <a:pt x="7267" y="349762"/>
                  </a:cubicBezTo>
                  <a:cubicBezTo>
                    <a:pt x="7267" y="317098"/>
                    <a:pt x="31793" y="296682"/>
                    <a:pt x="59385" y="297703"/>
                  </a:cubicBezTo>
                  <a:close/>
                  <a:moveTo>
                    <a:pt x="577564" y="16"/>
                  </a:moveTo>
                  <a:cubicBezTo>
                    <a:pt x="586763" y="-211"/>
                    <a:pt x="596303" y="2057"/>
                    <a:pt x="605388" y="7501"/>
                  </a:cubicBezTo>
                  <a:cubicBezTo>
                    <a:pt x="859780" y="152677"/>
                    <a:pt x="859780" y="152677"/>
                    <a:pt x="859780" y="152677"/>
                  </a:cubicBezTo>
                  <a:cubicBezTo>
                    <a:pt x="896122" y="174453"/>
                    <a:pt x="896122" y="225265"/>
                    <a:pt x="859780" y="247041"/>
                  </a:cubicBezTo>
                  <a:cubicBezTo>
                    <a:pt x="605388" y="399476"/>
                    <a:pt x="605388" y="399476"/>
                    <a:pt x="605388" y="399476"/>
                  </a:cubicBezTo>
                  <a:cubicBezTo>
                    <a:pt x="569046" y="413993"/>
                    <a:pt x="525436" y="392217"/>
                    <a:pt x="525436" y="348664"/>
                  </a:cubicBezTo>
                  <a:cubicBezTo>
                    <a:pt x="525436" y="51054"/>
                    <a:pt x="525436" y="51054"/>
                    <a:pt x="525436" y="51054"/>
                  </a:cubicBezTo>
                  <a:cubicBezTo>
                    <a:pt x="525436" y="23834"/>
                    <a:pt x="549967" y="696"/>
                    <a:pt x="577564" y="16"/>
                  </a:cubicBezTo>
                  <a:close/>
                  <a:moveTo>
                    <a:pt x="404941" y="16"/>
                  </a:moveTo>
                  <a:cubicBezTo>
                    <a:pt x="432533" y="696"/>
                    <a:pt x="457059" y="23834"/>
                    <a:pt x="457059" y="51054"/>
                  </a:cubicBezTo>
                  <a:cubicBezTo>
                    <a:pt x="457059" y="51054"/>
                    <a:pt x="457059" y="51054"/>
                    <a:pt x="457059" y="348664"/>
                  </a:cubicBezTo>
                  <a:cubicBezTo>
                    <a:pt x="457059" y="392217"/>
                    <a:pt x="413457" y="413993"/>
                    <a:pt x="377122" y="399476"/>
                  </a:cubicBezTo>
                  <a:cubicBezTo>
                    <a:pt x="377122" y="399476"/>
                    <a:pt x="377122" y="399476"/>
                    <a:pt x="115510" y="247041"/>
                  </a:cubicBezTo>
                  <a:cubicBezTo>
                    <a:pt x="79175" y="225265"/>
                    <a:pt x="79175" y="174453"/>
                    <a:pt x="115510" y="152677"/>
                  </a:cubicBezTo>
                  <a:cubicBezTo>
                    <a:pt x="115510" y="152677"/>
                    <a:pt x="115510" y="152677"/>
                    <a:pt x="377122" y="7501"/>
                  </a:cubicBezTo>
                  <a:cubicBezTo>
                    <a:pt x="386206" y="2057"/>
                    <a:pt x="395744" y="-211"/>
                    <a:pt x="404941" y="16"/>
                  </a:cubicBezTo>
                  <a:close/>
                </a:path>
              </a:pathLst>
            </a:custGeom>
            <a:solidFill>
              <a:srgbClr val="C8E5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24" name="ExtraShape"/>
            <p:cNvSpPr/>
            <p:nvPr/>
          </p:nvSpPr>
          <p:spPr>
            <a:xfrm>
              <a:off x="5445914" y="2716450"/>
              <a:ext cx="3661608" cy="145678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25" name="ValueShape1"/>
            <p:cNvSpPr/>
            <p:nvPr/>
          </p:nvSpPr>
          <p:spPr>
            <a:xfrm>
              <a:off x="5523491" y="2755094"/>
              <a:ext cx="3506455" cy="68389"/>
            </a:xfrm>
            <a:prstGeom prst="roundRect">
              <a:avLst/>
            </a:prstGeom>
            <a:gradFill flip="none" rotWithShape="1">
              <a:gsLst>
                <a:gs pos="0">
                  <a:srgbClr val="FAFFCA"/>
                </a:gs>
                <a:gs pos="100000">
                  <a:schemeClr val="lt1">
                    <a:lumMod val="100000"/>
                  </a:schemeClr>
                </a:gs>
                <a:gs pos="55000">
                  <a:srgbClr val="FAFFCA"/>
                </a:gs>
                <a:gs pos="55100">
                  <a:schemeClr val="lt1">
                    <a:lumMod val="10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26" name="ValueText1"/>
            <p:cNvSpPr txBox="1"/>
            <p:nvPr/>
          </p:nvSpPr>
          <p:spPr>
            <a:xfrm>
              <a:off x="9185099" y="2615738"/>
              <a:ext cx="446221" cy="334664"/>
            </a:xfrm>
            <a:prstGeom prst="rect">
              <a:avLst/>
            </a:prstGeom>
            <a:noFill/>
          </p:spPr>
          <p:txBody>
            <a:bodyPr wrap="none" anchor="ctr" anchorCtr="0">
              <a:prstTxWarp prst="textPlain">
                <a:avLst/>
              </a:prstTxWarp>
              <a:normAutofit fontScale="25000" lnSpcReduction="20000"/>
            </a:bodyPr>
            <a:lstStyle/>
            <a:p>
              <a:r>
                <a:rPr lang="en-US" sz="6000">
                  <a:latin typeface="Impact" panose="020B0806030902050204" pitchFamily="34" charset="0"/>
                </a:rPr>
                <a:t>55%</a:t>
              </a:r>
              <a:endParaRPr lang="en-US" sz="6000">
                <a:latin typeface="Impact" panose="020B0806030902050204" pitchFamily="34" charset="0"/>
              </a:endParaRPr>
            </a:p>
          </p:txBody>
        </p:sp>
        <p:sp>
          <p:nvSpPr>
            <p:cNvPr id="27" name="ExtraShape"/>
            <p:cNvSpPr/>
            <p:nvPr/>
          </p:nvSpPr>
          <p:spPr>
            <a:xfrm>
              <a:off x="5445915" y="3480495"/>
              <a:ext cx="3661608" cy="145678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28" name="ValueShape2"/>
            <p:cNvSpPr/>
            <p:nvPr/>
          </p:nvSpPr>
          <p:spPr>
            <a:xfrm>
              <a:off x="5523492" y="3519139"/>
              <a:ext cx="3506455" cy="68389"/>
            </a:xfrm>
            <a:prstGeom prst="roundRect">
              <a:avLst/>
            </a:prstGeom>
            <a:gradFill flip="none" rotWithShape="1">
              <a:gsLst>
                <a:gs pos="0">
                  <a:srgbClr val="A1BF4C"/>
                </a:gs>
                <a:gs pos="100000">
                  <a:schemeClr val="lt1">
                    <a:lumMod val="100000"/>
                  </a:schemeClr>
                </a:gs>
                <a:gs pos="74000">
                  <a:srgbClr val="A1BF4C"/>
                </a:gs>
                <a:gs pos="74100">
                  <a:schemeClr val="lt1">
                    <a:lumMod val="10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29" name="ValueText2"/>
            <p:cNvSpPr txBox="1"/>
            <p:nvPr/>
          </p:nvSpPr>
          <p:spPr>
            <a:xfrm>
              <a:off x="9185099" y="3390363"/>
              <a:ext cx="446221" cy="334664"/>
            </a:xfrm>
            <a:prstGeom prst="rect">
              <a:avLst/>
            </a:prstGeom>
            <a:noFill/>
          </p:spPr>
          <p:txBody>
            <a:bodyPr wrap="none" anchor="ctr" anchorCtr="0">
              <a:prstTxWarp prst="textPlain">
                <a:avLst/>
              </a:prstTxWarp>
              <a:normAutofit fontScale="25000" lnSpcReduction="20000"/>
            </a:bodyPr>
            <a:lstStyle/>
            <a:p>
              <a:r>
                <a:rPr lang="en-US" sz="6000">
                  <a:latin typeface="Impact" panose="020B0806030902050204" pitchFamily="34" charset="0"/>
                </a:rPr>
                <a:t>74%</a:t>
              </a:r>
              <a:endParaRPr lang="en-US" sz="6000">
                <a:latin typeface="Impact" panose="020B0806030902050204" pitchFamily="34" charset="0"/>
              </a:endParaRPr>
            </a:p>
          </p:txBody>
        </p:sp>
        <p:sp>
          <p:nvSpPr>
            <p:cNvPr id="30" name="ExtraShape"/>
            <p:cNvSpPr/>
            <p:nvPr/>
          </p:nvSpPr>
          <p:spPr>
            <a:xfrm>
              <a:off x="5445914" y="4208235"/>
              <a:ext cx="3661608" cy="145678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31" name="ValueShape3"/>
            <p:cNvSpPr/>
            <p:nvPr/>
          </p:nvSpPr>
          <p:spPr>
            <a:xfrm>
              <a:off x="5523491" y="4246879"/>
              <a:ext cx="3506455" cy="68389"/>
            </a:xfrm>
            <a:prstGeom prst="roundRect">
              <a:avLst/>
            </a:prstGeom>
            <a:gradFill flip="none" rotWithShape="1">
              <a:gsLst>
                <a:gs pos="0">
                  <a:srgbClr val="80965E"/>
                </a:gs>
                <a:gs pos="100000">
                  <a:schemeClr val="lt1">
                    <a:lumMod val="100000"/>
                  </a:schemeClr>
                </a:gs>
                <a:gs pos="71000">
                  <a:srgbClr val="80965E"/>
                </a:gs>
                <a:gs pos="71100">
                  <a:schemeClr val="lt1">
                    <a:lumMod val="10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32" name="ValueText3"/>
            <p:cNvSpPr txBox="1"/>
            <p:nvPr/>
          </p:nvSpPr>
          <p:spPr>
            <a:xfrm>
              <a:off x="9185099" y="4113741"/>
              <a:ext cx="446221" cy="334664"/>
            </a:xfrm>
            <a:prstGeom prst="rect">
              <a:avLst/>
            </a:prstGeom>
            <a:noFill/>
          </p:spPr>
          <p:txBody>
            <a:bodyPr wrap="none" anchor="ctr" anchorCtr="0">
              <a:prstTxWarp prst="textPlain">
                <a:avLst/>
              </a:prstTxWarp>
              <a:normAutofit fontScale="25000" lnSpcReduction="20000"/>
            </a:bodyPr>
            <a:lstStyle/>
            <a:p>
              <a:r>
                <a:rPr lang="en-US" sz="6000" dirty="0">
                  <a:latin typeface="Impact" panose="020B0806030902050204" pitchFamily="34" charset="0"/>
                </a:rPr>
                <a:t>71%</a:t>
              </a:r>
              <a:endParaRPr lang="en-US" sz="6000" dirty="0">
                <a:latin typeface="Impact" panose="020B0806030902050204" pitchFamily="34" charset="0"/>
              </a:endParaRPr>
            </a:p>
          </p:txBody>
        </p: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4972051" y="2374276"/>
            <a:ext cx="5419185" cy="895350"/>
          </a:xfrm>
        </p:spPr>
        <p:txBody>
          <a:bodyPr/>
          <a:lstStyle/>
          <a:p>
            <a:r>
              <a:rPr lang="en-US" altLang="zh-CN" dirty="0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altLang="zh-CN"/>
              <a:t>Supporting text here.</a:t>
            </a:r>
            <a:endParaRPr lang="en-US" altLang="zh-CN"/>
          </a:p>
          <a:p>
            <a:pPr lvl="0"/>
            <a:r>
              <a:rPr lang="en-US" altLang="zh-CN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3787722" y="2882087"/>
            <a:ext cx="1029773" cy="895350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/05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0" name="394f1de7-5bd3-4b6f-a318-eafdd20d31d8" descr="RRcAAB+LCAAAAAAABADll8uO2jAUht/FbXdo5PgiCDsupUVV2xGMpouKhQsGLCUOcsyIDsq71yYJxExG9UiVCkFs4Fxy/nP+j0X24L3+veGgC6YxU3oo2EqxeKx5DFpgvABduY2iFugLuRBy9Ukl200Kuj/3x7Zq5ofQ60cWbbntlUILFuU/uy/qy7KvQop4Gxdl8A6aENtVQgHMg2KxiHi1bCw1V0/HCYGNHb5PtTIDRomKmTYD9zD7AIoU6FJ8BzPbvOA709QCD7msUk8hzx6gdk+bsGveJ6kWiTx13DNzN24k1Sx71nQqNbK40mLOol4kVjLm0io2C3A9X5vs50SJ50RqNz/gMm/+wvmmOOBUPJuBSxalvDzDmm34NzOo3O4QCEzbhEdMiyenwokFIDvudSyy5zgvazlPnh2vebqO2dWodY6ctV490APf6bed1HZU71ln/mvL1GsvNNQJn9VIvxbwcbsKPro58JEP+MgPfOSAj64YfNR88Cmsgo9vDnzsAz72Ax874OMrBh83H3zsgE9uDnziAz7xA5844JMrBp80H/zAAZ/eHPjUB3zqBz51wKdXDD79B+APkihRfwe/LHuR/75cijmf8LkZWxZNVr8MsjgMOyEOzRZqm65N6bvRiPbD/tAakCsMsroX1/IxvlCf1fvc/9BSNcCskXLdm5/WyP+uebyvxGqtJU/TIpwrhW97DSt1Oh7lwf/kEUYEUxg4Fn0ctoc4qLUINdIidNEWBbBDaYdQx6MetZ9aj3AjPcIX7REJCWw7Bo1GAwhhrUGkkQaRizYoQJ02wbDjeERIGw1IrUe0kR5Rb49m2R9woQWoRRcAAA=="/>
          <p:cNvGrpSpPr>
            <a:grpSpLocks noChangeAspect="1"/>
          </p:cNvGrpSpPr>
          <p:nvPr/>
        </p:nvGrpSpPr>
        <p:grpSpPr>
          <a:xfrm>
            <a:off x="2456497" y="1390701"/>
            <a:ext cx="7279007" cy="4565487"/>
            <a:chOff x="2222182" y="1497176"/>
            <a:chExt cx="7279007" cy="4565487"/>
          </a:xfrm>
        </p:grpSpPr>
        <p:sp>
          <p:nvSpPr>
            <p:cNvPr id="51" name="RelativeShape1"/>
            <p:cNvSpPr/>
            <p:nvPr/>
          </p:nvSpPr>
          <p:spPr bwMode="auto">
            <a:xfrm>
              <a:off x="3740151" y="2111375"/>
              <a:ext cx="5761038" cy="474663"/>
            </a:xfrm>
            <a:prstGeom prst="rect">
              <a:avLst/>
            </a:prstGeom>
            <a:noFill/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52" name="RelativeShape2"/>
            <p:cNvSpPr/>
            <p:nvPr/>
          </p:nvSpPr>
          <p:spPr bwMode="auto">
            <a:xfrm>
              <a:off x="3740151" y="2931796"/>
              <a:ext cx="5761038" cy="474663"/>
            </a:xfrm>
            <a:prstGeom prst="rect">
              <a:avLst/>
            </a:prstGeom>
            <a:noFill/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53" name="RelativeShape3"/>
            <p:cNvSpPr/>
            <p:nvPr/>
          </p:nvSpPr>
          <p:spPr bwMode="auto">
            <a:xfrm>
              <a:off x="3740151" y="3752217"/>
              <a:ext cx="5761038" cy="474663"/>
            </a:xfrm>
            <a:prstGeom prst="rect">
              <a:avLst/>
            </a:prstGeom>
            <a:noFill/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54" name="RelativeShape4"/>
            <p:cNvSpPr/>
            <p:nvPr/>
          </p:nvSpPr>
          <p:spPr bwMode="auto">
            <a:xfrm>
              <a:off x="3740151" y="4572638"/>
              <a:ext cx="5761038" cy="474663"/>
            </a:xfrm>
            <a:prstGeom prst="rect">
              <a:avLst/>
            </a:prstGeom>
            <a:noFill/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55" name="RelativeShape5"/>
            <p:cNvSpPr/>
            <p:nvPr/>
          </p:nvSpPr>
          <p:spPr bwMode="auto">
            <a:xfrm>
              <a:off x="3740151" y="5393059"/>
              <a:ext cx="5761038" cy="474663"/>
            </a:xfrm>
            <a:prstGeom prst="rect">
              <a:avLst/>
            </a:prstGeom>
            <a:noFill/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56" name="Freeform 5"/>
            <p:cNvSpPr/>
            <p:nvPr/>
          </p:nvSpPr>
          <p:spPr bwMode="auto">
            <a:xfrm>
              <a:off x="3744913" y="1938338"/>
              <a:ext cx="5751513" cy="4124325"/>
            </a:xfrm>
            <a:custGeom>
              <a:avLst/>
              <a:gdLst>
                <a:gd name="T0" fmla="*/ 0 w 3623"/>
                <a:gd name="T1" fmla="*/ 0 h 2598"/>
                <a:gd name="T2" fmla="*/ 3623 w 3623"/>
                <a:gd name="T3" fmla="*/ 0 h 2598"/>
                <a:gd name="T4" fmla="*/ 0 w 3623"/>
                <a:gd name="T5" fmla="*/ 517 h 2598"/>
                <a:gd name="T6" fmla="*/ 3623 w 3623"/>
                <a:gd name="T7" fmla="*/ 517 h 2598"/>
                <a:gd name="T8" fmla="*/ 0 w 3623"/>
                <a:gd name="T9" fmla="*/ 1041 h 2598"/>
                <a:gd name="T10" fmla="*/ 3623 w 3623"/>
                <a:gd name="T11" fmla="*/ 1041 h 2598"/>
                <a:gd name="T12" fmla="*/ 0 w 3623"/>
                <a:gd name="T13" fmla="*/ 1558 h 2598"/>
                <a:gd name="T14" fmla="*/ 3623 w 3623"/>
                <a:gd name="T15" fmla="*/ 1558 h 2598"/>
                <a:gd name="T16" fmla="*/ 0 w 3623"/>
                <a:gd name="T17" fmla="*/ 2081 h 2598"/>
                <a:gd name="T18" fmla="*/ 3623 w 3623"/>
                <a:gd name="T19" fmla="*/ 2081 h 2598"/>
                <a:gd name="T20" fmla="*/ 0 w 3623"/>
                <a:gd name="T21" fmla="*/ 2598 h 2598"/>
                <a:gd name="T22" fmla="*/ 3623 w 3623"/>
                <a:gd name="T23" fmla="*/ 2598 h 2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23" h="2598">
                  <a:moveTo>
                    <a:pt x="0" y="0"/>
                  </a:moveTo>
                  <a:lnTo>
                    <a:pt x="3623" y="0"/>
                  </a:lnTo>
                  <a:moveTo>
                    <a:pt x="0" y="517"/>
                  </a:moveTo>
                  <a:lnTo>
                    <a:pt x="3623" y="517"/>
                  </a:lnTo>
                  <a:moveTo>
                    <a:pt x="0" y="1041"/>
                  </a:moveTo>
                  <a:lnTo>
                    <a:pt x="3623" y="1041"/>
                  </a:lnTo>
                  <a:moveTo>
                    <a:pt x="0" y="1558"/>
                  </a:moveTo>
                  <a:lnTo>
                    <a:pt x="3623" y="1558"/>
                  </a:lnTo>
                  <a:moveTo>
                    <a:pt x="0" y="2081"/>
                  </a:moveTo>
                  <a:lnTo>
                    <a:pt x="3623" y="2081"/>
                  </a:lnTo>
                  <a:moveTo>
                    <a:pt x="0" y="2598"/>
                  </a:moveTo>
                  <a:lnTo>
                    <a:pt x="3623" y="2598"/>
                  </a:lnTo>
                </a:path>
              </a:pathLst>
            </a:custGeom>
            <a:noFill/>
            <a:ln w="9525" cap="flat">
              <a:solidFill>
                <a:srgbClr val="E0E0E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57" name="CustomText1"/>
            <p:cNvSpPr/>
            <p:nvPr/>
          </p:nvSpPr>
          <p:spPr bwMode="auto">
            <a:xfrm>
              <a:off x="2222182" y="2079783"/>
              <a:ext cx="1513206" cy="506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000" tIns="46800" rIns="90000" bIns="46800" anchor="ctr" anchorCtr="1" compatLnSpc="1">
              <a:normAutofit/>
            </a:bodyPr>
            <a:lstStyle/>
            <a:p>
              <a:pPr lvl="0">
                <a:defRPr/>
              </a:pPr>
              <a:r>
                <a:rPr lang="en-US" altLang="zh-CN" sz="1600" b="1" dirty="0"/>
                <a:t>TEXT HERE</a:t>
              </a:r>
              <a:endParaRPr lang="en-US" altLang="zh-CN" sz="1600" b="1" dirty="0"/>
            </a:p>
          </p:txBody>
        </p:sp>
        <p:sp>
          <p:nvSpPr>
            <p:cNvPr id="58" name="ValueShape1"/>
            <p:cNvSpPr/>
            <p:nvPr/>
          </p:nvSpPr>
          <p:spPr bwMode="auto">
            <a:xfrm>
              <a:off x="4748333" y="2111375"/>
              <a:ext cx="3744675" cy="474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anchor="ctr" anchorCtr="0" compatLnSpc="1"/>
            <a:lstStyle/>
            <a:p>
              <a:pPr algn="ctr"/>
              <a:r>
                <a:rPr lang="en-US" altLang="zh-CN" sz="2000">
                  <a:ln w="3175">
                    <a:solidFill>
                      <a:schemeClr val="bg1">
                        <a:lumMod val="65000"/>
                      </a:schemeClr>
                    </a:solidFill>
                  </a:ln>
                  <a:solidFill>
                    <a:schemeClr val="bg1"/>
                  </a:solidFill>
                  <a:latin typeface="Impact" panose="020B0806030902050204" pitchFamily="34" charset="0"/>
                </a:rPr>
                <a:t>65%</a:t>
              </a:r>
              <a:endParaRPr lang="en-US" altLang="zh-CN" sz="2000">
                <a:ln w="3175">
                  <a:solidFill>
                    <a:schemeClr val="bg1">
                      <a:lumMod val="65000"/>
                    </a:schemeClr>
                  </a:solidFill>
                </a:ln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59" name="ValueShape2"/>
            <p:cNvSpPr/>
            <p:nvPr/>
          </p:nvSpPr>
          <p:spPr bwMode="auto">
            <a:xfrm>
              <a:off x="5554878" y="2931796"/>
              <a:ext cx="2131584" cy="4746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none" lIns="91440" tIns="45720" rIns="91440" bIns="45720" anchor="ctr" anchorCtr="0" compatLnSpc="1"/>
            <a:lstStyle/>
            <a:p>
              <a:pPr algn="ctr"/>
              <a:r>
                <a:rPr lang="en-US" altLang="zh-CN" sz="2000">
                  <a:ln w="3175">
                    <a:solidFill>
                      <a:schemeClr val="bg1">
                        <a:lumMod val="65000"/>
                      </a:schemeClr>
                    </a:solidFill>
                  </a:ln>
                  <a:solidFill>
                    <a:schemeClr val="bg1"/>
                  </a:solidFill>
                  <a:latin typeface="Impact" panose="020B0806030902050204" pitchFamily="34" charset="0"/>
                </a:rPr>
                <a:t>37%</a:t>
              </a:r>
              <a:endParaRPr lang="en-US" altLang="zh-CN" sz="2000">
                <a:ln w="3175">
                  <a:solidFill>
                    <a:schemeClr val="bg1">
                      <a:lumMod val="65000"/>
                    </a:schemeClr>
                  </a:solidFill>
                </a:ln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" name="ValueShape3"/>
            <p:cNvSpPr/>
            <p:nvPr/>
          </p:nvSpPr>
          <p:spPr bwMode="auto">
            <a:xfrm>
              <a:off x="5180411" y="3752217"/>
              <a:ext cx="2880519" cy="47466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none" lIns="91440" tIns="45720" rIns="91440" bIns="45720" anchor="ctr" anchorCtr="0" compatLnSpc="1"/>
            <a:lstStyle/>
            <a:p>
              <a:pPr algn="ctr"/>
              <a:r>
                <a:rPr lang="en-US" altLang="zh-CN" sz="2000">
                  <a:ln w="3175">
                    <a:solidFill>
                      <a:schemeClr val="bg1">
                        <a:lumMod val="65000"/>
                      </a:schemeClr>
                    </a:solidFill>
                  </a:ln>
                  <a:solidFill>
                    <a:schemeClr val="bg1"/>
                  </a:solidFill>
                  <a:latin typeface="Impact" panose="020B0806030902050204" pitchFamily="34" charset="0"/>
                </a:rPr>
                <a:t>50%</a:t>
              </a:r>
              <a:endParaRPr lang="en-US" altLang="zh-CN" sz="2000">
                <a:ln w="3175">
                  <a:solidFill>
                    <a:schemeClr val="bg1">
                      <a:lumMod val="65000"/>
                    </a:schemeClr>
                  </a:solidFill>
                </a:ln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1" name="ValueShape4"/>
            <p:cNvSpPr/>
            <p:nvPr/>
          </p:nvSpPr>
          <p:spPr bwMode="auto">
            <a:xfrm>
              <a:off x="5756515" y="4572638"/>
              <a:ext cx="1728311" cy="47466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none" lIns="91440" tIns="45720" rIns="91440" bIns="45720" anchor="ctr" anchorCtr="0" compatLnSpc="1"/>
            <a:lstStyle/>
            <a:p>
              <a:pPr algn="ctr"/>
              <a:r>
                <a:rPr lang="en-US" altLang="zh-CN" sz="2000">
                  <a:ln w="3175">
                    <a:solidFill>
                      <a:schemeClr val="bg1">
                        <a:lumMod val="65000"/>
                      </a:schemeClr>
                    </a:solidFill>
                  </a:ln>
                  <a:solidFill>
                    <a:schemeClr val="bg1"/>
                  </a:solidFill>
                  <a:latin typeface="Impact" panose="020B0806030902050204" pitchFamily="34" charset="0"/>
                </a:rPr>
                <a:t>30%</a:t>
              </a:r>
              <a:endParaRPr lang="en-US" altLang="zh-CN" sz="2000">
                <a:ln w="3175">
                  <a:solidFill>
                    <a:schemeClr val="bg1">
                      <a:lumMod val="65000"/>
                    </a:schemeClr>
                  </a:solidFill>
                </a:ln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2" name="ValueShape5"/>
            <p:cNvSpPr/>
            <p:nvPr/>
          </p:nvSpPr>
          <p:spPr bwMode="auto">
            <a:xfrm>
              <a:off x="6332618" y="5393059"/>
              <a:ext cx="576104" cy="47466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none" lIns="91440" tIns="45720" rIns="91440" bIns="45720" anchor="ctr" anchorCtr="0" compatLnSpc="1"/>
            <a:lstStyle/>
            <a:p>
              <a:pPr algn="ctr"/>
              <a:r>
                <a:rPr lang="en-US" altLang="zh-CN" sz="2000">
                  <a:ln w="3175">
                    <a:solidFill>
                      <a:schemeClr val="bg1">
                        <a:lumMod val="65000"/>
                      </a:schemeClr>
                    </a:solidFill>
                  </a:ln>
                  <a:solidFill>
                    <a:schemeClr val="bg1"/>
                  </a:solidFill>
                  <a:latin typeface="Impact" panose="020B0806030902050204" pitchFamily="34" charset="0"/>
                </a:rPr>
                <a:t>10%</a:t>
              </a:r>
              <a:endParaRPr lang="en-US" altLang="zh-CN" sz="2000">
                <a:ln w="3175">
                  <a:solidFill>
                    <a:schemeClr val="bg1">
                      <a:lumMod val="65000"/>
                    </a:schemeClr>
                  </a:solidFill>
                </a:ln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3" name="CustomText1"/>
            <p:cNvSpPr/>
            <p:nvPr/>
          </p:nvSpPr>
          <p:spPr bwMode="auto">
            <a:xfrm>
              <a:off x="4748332" y="1497176"/>
              <a:ext cx="3744675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anchor="t" anchorCtr="0" compatLnSpc="1">
              <a:spAutoFit/>
            </a:bodyPr>
            <a:lstStyle/>
            <a:p>
              <a:pPr lvl="0" algn="ctr">
                <a:spcAft>
                  <a:spcPts val="600"/>
                </a:spcAft>
                <a:defRPr/>
              </a:pPr>
              <a:r>
                <a:rPr lang="zh-CN" altLang="en-US" sz="1400">
                  <a:solidFill>
                    <a:prstClr val="black"/>
                  </a:solidFill>
                </a:rPr>
                <a:t>本图表由</a:t>
              </a:r>
              <a:r>
                <a:rPr lang="en-US" altLang="zh-CN" sz="1400">
                  <a:solidFill>
                    <a:prstClr val="black"/>
                  </a:solidFill>
                </a:rPr>
                <a:t>@Simon_</a:t>
              </a:r>
              <a:r>
                <a:rPr lang="zh-CN" altLang="en-US" sz="1400">
                  <a:solidFill>
                    <a:prstClr val="black"/>
                  </a:solidFill>
                </a:rPr>
                <a:t>阿文提供</a:t>
              </a:r>
              <a:endParaRPr lang="zh-CN" altLang="en-US" sz="1400">
                <a:solidFill>
                  <a:prstClr val="black"/>
                </a:solidFill>
              </a:endParaRPr>
            </a:p>
          </p:txBody>
        </p:sp>
        <p:sp>
          <p:nvSpPr>
            <p:cNvPr id="64" name="CustomText1"/>
            <p:cNvSpPr/>
            <p:nvPr/>
          </p:nvSpPr>
          <p:spPr bwMode="auto">
            <a:xfrm>
              <a:off x="2222182" y="2901195"/>
              <a:ext cx="1513206" cy="506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000" tIns="46800" rIns="90000" bIns="46800" anchor="ctr" anchorCtr="1" compatLnSpc="1">
              <a:normAutofit/>
            </a:bodyPr>
            <a:lstStyle/>
            <a:p>
              <a:pPr lvl="0">
                <a:defRPr/>
              </a:pPr>
              <a:r>
                <a:rPr lang="en-US" altLang="zh-CN" sz="1600" b="1" dirty="0"/>
                <a:t>TEXT HERE</a:t>
              </a:r>
              <a:endParaRPr lang="en-US" altLang="zh-CN" sz="1600" b="1" dirty="0"/>
            </a:p>
          </p:txBody>
        </p:sp>
        <p:sp>
          <p:nvSpPr>
            <p:cNvPr id="65" name="CustomText1"/>
            <p:cNvSpPr/>
            <p:nvPr/>
          </p:nvSpPr>
          <p:spPr bwMode="auto">
            <a:xfrm>
              <a:off x="2222182" y="3722607"/>
              <a:ext cx="1513206" cy="506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000" tIns="46800" rIns="90000" bIns="46800" anchor="ctr" anchorCtr="1" compatLnSpc="1">
              <a:normAutofit/>
            </a:bodyPr>
            <a:lstStyle/>
            <a:p>
              <a:pPr lvl="0">
                <a:defRPr/>
              </a:pPr>
              <a:r>
                <a:rPr lang="en-US" altLang="zh-CN" sz="1600" b="1" dirty="0"/>
                <a:t>TEXT HERE</a:t>
              </a:r>
              <a:endParaRPr lang="en-US" altLang="zh-CN" sz="1600" b="1" dirty="0"/>
            </a:p>
          </p:txBody>
        </p:sp>
        <p:sp>
          <p:nvSpPr>
            <p:cNvPr id="66" name="CustomText1"/>
            <p:cNvSpPr/>
            <p:nvPr/>
          </p:nvSpPr>
          <p:spPr bwMode="auto">
            <a:xfrm>
              <a:off x="2222182" y="4544019"/>
              <a:ext cx="1513206" cy="506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000" tIns="46800" rIns="90000" bIns="46800" anchor="ctr" anchorCtr="1" compatLnSpc="1">
              <a:normAutofit/>
            </a:bodyPr>
            <a:lstStyle/>
            <a:p>
              <a:pPr lvl="0">
                <a:defRPr/>
              </a:pPr>
              <a:r>
                <a:rPr lang="en-US" altLang="zh-CN" sz="1600" b="1" dirty="0"/>
                <a:t>TEXT HERE</a:t>
              </a:r>
              <a:endParaRPr lang="en-US" altLang="zh-CN" sz="1600" b="1" dirty="0"/>
            </a:p>
          </p:txBody>
        </p:sp>
        <p:sp>
          <p:nvSpPr>
            <p:cNvPr id="67" name="CustomText1"/>
            <p:cNvSpPr/>
            <p:nvPr/>
          </p:nvSpPr>
          <p:spPr bwMode="auto">
            <a:xfrm>
              <a:off x="2222182" y="5365431"/>
              <a:ext cx="1513206" cy="506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0000" tIns="46800" rIns="90000" bIns="46800" anchor="ctr" anchorCtr="1" compatLnSpc="1">
              <a:normAutofit/>
            </a:bodyPr>
            <a:lstStyle/>
            <a:p>
              <a:pPr lvl="0">
                <a:defRPr/>
              </a:pPr>
              <a:r>
                <a:rPr lang="en-US" altLang="zh-CN" sz="1600" b="1" dirty="0"/>
                <a:t>TEXT HERE</a:t>
              </a:r>
              <a:endParaRPr lang="en-US" altLang="zh-CN" sz="1600" b="1" dirty="0"/>
            </a:p>
          </p:txBody>
        </p:sp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599" y="6240463"/>
            <a:ext cx="2909888" cy="206381"/>
          </a:xfrm>
        </p:spPr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119" name="20751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98437" y="1130300"/>
            <a:ext cx="10782426" cy="5003800"/>
            <a:chOff x="698437" y="1130300"/>
            <a:chExt cx="10782426" cy="5003800"/>
          </a:xfrm>
        </p:grpSpPr>
        <p:grpSp>
          <p:nvGrpSpPr>
            <p:cNvPr id="120" name="iṧḻïḍê"/>
            <p:cNvGrpSpPr/>
            <p:nvPr/>
          </p:nvGrpSpPr>
          <p:grpSpPr>
            <a:xfrm>
              <a:off x="2716782" y="1130300"/>
              <a:ext cx="6774198" cy="5003800"/>
              <a:chOff x="2702551" y="1130300"/>
              <a:chExt cx="6774198" cy="5003800"/>
            </a:xfrm>
          </p:grpSpPr>
          <p:sp>
            <p:nvSpPr>
              <p:cNvPr id="133" name="ïŝḷîḓe"/>
              <p:cNvSpPr/>
              <p:nvPr/>
            </p:nvSpPr>
            <p:spPr bwMode="auto">
              <a:xfrm>
                <a:off x="7373901" y="1155348"/>
                <a:ext cx="645542" cy="381405"/>
              </a:xfrm>
              <a:custGeom>
                <a:avLst/>
                <a:gdLst>
                  <a:gd name="T0" fmla="*/ 110 w 256"/>
                  <a:gd name="T1" fmla="*/ 151 h 151"/>
                  <a:gd name="T2" fmla="*/ 130 w 256"/>
                  <a:gd name="T3" fmla="*/ 126 h 151"/>
                  <a:gd name="T4" fmla="*/ 256 w 256"/>
                  <a:gd name="T5" fmla="*/ 0 h 151"/>
                  <a:gd name="T6" fmla="*/ 117 w 256"/>
                  <a:gd name="T7" fmla="*/ 0 h 151"/>
                  <a:gd name="T8" fmla="*/ 60 w 256"/>
                  <a:gd name="T9" fmla="*/ 57 h 151"/>
                  <a:gd name="T10" fmla="*/ 0 w 256"/>
                  <a:gd name="T11" fmla="*/ 151 h 151"/>
                  <a:gd name="T12" fmla="*/ 56 w 256"/>
                  <a:gd name="T13" fmla="*/ 146 h 151"/>
                  <a:gd name="T14" fmla="*/ 110 w 256"/>
                  <a:gd name="T15" fmla="*/ 151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6" h="151">
                    <a:moveTo>
                      <a:pt x="110" y="151"/>
                    </a:moveTo>
                    <a:cubicBezTo>
                      <a:pt x="116" y="142"/>
                      <a:pt x="122" y="134"/>
                      <a:pt x="130" y="126"/>
                    </a:cubicBezTo>
                    <a:cubicBezTo>
                      <a:pt x="256" y="0"/>
                      <a:pt x="256" y="0"/>
                      <a:pt x="256" y="0"/>
                    </a:cubicBezTo>
                    <a:cubicBezTo>
                      <a:pt x="117" y="0"/>
                      <a:pt x="117" y="0"/>
                      <a:pt x="117" y="0"/>
                    </a:cubicBezTo>
                    <a:cubicBezTo>
                      <a:pt x="60" y="57"/>
                      <a:pt x="60" y="57"/>
                      <a:pt x="60" y="57"/>
                    </a:cubicBezTo>
                    <a:cubicBezTo>
                      <a:pt x="32" y="84"/>
                      <a:pt x="13" y="117"/>
                      <a:pt x="0" y="151"/>
                    </a:cubicBezTo>
                    <a:cubicBezTo>
                      <a:pt x="18" y="148"/>
                      <a:pt x="37" y="146"/>
                      <a:pt x="56" y="146"/>
                    </a:cubicBezTo>
                    <a:cubicBezTo>
                      <a:pt x="74" y="146"/>
                      <a:pt x="92" y="148"/>
                      <a:pt x="110" y="151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id-ID" sz="1350"/>
              </a:p>
            </p:txBody>
          </p:sp>
          <p:sp>
            <p:nvSpPr>
              <p:cNvPr id="134" name="iSľiḍé"/>
              <p:cNvSpPr/>
              <p:nvPr/>
            </p:nvSpPr>
            <p:spPr bwMode="auto">
              <a:xfrm>
                <a:off x="7359100" y="1130300"/>
                <a:ext cx="2117649" cy="1319546"/>
              </a:xfrm>
              <a:custGeom>
                <a:avLst/>
                <a:gdLst>
                  <a:gd name="T0" fmla="*/ 354 w 840"/>
                  <a:gd name="T1" fmla="*/ 354 h 523"/>
                  <a:gd name="T2" fmla="*/ 136 w 840"/>
                  <a:gd name="T3" fmla="*/ 354 h 523"/>
                  <a:gd name="T4" fmla="*/ 101 w 840"/>
                  <a:gd name="T5" fmla="*/ 300 h 523"/>
                  <a:gd name="T6" fmla="*/ 62 w 840"/>
                  <a:gd name="T7" fmla="*/ 294 h 523"/>
                  <a:gd name="T8" fmla="*/ 0 w 840"/>
                  <a:gd name="T9" fmla="*/ 309 h 523"/>
                  <a:gd name="T10" fmla="*/ 66 w 840"/>
                  <a:gd name="T11" fmla="*/ 424 h 523"/>
                  <a:gd name="T12" fmla="*/ 424 w 840"/>
                  <a:gd name="T13" fmla="*/ 424 h 523"/>
                  <a:gd name="T14" fmla="*/ 840 w 840"/>
                  <a:gd name="T15" fmla="*/ 6 h 523"/>
                  <a:gd name="T16" fmla="*/ 710 w 840"/>
                  <a:gd name="T17" fmla="*/ 0 h 523"/>
                  <a:gd name="T18" fmla="*/ 354 w 840"/>
                  <a:gd name="T19" fmla="*/ 354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40" h="523">
                    <a:moveTo>
                      <a:pt x="354" y="354"/>
                    </a:moveTo>
                    <a:cubicBezTo>
                      <a:pt x="294" y="415"/>
                      <a:pt x="196" y="415"/>
                      <a:pt x="136" y="354"/>
                    </a:cubicBezTo>
                    <a:cubicBezTo>
                      <a:pt x="120" y="338"/>
                      <a:pt x="108" y="320"/>
                      <a:pt x="101" y="300"/>
                    </a:cubicBezTo>
                    <a:cubicBezTo>
                      <a:pt x="88" y="296"/>
                      <a:pt x="75" y="294"/>
                      <a:pt x="62" y="294"/>
                    </a:cubicBezTo>
                    <a:cubicBezTo>
                      <a:pt x="40" y="294"/>
                      <a:pt x="19" y="299"/>
                      <a:pt x="0" y="309"/>
                    </a:cubicBezTo>
                    <a:cubicBezTo>
                      <a:pt x="11" y="351"/>
                      <a:pt x="33" y="391"/>
                      <a:pt x="66" y="424"/>
                    </a:cubicBezTo>
                    <a:cubicBezTo>
                      <a:pt x="165" y="523"/>
                      <a:pt x="325" y="523"/>
                      <a:pt x="424" y="424"/>
                    </a:cubicBezTo>
                    <a:cubicBezTo>
                      <a:pt x="840" y="6"/>
                      <a:pt x="840" y="6"/>
                      <a:pt x="840" y="6"/>
                    </a:cubicBezTo>
                    <a:cubicBezTo>
                      <a:pt x="710" y="0"/>
                      <a:pt x="710" y="0"/>
                      <a:pt x="710" y="0"/>
                    </a:cubicBezTo>
                    <a:lnTo>
                      <a:pt x="354" y="354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id-ID" sz="1350"/>
              </a:p>
            </p:txBody>
          </p:sp>
          <p:sp>
            <p:nvSpPr>
              <p:cNvPr id="135" name="íṣliḑê"/>
              <p:cNvSpPr/>
              <p:nvPr/>
            </p:nvSpPr>
            <p:spPr bwMode="auto">
              <a:xfrm>
                <a:off x="4176935" y="3950417"/>
                <a:ext cx="875523" cy="784441"/>
              </a:xfrm>
              <a:custGeom>
                <a:avLst/>
                <a:gdLst>
                  <a:gd name="T0" fmla="*/ 110 w 347"/>
                  <a:gd name="T1" fmla="*/ 310 h 311"/>
                  <a:gd name="T2" fmla="*/ 129 w 347"/>
                  <a:gd name="T3" fmla="*/ 287 h 311"/>
                  <a:gd name="T4" fmla="*/ 347 w 347"/>
                  <a:gd name="T5" fmla="*/ 69 h 311"/>
                  <a:gd name="T6" fmla="*/ 328 w 347"/>
                  <a:gd name="T7" fmla="*/ 51 h 311"/>
                  <a:gd name="T8" fmla="*/ 337 w 347"/>
                  <a:gd name="T9" fmla="*/ 45 h 311"/>
                  <a:gd name="T10" fmla="*/ 337 w 347"/>
                  <a:gd name="T11" fmla="*/ 11 h 311"/>
                  <a:gd name="T12" fmla="*/ 302 w 347"/>
                  <a:gd name="T13" fmla="*/ 11 h 311"/>
                  <a:gd name="T14" fmla="*/ 297 w 347"/>
                  <a:gd name="T15" fmla="*/ 19 h 311"/>
                  <a:gd name="T16" fmla="*/ 277 w 347"/>
                  <a:gd name="T17" fmla="*/ 0 h 311"/>
                  <a:gd name="T18" fmla="*/ 60 w 347"/>
                  <a:gd name="T19" fmla="*/ 217 h 311"/>
                  <a:gd name="T20" fmla="*/ 0 w 347"/>
                  <a:gd name="T21" fmla="*/ 311 h 311"/>
                  <a:gd name="T22" fmla="*/ 110 w 347"/>
                  <a:gd name="T23" fmla="*/ 310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47" h="311">
                    <a:moveTo>
                      <a:pt x="110" y="310"/>
                    </a:moveTo>
                    <a:cubicBezTo>
                      <a:pt x="116" y="302"/>
                      <a:pt x="122" y="294"/>
                      <a:pt x="129" y="287"/>
                    </a:cubicBezTo>
                    <a:cubicBezTo>
                      <a:pt x="347" y="69"/>
                      <a:pt x="347" y="69"/>
                      <a:pt x="347" y="69"/>
                    </a:cubicBezTo>
                    <a:cubicBezTo>
                      <a:pt x="328" y="51"/>
                      <a:pt x="328" y="51"/>
                      <a:pt x="328" y="51"/>
                    </a:cubicBezTo>
                    <a:cubicBezTo>
                      <a:pt x="331" y="49"/>
                      <a:pt x="334" y="48"/>
                      <a:pt x="337" y="45"/>
                    </a:cubicBezTo>
                    <a:cubicBezTo>
                      <a:pt x="346" y="36"/>
                      <a:pt x="346" y="20"/>
                      <a:pt x="337" y="11"/>
                    </a:cubicBezTo>
                    <a:cubicBezTo>
                      <a:pt x="327" y="1"/>
                      <a:pt x="312" y="1"/>
                      <a:pt x="302" y="11"/>
                    </a:cubicBezTo>
                    <a:cubicBezTo>
                      <a:pt x="300" y="13"/>
                      <a:pt x="298" y="16"/>
                      <a:pt x="297" y="19"/>
                    </a:cubicBezTo>
                    <a:cubicBezTo>
                      <a:pt x="277" y="0"/>
                      <a:pt x="277" y="0"/>
                      <a:pt x="277" y="0"/>
                    </a:cubicBezTo>
                    <a:cubicBezTo>
                      <a:pt x="60" y="217"/>
                      <a:pt x="60" y="217"/>
                      <a:pt x="60" y="217"/>
                    </a:cubicBezTo>
                    <a:cubicBezTo>
                      <a:pt x="32" y="244"/>
                      <a:pt x="12" y="277"/>
                      <a:pt x="0" y="311"/>
                    </a:cubicBezTo>
                    <a:cubicBezTo>
                      <a:pt x="36" y="303"/>
                      <a:pt x="74" y="303"/>
                      <a:pt x="110" y="31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id-ID" sz="1350"/>
              </a:p>
            </p:txBody>
          </p:sp>
          <p:sp>
            <p:nvSpPr>
              <p:cNvPr id="136" name="íṣļïḍe"/>
              <p:cNvSpPr/>
              <p:nvPr/>
            </p:nvSpPr>
            <p:spPr bwMode="auto">
              <a:xfrm>
                <a:off x="4162134" y="4646053"/>
                <a:ext cx="1644025" cy="1001898"/>
              </a:xfrm>
              <a:custGeom>
                <a:avLst/>
                <a:gdLst>
                  <a:gd name="T0" fmla="*/ 641 w 652"/>
                  <a:gd name="T1" fmla="*/ 59 h 397"/>
                  <a:gd name="T2" fmla="*/ 595 w 652"/>
                  <a:gd name="T3" fmla="*/ 56 h 397"/>
                  <a:gd name="T4" fmla="*/ 593 w 652"/>
                  <a:gd name="T5" fmla="*/ 11 h 397"/>
                  <a:gd name="T6" fmla="*/ 582 w 652"/>
                  <a:gd name="T7" fmla="*/ 0 h 397"/>
                  <a:gd name="T8" fmla="*/ 354 w 652"/>
                  <a:gd name="T9" fmla="*/ 229 h 397"/>
                  <a:gd name="T10" fmla="*/ 135 w 652"/>
                  <a:gd name="T11" fmla="*/ 229 h 397"/>
                  <a:gd name="T12" fmla="*/ 99 w 652"/>
                  <a:gd name="T13" fmla="*/ 172 h 397"/>
                  <a:gd name="T14" fmla="*/ 63 w 652"/>
                  <a:gd name="T15" fmla="*/ 167 h 397"/>
                  <a:gd name="T16" fmla="*/ 0 w 652"/>
                  <a:gd name="T17" fmla="*/ 183 h 397"/>
                  <a:gd name="T18" fmla="*/ 66 w 652"/>
                  <a:gd name="T19" fmla="*/ 299 h 397"/>
                  <a:gd name="T20" fmla="*/ 423 w 652"/>
                  <a:gd name="T21" fmla="*/ 299 h 397"/>
                  <a:gd name="T22" fmla="*/ 652 w 652"/>
                  <a:gd name="T23" fmla="*/ 70 h 397"/>
                  <a:gd name="T24" fmla="*/ 641 w 652"/>
                  <a:gd name="T25" fmla="*/ 59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52" h="397">
                    <a:moveTo>
                      <a:pt x="641" y="59"/>
                    </a:moveTo>
                    <a:cubicBezTo>
                      <a:pt x="627" y="70"/>
                      <a:pt x="608" y="69"/>
                      <a:pt x="595" y="56"/>
                    </a:cubicBezTo>
                    <a:cubicBezTo>
                      <a:pt x="583" y="44"/>
                      <a:pt x="582" y="24"/>
                      <a:pt x="593" y="11"/>
                    </a:cubicBezTo>
                    <a:cubicBezTo>
                      <a:pt x="582" y="0"/>
                      <a:pt x="582" y="0"/>
                      <a:pt x="582" y="0"/>
                    </a:cubicBezTo>
                    <a:cubicBezTo>
                      <a:pt x="354" y="229"/>
                      <a:pt x="354" y="229"/>
                      <a:pt x="354" y="229"/>
                    </a:cubicBezTo>
                    <a:cubicBezTo>
                      <a:pt x="293" y="289"/>
                      <a:pt x="196" y="289"/>
                      <a:pt x="135" y="229"/>
                    </a:cubicBezTo>
                    <a:cubicBezTo>
                      <a:pt x="119" y="212"/>
                      <a:pt x="107" y="193"/>
                      <a:pt x="99" y="172"/>
                    </a:cubicBezTo>
                    <a:cubicBezTo>
                      <a:pt x="88" y="169"/>
                      <a:pt x="75" y="167"/>
                      <a:pt x="63" y="167"/>
                    </a:cubicBezTo>
                    <a:cubicBezTo>
                      <a:pt x="40" y="167"/>
                      <a:pt x="19" y="173"/>
                      <a:pt x="0" y="183"/>
                    </a:cubicBezTo>
                    <a:cubicBezTo>
                      <a:pt x="10" y="225"/>
                      <a:pt x="32" y="266"/>
                      <a:pt x="66" y="299"/>
                    </a:cubicBezTo>
                    <a:cubicBezTo>
                      <a:pt x="164" y="397"/>
                      <a:pt x="325" y="397"/>
                      <a:pt x="423" y="299"/>
                    </a:cubicBezTo>
                    <a:cubicBezTo>
                      <a:pt x="652" y="70"/>
                      <a:pt x="652" y="70"/>
                      <a:pt x="652" y="70"/>
                    </a:cubicBezTo>
                    <a:lnTo>
                      <a:pt x="641" y="59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id-ID" sz="1350"/>
              </a:p>
            </p:txBody>
          </p:sp>
          <p:sp>
            <p:nvSpPr>
              <p:cNvPr id="137" name="î$ḷiḋè"/>
              <p:cNvSpPr/>
              <p:nvPr/>
            </p:nvSpPr>
            <p:spPr bwMode="auto">
              <a:xfrm>
                <a:off x="4336328" y="4000513"/>
                <a:ext cx="566983" cy="568122"/>
              </a:xfrm>
              <a:custGeom>
                <a:avLst/>
                <a:gdLst>
                  <a:gd name="T0" fmla="*/ 460 w 498"/>
                  <a:gd name="T1" fmla="*/ 0 h 499"/>
                  <a:gd name="T2" fmla="*/ 0 w 498"/>
                  <a:gd name="T3" fmla="*/ 461 h 499"/>
                  <a:gd name="T4" fmla="*/ 38 w 498"/>
                  <a:gd name="T5" fmla="*/ 499 h 499"/>
                  <a:gd name="T6" fmla="*/ 498 w 498"/>
                  <a:gd name="T7" fmla="*/ 38 h 499"/>
                  <a:gd name="T8" fmla="*/ 460 w 498"/>
                  <a:gd name="T9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8" h="499">
                    <a:moveTo>
                      <a:pt x="460" y="0"/>
                    </a:moveTo>
                    <a:lnTo>
                      <a:pt x="0" y="461"/>
                    </a:lnTo>
                    <a:lnTo>
                      <a:pt x="38" y="499"/>
                    </a:lnTo>
                    <a:lnTo>
                      <a:pt x="498" y="38"/>
                    </a:lnTo>
                    <a:lnTo>
                      <a:pt x="460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id-ID" sz="1350"/>
              </a:p>
            </p:txBody>
          </p:sp>
          <p:sp>
            <p:nvSpPr>
              <p:cNvPr id="138" name="iṧlíḓe"/>
              <p:cNvSpPr/>
              <p:nvPr/>
            </p:nvSpPr>
            <p:spPr bwMode="auto">
              <a:xfrm>
                <a:off x="5062704" y="4726888"/>
                <a:ext cx="564706" cy="568122"/>
              </a:xfrm>
              <a:custGeom>
                <a:avLst/>
                <a:gdLst>
                  <a:gd name="T0" fmla="*/ 460 w 496"/>
                  <a:gd name="T1" fmla="*/ 0 h 499"/>
                  <a:gd name="T2" fmla="*/ 0 w 496"/>
                  <a:gd name="T3" fmla="*/ 461 h 499"/>
                  <a:gd name="T4" fmla="*/ 35 w 496"/>
                  <a:gd name="T5" fmla="*/ 499 h 499"/>
                  <a:gd name="T6" fmla="*/ 496 w 496"/>
                  <a:gd name="T7" fmla="*/ 38 h 499"/>
                  <a:gd name="T8" fmla="*/ 460 w 496"/>
                  <a:gd name="T9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6" h="499">
                    <a:moveTo>
                      <a:pt x="460" y="0"/>
                    </a:moveTo>
                    <a:lnTo>
                      <a:pt x="0" y="461"/>
                    </a:lnTo>
                    <a:lnTo>
                      <a:pt x="35" y="499"/>
                    </a:lnTo>
                    <a:lnTo>
                      <a:pt x="496" y="38"/>
                    </a:lnTo>
                    <a:lnTo>
                      <a:pt x="460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id-ID" sz="1350"/>
              </a:p>
            </p:txBody>
          </p:sp>
          <p:sp>
            <p:nvSpPr>
              <p:cNvPr id="139" name="iŝļîḋé"/>
              <p:cNvSpPr/>
              <p:nvPr/>
            </p:nvSpPr>
            <p:spPr bwMode="auto">
              <a:xfrm>
                <a:off x="4901035" y="3110189"/>
                <a:ext cx="1633777" cy="1687288"/>
              </a:xfrm>
              <a:custGeom>
                <a:avLst/>
                <a:gdLst>
                  <a:gd name="T0" fmla="*/ 512 w 648"/>
                  <a:gd name="T1" fmla="*/ 168 h 669"/>
                  <a:gd name="T2" fmla="*/ 548 w 648"/>
                  <a:gd name="T3" fmla="*/ 225 h 669"/>
                  <a:gd name="T4" fmla="*/ 648 w 648"/>
                  <a:gd name="T5" fmla="*/ 214 h 669"/>
                  <a:gd name="T6" fmla="*/ 582 w 648"/>
                  <a:gd name="T7" fmla="*/ 98 h 669"/>
                  <a:gd name="T8" fmla="*/ 224 w 648"/>
                  <a:gd name="T9" fmla="*/ 98 h 669"/>
                  <a:gd name="T10" fmla="*/ 0 w 648"/>
                  <a:gd name="T11" fmla="*/ 323 h 669"/>
                  <a:gd name="T12" fmla="*/ 11 w 648"/>
                  <a:gd name="T13" fmla="*/ 334 h 669"/>
                  <a:gd name="T14" fmla="*/ 57 w 648"/>
                  <a:gd name="T15" fmla="*/ 337 h 669"/>
                  <a:gd name="T16" fmla="*/ 59 w 648"/>
                  <a:gd name="T17" fmla="*/ 382 h 669"/>
                  <a:gd name="T18" fmla="*/ 70 w 648"/>
                  <a:gd name="T19" fmla="*/ 393 h 669"/>
                  <a:gd name="T20" fmla="*/ 294 w 648"/>
                  <a:gd name="T21" fmla="*/ 168 h 669"/>
                  <a:gd name="T22" fmla="*/ 512 w 648"/>
                  <a:gd name="T23" fmla="*/ 168 h 669"/>
                  <a:gd name="T24" fmla="*/ 532 w 648"/>
                  <a:gd name="T25" fmla="*/ 363 h 669"/>
                  <a:gd name="T26" fmla="*/ 512 w 648"/>
                  <a:gd name="T27" fmla="*/ 386 h 669"/>
                  <a:gd name="T28" fmla="*/ 299 w 648"/>
                  <a:gd name="T29" fmla="*/ 600 h 669"/>
                  <a:gd name="T30" fmla="*/ 318 w 648"/>
                  <a:gd name="T31" fmla="*/ 618 h 669"/>
                  <a:gd name="T32" fmla="*/ 309 w 648"/>
                  <a:gd name="T33" fmla="*/ 624 h 669"/>
                  <a:gd name="T34" fmla="*/ 309 w 648"/>
                  <a:gd name="T35" fmla="*/ 658 h 669"/>
                  <a:gd name="T36" fmla="*/ 344 w 648"/>
                  <a:gd name="T37" fmla="*/ 658 h 669"/>
                  <a:gd name="T38" fmla="*/ 349 w 648"/>
                  <a:gd name="T39" fmla="*/ 650 h 669"/>
                  <a:gd name="T40" fmla="*/ 369 w 648"/>
                  <a:gd name="T41" fmla="*/ 669 h 669"/>
                  <a:gd name="T42" fmla="*/ 582 w 648"/>
                  <a:gd name="T43" fmla="*/ 456 h 669"/>
                  <a:gd name="T44" fmla="*/ 642 w 648"/>
                  <a:gd name="T45" fmla="*/ 362 h 669"/>
                  <a:gd name="T46" fmla="*/ 532 w 648"/>
                  <a:gd name="T47" fmla="*/ 363 h 6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48" h="669">
                    <a:moveTo>
                      <a:pt x="512" y="168"/>
                    </a:moveTo>
                    <a:cubicBezTo>
                      <a:pt x="529" y="185"/>
                      <a:pt x="541" y="204"/>
                      <a:pt x="548" y="225"/>
                    </a:cubicBezTo>
                    <a:cubicBezTo>
                      <a:pt x="581" y="234"/>
                      <a:pt x="617" y="230"/>
                      <a:pt x="648" y="214"/>
                    </a:cubicBezTo>
                    <a:cubicBezTo>
                      <a:pt x="637" y="172"/>
                      <a:pt x="615" y="131"/>
                      <a:pt x="582" y="98"/>
                    </a:cubicBezTo>
                    <a:cubicBezTo>
                      <a:pt x="483" y="0"/>
                      <a:pt x="323" y="0"/>
                      <a:pt x="224" y="98"/>
                    </a:cubicBezTo>
                    <a:cubicBezTo>
                      <a:pt x="0" y="323"/>
                      <a:pt x="0" y="323"/>
                      <a:pt x="0" y="323"/>
                    </a:cubicBezTo>
                    <a:cubicBezTo>
                      <a:pt x="11" y="334"/>
                      <a:pt x="11" y="334"/>
                      <a:pt x="11" y="334"/>
                    </a:cubicBezTo>
                    <a:cubicBezTo>
                      <a:pt x="25" y="323"/>
                      <a:pt x="44" y="324"/>
                      <a:pt x="57" y="337"/>
                    </a:cubicBezTo>
                    <a:cubicBezTo>
                      <a:pt x="69" y="349"/>
                      <a:pt x="70" y="369"/>
                      <a:pt x="59" y="382"/>
                    </a:cubicBezTo>
                    <a:cubicBezTo>
                      <a:pt x="70" y="393"/>
                      <a:pt x="70" y="393"/>
                      <a:pt x="70" y="393"/>
                    </a:cubicBezTo>
                    <a:cubicBezTo>
                      <a:pt x="294" y="168"/>
                      <a:pt x="294" y="168"/>
                      <a:pt x="294" y="168"/>
                    </a:cubicBezTo>
                    <a:cubicBezTo>
                      <a:pt x="354" y="108"/>
                      <a:pt x="452" y="108"/>
                      <a:pt x="512" y="168"/>
                    </a:cubicBezTo>
                    <a:close/>
                    <a:moveTo>
                      <a:pt x="532" y="363"/>
                    </a:moveTo>
                    <a:cubicBezTo>
                      <a:pt x="526" y="371"/>
                      <a:pt x="520" y="379"/>
                      <a:pt x="512" y="386"/>
                    </a:cubicBezTo>
                    <a:cubicBezTo>
                      <a:pt x="299" y="600"/>
                      <a:pt x="299" y="600"/>
                      <a:pt x="299" y="600"/>
                    </a:cubicBezTo>
                    <a:cubicBezTo>
                      <a:pt x="318" y="618"/>
                      <a:pt x="318" y="618"/>
                      <a:pt x="318" y="618"/>
                    </a:cubicBezTo>
                    <a:cubicBezTo>
                      <a:pt x="315" y="619"/>
                      <a:pt x="312" y="621"/>
                      <a:pt x="309" y="624"/>
                    </a:cubicBezTo>
                    <a:cubicBezTo>
                      <a:pt x="300" y="633"/>
                      <a:pt x="300" y="649"/>
                      <a:pt x="309" y="658"/>
                    </a:cubicBezTo>
                    <a:cubicBezTo>
                      <a:pt x="319" y="668"/>
                      <a:pt x="334" y="668"/>
                      <a:pt x="344" y="658"/>
                    </a:cubicBezTo>
                    <a:cubicBezTo>
                      <a:pt x="346" y="656"/>
                      <a:pt x="348" y="653"/>
                      <a:pt x="349" y="650"/>
                    </a:cubicBezTo>
                    <a:cubicBezTo>
                      <a:pt x="369" y="669"/>
                      <a:pt x="369" y="669"/>
                      <a:pt x="369" y="669"/>
                    </a:cubicBezTo>
                    <a:cubicBezTo>
                      <a:pt x="582" y="456"/>
                      <a:pt x="582" y="456"/>
                      <a:pt x="582" y="456"/>
                    </a:cubicBezTo>
                    <a:cubicBezTo>
                      <a:pt x="610" y="429"/>
                      <a:pt x="629" y="396"/>
                      <a:pt x="642" y="362"/>
                    </a:cubicBezTo>
                    <a:cubicBezTo>
                      <a:pt x="605" y="370"/>
                      <a:pt x="568" y="370"/>
                      <a:pt x="532" y="36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id-ID" sz="1350"/>
              </a:p>
            </p:txBody>
          </p:sp>
          <p:sp>
            <p:nvSpPr>
              <p:cNvPr id="140" name="ïsľïḓê"/>
              <p:cNvSpPr/>
              <p:nvPr/>
            </p:nvSpPr>
            <p:spPr bwMode="auto">
              <a:xfrm>
                <a:off x="4986424" y="3349278"/>
                <a:ext cx="566983" cy="568122"/>
              </a:xfrm>
              <a:custGeom>
                <a:avLst/>
                <a:gdLst>
                  <a:gd name="T0" fmla="*/ 461 w 498"/>
                  <a:gd name="T1" fmla="*/ 0 h 499"/>
                  <a:gd name="T2" fmla="*/ 0 w 498"/>
                  <a:gd name="T3" fmla="*/ 461 h 499"/>
                  <a:gd name="T4" fmla="*/ 38 w 498"/>
                  <a:gd name="T5" fmla="*/ 499 h 499"/>
                  <a:gd name="T6" fmla="*/ 498 w 498"/>
                  <a:gd name="T7" fmla="*/ 38 h 499"/>
                  <a:gd name="T8" fmla="*/ 461 w 498"/>
                  <a:gd name="T9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8" h="499">
                    <a:moveTo>
                      <a:pt x="461" y="0"/>
                    </a:moveTo>
                    <a:lnTo>
                      <a:pt x="0" y="461"/>
                    </a:lnTo>
                    <a:lnTo>
                      <a:pt x="38" y="499"/>
                    </a:lnTo>
                    <a:lnTo>
                      <a:pt x="498" y="38"/>
                    </a:lnTo>
                    <a:lnTo>
                      <a:pt x="461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id-ID" sz="1350"/>
              </a:p>
            </p:txBody>
          </p:sp>
          <p:sp>
            <p:nvSpPr>
              <p:cNvPr id="141" name="îṩ1íďê"/>
              <p:cNvSpPr/>
              <p:nvPr/>
            </p:nvSpPr>
            <p:spPr bwMode="auto">
              <a:xfrm>
                <a:off x="5712799" y="4076793"/>
                <a:ext cx="566983" cy="566983"/>
              </a:xfrm>
              <a:custGeom>
                <a:avLst/>
                <a:gdLst>
                  <a:gd name="T0" fmla="*/ 460 w 498"/>
                  <a:gd name="T1" fmla="*/ 0 h 498"/>
                  <a:gd name="T2" fmla="*/ 0 w 498"/>
                  <a:gd name="T3" fmla="*/ 460 h 498"/>
                  <a:gd name="T4" fmla="*/ 38 w 498"/>
                  <a:gd name="T5" fmla="*/ 498 h 498"/>
                  <a:gd name="T6" fmla="*/ 498 w 498"/>
                  <a:gd name="T7" fmla="*/ 37 h 498"/>
                  <a:gd name="T8" fmla="*/ 460 w 498"/>
                  <a:gd name="T9" fmla="*/ 0 h 4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8" h="498">
                    <a:moveTo>
                      <a:pt x="460" y="0"/>
                    </a:moveTo>
                    <a:lnTo>
                      <a:pt x="0" y="460"/>
                    </a:lnTo>
                    <a:lnTo>
                      <a:pt x="38" y="498"/>
                    </a:lnTo>
                    <a:lnTo>
                      <a:pt x="498" y="37"/>
                    </a:lnTo>
                    <a:lnTo>
                      <a:pt x="460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id-ID" sz="1350"/>
              </a:p>
            </p:txBody>
          </p:sp>
          <p:sp>
            <p:nvSpPr>
              <p:cNvPr id="142" name="îşľîdé"/>
              <p:cNvSpPr/>
              <p:nvPr/>
            </p:nvSpPr>
            <p:spPr bwMode="auto">
              <a:xfrm>
                <a:off x="5758340" y="2350795"/>
                <a:ext cx="1646301" cy="1699813"/>
              </a:xfrm>
              <a:custGeom>
                <a:avLst/>
                <a:gdLst>
                  <a:gd name="T0" fmla="*/ 117 w 653"/>
                  <a:gd name="T1" fmla="*/ 311 h 674"/>
                  <a:gd name="T2" fmla="*/ 136 w 653"/>
                  <a:gd name="T3" fmla="*/ 287 h 674"/>
                  <a:gd name="T4" fmla="*/ 354 w 653"/>
                  <a:gd name="T5" fmla="*/ 70 h 674"/>
                  <a:gd name="T6" fmla="*/ 335 w 653"/>
                  <a:gd name="T7" fmla="*/ 51 h 674"/>
                  <a:gd name="T8" fmla="*/ 343 w 653"/>
                  <a:gd name="T9" fmla="*/ 45 h 674"/>
                  <a:gd name="T10" fmla="*/ 343 w 653"/>
                  <a:gd name="T11" fmla="*/ 11 h 674"/>
                  <a:gd name="T12" fmla="*/ 309 w 653"/>
                  <a:gd name="T13" fmla="*/ 11 h 674"/>
                  <a:gd name="T14" fmla="*/ 303 w 653"/>
                  <a:gd name="T15" fmla="*/ 19 h 674"/>
                  <a:gd name="T16" fmla="*/ 284 w 653"/>
                  <a:gd name="T17" fmla="*/ 0 h 674"/>
                  <a:gd name="T18" fmla="*/ 66 w 653"/>
                  <a:gd name="T19" fmla="*/ 217 h 674"/>
                  <a:gd name="T20" fmla="*/ 7 w 653"/>
                  <a:gd name="T21" fmla="*/ 311 h 674"/>
                  <a:gd name="T22" fmla="*/ 63 w 653"/>
                  <a:gd name="T23" fmla="*/ 306 h 674"/>
                  <a:gd name="T24" fmla="*/ 117 w 653"/>
                  <a:gd name="T25" fmla="*/ 311 h 674"/>
                  <a:gd name="T26" fmla="*/ 641 w 653"/>
                  <a:gd name="T27" fmla="*/ 335 h 674"/>
                  <a:gd name="T28" fmla="*/ 596 w 653"/>
                  <a:gd name="T29" fmla="*/ 333 h 674"/>
                  <a:gd name="T30" fmla="*/ 593 w 653"/>
                  <a:gd name="T31" fmla="*/ 287 h 674"/>
                  <a:gd name="T32" fmla="*/ 583 w 653"/>
                  <a:gd name="T33" fmla="*/ 277 h 674"/>
                  <a:gd name="T34" fmla="*/ 354 w 653"/>
                  <a:gd name="T35" fmla="*/ 505 h 674"/>
                  <a:gd name="T36" fmla="*/ 136 w 653"/>
                  <a:gd name="T37" fmla="*/ 505 h 674"/>
                  <a:gd name="T38" fmla="*/ 100 w 653"/>
                  <a:gd name="T39" fmla="*/ 449 h 674"/>
                  <a:gd name="T40" fmla="*/ 63 w 653"/>
                  <a:gd name="T41" fmla="*/ 444 h 674"/>
                  <a:gd name="T42" fmla="*/ 0 w 653"/>
                  <a:gd name="T43" fmla="*/ 459 h 674"/>
                  <a:gd name="T44" fmla="*/ 66 w 653"/>
                  <a:gd name="T45" fmla="*/ 575 h 674"/>
                  <a:gd name="T46" fmla="*/ 424 w 653"/>
                  <a:gd name="T47" fmla="*/ 575 h 674"/>
                  <a:gd name="T48" fmla="*/ 653 w 653"/>
                  <a:gd name="T49" fmla="*/ 346 h 674"/>
                  <a:gd name="T50" fmla="*/ 641 w 653"/>
                  <a:gd name="T51" fmla="*/ 335 h 6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53" h="674">
                    <a:moveTo>
                      <a:pt x="117" y="311"/>
                    </a:moveTo>
                    <a:cubicBezTo>
                      <a:pt x="122" y="302"/>
                      <a:pt x="129" y="294"/>
                      <a:pt x="136" y="287"/>
                    </a:cubicBezTo>
                    <a:cubicBezTo>
                      <a:pt x="354" y="70"/>
                      <a:pt x="354" y="70"/>
                      <a:pt x="354" y="70"/>
                    </a:cubicBezTo>
                    <a:cubicBezTo>
                      <a:pt x="335" y="51"/>
                      <a:pt x="335" y="51"/>
                      <a:pt x="335" y="51"/>
                    </a:cubicBezTo>
                    <a:cubicBezTo>
                      <a:pt x="338" y="50"/>
                      <a:pt x="341" y="48"/>
                      <a:pt x="343" y="45"/>
                    </a:cubicBezTo>
                    <a:cubicBezTo>
                      <a:pt x="353" y="36"/>
                      <a:pt x="353" y="20"/>
                      <a:pt x="343" y="11"/>
                    </a:cubicBezTo>
                    <a:cubicBezTo>
                      <a:pt x="334" y="1"/>
                      <a:pt x="318" y="1"/>
                      <a:pt x="309" y="11"/>
                    </a:cubicBezTo>
                    <a:cubicBezTo>
                      <a:pt x="306" y="13"/>
                      <a:pt x="305" y="16"/>
                      <a:pt x="303" y="19"/>
                    </a:cubicBezTo>
                    <a:cubicBezTo>
                      <a:pt x="284" y="0"/>
                      <a:pt x="284" y="0"/>
                      <a:pt x="284" y="0"/>
                    </a:cubicBezTo>
                    <a:cubicBezTo>
                      <a:pt x="66" y="217"/>
                      <a:pt x="66" y="217"/>
                      <a:pt x="66" y="217"/>
                    </a:cubicBezTo>
                    <a:cubicBezTo>
                      <a:pt x="39" y="245"/>
                      <a:pt x="19" y="277"/>
                      <a:pt x="7" y="311"/>
                    </a:cubicBezTo>
                    <a:cubicBezTo>
                      <a:pt x="25" y="308"/>
                      <a:pt x="44" y="306"/>
                      <a:pt x="63" y="306"/>
                    </a:cubicBezTo>
                    <a:cubicBezTo>
                      <a:pt x="81" y="306"/>
                      <a:pt x="99" y="307"/>
                      <a:pt x="117" y="311"/>
                    </a:cubicBezTo>
                    <a:close/>
                    <a:moveTo>
                      <a:pt x="641" y="335"/>
                    </a:moveTo>
                    <a:cubicBezTo>
                      <a:pt x="628" y="346"/>
                      <a:pt x="608" y="345"/>
                      <a:pt x="596" y="333"/>
                    </a:cubicBezTo>
                    <a:cubicBezTo>
                      <a:pt x="584" y="320"/>
                      <a:pt x="583" y="301"/>
                      <a:pt x="593" y="287"/>
                    </a:cubicBezTo>
                    <a:cubicBezTo>
                      <a:pt x="583" y="277"/>
                      <a:pt x="583" y="277"/>
                      <a:pt x="583" y="277"/>
                    </a:cubicBezTo>
                    <a:cubicBezTo>
                      <a:pt x="354" y="505"/>
                      <a:pt x="354" y="505"/>
                      <a:pt x="354" y="505"/>
                    </a:cubicBezTo>
                    <a:cubicBezTo>
                      <a:pt x="294" y="565"/>
                      <a:pt x="196" y="565"/>
                      <a:pt x="136" y="505"/>
                    </a:cubicBezTo>
                    <a:cubicBezTo>
                      <a:pt x="120" y="489"/>
                      <a:pt x="108" y="469"/>
                      <a:pt x="100" y="449"/>
                    </a:cubicBezTo>
                    <a:cubicBezTo>
                      <a:pt x="88" y="445"/>
                      <a:pt x="76" y="444"/>
                      <a:pt x="63" y="444"/>
                    </a:cubicBezTo>
                    <a:cubicBezTo>
                      <a:pt x="41" y="444"/>
                      <a:pt x="19" y="449"/>
                      <a:pt x="0" y="459"/>
                    </a:cubicBezTo>
                    <a:cubicBezTo>
                      <a:pt x="11" y="502"/>
                      <a:pt x="33" y="542"/>
                      <a:pt x="66" y="575"/>
                    </a:cubicBezTo>
                    <a:cubicBezTo>
                      <a:pt x="165" y="674"/>
                      <a:pt x="325" y="674"/>
                      <a:pt x="424" y="575"/>
                    </a:cubicBezTo>
                    <a:cubicBezTo>
                      <a:pt x="653" y="346"/>
                      <a:pt x="653" y="346"/>
                      <a:pt x="653" y="346"/>
                    </a:cubicBezTo>
                    <a:lnTo>
                      <a:pt x="641" y="33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id-ID" sz="1350"/>
              </a:p>
            </p:txBody>
          </p:sp>
          <p:sp>
            <p:nvSpPr>
              <p:cNvPr id="143" name="ísḷïḓé"/>
              <p:cNvSpPr/>
              <p:nvPr/>
            </p:nvSpPr>
            <p:spPr bwMode="auto">
              <a:xfrm>
                <a:off x="5922287" y="2414553"/>
                <a:ext cx="566983" cy="566983"/>
              </a:xfrm>
              <a:custGeom>
                <a:avLst/>
                <a:gdLst>
                  <a:gd name="T0" fmla="*/ 460 w 498"/>
                  <a:gd name="T1" fmla="*/ 0 h 498"/>
                  <a:gd name="T2" fmla="*/ 0 w 498"/>
                  <a:gd name="T3" fmla="*/ 460 h 498"/>
                  <a:gd name="T4" fmla="*/ 37 w 498"/>
                  <a:gd name="T5" fmla="*/ 498 h 498"/>
                  <a:gd name="T6" fmla="*/ 498 w 498"/>
                  <a:gd name="T7" fmla="*/ 37 h 498"/>
                  <a:gd name="T8" fmla="*/ 460 w 498"/>
                  <a:gd name="T9" fmla="*/ 0 h 4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8" h="498">
                    <a:moveTo>
                      <a:pt x="460" y="0"/>
                    </a:moveTo>
                    <a:lnTo>
                      <a:pt x="0" y="460"/>
                    </a:lnTo>
                    <a:lnTo>
                      <a:pt x="37" y="498"/>
                    </a:lnTo>
                    <a:lnTo>
                      <a:pt x="498" y="37"/>
                    </a:lnTo>
                    <a:lnTo>
                      <a:pt x="46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id-ID" sz="1350"/>
              </a:p>
            </p:txBody>
          </p:sp>
          <p:sp>
            <p:nvSpPr>
              <p:cNvPr id="144" name="íşḻidê"/>
              <p:cNvSpPr/>
              <p:nvPr/>
            </p:nvSpPr>
            <p:spPr bwMode="auto">
              <a:xfrm>
                <a:off x="6647526" y="3140928"/>
                <a:ext cx="568122" cy="566983"/>
              </a:xfrm>
              <a:custGeom>
                <a:avLst/>
                <a:gdLst>
                  <a:gd name="T0" fmla="*/ 461 w 499"/>
                  <a:gd name="T1" fmla="*/ 0 h 498"/>
                  <a:gd name="T2" fmla="*/ 0 w 499"/>
                  <a:gd name="T3" fmla="*/ 460 h 498"/>
                  <a:gd name="T4" fmla="*/ 38 w 499"/>
                  <a:gd name="T5" fmla="*/ 498 h 498"/>
                  <a:gd name="T6" fmla="*/ 499 w 499"/>
                  <a:gd name="T7" fmla="*/ 37 h 498"/>
                  <a:gd name="T8" fmla="*/ 461 w 499"/>
                  <a:gd name="T9" fmla="*/ 0 h 4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9" h="498">
                    <a:moveTo>
                      <a:pt x="461" y="0"/>
                    </a:moveTo>
                    <a:lnTo>
                      <a:pt x="0" y="460"/>
                    </a:lnTo>
                    <a:lnTo>
                      <a:pt x="38" y="498"/>
                    </a:lnTo>
                    <a:lnTo>
                      <a:pt x="499" y="37"/>
                    </a:lnTo>
                    <a:lnTo>
                      <a:pt x="461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id-ID" sz="1350"/>
              </a:p>
            </p:txBody>
          </p:sp>
          <p:sp>
            <p:nvSpPr>
              <p:cNvPr id="145" name="íšlïdè"/>
              <p:cNvSpPr/>
              <p:nvPr/>
            </p:nvSpPr>
            <p:spPr bwMode="auto">
              <a:xfrm>
                <a:off x="6499517" y="1510566"/>
                <a:ext cx="1633777" cy="1690705"/>
              </a:xfrm>
              <a:custGeom>
                <a:avLst/>
                <a:gdLst>
                  <a:gd name="T0" fmla="*/ 512 w 648"/>
                  <a:gd name="T1" fmla="*/ 168 h 670"/>
                  <a:gd name="T2" fmla="*/ 547 w 648"/>
                  <a:gd name="T3" fmla="*/ 223 h 670"/>
                  <a:gd name="T4" fmla="*/ 648 w 648"/>
                  <a:gd name="T5" fmla="*/ 214 h 670"/>
                  <a:gd name="T6" fmla="*/ 582 w 648"/>
                  <a:gd name="T7" fmla="*/ 99 h 670"/>
                  <a:gd name="T8" fmla="*/ 224 w 648"/>
                  <a:gd name="T9" fmla="*/ 99 h 670"/>
                  <a:gd name="T10" fmla="*/ 0 w 648"/>
                  <a:gd name="T11" fmla="*/ 323 h 670"/>
                  <a:gd name="T12" fmla="*/ 11 w 648"/>
                  <a:gd name="T13" fmla="*/ 334 h 670"/>
                  <a:gd name="T14" fmla="*/ 56 w 648"/>
                  <a:gd name="T15" fmla="*/ 337 h 670"/>
                  <a:gd name="T16" fmla="*/ 59 w 648"/>
                  <a:gd name="T17" fmla="*/ 382 h 670"/>
                  <a:gd name="T18" fmla="*/ 69 w 648"/>
                  <a:gd name="T19" fmla="*/ 393 h 670"/>
                  <a:gd name="T20" fmla="*/ 294 w 648"/>
                  <a:gd name="T21" fmla="*/ 168 h 670"/>
                  <a:gd name="T22" fmla="*/ 512 w 648"/>
                  <a:gd name="T23" fmla="*/ 168 h 670"/>
                  <a:gd name="T24" fmla="*/ 532 w 648"/>
                  <a:gd name="T25" fmla="*/ 362 h 670"/>
                  <a:gd name="T26" fmla="*/ 512 w 648"/>
                  <a:gd name="T27" fmla="*/ 386 h 670"/>
                  <a:gd name="T28" fmla="*/ 299 w 648"/>
                  <a:gd name="T29" fmla="*/ 600 h 670"/>
                  <a:gd name="T30" fmla="*/ 317 w 648"/>
                  <a:gd name="T31" fmla="*/ 619 h 670"/>
                  <a:gd name="T32" fmla="*/ 309 w 648"/>
                  <a:gd name="T33" fmla="*/ 624 h 670"/>
                  <a:gd name="T34" fmla="*/ 309 w 648"/>
                  <a:gd name="T35" fmla="*/ 659 h 670"/>
                  <a:gd name="T36" fmla="*/ 343 w 648"/>
                  <a:gd name="T37" fmla="*/ 659 h 670"/>
                  <a:gd name="T38" fmla="*/ 349 w 648"/>
                  <a:gd name="T39" fmla="*/ 650 h 670"/>
                  <a:gd name="T40" fmla="*/ 368 w 648"/>
                  <a:gd name="T41" fmla="*/ 670 h 670"/>
                  <a:gd name="T42" fmla="*/ 582 w 648"/>
                  <a:gd name="T43" fmla="*/ 456 h 670"/>
                  <a:gd name="T44" fmla="*/ 642 w 648"/>
                  <a:gd name="T45" fmla="*/ 361 h 670"/>
                  <a:gd name="T46" fmla="*/ 532 w 648"/>
                  <a:gd name="T47" fmla="*/ 362 h 6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48" h="670">
                    <a:moveTo>
                      <a:pt x="512" y="168"/>
                    </a:moveTo>
                    <a:cubicBezTo>
                      <a:pt x="528" y="184"/>
                      <a:pt x="540" y="203"/>
                      <a:pt x="547" y="223"/>
                    </a:cubicBezTo>
                    <a:cubicBezTo>
                      <a:pt x="580" y="233"/>
                      <a:pt x="617" y="230"/>
                      <a:pt x="648" y="214"/>
                    </a:cubicBezTo>
                    <a:cubicBezTo>
                      <a:pt x="637" y="172"/>
                      <a:pt x="615" y="132"/>
                      <a:pt x="582" y="99"/>
                    </a:cubicBezTo>
                    <a:cubicBezTo>
                      <a:pt x="483" y="0"/>
                      <a:pt x="323" y="0"/>
                      <a:pt x="224" y="99"/>
                    </a:cubicBezTo>
                    <a:cubicBezTo>
                      <a:pt x="0" y="323"/>
                      <a:pt x="0" y="323"/>
                      <a:pt x="0" y="323"/>
                    </a:cubicBezTo>
                    <a:cubicBezTo>
                      <a:pt x="11" y="334"/>
                      <a:pt x="11" y="334"/>
                      <a:pt x="11" y="334"/>
                    </a:cubicBezTo>
                    <a:cubicBezTo>
                      <a:pt x="24" y="324"/>
                      <a:pt x="44" y="325"/>
                      <a:pt x="56" y="337"/>
                    </a:cubicBezTo>
                    <a:cubicBezTo>
                      <a:pt x="69" y="349"/>
                      <a:pt x="70" y="369"/>
                      <a:pt x="59" y="382"/>
                    </a:cubicBezTo>
                    <a:cubicBezTo>
                      <a:pt x="69" y="393"/>
                      <a:pt x="69" y="393"/>
                      <a:pt x="69" y="393"/>
                    </a:cubicBezTo>
                    <a:cubicBezTo>
                      <a:pt x="294" y="168"/>
                      <a:pt x="294" y="168"/>
                      <a:pt x="294" y="168"/>
                    </a:cubicBezTo>
                    <a:cubicBezTo>
                      <a:pt x="354" y="108"/>
                      <a:pt x="452" y="108"/>
                      <a:pt x="512" y="168"/>
                    </a:cubicBezTo>
                    <a:close/>
                    <a:moveTo>
                      <a:pt x="532" y="362"/>
                    </a:moveTo>
                    <a:cubicBezTo>
                      <a:pt x="526" y="370"/>
                      <a:pt x="520" y="379"/>
                      <a:pt x="512" y="386"/>
                    </a:cubicBezTo>
                    <a:cubicBezTo>
                      <a:pt x="299" y="600"/>
                      <a:pt x="299" y="600"/>
                      <a:pt x="299" y="600"/>
                    </a:cubicBezTo>
                    <a:cubicBezTo>
                      <a:pt x="317" y="619"/>
                      <a:pt x="317" y="619"/>
                      <a:pt x="317" y="619"/>
                    </a:cubicBezTo>
                    <a:cubicBezTo>
                      <a:pt x="314" y="620"/>
                      <a:pt x="311" y="622"/>
                      <a:pt x="309" y="624"/>
                    </a:cubicBezTo>
                    <a:cubicBezTo>
                      <a:pt x="299" y="634"/>
                      <a:pt x="299" y="649"/>
                      <a:pt x="309" y="659"/>
                    </a:cubicBezTo>
                    <a:cubicBezTo>
                      <a:pt x="318" y="668"/>
                      <a:pt x="334" y="668"/>
                      <a:pt x="343" y="659"/>
                    </a:cubicBezTo>
                    <a:cubicBezTo>
                      <a:pt x="346" y="656"/>
                      <a:pt x="348" y="653"/>
                      <a:pt x="349" y="650"/>
                    </a:cubicBezTo>
                    <a:cubicBezTo>
                      <a:pt x="368" y="670"/>
                      <a:pt x="368" y="670"/>
                      <a:pt x="368" y="670"/>
                    </a:cubicBezTo>
                    <a:cubicBezTo>
                      <a:pt x="582" y="456"/>
                      <a:pt x="582" y="456"/>
                      <a:pt x="582" y="456"/>
                    </a:cubicBezTo>
                    <a:cubicBezTo>
                      <a:pt x="610" y="429"/>
                      <a:pt x="629" y="396"/>
                      <a:pt x="642" y="361"/>
                    </a:cubicBezTo>
                    <a:cubicBezTo>
                      <a:pt x="606" y="369"/>
                      <a:pt x="568" y="369"/>
                      <a:pt x="532" y="36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id-ID" sz="1350"/>
              </a:p>
            </p:txBody>
          </p:sp>
          <p:sp>
            <p:nvSpPr>
              <p:cNvPr id="146" name="îŝľïḑê"/>
              <p:cNvSpPr/>
              <p:nvPr/>
            </p:nvSpPr>
            <p:spPr bwMode="auto">
              <a:xfrm>
                <a:off x="6589460" y="1746241"/>
                <a:ext cx="568122" cy="566983"/>
              </a:xfrm>
              <a:custGeom>
                <a:avLst/>
                <a:gdLst>
                  <a:gd name="T0" fmla="*/ 461 w 499"/>
                  <a:gd name="T1" fmla="*/ 0 h 498"/>
                  <a:gd name="T2" fmla="*/ 0 w 499"/>
                  <a:gd name="T3" fmla="*/ 460 h 498"/>
                  <a:gd name="T4" fmla="*/ 38 w 499"/>
                  <a:gd name="T5" fmla="*/ 498 h 498"/>
                  <a:gd name="T6" fmla="*/ 499 w 499"/>
                  <a:gd name="T7" fmla="*/ 37 h 498"/>
                  <a:gd name="T8" fmla="*/ 461 w 499"/>
                  <a:gd name="T9" fmla="*/ 0 h 4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9" h="498">
                    <a:moveTo>
                      <a:pt x="461" y="0"/>
                    </a:moveTo>
                    <a:lnTo>
                      <a:pt x="0" y="460"/>
                    </a:lnTo>
                    <a:lnTo>
                      <a:pt x="38" y="498"/>
                    </a:lnTo>
                    <a:lnTo>
                      <a:pt x="499" y="37"/>
                    </a:lnTo>
                    <a:lnTo>
                      <a:pt x="461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id-ID" sz="1350"/>
              </a:p>
            </p:txBody>
          </p:sp>
          <p:sp>
            <p:nvSpPr>
              <p:cNvPr id="147" name="íšḻîďé"/>
              <p:cNvSpPr/>
              <p:nvPr/>
            </p:nvSpPr>
            <p:spPr bwMode="auto">
              <a:xfrm>
                <a:off x="7315837" y="2472617"/>
                <a:ext cx="566983" cy="566983"/>
              </a:xfrm>
              <a:custGeom>
                <a:avLst/>
                <a:gdLst>
                  <a:gd name="T0" fmla="*/ 461 w 498"/>
                  <a:gd name="T1" fmla="*/ 0 h 498"/>
                  <a:gd name="T2" fmla="*/ 0 w 498"/>
                  <a:gd name="T3" fmla="*/ 460 h 498"/>
                  <a:gd name="T4" fmla="*/ 38 w 498"/>
                  <a:gd name="T5" fmla="*/ 498 h 498"/>
                  <a:gd name="T6" fmla="*/ 498 w 498"/>
                  <a:gd name="T7" fmla="*/ 37 h 498"/>
                  <a:gd name="T8" fmla="*/ 461 w 498"/>
                  <a:gd name="T9" fmla="*/ 0 h 4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8" h="498">
                    <a:moveTo>
                      <a:pt x="461" y="0"/>
                    </a:moveTo>
                    <a:lnTo>
                      <a:pt x="0" y="460"/>
                    </a:lnTo>
                    <a:lnTo>
                      <a:pt x="38" y="498"/>
                    </a:lnTo>
                    <a:lnTo>
                      <a:pt x="498" y="37"/>
                    </a:lnTo>
                    <a:lnTo>
                      <a:pt x="461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id-ID" sz="1350"/>
              </a:p>
            </p:txBody>
          </p:sp>
          <p:sp>
            <p:nvSpPr>
              <p:cNvPr id="148" name="ïṩḷïde"/>
              <p:cNvSpPr/>
              <p:nvPr/>
            </p:nvSpPr>
            <p:spPr bwMode="auto">
              <a:xfrm>
                <a:off x="2702551" y="4706395"/>
                <a:ext cx="2233778" cy="1420874"/>
              </a:xfrm>
              <a:custGeom>
                <a:avLst/>
                <a:gdLst>
                  <a:gd name="T0" fmla="*/ 751 w 886"/>
                  <a:gd name="T1" fmla="*/ 169 h 563"/>
                  <a:gd name="T2" fmla="*/ 787 w 886"/>
                  <a:gd name="T3" fmla="*/ 225 h 563"/>
                  <a:gd name="T4" fmla="*/ 886 w 886"/>
                  <a:gd name="T5" fmla="*/ 215 h 563"/>
                  <a:gd name="T6" fmla="*/ 820 w 886"/>
                  <a:gd name="T7" fmla="*/ 99 h 563"/>
                  <a:gd name="T8" fmla="*/ 463 w 886"/>
                  <a:gd name="T9" fmla="*/ 99 h 563"/>
                  <a:gd name="T10" fmla="*/ 0 w 886"/>
                  <a:gd name="T11" fmla="*/ 562 h 563"/>
                  <a:gd name="T12" fmla="*/ 15 w 886"/>
                  <a:gd name="T13" fmla="*/ 563 h 563"/>
                  <a:gd name="T14" fmla="*/ 127 w 886"/>
                  <a:gd name="T15" fmla="*/ 563 h 563"/>
                  <a:gd name="T16" fmla="*/ 532 w 886"/>
                  <a:gd name="T17" fmla="*/ 169 h 563"/>
                  <a:gd name="T18" fmla="*/ 751 w 886"/>
                  <a:gd name="T19" fmla="*/ 169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86" h="563">
                    <a:moveTo>
                      <a:pt x="751" y="169"/>
                    </a:moveTo>
                    <a:cubicBezTo>
                      <a:pt x="767" y="185"/>
                      <a:pt x="779" y="205"/>
                      <a:pt x="787" y="225"/>
                    </a:cubicBezTo>
                    <a:cubicBezTo>
                      <a:pt x="820" y="235"/>
                      <a:pt x="856" y="231"/>
                      <a:pt x="886" y="215"/>
                    </a:cubicBezTo>
                    <a:cubicBezTo>
                      <a:pt x="876" y="172"/>
                      <a:pt x="854" y="132"/>
                      <a:pt x="820" y="99"/>
                    </a:cubicBezTo>
                    <a:cubicBezTo>
                      <a:pt x="722" y="0"/>
                      <a:pt x="561" y="0"/>
                      <a:pt x="463" y="99"/>
                    </a:cubicBezTo>
                    <a:cubicBezTo>
                      <a:pt x="0" y="562"/>
                      <a:pt x="0" y="562"/>
                      <a:pt x="0" y="562"/>
                    </a:cubicBezTo>
                    <a:cubicBezTo>
                      <a:pt x="15" y="563"/>
                      <a:pt x="15" y="563"/>
                      <a:pt x="15" y="563"/>
                    </a:cubicBezTo>
                    <a:cubicBezTo>
                      <a:pt x="127" y="563"/>
                      <a:pt x="127" y="563"/>
                      <a:pt x="127" y="563"/>
                    </a:cubicBezTo>
                    <a:cubicBezTo>
                      <a:pt x="532" y="169"/>
                      <a:pt x="532" y="169"/>
                      <a:pt x="532" y="169"/>
                    </a:cubicBezTo>
                    <a:cubicBezTo>
                      <a:pt x="593" y="109"/>
                      <a:pt x="691" y="109"/>
                      <a:pt x="751" y="16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id-ID" sz="1350"/>
              </a:p>
            </p:txBody>
          </p:sp>
          <p:sp>
            <p:nvSpPr>
              <p:cNvPr id="149" name="ïşľîḍê"/>
              <p:cNvSpPr/>
              <p:nvPr/>
            </p:nvSpPr>
            <p:spPr bwMode="auto">
              <a:xfrm>
                <a:off x="4145057" y="5622904"/>
                <a:ext cx="776471" cy="511196"/>
              </a:xfrm>
              <a:custGeom>
                <a:avLst/>
                <a:gdLst>
                  <a:gd name="T0" fmla="*/ 198 w 308"/>
                  <a:gd name="T1" fmla="*/ 0 h 203"/>
                  <a:gd name="T2" fmla="*/ 179 w 308"/>
                  <a:gd name="T3" fmla="*/ 24 h 203"/>
                  <a:gd name="T4" fmla="*/ 0 w 308"/>
                  <a:gd name="T5" fmla="*/ 203 h 203"/>
                  <a:gd name="T6" fmla="*/ 139 w 308"/>
                  <a:gd name="T7" fmla="*/ 203 h 203"/>
                  <a:gd name="T8" fmla="*/ 248 w 308"/>
                  <a:gd name="T9" fmla="*/ 94 h 203"/>
                  <a:gd name="T10" fmla="*/ 308 w 308"/>
                  <a:gd name="T11" fmla="*/ 0 h 203"/>
                  <a:gd name="T12" fmla="*/ 198 w 308"/>
                  <a:gd name="T13" fmla="*/ 0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8" h="203">
                    <a:moveTo>
                      <a:pt x="198" y="0"/>
                    </a:moveTo>
                    <a:cubicBezTo>
                      <a:pt x="192" y="9"/>
                      <a:pt x="186" y="17"/>
                      <a:pt x="179" y="24"/>
                    </a:cubicBezTo>
                    <a:cubicBezTo>
                      <a:pt x="0" y="203"/>
                      <a:pt x="0" y="203"/>
                      <a:pt x="0" y="203"/>
                    </a:cubicBezTo>
                    <a:cubicBezTo>
                      <a:pt x="139" y="203"/>
                      <a:pt x="139" y="203"/>
                      <a:pt x="139" y="203"/>
                    </a:cubicBezTo>
                    <a:cubicBezTo>
                      <a:pt x="248" y="94"/>
                      <a:pt x="248" y="94"/>
                      <a:pt x="248" y="94"/>
                    </a:cubicBezTo>
                    <a:cubicBezTo>
                      <a:pt x="276" y="66"/>
                      <a:pt x="296" y="34"/>
                      <a:pt x="308" y="0"/>
                    </a:cubicBezTo>
                    <a:cubicBezTo>
                      <a:pt x="272" y="7"/>
                      <a:pt x="234" y="7"/>
                      <a:pt x="198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id-ID" sz="1350"/>
              </a:p>
            </p:txBody>
          </p:sp>
          <p:cxnSp>
            <p:nvCxnSpPr>
              <p:cNvPr id="150" name="直接连接符 149"/>
              <p:cNvCxnSpPr/>
              <p:nvPr/>
            </p:nvCxnSpPr>
            <p:spPr>
              <a:xfrm>
                <a:off x="5131586" y="4156491"/>
                <a:ext cx="432068" cy="412144"/>
              </a:xfrm>
              <a:prstGeom prst="line">
                <a:avLst/>
              </a:prstGeom>
              <a:ln w="3175" cmpd="sng">
                <a:solidFill>
                  <a:schemeClr val="tx2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直接连接符 150"/>
              <p:cNvCxnSpPr/>
              <p:nvPr/>
            </p:nvCxnSpPr>
            <p:spPr>
              <a:xfrm>
                <a:off x="6729214" y="2558576"/>
                <a:ext cx="432068" cy="412144"/>
              </a:xfrm>
              <a:prstGeom prst="line">
                <a:avLst/>
              </a:prstGeom>
              <a:ln w="3175" cmpd="sng">
                <a:solidFill>
                  <a:schemeClr val="tx2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2" name="ïṡľíde"/>
              <p:cNvSpPr/>
              <p:nvPr/>
            </p:nvSpPr>
            <p:spPr bwMode="auto">
              <a:xfrm>
                <a:off x="4886944" y="4456127"/>
                <a:ext cx="325820" cy="325208"/>
              </a:xfrm>
              <a:custGeom>
                <a:avLst/>
                <a:gdLst>
                  <a:gd name="connsiteX0" fmla="*/ 290910 w 605702"/>
                  <a:gd name="connsiteY0" fmla="*/ 156336 h 604568"/>
                  <a:gd name="connsiteX1" fmla="*/ 335849 w 605702"/>
                  <a:gd name="connsiteY1" fmla="*/ 164992 h 604568"/>
                  <a:gd name="connsiteX2" fmla="*/ 288310 w 605702"/>
                  <a:gd name="connsiteY2" fmla="*/ 212456 h 604568"/>
                  <a:gd name="connsiteX3" fmla="*/ 203632 w 605702"/>
                  <a:gd name="connsiteY3" fmla="*/ 244717 h 604568"/>
                  <a:gd name="connsiteX4" fmla="*/ 203632 w 605702"/>
                  <a:gd name="connsiteY4" fmla="*/ 401388 h 604568"/>
                  <a:gd name="connsiteX5" fmla="*/ 360547 w 605702"/>
                  <a:gd name="connsiteY5" fmla="*/ 401388 h 604568"/>
                  <a:gd name="connsiteX6" fmla="*/ 392859 w 605702"/>
                  <a:gd name="connsiteY6" fmla="*/ 316749 h 604568"/>
                  <a:gd name="connsiteX7" fmla="*/ 440397 w 605702"/>
                  <a:gd name="connsiteY7" fmla="*/ 269284 h 604568"/>
                  <a:gd name="connsiteX8" fmla="*/ 400287 w 605702"/>
                  <a:gd name="connsiteY8" fmla="*/ 441065 h 604568"/>
                  <a:gd name="connsiteX9" fmla="*/ 163892 w 605702"/>
                  <a:gd name="connsiteY9" fmla="*/ 441065 h 604568"/>
                  <a:gd name="connsiteX10" fmla="*/ 163892 w 605702"/>
                  <a:gd name="connsiteY10" fmla="*/ 205040 h 604568"/>
                  <a:gd name="connsiteX11" fmla="*/ 290910 w 605702"/>
                  <a:gd name="connsiteY11" fmla="*/ 156336 h 604568"/>
                  <a:gd name="connsiteX12" fmla="*/ 246542 w 605702"/>
                  <a:gd name="connsiteY12" fmla="*/ 43775 h 604568"/>
                  <a:gd name="connsiteX13" fmla="*/ 422196 w 605702"/>
                  <a:gd name="connsiteY13" fmla="*/ 78723 h 604568"/>
                  <a:gd name="connsiteX14" fmla="*/ 376794 w 605702"/>
                  <a:gd name="connsiteY14" fmla="*/ 124054 h 604568"/>
                  <a:gd name="connsiteX15" fmla="*/ 126109 w 605702"/>
                  <a:gd name="connsiteY15" fmla="*/ 167345 h 604568"/>
                  <a:gd name="connsiteX16" fmla="*/ 126109 w 605702"/>
                  <a:gd name="connsiteY16" fmla="*/ 478820 h 604568"/>
                  <a:gd name="connsiteX17" fmla="*/ 438073 w 605702"/>
                  <a:gd name="connsiteY17" fmla="*/ 478820 h 604568"/>
                  <a:gd name="connsiteX18" fmla="*/ 481432 w 605702"/>
                  <a:gd name="connsiteY18" fmla="*/ 228527 h 604568"/>
                  <a:gd name="connsiteX19" fmla="*/ 526741 w 605702"/>
                  <a:gd name="connsiteY19" fmla="*/ 183011 h 604568"/>
                  <a:gd name="connsiteX20" fmla="*/ 481432 w 605702"/>
                  <a:gd name="connsiteY20" fmla="*/ 522111 h 604568"/>
                  <a:gd name="connsiteX21" fmla="*/ 82657 w 605702"/>
                  <a:gd name="connsiteY21" fmla="*/ 522111 h 604568"/>
                  <a:gd name="connsiteX22" fmla="*/ 82657 w 605702"/>
                  <a:gd name="connsiteY22" fmla="*/ 123961 h 604568"/>
                  <a:gd name="connsiteX23" fmla="*/ 246542 w 605702"/>
                  <a:gd name="connsiteY23" fmla="*/ 43775 h 604568"/>
                  <a:gd name="connsiteX24" fmla="*/ 536061 w 605702"/>
                  <a:gd name="connsiteY24" fmla="*/ 0 h 604568"/>
                  <a:gd name="connsiteX25" fmla="*/ 544232 w 605702"/>
                  <a:gd name="connsiteY25" fmla="*/ 61368 h 604568"/>
                  <a:gd name="connsiteX26" fmla="*/ 605702 w 605702"/>
                  <a:gd name="connsiteY26" fmla="*/ 69526 h 604568"/>
                  <a:gd name="connsiteX27" fmla="*/ 524361 w 605702"/>
                  <a:gd name="connsiteY27" fmla="*/ 150732 h 604568"/>
                  <a:gd name="connsiteX28" fmla="*/ 498361 w 605702"/>
                  <a:gd name="connsiteY28" fmla="*/ 147302 h 604568"/>
                  <a:gd name="connsiteX29" fmla="*/ 337721 w 605702"/>
                  <a:gd name="connsiteY29" fmla="*/ 307767 h 604568"/>
                  <a:gd name="connsiteX30" fmla="*/ 339764 w 605702"/>
                  <a:gd name="connsiteY30" fmla="*/ 323063 h 604568"/>
                  <a:gd name="connsiteX31" fmla="*/ 282101 w 605702"/>
                  <a:gd name="connsiteY31" fmla="*/ 380630 h 604568"/>
                  <a:gd name="connsiteX32" fmla="*/ 224437 w 605702"/>
                  <a:gd name="connsiteY32" fmla="*/ 323063 h 604568"/>
                  <a:gd name="connsiteX33" fmla="*/ 282101 w 605702"/>
                  <a:gd name="connsiteY33" fmla="*/ 265495 h 604568"/>
                  <a:gd name="connsiteX34" fmla="*/ 297422 w 605702"/>
                  <a:gd name="connsiteY34" fmla="*/ 267535 h 604568"/>
                  <a:gd name="connsiteX35" fmla="*/ 458155 w 605702"/>
                  <a:gd name="connsiteY35" fmla="*/ 107162 h 604568"/>
                  <a:gd name="connsiteX36" fmla="*/ 454719 w 605702"/>
                  <a:gd name="connsiteY36" fmla="*/ 81206 h 604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05702" h="604568">
                    <a:moveTo>
                      <a:pt x="290910" y="156336"/>
                    </a:moveTo>
                    <a:cubicBezTo>
                      <a:pt x="306137" y="157147"/>
                      <a:pt x="321272" y="160032"/>
                      <a:pt x="335849" y="164992"/>
                    </a:cubicBezTo>
                    <a:lnTo>
                      <a:pt x="288310" y="212456"/>
                    </a:lnTo>
                    <a:cubicBezTo>
                      <a:pt x="257856" y="210695"/>
                      <a:pt x="226844" y="221449"/>
                      <a:pt x="203632" y="244717"/>
                    </a:cubicBezTo>
                    <a:cubicBezTo>
                      <a:pt x="160271" y="287918"/>
                      <a:pt x="160271" y="358187"/>
                      <a:pt x="203632" y="401388"/>
                    </a:cubicBezTo>
                    <a:cubicBezTo>
                      <a:pt x="246900" y="444680"/>
                      <a:pt x="317279" y="444680"/>
                      <a:pt x="360547" y="401388"/>
                    </a:cubicBezTo>
                    <a:cubicBezTo>
                      <a:pt x="383852" y="378211"/>
                      <a:pt x="394623" y="347156"/>
                      <a:pt x="392859" y="316749"/>
                    </a:cubicBezTo>
                    <a:lnTo>
                      <a:pt x="440397" y="269284"/>
                    </a:lnTo>
                    <a:cubicBezTo>
                      <a:pt x="460267" y="327595"/>
                      <a:pt x="446897" y="394620"/>
                      <a:pt x="400287" y="441065"/>
                    </a:cubicBezTo>
                    <a:cubicBezTo>
                      <a:pt x="335106" y="506236"/>
                      <a:pt x="229073" y="506236"/>
                      <a:pt x="163892" y="441065"/>
                    </a:cubicBezTo>
                    <a:cubicBezTo>
                      <a:pt x="98619" y="375987"/>
                      <a:pt x="98619" y="270118"/>
                      <a:pt x="163892" y="205040"/>
                    </a:cubicBezTo>
                    <a:cubicBezTo>
                      <a:pt x="198711" y="170137"/>
                      <a:pt x="245228" y="153902"/>
                      <a:pt x="290910" y="156336"/>
                    </a:cubicBezTo>
                    <a:close/>
                    <a:moveTo>
                      <a:pt x="246542" y="43775"/>
                    </a:moveTo>
                    <a:cubicBezTo>
                      <a:pt x="306463" y="36243"/>
                      <a:pt x="368345" y="47900"/>
                      <a:pt x="422196" y="78723"/>
                    </a:cubicBezTo>
                    <a:lnTo>
                      <a:pt x="376794" y="124054"/>
                    </a:lnTo>
                    <a:cubicBezTo>
                      <a:pt x="294811" y="85305"/>
                      <a:pt x="193980" y="99581"/>
                      <a:pt x="126109" y="167345"/>
                    </a:cubicBezTo>
                    <a:cubicBezTo>
                      <a:pt x="39948" y="253371"/>
                      <a:pt x="39948" y="392793"/>
                      <a:pt x="126109" y="478820"/>
                    </a:cubicBezTo>
                    <a:cubicBezTo>
                      <a:pt x="212271" y="564846"/>
                      <a:pt x="351912" y="564846"/>
                      <a:pt x="438073" y="478820"/>
                    </a:cubicBezTo>
                    <a:cubicBezTo>
                      <a:pt x="505944" y="411055"/>
                      <a:pt x="520428" y="310382"/>
                      <a:pt x="481432" y="228527"/>
                    </a:cubicBezTo>
                    <a:lnTo>
                      <a:pt x="526741" y="183011"/>
                    </a:lnTo>
                    <a:cubicBezTo>
                      <a:pt x="588484" y="290544"/>
                      <a:pt x="573350" y="430244"/>
                      <a:pt x="481432" y="522111"/>
                    </a:cubicBezTo>
                    <a:cubicBezTo>
                      <a:pt x="371316" y="632054"/>
                      <a:pt x="192866" y="632054"/>
                      <a:pt x="82657" y="522111"/>
                    </a:cubicBezTo>
                    <a:cubicBezTo>
                      <a:pt x="-27552" y="412168"/>
                      <a:pt x="-27552" y="233997"/>
                      <a:pt x="82657" y="123961"/>
                    </a:cubicBezTo>
                    <a:cubicBezTo>
                      <a:pt x="128662" y="78028"/>
                      <a:pt x="186622" y="51307"/>
                      <a:pt x="246542" y="43775"/>
                    </a:cubicBezTo>
                    <a:close/>
                    <a:moveTo>
                      <a:pt x="536061" y="0"/>
                    </a:moveTo>
                    <a:lnTo>
                      <a:pt x="544232" y="61368"/>
                    </a:lnTo>
                    <a:lnTo>
                      <a:pt x="605702" y="69526"/>
                    </a:lnTo>
                    <a:lnTo>
                      <a:pt x="524361" y="150732"/>
                    </a:lnTo>
                    <a:lnTo>
                      <a:pt x="498361" y="147302"/>
                    </a:lnTo>
                    <a:lnTo>
                      <a:pt x="337721" y="307767"/>
                    </a:lnTo>
                    <a:cubicBezTo>
                      <a:pt x="339021" y="312588"/>
                      <a:pt x="339764" y="317779"/>
                      <a:pt x="339764" y="323063"/>
                    </a:cubicBezTo>
                    <a:cubicBezTo>
                      <a:pt x="339764" y="354859"/>
                      <a:pt x="313950" y="380630"/>
                      <a:pt x="282101" y="380630"/>
                    </a:cubicBezTo>
                    <a:cubicBezTo>
                      <a:pt x="250251" y="380630"/>
                      <a:pt x="224437" y="354859"/>
                      <a:pt x="224437" y="323063"/>
                    </a:cubicBezTo>
                    <a:cubicBezTo>
                      <a:pt x="224437" y="291266"/>
                      <a:pt x="250251" y="265495"/>
                      <a:pt x="282101" y="265495"/>
                    </a:cubicBezTo>
                    <a:cubicBezTo>
                      <a:pt x="287393" y="265495"/>
                      <a:pt x="292500" y="266237"/>
                      <a:pt x="297422" y="267535"/>
                    </a:cubicBezTo>
                    <a:lnTo>
                      <a:pt x="458155" y="107162"/>
                    </a:lnTo>
                    <a:lnTo>
                      <a:pt x="454719" y="8120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>
                <a:normAutofit fontScale="92500"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53" name="íṣḻiďè"/>
              <p:cNvSpPr/>
              <p:nvPr/>
            </p:nvSpPr>
            <p:spPr bwMode="auto">
              <a:xfrm>
                <a:off x="7127727" y="2301114"/>
                <a:ext cx="377356" cy="305436"/>
              </a:xfrm>
              <a:custGeom>
                <a:avLst/>
                <a:gdLst>
                  <a:gd name="connsiteX0" fmla="*/ 355420 w 607568"/>
                  <a:gd name="connsiteY0" fmla="*/ 250307 h 491771"/>
                  <a:gd name="connsiteX1" fmla="*/ 352312 w 607568"/>
                  <a:gd name="connsiteY1" fmla="*/ 251812 h 491771"/>
                  <a:gd name="connsiteX2" fmla="*/ 321042 w 607568"/>
                  <a:gd name="connsiteY2" fmla="*/ 289814 h 491771"/>
                  <a:gd name="connsiteX3" fmla="*/ 321513 w 607568"/>
                  <a:gd name="connsiteY3" fmla="*/ 295364 h 491771"/>
                  <a:gd name="connsiteX4" fmla="*/ 369736 w 607568"/>
                  <a:gd name="connsiteY4" fmla="*/ 338257 h 491771"/>
                  <a:gd name="connsiteX5" fmla="*/ 371997 w 607568"/>
                  <a:gd name="connsiteY5" fmla="*/ 339104 h 491771"/>
                  <a:gd name="connsiteX6" fmla="*/ 373127 w 607568"/>
                  <a:gd name="connsiteY6" fmla="*/ 338916 h 491771"/>
                  <a:gd name="connsiteX7" fmla="*/ 375293 w 607568"/>
                  <a:gd name="connsiteY7" fmla="*/ 336282 h 491771"/>
                  <a:gd name="connsiteX8" fmla="*/ 383676 w 607568"/>
                  <a:gd name="connsiteY8" fmla="*/ 279467 h 491771"/>
                  <a:gd name="connsiteX9" fmla="*/ 376424 w 607568"/>
                  <a:gd name="connsiteY9" fmla="*/ 263287 h 491771"/>
                  <a:gd name="connsiteX10" fmla="*/ 357681 w 607568"/>
                  <a:gd name="connsiteY10" fmla="*/ 250965 h 491771"/>
                  <a:gd name="connsiteX11" fmla="*/ 355420 w 607568"/>
                  <a:gd name="connsiteY11" fmla="*/ 250307 h 491771"/>
                  <a:gd name="connsiteX12" fmla="*/ 258879 w 607568"/>
                  <a:gd name="connsiteY12" fmla="*/ 250307 h 491771"/>
                  <a:gd name="connsiteX13" fmla="*/ 256712 w 607568"/>
                  <a:gd name="connsiteY13" fmla="*/ 250965 h 491771"/>
                  <a:gd name="connsiteX14" fmla="*/ 237969 w 607568"/>
                  <a:gd name="connsiteY14" fmla="*/ 263287 h 491771"/>
                  <a:gd name="connsiteX15" fmla="*/ 230717 w 607568"/>
                  <a:gd name="connsiteY15" fmla="*/ 279467 h 491771"/>
                  <a:gd name="connsiteX16" fmla="*/ 239100 w 607568"/>
                  <a:gd name="connsiteY16" fmla="*/ 336282 h 491771"/>
                  <a:gd name="connsiteX17" fmla="*/ 241266 w 607568"/>
                  <a:gd name="connsiteY17" fmla="*/ 338916 h 491771"/>
                  <a:gd name="connsiteX18" fmla="*/ 242396 w 607568"/>
                  <a:gd name="connsiteY18" fmla="*/ 339104 h 491771"/>
                  <a:gd name="connsiteX19" fmla="*/ 244657 w 607568"/>
                  <a:gd name="connsiteY19" fmla="*/ 338257 h 491771"/>
                  <a:gd name="connsiteX20" fmla="*/ 292880 w 607568"/>
                  <a:gd name="connsiteY20" fmla="*/ 295364 h 491771"/>
                  <a:gd name="connsiteX21" fmla="*/ 293351 w 607568"/>
                  <a:gd name="connsiteY21" fmla="*/ 289814 h 491771"/>
                  <a:gd name="connsiteX22" fmla="*/ 261987 w 607568"/>
                  <a:gd name="connsiteY22" fmla="*/ 251812 h 491771"/>
                  <a:gd name="connsiteX23" fmla="*/ 258879 w 607568"/>
                  <a:gd name="connsiteY23" fmla="*/ 250307 h 491771"/>
                  <a:gd name="connsiteX24" fmla="*/ 500465 w 607568"/>
                  <a:gd name="connsiteY24" fmla="*/ 66049 h 491771"/>
                  <a:gd name="connsiteX25" fmla="*/ 565743 w 607568"/>
                  <a:gd name="connsiteY25" fmla="*/ 130673 h 491771"/>
                  <a:gd name="connsiteX26" fmla="*/ 566120 w 607568"/>
                  <a:gd name="connsiteY26" fmla="*/ 130673 h 491771"/>
                  <a:gd name="connsiteX27" fmla="*/ 580250 w 607568"/>
                  <a:gd name="connsiteY27" fmla="*/ 160962 h 491771"/>
                  <a:gd name="connsiteX28" fmla="*/ 560939 w 607568"/>
                  <a:gd name="connsiteY28" fmla="*/ 182503 h 491771"/>
                  <a:gd name="connsiteX29" fmla="*/ 531927 w 607568"/>
                  <a:gd name="connsiteY29" fmla="*/ 223799 h 491771"/>
                  <a:gd name="connsiteX30" fmla="*/ 528253 w 607568"/>
                  <a:gd name="connsiteY30" fmla="*/ 234240 h 491771"/>
                  <a:gd name="connsiteX31" fmla="*/ 530797 w 607568"/>
                  <a:gd name="connsiteY31" fmla="*/ 246281 h 491771"/>
                  <a:gd name="connsiteX32" fmla="*/ 545868 w 607568"/>
                  <a:gd name="connsiteY32" fmla="*/ 261143 h 491771"/>
                  <a:gd name="connsiteX33" fmla="*/ 558961 w 607568"/>
                  <a:gd name="connsiteY33" fmla="*/ 263777 h 491771"/>
                  <a:gd name="connsiteX34" fmla="*/ 597299 w 607568"/>
                  <a:gd name="connsiteY34" fmla="*/ 301968 h 491771"/>
                  <a:gd name="connsiteX35" fmla="*/ 607002 w 607568"/>
                  <a:gd name="connsiteY35" fmla="*/ 350788 h 491771"/>
                  <a:gd name="connsiteX36" fmla="*/ 601256 w 607568"/>
                  <a:gd name="connsiteY36" fmla="*/ 373835 h 491771"/>
                  <a:gd name="connsiteX37" fmla="*/ 579685 w 607568"/>
                  <a:gd name="connsiteY37" fmla="*/ 384088 h 491771"/>
                  <a:gd name="connsiteX38" fmla="*/ 490386 w 607568"/>
                  <a:gd name="connsiteY38" fmla="*/ 384088 h 491771"/>
                  <a:gd name="connsiteX39" fmla="*/ 467685 w 607568"/>
                  <a:gd name="connsiteY39" fmla="*/ 310058 h 491771"/>
                  <a:gd name="connsiteX40" fmla="*/ 431702 w 607568"/>
                  <a:gd name="connsiteY40" fmla="*/ 267445 h 491771"/>
                  <a:gd name="connsiteX41" fmla="*/ 441969 w 607568"/>
                  <a:gd name="connsiteY41" fmla="*/ 263777 h 491771"/>
                  <a:gd name="connsiteX42" fmla="*/ 455157 w 607568"/>
                  <a:gd name="connsiteY42" fmla="*/ 261237 h 491771"/>
                  <a:gd name="connsiteX43" fmla="*/ 470228 w 607568"/>
                  <a:gd name="connsiteY43" fmla="*/ 246281 h 491771"/>
                  <a:gd name="connsiteX44" fmla="*/ 472677 w 607568"/>
                  <a:gd name="connsiteY44" fmla="*/ 234240 h 491771"/>
                  <a:gd name="connsiteX45" fmla="*/ 469098 w 607568"/>
                  <a:gd name="connsiteY45" fmla="*/ 223893 h 491771"/>
                  <a:gd name="connsiteX46" fmla="*/ 439991 w 607568"/>
                  <a:gd name="connsiteY46" fmla="*/ 182503 h 491771"/>
                  <a:gd name="connsiteX47" fmla="*/ 426144 w 607568"/>
                  <a:gd name="connsiteY47" fmla="*/ 172720 h 491771"/>
                  <a:gd name="connsiteX48" fmla="*/ 441404 w 607568"/>
                  <a:gd name="connsiteY48" fmla="*/ 143278 h 491771"/>
                  <a:gd name="connsiteX49" fmla="*/ 439708 w 607568"/>
                  <a:gd name="connsiteY49" fmla="*/ 107438 h 491771"/>
                  <a:gd name="connsiteX50" fmla="*/ 500465 w 607568"/>
                  <a:gd name="connsiteY50" fmla="*/ 66049 h 491771"/>
                  <a:gd name="connsiteX51" fmla="*/ 107100 w 607568"/>
                  <a:gd name="connsiteY51" fmla="*/ 66049 h 491771"/>
                  <a:gd name="connsiteX52" fmla="*/ 171341 w 607568"/>
                  <a:gd name="connsiteY52" fmla="*/ 123618 h 491771"/>
                  <a:gd name="connsiteX53" fmla="*/ 172849 w 607568"/>
                  <a:gd name="connsiteY53" fmla="*/ 143278 h 491771"/>
                  <a:gd name="connsiteX54" fmla="*/ 184246 w 607568"/>
                  <a:gd name="connsiteY54" fmla="*/ 168205 h 491771"/>
                  <a:gd name="connsiteX55" fmla="*/ 167574 w 607568"/>
                  <a:gd name="connsiteY55" fmla="*/ 182503 h 491771"/>
                  <a:gd name="connsiteX56" fmla="*/ 138468 w 607568"/>
                  <a:gd name="connsiteY56" fmla="*/ 223799 h 491771"/>
                  <a:gd name="connsiteX57" fmla="*/ 134794 w 607568"/>
                  <a:gd name="connsiteY57" fmla="*/ 234240 h 491771"/>
                  <a:gd name="connsiteX58" fmla="*/ 137337 w 607568"/>
                  <a:gd name="connsiteY58" fmla="*/ 246281 h 491771"/>
                  <a:gd name="connsiteX59" fmla="*/ 152408 w 607568"/>
                  <a:gd name="connsiteY59" fmla="*/ 261143 h 491771"/>
                  <a:gd name="connsiteX60" fmla="*/ 165596 w 607568"/>
                  <a:gd name="connsiteY60" fmla="*/ 263777 h 491771"/>
                  <a:gd name="connsiteX61" fmla="*/ 179442 w 607568"/>
                  <a:gd name="connsiteY61" fmla="*/ 268856 h 491771"/>
                  <a:gd name="connsiteX62" fmla="*/ 146662 w 607568"/>
                  <a:gd name="connsiteY62" fmla="*/ 310058 h 491771"/>
                  <a:gd name="connsiteX63" fmla="*/ 123867 w 607568"/>
                  <a:gd name="connsiteY63" fmla="*/ 384088 h 491771"/>
                  <a:gd name="connsiteX64" fmla="*/ 27883 w 607568"/>
                  <a:gd name="connsiteY64" fmla="*/ 384088 h 491771"/>
                  <a:gd name="connsiteX65" fmla="*/ 6312 w 607568"/>
                  <a:gd name="connsiteY65" fmla="*/ 373835 h 491771"/>
                  <a:gd name="connsiteX66" fmla="*/ 566 w 607568"/>
                  <a:gd name="connsiteY66" fmla="*/ 350788 h 491771"/>
                  <a:gd name="connsiteX67" fmla="*/ 10268 w 607568"/>
                  <a:gd name="connsiteY67" fmla="*/ 301968 h 491771"/>
                  <a:gd name="connsiteX68" fmla="*/ 48606 w 607568"/>
                  <a:gd name="connsiteY68" fmla="*/ 263777 h 491771"/>
                  <a:gd name="connsiteX69" fmla="*/ 61699 w 607568"/>
                  <a:gd name="connsiteY69" fmla="*/ 261237 h 491771"/>
                  <a:gd name="connsiteX70" fmla="*/ 76770 w 607568"/>
                  <a:gd name="connsiteY70" fmla="*/ 246281 h 491771"/>
                  <a:gd name="connsiteX71" fmla="*/ 79313 w 607568"/>
                  <a:gd name="connsiteY71" fmla="*/ 234240 h 491771"/>
                  <a:gd name="connsiteX72" fmla="*/ 75639 w 607568"/>
                  <a:gd name="connsiteY72" fmla="*/ 223893 h 491771"/>
                  <a:gd name="connsiteX73" fmla="*/ 46628 w 607568"/>
                  <a:gd name="connsiteY73" fmla="*/ 182503 h 491771"/>
                  <a:gd name="connsiteX74" fmla="*/ 27318 w 607568"/>
                  <a:gd name="connsiteY74" fmla="*/ 160962 h 491771"/>
                  <a:gd name="connsiteX75" fmla="*/ 41447 w 607568"/>
                  <a:gd name="connsiteY75" fmla="*/ 130673 h 491771"/>
                  <a:gd name="connsiteX76" fmla="*/ 41824 w 607568"/>
                  <a:gd name="connsiteY76" fmla="*/ 130673 h 491771"/>
                  <a:gd name="connsiteX77" fmla="*/ 107100 w 607568"/>
                  <a:gd name="connsiteY77" fmla="*/ 66049 h 491771"/>
                  <a:gd name="connsiteX78" fmla="*/ 298626 w 607568"/>
                  <a:gd name="connsiteY78" fmla="*/ 0 h 491771"/>
                  <a:gd name="connsiteX79" fmla="*/ 315956 w 607568"/>
                  <a:gd name="connsiteY79" fmla="*/ 0 h 491771"/>
                  <a:gd name="connsiteX80" fmla="*/ 401854 w 607568"/>
                  <a:gd name="connsiteY80" fmla="*/ 85787 h 491771"/>
                  <a:gd name="connsiteX81" fmla="*/ 401854 w 607568"/>
                  <a:gd name="connsiteY81" fmla="*/ 95476 h 491771"/>
                  <a:gd name="connsiteX82" fmla="*/ 421633 w 607568"/>
                  <a:gd name="connsiteY82" fmla="*/ 138840 h 491771"/>
                  <a:gd name="connsiteX83" fmla="*/ 417960 w 607568"/>
                  <a:gd name="connsiteY83" fmla="*/ 149281 h 491771"/>
                  <a:gd name="connsiteX84" fmla="*/ 417112 w 607568"/>
                  <a:gd name="connsiteY84" fmla="*/ 151068 h 491771"/>
                  <a:gd name="connsiteX85" fmla="*/ 411273 w 607568"/>
                  <a:gd name="connsiteY85" fmla="*/ 159534 h 491771"/>
                  <a:gd name="connsiteX86" fmla="*/ 410896 w 607568"/>
                  <a:gd name="connsiteY86" fmla="*/ 159910 h 491771"/>
                  <a:gd name="connsiteX87" fmla="*/ 394037 w 607568"/>
                  <a:gd name="connsiteY87" fmla="*/ 169787 h 491771"/>
                  <a:gd name="connsiteX88" fmla="*/ 384900 w 607568"/>
                  <a:gd name="connsiteY88" fmla="*/ 189541 h 491771"/>
                  <a:gd name="connsiteX89" fmla="*/ 384712 w 607568"/>
                  <a:gd name="connsiteY89" fmla="*/ 189823 h 491771"/>
                  <a:gd name="connsiteX90" fmla="*/ 373316 w 607568"/>
                  <a:gd name="connsiteY90" fmla="*/ 207131 h 491771"/>
                  <a:gd name="connsiteX91" fmla="*/ 372750 w 607568"/>
                  <a:gd name="connsiteY91" fmla="*/ 207789 h 491771"/>
                  <a:gd name="connsiteX92" fmla="*/ 359847 w 607568"/>
                  <a:gd name="connsiteY92" fmla="*/ 222275 h 491771"/>
                  <a:gd name="connsiteX93" fmla="*/ 359188 w 607568"/>
                  <a:gd name="connsiteY93" fmla="*/ 222934 h 491771"/>
                  <a:gd name="connsiteX94" fmla="*/ 345154 w 607568"/>
                  <a:gd name="connsiteY94" fmla="*/ 234598 h 491771"/>
                  <a:gd name="connsiteX95" fmla="*/ 345625 w 607568"/>
                  <a:gd name="connsiteY95" fmla="*/ 236855 h 491771"/>
                  <a:gd name="connsiteX96" fmla="*/ 348639 w 607568"/>
                  <a:gd name="connsiteY96" fmla="*/ 235538 h 491771"/>
                  <a:gd name="connsiteX97" fmla="*/ 355514 w 607568"/>
                  <a:gd name="connsiteY97" fmla="*/ 234033 h 491771"/>
                  <a:gd name="connsiteX98" fmla="*/ 366628 w 607568"/>
                  <a:gd name="connsiteY98" fmla="*/ 237326 h 491771"/>
                  <a:gd name="connsiteX99" fmla="*/ 385371 w 607568"/>
                  <a:gd name="connsiteY99" fmla="*/ 249648 h 491771"/>
                  <a:gd name="connsiteX100" fmla="*/ 399876 w 607568"/>
                  <a:gd name="connsiteY100" fmla="*/ 279373 h 491771"/>
                  <a:gd name="connsiteX101" fmla="*/ 430016 w 607568"/>
                  <a:gd name="connsiteY101" fmla="*/ 289814 h 491771"/>
                  <a:gd name="connsiteX102" fmla="*/ 448382 w 607568"/>
                  <a:gd name="connsiteY102" fmla="*/ 316058 h 491771"/>
                  <a:gd name="connsiteX103" fmla="*/ 481630 w 607568"/>
                  <a:gd name="connsiteY103" fmla="*/ 424515 h 491771"/>
                  <a:gd name="connsiteX104" fmla="*/ 483891 w 607568"/>
                  <a:gd name="connsiteY104" fmla="*/ 436461 h 491771"/>
                  <a:gd name="connsiteX105" fmla="*/ 473718 w 607568"/>
                  <a:gd name="connsiteY105" fmla="*/ 470700 h 491771"/>
                  <a:gd name="connsiteX106" fmla="*/ 443956 w 607568"/>
                  <a:gd name="connsiteY106" fmla="*/ 490360 h 491771"/>
                  <a:gd name="connsiteX107" fmla="*/ 431805 w 607568"/>
                  <a:gd name="connsiteY107" fmla="*/ 491771 h 491771"/>
                  <a:gd name="connsiteX108" fmla="*/ 325375 w 607568"/>
                  <a:gd name="connsiteY108" fmla="*/ 491771 h 491771"/>
                  <a:gd name="connsiteX109" fmla="*/ 337430 w 607568"/>
                  <a:gd name="connsiteY109" fmla="*/ 415296 h 491771"/>
                  <a:gd name="connsiteX110" fmla="*/ 334605 w 607568"/>
                  <a:gd name="connsiteY110" fmla="*/ 389052 h 491771"/>
                  <a:gd name="connsiteX111" fmla="*/ 323962 w 607568"/>
                  <a:gd name="connsiteY111" fmla="*/ 360927 h 491771"/>
                  <a:gd name="connsiteX112" fmla="*/ 337430 w 607568"/>
                  <a:gd name="connsiteY112" fmla="*/ 347476 h 491771"/>
                  <a:gd name="connsiteX113" fmla="*/ 307196 w 607568"/>
                  <a:gd name="connsiteY113" fmla="*/ 317281 h 491771"/>
                  <a:gd name="connsiteX114" fmla="*/ 276868 w 607568"/>
                  <a:gd name="connsiteY114" fmla="*/ 347476 h 491771"/>
                  <a:gd name="connsiteX115" fmla="*/ 290337 w 607568"/>
                  <a:gd name="connsiteY115" fmla="*/ 360927 h 491771"/>
                  <a:gd name="connsiteX116" fmla="*/ 279694 w 607568"/>
                  <a:gd name="connsiteY116" fmla="*/ 389052 h 491771"/>
                  <a:gd name="connsiteX117" fmla="*/ 276963 w 607568"/>
                  <a:gd name="connsiteY117" fmla="*/ 415296 h 491771"/>
                  <a:gd name="connsiteX118" fmla="*/ 288736 w 607568"/>
                  <a:gd name="connsiteY118" fmla="*/ 491771 h 491771"/>
                  <a:gd name="connsiteX119" fmla="*/ 182493 w 607568"/>
                  <a:gd name="connsiteY119" fmla="*/ 491771 h 491771"/>
                  <a:gd name="connsiteX120" fmla="*/ 170437 w 607568"/>
                  <a:gd name="connsiteY120" fmla="*/ 490360 h 491771"/>
                  <a:gd name="connsiteX121" fmla="*/ 140675 w 607568"/>
                  <a:gd name="connsiteY121" fmla="*/ 470700 h 491771"/>
                  <a:gd name="connsiteX122" fmla="*/ 132669 w 607568"/>
                  <a:gd name="connsiteY122" fmla="*/ 424515 h 491771"/>
                  <a:gd name="connsiteX123" fmla="*/ 166011 w 607568"/>
                  <a:gd name="connsiteY123" fmla="*/ 316058 h 491771"/>
                  <a:gd name="connsiteX124" fmla="*/ 184377 w 607568"/>
                  <a:gd name="connsiteY124" fmla="*/ 289814 h 491771"/>
                  <a:gd name="connsiteX125" fmla="*/ 214517 w 607568"/>
                  <a:gd name="connsiteY125" fmla="*/ 279373 h 491771"/>
                  <a:gd name="connsiteX126" fmla="*/ 214517 w 607568"/>
                  <a:gd name="connsiteY126" fmla="*/ 279279 h 491771"/>
                  <a:gd name="connsiteX127" fmla="*/ 229022 w 607568"/>
                  <a:gd name="connsiteY127" fmla="*/ 249648 h 491771"/>
                  <a:gd name="connsiteX128" fmla="*/ 247765 w 607568"/>
                  <a:gd name="connsiteY128" fmla="*/ 237326 h 491771"/>
                  <a:gd name="connsiteX129" fmla="*/ 258879 w 607568"/>
                  <a:gd name="connsiteY129" fmla="*/ 234033 h 491771"/>
                  <a:gd name="connsiteX130" fmla="*/ 265754 w 607568"/>
                  <a:gd name="connsiteY130" fmla="*/ 235538 h 491771"/>
                  <a:gd name="connsiteX131" fmla="*/ 268768 w 607568"/>
                  <a:gd name="connsiteY131" fmla="*/ 236855 h 491771"/>
                  <a:gd name="connsiteX132" fmla="*/ 269239 w 607568"/>
                  <a:gd name="connsiteY132" fmla="*/ 234598 h 491771"/>
                  <a:gd name="connsiteX133" fmla="*/ 255205 w 607568"/>
                  <a:gd name="connsiteY133" fmla="*/ 222934 h 491771"/>
                  <a:gd name="connsiteX134" fmla="*/ 254546 w 607568"/>
                  <a:gd name="connsiteY134" fmla="*/ 222275 h 491771"/>
                  <a:gd name="connsiteX135" fmla="*/ 241548 w 607568"/>
                  <a:gd name="connsiteY135" fmla="*/ 207789 h 491771"/>
                  <a:gd name="connsiteX136" fmla="*/ 241077 w 607568"/>
                  <a:gd name="connsiteY136" fmla="*/ 207225 h 491771"/>
                  <a:gd name="connsiteX137" fmla="*/ 229681 w 607568"/>
                  <a:gd name="connsiteY137" fmla="*/ 189823 h 491771"/>
                  <a:gd name="connsiteX138" fmla="*/ 229493 w 607568"/>
                  <a:gd name="connsiteY138" fmla="*/ 189635 h 491771"/>
                  <a:gd name="connsiteX139" fmla="*/ 220356 w 607568"/>
                  <a:gd name="connsiteY139" fmla="*/ 169787 h 491771"/>
                  <a:gd name="connsiteX140" fmla="*/ 203497 w 607568"/>
                  <a:gd name="connsiteY140" fmla="*/ 159910 h 491771"/>
                  <a:gd name="connsiteX141" fmla="*/ 203120 w 607568"/>
                  <a:gd name="connsiteY141" fmla="*/ 159534 h 491771"/>
                  <a:gd name="connsiteX142" fmla="*/ 197281 w 607568"/>
                  <a:gd name="connsiteY142" fmla="*/ 151068 h 491771"/>
                  <a:gd name="connsiteX143" fmla="*/ 196433 w 607568"/>
                  <a:gd name="connsiteY143" fmla="*/ 149281 h 491771"/>
                  <a:gd name="connsiteX144" fmla="*/ 192666 w 607568"/>
                  <a:gd name="connsiteY144" fmla="*/ 138840 h 491771"/>
                  <a:gd name="connsiteX145" fmla="*/ 212727 w 607568"/>
                  <a:gd name="connsiteY145" fmla="*/ 95476 h 491771"/>
                  <a:gd name="connsiteX146" fmla="*/ 212727 w 607568"/>
                  <a:gd name="connsiteY146" fmla="*/ 85787 h 491771"/>
                  <a:gd name="connsiteX147" fmla="*/ 298626 w 607568"/>
                  <a:gd name="connsiteY147" fmla="*/ 0 h 491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</a:cxnLst>
                <a:rect l="l" t="t" r="r" b="b"/>
                <a:pathLst>
                  <a:path w="607568" h="491771">
                    <a:moveTo>
                      <a:pt x="355420" y="250307"/>
                    </a:moveTo>
                    <a:cubicBezTo>
                      <a:pt x="354290" y="250307"/>
                      <a:pt x="353160" y="250871"/>
                      <a:pt x="352312" y="251812"/>
                    </a:cubicBezTo>
                    <a:lnTo>
                      <a:pt x="321042" y="289814"/>
                    </a:lnTo>
                    <a:cubicBezTo>
                      <a:pt x="319723" y="291507"/>
                      <a:pt x="319912" y="293953"/>
                      <a:pt x="321513" y="295364"/>
                    </a:cubicBezTo>
                    <a:lnTo>
                      <a:pt x="369736" y="338257"/>
                    </a:lnTo>
                    <a:cubicBezTo>
                      <a:pt x="370396" y="338822"/>
                      <a:pt x="371149" y="339104"/>
                      <a:pt x="371997" y="339104"/>
                    </a:cubicBezTo>
                    <a:cubicBezTo>
                      <a:pt x="372374" y="339104"/>
                      <a:pt x="372750" y="339010"/>
                      <a:pt x="373127" y="338916"/>
                    </a:cubicBezTo>
                    <a:cubicBezTo>
                      <a:pt x="374257" y="338539"/>
                      <a:pt x="375105" y="337505"/>
                      <a:pt x="375293" y="336282"/>
                    </a:cubicBezTo>
                    <a:lnTo>
                      <a:pt x="383676" y="279467"/>
                    </a:lnTo>
                    <a:cubicBezTo>
                      <a:pt x="384618" y="273164"/>
                      <a:pt x="381792" y="266768"/>
                      <a:pt x="376424" y="263287"/>
                    </a:cubicBezTo>
                    <a:lnTo>
                      <a:pt x="357681" y="250965"/>
                    </a:lnTo>
                    <a:cubicBezTo>
                      <a:pt x="357021" y="250495"/>
                      <a:pt x="356174" y="250307"/>
                      <a:pt x="355420" y="250307"/>
                    </a:cubicBezTo>
                    <a:close/>
                    <a:moveTo>
                      <a:pt x="258879" y="250307"/>
                    </a:moveTo>
                    <a:cubicBezTo>
                      <a:pt x="258125" y="250307"/>
                      <a:pt x="257372" y="250495"/>
                      <a:pt x="256712" y="250965"/>
                    </a:cubicBezTo>
                    <a:lnTo>
                      <a:pt x="237969" y="263287"/>
                    </a:lnTo>
                    <a:cubicBezTo>
                      <a:pt x="232601" y="266768"/>
                      <a:pt x="229775" y="273164"/>
                      <a:pt x="230717" y="279467"/>
                    </a:cubicBezTo>
                    <a:lnTo>
                      <a:pt x="239100" y="336282"/>
                    </a:lnTo>
                    <a:cubicBezTo>
                      <a:pt x="239288" y="337505"/>
                      <a:pt x="240136" y="338539"/>
                      <a:pt x="241266" y="338916"/>
                    </a:cubicBezTo>
                    <a:cubicBezTo>
                      <a:pt x="241643" y="339010"/>
                      <a:pt x="242019" y="339104"/>
                      <a:pt x="242396" y="339104"/>
                    </a:cubicBezTo>
                    <a:cubicBezTo>
                      <a:pt x="243244" y="339104"/>
                      <a:pt x="243997" y="338822"/>
                      <a:pt x="244657" y="338257"/>
                    </a:cubicBezTo>
                    <a:lnTo>
                      <a:pt x="292880" y="295364"/>
                    </a:lnTo>
                    <a:cubicBezTo>
                      <a:pt x="294481" y="293953"/>
                      <a:pt x="294670" y="291507"/>
                      <a:pt x="293351" y="289814"/>
                    </a:cubicBezTo>
                    <a:lnTo>
                      <a:pt x="261987" y="251812"/>
                    </a:lnTo>
                    <a:cubicBezTo>
                      <a:pt x="261233" y="250871"/>
                      <a:pt x="260103" y="250307"/>
                      <a:pt x="258879" y="250307"/>
                    </a:cubicBezTo>
                    <a:close/>
                    <a:moveTo>
                      <a:pt x="500465" y="66049"/>
                    </a:moveTo>
                    <a:cubicBezTo>
                      <a:pt x="548129" y="66049"/>
                      <a:pt x="562447" y="93516"/>
                      <a:pt x="565743" y="130673"/>
                    </a:cubicBezTo>
                    <a:cubicBezTo>
                      <a:pt x="565932" y="130673"/>
                      <a:pt x="566026" y="130673"/>
                      <a:pt x="566120" y="130673"/>
                    </a:cubicBezTo>
                    <a:cubicBezTo>
                      <a:pt x="577141" y="133118"/>
                      <a:pt x="583358" y="146664"/>
                      <a:pt x="580250" y="160962"/>
                    </a:cubicBezTo>
                    <a:cubicBezTo>
                      <a:pt x="577706" y="172532"/>
                      <a:pt x="569700" y="180904"/>
                      <a:pt x="560939" y="182503"/>
                    </a:cubicBezTo>
                    <a:cubicBezTo>
                      <a:pt x="554628" y="199529"/>
                      <a:pt x="543796" y="214016"/>
                      <a:pt x="531927" y="223799"/>
                    </a:cubicBezTo>
                    <a:cubicBezTo>
                      <a:pt x="528913" y="226338"/>
                      <a:pt x="527500" y="230383"/>
                      <a:pt x="528253" y="234240"/>
                    </a:cubicBezTo>
                    <a:lnTo>
                      <a:pt x="530797" y="246281"/>
                    </a:lnTo>
                    <a:cubicBezTo>
                      <a:pt x="532304" y="253806"/>
                      <a:pt x="538238" y="259732"/>
                      <a:pt x="545868" y="261143"/>
                    </a:cubicBezTo>
                    <a:lnTo>
                      <a:pt x="558961" y="263777"/>
                    </a:lnTo>
                    <a:cubicBezTo>
                      <a:pt x="578366" y="267634"/>
                      <a:pt x="593437" y="282684"/>
                      <a:pt x="597299" y="301968"/>
                    </a:cubicBezTo>
                    <a:lnTo>
                      <a:pt x="607002" y="350788"/>
                    </a:lnTo>
                    <a:cubicBezTo>
                      <a:pt x="608697" y="358972"/>
                      <a:pt x="606531" y="367438"/>
                      <a:pt x="601256" y="373835"/>
                    </a:cubicBezTo>
                    <a:cubicBezTo>
                      <a:pt x="595981" y="380325"/>
                      <a:pt x="588068" y="384088"/>
                      <a:pt x="579685" y="384088"/>
                    </a:cubicBezTo>
                    <a:lnTo>
                      <a:pt x="490386" y="384088"/>
                    </a:lnTo>
                    <a:lnTo>
                      <a:pt x="467685" y="310058"/>
                    </a:lnTo>
                    <a:cubicBezTo>
                      <a:pt x="461845" y="291150"/>
                      <a:pt x="448563" y="276194"/>
                      <a:pt x="431702" y="267445"/>
                    </a:cubicBezTo>
                    <a:cubicBezTo>
                      <a:pt x="434999" y="265940"/>
                      <a:pt x="438295" y="264529"/>
                      <a:pt x="441969" y="263777"/>
                    </a:cubicBezTo>
                    <a:lnTo>
                      <a:pt x="455157" y="261237"/>
                    </a:lnTo>
                    <a:cubicBezTo>
                      <a:pt x="462692" y="259732"/>
                      <a:pt x="468627" y="253806"/>
                      <a:pt x="470228" y="246281"/>
                    </a:cubicBezTo>
                    <a:lnTo>
                      <a:pt x="472677" y="234240"/>
                    </a:lnTo>
                    <a:cubicBezTo>
                      <a:pt x="473525" y="230383"/>
                      <a:pt x="472112" y="226338"/>
                      <a:pt x="469098" y="223893"/>
                    </a:cubicBezTo>
                    <a:cubicBezTo>
                      <a:pt x="457229" y="214016"/>
                      <a:pt x="446302" y="199529"/>
                      <a:pt x="439991" y="182503"/>
                    </a:cubicBezTo>
                    <a:cubicBezTo>
                      <a:pt x="434716" y="181563"/>
                      <a:pt x="429818" y="177894"/>
                      <a:pt x="426144" y="172720"/>
                    </a:cubicBezTo>
                    <a:cubicBezTo>
                      <a:pt x="433303" y="164725"/>
                      <a:pt x="438861" y="154754"/>
                      <a:pt x="441404" y="143278"/>
                    </a:cubicBezTo>
                    <a:cubicBezTo>
                      <a:pt x="444324" y="130485"/>
                      <a:pt x="443476" y="118068"/>
                      <a:pt x="439708" y="107438"/>
                    </a:cubicBezTo>
                    <a:cubicBezTo>
                      <a:pt x="447244" y="82699"/>
                      <a:pt x="464200" y="66049"/>
                      <a:pt x="500465" y="66049"/>
                    </a:cubicBezTo>
                    <a:close/>
                    <a:moveTo>
                      <a:pt x="107100" y="66049"/>
                    </a:moveTo>
                    <a:cubicBezTo>
                      <a:pt x="151561" y="66049"/>
                      <a:pt x="166820" y="90130"/>
                      <a:pt x="171341" y="123618"/>
                    </a:cubicBezTo>
                    <a:cubicBezTo>
                      <a:pt x="170965" y="129920"/>
                      <a:pt x="171436" y="136505"/>
                      <a:pt x="172849" y="143278"/>
                    </a:cubicBezTo>
                    <a:cubicBezTo>
                      <a:pt x="174921" y="152590"/>
                      <a:pt x="178971" y="161056"/>
                      <a:pt x="184246" y="168205"/>
                    </a:cubicBezTo>
                    <a:cubicBezTo>
                      <a:pt x="180573" y="175919"/>
                      <a:pt x="174356" y="181281"/>
                      <a:pt x="167574" y="182503"/>
                    </a:cubicBezTo>
                    <a:cubicBezTo>
                      <a:pt x="161263" y="199529"/>
                      <a:pt x="150336" y="214016"/>
                      <a:pt x="138468" y="223799"/>
                    </a:cubicBezTo>
                    <a:cubicBezTo>
                      <a:pt x="135453" y="226338"/>
                      <a:pt x="134040" y="230383"/>
                      <a:pt x="134794" y="234240"/>
                    </a:cubicBezTo>
                    <a:lnTo>
                      <a:pt x="137337" y="246281"/>
                    </a:lnTo>
                    <a:cubicBezTo>
                      <a:pt x="138939" y="253806"/>
                      <a:pt x="144873" y="259732"/>
                      <a:pt x="152408" y="261143"/>
                    </a:cubicBezTo>
                    <a:lnTo>
                      <a:pt x="165596" y="263777"/>
                    </a:lnTo>
                    <a:cubicBezTo>
                      <a:pt x="170494" y="264812"/>
                      <a:pt x="175203" y="266505"/>
                      <a:pt x="179442" y="268856"/>
                    </a:cubicBezTo>
                    <a:cubicBezTo>
                      <a:pt x="164088" y="277793"/>
                      <a:pt x="152126" y="292279"/>
                      <a:pt x="146662" y="310058"/>
                    </a:cubicBezTo>
                    <a:lnTo>
                      <a:pt x="123867" y="384088"/>
                    </a:lnTo>
                    <a:lnTo>
                      <a:pt x="27883" y="384088"/>
                    </a:lnTo>
                    <a:cubicBezTo>
                      <a:pt x="19499" y="384088"/>
                      <a:pt x="11587" y="380325"/>
                      <a:pt x="6312" y="373835"/>
                    </a:cubicBezTo>
                    <a:cubicBezTo>
                      <a:pt x="1037" y="367438"/>
                      <a:pt x="-1129" y="358972"/>
                      <a:pt x="566" y="350788"/>
                    </a:cubicBezTo>
                    <a:lnTo>
                      <a:pt x="10268" y="301968"/>
                    </a:lnTo>
                    <a:cubicBezTo>
                      <a:pt x="14130" y="282684"/>
                      <a:pt x="29202" y="267634"/>
                      <a:pt x="48606" y="263777"/>
                    </a:cubicBezTo>
                    <a:lnTo>
                      <a:pt x="61699" y="261237"/>
                    </a:lnTo>
                    <a:cubicBezTo>
                      <a:pt x="69328" y="259732"/>
                      <a:pt x="75263" y="253806"/>
                      <a:pt x="76770" y="246281"/>
                    </a:cubicBezTo>
                    <a:lnTo>
                      <a:pt x="79313" y="234240"/>
                    </a:lnTo>
                    <a:cubicBezTo>
                      <a:pt x="80067" y="230383"/>
                      <a:pt x="78654" y="226338"/>
                      <a:pt x="75639" y="223893"/>
                    </a:cubicBezTo>
                    <a:cubicBezTo>
                      <a:pt x="63771" y="214016"/>
                      <a:pt x="52939" y="199623"/>
                      <a:pt x="46628" y="182503"/>
                    </a:cubicBezTo>
                    <a:cubicBezTo>
                      <a:pt x="37867" y="180904"/>
                      <a:pt x="29861" y="172532"/>
                      <a:pt x="27318" y="160962"/>
                    </a:cubicBezTo>
                    <a:cubicBezTo>
                      <a:pt x="24115" y="146664"/>
                      <a:pt x="30426" y="133118"/>
                      <a:pt x="41447" y="130673"/>
                    </a:cubicBezTo>
                    <a:cubicBezTo>
                      <a:pt x="41541" y="130673"/>
                      <a:pt x="41729" y="130673"/>
                      <a:pt x="41824" y="130673"/>
                    </a:cubicBezTo>
                    <a:cubicBezTo>
                      <a:pt x="45403" y="93516"/>
                      <a:pt x="60192" y="66049"/>
                      <a:pt x="107100" y="66049"/>
                    </a:cubicBezTo>
                    <a:close/>
                    <a:moveTo>
                      <a:pt x="298626" y="0"/>
                    </a:moveTo>
                    <a:lnTo>
                      <a:pt x="315956" y="0"/>
                    </a:lnTo>
                    <a:cubicBezTo>
                      <a:pt x="363426" y="0"/>
                      <a:pt x="401854" y="38378"/>
                      <a:pt x="401854" y="85787"/>
                    </a:cubicBezTo>
                    <a:lnTo>
                      <a:pt x="401854" y="95476"/>
                    </a:lnTo>
                    <a:cubicBezTo>
                      <a:pt x="417301" y="99238"/>
                      <a:pt x="426154" y="118522"/>
                      <a:pt x="421633" y="138840"/>
                    </a:cubicBezTo>
                    <a:cubicBezTo>
                      <a:pt x="420880" y="142602"/>
                      <a:pt x="419467" y="146083"/>
                      <a:pt x="417960" y="149281"/>
                    </a:cubicBezTo>
                    <a:cubicBezTo>
                      <a:pt x="417677" y="149939"/>
                      <a:pt x="417395" y="150504"/>
                      <a:pt x="417112" y="151068"/>
                    </a:cubicBezTo>
                    <a:cubicBezTo>
                      <a:pt x="415417" y="154172"/>
                      <a:pt x="413533" y="157088"/>
                      <a:pt x="411273" y="159534"/>
                    </a:cubicBezTo>
                    <a:cubicBezTo>
                      <a:pt x="411179" y="159628"/>
                      <a:pt x="410990" y="159816"/>
                      <a:pt x="410896" y="159910"/>
                    </a:cubicBezTo>
                    <a:cubicBezTo>
                      <a:pt x="406092" y="165084"/>
                      <a:pt x="400159" y="168658"/>
                      <a:pt x="394037" y="169787"/>
                    </a:cubicBezTo>
                    <a:cubicBezTo>
                      <a:pt x="391494" y="176654"/>
                      <a:pt x="388385" y="183332"/>
                      <a:pt x="384900" y="189541"/>
                    </a:cubicBezTo>
                    <a:cubicBezTo>
                      <a:pt x="384806" y="189635"/>
                      <a:pt x="384806" y="189729"/>
                      <a:pt x="384712" y="189823"/>
                    </a:cubicBezTo>
                    <a:cubicBezTo>
                      <a:pt x="381227" y="196031"/>
                      <a:pt x="377460" y="201769"/>
                      <a:pt x="373316" y="207131"/>
                    </a:cubicBezTo>
                    <a:cubicBezTo>
                      <a:pt x="373127" y="207413"/>
                      <a:pt x="372939" y="207601"/>
                      <a:pt x="372750" y="207789"/>
                    </a:cubicBezTo>
                    <a:cubicBezTo>
                      <a:pt x="368700" y="213057"/>
                      <a:pt x="364368" y="217948"/>
                      <a:pt x="359847" y="222275"/>
                    </a:cubicBezTo>
                    <a:cubicBezTo>
                      <a:pt x="359658" y="222463"/>
                      <a:pt x="359376" y="222651"/>
                      <a:pt x="359188" y="222934"/>
                    </a:cubicBezTo>
                    <a:cubicBezTo>
                      <a:pt x="354667" y="227261"/>
                      <a:pt x="349957" y="231211"/>
                      <a:pt x="345154" y="234598"/>
                    </a:cubicBezTo>
                    <a:lnTo>
                      <a:pt x="345625" y="236855"/>
                    </a:lnTo>
                    <a:cubicBezTo>
                      <a:pt x="346567" y="236385"/>
                      <a:pt x="347603" y="235915"/>
                      <a:pt x="348639" y="235538"/>
                    </a:cubicBezTo>
                    <a:cubicBezTo>
                      <a:pt x="350899" y="234786"/>
                      <a:pt x="353065" y="234033"/>
                      <a:pt x="355514" y="234033"/>
                    </a:cubicBezTo>
                    <a:cubicBezTo>
                      <a:pt x="359470" y="234033"/>
                      <a:pt x="363238" y="235162"/>
                      <a:pt x="366628" y="237326"/>
                    </a:cubicBezTo>
                    <a:cubicBezTo>
                      <a:pt x="366628" y="237326"/>
                      <a:pt x="380756" y="246450"/>
                      <a:pt x="385371" y="249648"/>
                    </a:cubicBezTo>
                    <a:cubicBezTo>
                      <a:pt x="401854" y="261030"/>
                      <a:pt x="399876" y="279373"/>
                      <a:pt x="399876" y="279373"/>
                    </a:cubicBezTo>
                    <a:cubicBezTo>
                      <a:pt x="410990" y="279655"/>
                      <a:pt x="421822" y="283041"/>
                      <a:pt x="430016" y="289814"/>
                    </a:cubicBezTo>
                    <a:cubicBezTo>
                      <a:pt x="445180" y="302324"/>
                      <a:pt x="447535" y="313330"/>
                      <a:pt x="448382" y="316058"/>
                    </a:cubicBezTo>
                    <a:lnTo>
                      <a:pt x="481630" y="424515"/>
                    </a:lnTo>
                    <a:cubicBezTo>
                      <a:pt x="482855" y="428371"/>
                      <a:pt x="483608" y="432416"/>
                      <a:pt x="483891" y="436461"/>
                    </a:cubicBezTo>
                    <a:cubicBezTo>
                      <a:pt x="484644" y="448595"/>
                      <a:pt x="481159" y="460730"/>
                      <a:pt x="473718" y="470700"/>
                    </a:cubicBezTo>
                    <a:cubicBezTo>
                      <a:pt x="466372" y="480671"/>
                      <a:pt x="455823" y="487538"/>
                      <a:pt x="443956" y="490360"/>
                    </a:cubicBezTo>
                    <a:cubicBezTo>
                      <a:pt x="440000" y="491301"/>
                      <a:pt x="435950" y="491771"/>
                      <a:pt x="431805" y="491771"/>
                    </a:cubicBezTo>
                    <a:lnTo>
                      <a:pt x="325375" y="491771"/>
                    </a:lnTo>
                    <a:lnTo>
                      <a:pt x="337430" y="415296"/>
                    </a:lnTo>
                    <a:cubicBezTo>
                      <a:pt x="338749" y="406454"/>
                      <a:pt x="337807" y="397424"/>
                      <a:pt x="334605" y="389052"/>
                    </a:cubicBezTo>
                    <a:lnTo>
                      <a:pt x="323962" y="360927"/>
                    </a:lnTo>
                    <a:lnTo>
                      <a:pt x="337430" y="347476"/>
                    </a:lnTo>
                    <a:lnTo>
                      <a:pt x="307196" y="317281"/>
                    </a:lnTo>
                    <a:lnTo>
                      <a:pt x="276868" y="347476"/>
                    </a:lnTo>
                    <a:lnTo>
                      <a:pt x="290337" y="360927"/>
                    </a:lnTo>
                    <a:lnTo>
                      <a:pt x="279694" y="389052"/>
                    </a:lnTo>
                    <a:cubicBezTo>
                      <a:pt x="276586" y="397424"/>
                      <a:pt x="275644" y="406454"/>
                      <a:pt x="276963" y="415296"/>
                    </a:cubicBezTo>
                    <a:lnTo>
                      <a:pt x="288736" y="491771"/>
                    </a:lnTo>
                    <a:lnTo>
                      <a:pt x="182493" y="491771"/>
                    </a:lnTo>
                    <a:cubicBezTo>
                      <a:pt x="178443" y="491771"/>
                      <a:pt x="174299" y="491301"/>
                      <a:pt x="170437" y="490360"/>
                    </a:cubicBezTo>
                    <a:cubicBezTo>
                      <a:pt x="158570" y="487538"/>
                      <a:pt x="148021" y="480671"/>
                      <a:pt x="140675" y="470700"/>
                    </a:cubicBezTo>
                    <a:cubicBezTo>
                      <a:pt x="130785" y="457343"/>
                      <a:pt x="127865" y="440223"/>
                      <a:pt x="132669" y="424515"/>
                    </a:cubicBezTo>
                    <a:lnTo>
                      <a:pt x="166011" y="316058"/>
                    </a:lnTo>
                    <a:cubicBezTo>
                      <a:pt x="166858" y="313330"/>
                      <a:pt x="170908" y="300631"/>
                      <a:pt x="184377" y="289814"/>
                    </a:cubicBezTo>
                    <a:cubicBezTo>
                      <a:pt x="192666" y="283229"/>
                      <a:pt x="203403" y="279655"/>
                      <a:pt x="214517" y="279373"/>
                    </a:cubicBezTo>
                    <a:lnTo>
                      <a:pt x="214517" y="279279"/>
                    </a:lnTo>
                    <a:cubicBezTo>
                      <a:pt x="214140" y="273447"/>
                      <a:pt x="211880" y="260654"/>
                      <a:pt x="229022" y="249648"/>
                    </a:cubicBezTo>
                    <a:cubicBezTo>
                      <a:pt x="233731" y="246638"/>
                      <a:pt x="247765" y="237326"/>
                      <a:pt x="247765" y="237326"/>
                    </a:cubicBezTo>
                    <a:cubicBezTo>
                      <a:pt x="251061" y="235162"/>
                      <a:pt x="254923" y="234033"/>
                      <a:pt x="258879" y="234033"/>
                    </a:cubicBezTo>
                    <a:cubicBezTo>
                      <a:pt x="261328" y="234033"/>
                      <a:pt x="263494" y="234786"/>
                      <a:pt x="265754" y="235538"/>
                    </a:cubicBezTo>
                    <a:cubicBezTo>
                      <a:pt x="266790" y="236009"/>
                      <a:pt x="267826" y="236385"/>
                      <a:pt x="268768" y="236855"/>
                    </a:cubicBezTo>
                    <a:lnTo>
                      <a:pt x="269239" y="234598"/>
                    </a:lnTo>
                    <a:cubicBezTo>
                      <a:pt x="264436" y="231211"/>
                      <a:pt x="259726" y="227261"/>
                      <a:pt x="255205" y="222934"/>
                    </a:cubicBezTo>
                    <a:cubicBezTo>
                      <a:pt x="254923" y="222651"/>
                      <a:pt x="254735" y="222463"/>
                      <a:pt x="254546" y="222275"/>
                    </a:cubicBezTo>
                    <a:cubicBezTo>
                      <a:pt x="250025" y="217948"/>
                      <a:pt x="245693" y="213057"/>
                      <a:pt x="241548" y="207789"/>
                    </a:cubicBezTo>
                    <a:cubicBezTo>
                      <a:pt x="241454" y="207601"/>
                      <a:pt x="241266" y="207413"/>
                      <a:pt x="241077" y="207225"/>
                    </a:cubicBezTo>
                    <a:cubicBezTo>
                      <a:pt x="236933" y="201769"/>
                      <a:pt x="233072" y="196031"/>
                      <a:pt x="229681" y="189823"/>
                    </a:cubicBezTo>
                    <a:cubicBezTo>
                      <a:pt x="229587" y="189729"/>
                      <a:pt x="229587" y="189635"/>
                      <a:pt x="229493" y="189635"/>
                    </a:cubicBezTo>
                    <a:cubicBezTo>
                      <a:pt x="226008" y="183332"/>
                      <a:pt x="222899" y="176654"/>
                      <a:pt x="220356" y="169787"/>
                    </a:cubicBezTo>
                    <a:cubicBezTo>
                      <a:pt x="214140" y="168658"/>
                      <a:pt x="208301" y="165084"/>
                      <a:pt x="203497" y="159910"/>
                    </a:cubicBezTo>
                    <a:cubicBezTo>
                      <a:pt x="203309" y="159722"/>
                      <a:pt x="203214" y="159628"/>
                      <a:pt x="203120" y="159534"/>
                    </a:cubicBezTo>
                    <a:cubicBezTo>
                      <a:pt x="200860" y="157088"/>
                      <a:pt x="198976" y="154172"/>
                      <a:pt x="197281" y="151068"/>
                    </a:cubicBezTo>
                    <a:cubicBezTo>
                      <a:pt x="196998" y="150504"/>
                      <a:pt x="196716" y="149939"/>
                      <a:pt x="196433" y="149281"/>
                    </a:cubicBezTo>
                    <a:cubicBezTo>
                      <a:pt x="194832" y="146083"/>
                      <a:pt x="193513" y="142602"/>
                      <a:pt x="192666" y="138840"/>
                    </a:cubicBezTo>
                    <a:cubicBezTo>
                      <a:pt x="188145" y="118428"/>
                      <a:pt x="197092" y="99050"/>
                      <a:pt x="212727" y="95476"/>
                    </a:cubicBezTo>
                    <a:lnTo>
                      <a:pt x="212727" y="85787"/>
                    </a:lnTo>
                    <a:cubicBezTo>
                      <a:pt x="212727" y="38378"/>
                      <a:pt x="251155" y="0"/>
                      <a:pt x="298626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anchor="t" anchorCtr="0" compatLnSpc="1"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id-ID"/>
              </a:p>
            </p:txBody>
          </p:sp>
          <p:sp>
            <p:nvSpPr>
              <p:cNvPr id="154" name="iṣļiḑê"/>
              <p:cNvSpPr/>
              <p:nvPr/>
            </p:nvSpPr>
            <p:spPr bwMode="auto">
              <a:xfrm>
                <a:off x="5475814" y="3844147"/>
                <a:ext cx="349928" cy="336640"/>
              </a:xfrm>
              <a:custGeom>
                <a:avLst/>
                <a:gdLst>
                  <a:gd name="connsiteX0" fmla="*/ 195114 w 608814"/>
                  <a:gd name="connsiteY0" fmla="*/ 351627 h 585693"/>
                  <a:gd name="connsiteX1" fmla="*/ 258290 w 608814"/>
                  <a:gd name="connsiteY1" fmla="*/ 351627 h 585693"/>
                  <a:gd name="connsiteX2" fmla="*/ 282731 w 608814"/>
                  <a:gd name="connsiteY2" fmla="*/ 376018 h 585693"/>
                  <a:gd name="connsiteX3" fmla="*/ 282731 w 608814"/>
                  <a:gd name="connsiteY3" fmla="*/ 561210 h 585693"/>
                  <a:gd name="connsiteX4" fmla="*/ 258290 w 608814"/>
                  <a:gd name="connsiteY4" fmla="*/ 585693 h 585693"/>
                  <a:gd name="connsiteX5" fmla="*/ 195114 w 608814"/>
                  <a:gd name="connsiteY5" fmla="*/ 585693 h 585693"/>
                  <a:gd name="connsiteX6" fmla="*/ 170673 w 608814"/>
                  <a:gd name="connsiteY6" fmla="*/ 561210 h 585693"/>
                  <a:gd name="connsiteX7" fmla="*/ 170673 w 608814"/>
                  <a:gd name="connsiteY7" fmla="*/ 376018 h 585693"/>
                  <a:gd name="connsiteX8" fmla="*/ 195114 w 608814"/>
                  <a:gd name="connsiteY8" fmla="*/ 351627 h 585693"/>
                  <a:gd name="connsiteX9" fmla="*/ 358100 w 608814"/>
                  <a:gd name="connsiteY9" fmla="*/ 249872 h 585693"/>
                  <a:gd name="connsiteX10" fmla="*/ 421316 w 608814"/>
                  <a:gd name="connsiteY10" fmla="*/ 249872 h 585693"/>
                  <a:gd name="connsiteX11" fmla="*/ 445737 w 608814"/>
                  <a:gd name="connsiteY11" fmla="*/ 274267 h 585693"/>
                  <a:gd name="connsiteX12" fmla="*/ 445737 w 608814"/>
                  <a:gd name="connsiteY12" fmla="*/ 561206 h 585693"/>
                  <a:gd name="connsiteX13" fmla="*/ 421316 w 608814"/>
                  <a:gd name="connsiteY13" fmla="*/ 585693 h 585693"/>
                  <a:gd name="connsiteX14" fmla="*/ 358100 w 608814"/>
                  <a:gd name="connsiteY14" fmla="*/ 585693 h 585693"/>
                  <a:gd name="connsiteX15" fmla="*/ 333679 w 608814"/>
                  <a:gd name="connsiteY15" fmla="*/ 561206 h 585693"/>
                  <a:gd name="connsiteX16" fmla="*/ 333679 w 608814"/>
                  <a:gd name="connsiteY16" fmla="*/ 274267 h 585693"/>
                  <a:gd name="connsiteX17" fmla="*/ 358100 w 608814"/>
                  <a:gd name="connsiteY17" fmla="*/ 249872 h 585693"/>
                  <a:gd name="connsiteX18" fmla="*/ 140260 w 608814"/>
                  <a:gd name="connsiteY18" fmla="*/ 224680 h 585693"/>
                  <a:gd name="connsiteX19" fmla="*/ 191844 w 608814"/>
                  <a:gd name="connsiteY19" fmla="*/ 276122 h 585693"/>
                  <a:gd name="connsiteX20" fmla="*/ 140260 w 608814"/>
                  <a:gd name="connsiteY20" fmla="*/ 327564 h 585693"/>
                  <a:gd name="connsiteX21" fmla="*/ 88676 w 608814"/>
                  <a:gd name="connsiteY21" fmla="*/ 276122 h 585693"/>
                  <a:gd name="connsiteX22" fmla="*/ 140260 w 608814"/>
                  <a:gd name="connsiteY22" fmla="*/ 224680 h 585693"/>
                  <a:gd name="connsiteX23" fmla="*/ 521177 w 608814"/>
                  <a:gd name="connsiteY23" fmla="*/ 148117 h 585693"/>
                  <a:gd name="connsiteX24" fmla="*/ 584301 w 608814"/>
                  <a:gd name="connsiteY24" fmla="*/ 148117 h 585693"/>
                  <a:gd name="connsiteX25" fmla="*/ 608814 w 608814"/>
                  <a:gd name="connsiteY25" fmla="*/ 172601 h 585693"/>
                  <a:gd name="connsiteX26" fmla="*/ 608814 w 608814"/>
                  <a:gd name="connsiteY26" fmla="*/ 561209 h 585693"/>
                  <a:gd name="connsiteX27" fmla="*/ 584301 w 608814"/>
                  <a:gd name="connsiteY27" fmla="*/ 585693 h 585693"/>
                  <a:gd name="connsiteX28" fmla="*/ 521177 w 608814"/>
                  <a:gd name="connsiteY28" fmla="*/ 585693 h 585693"/>
                  <a:gd name="connsiteX29" fmla="*/ 496756 w 608814"/>
                  <a:gd name="connsiteY29" fmla="*/ 561209 h 585693"/>
                  <a:gd name="connsiteX30" fmla="*/ 496756 w 608814"/>
                  <a:gd name="connsiteY30" fmla="*/ 172601 h 585693"/>
                  <a:gd name="connsiteX31" fmla="*/ 521177 w 608814"/>
                  <a:gd name="connsiteY31" fmla="*/ 148117 h 585693"/>
                  <a:gd name="connsiteX32" fmla="*/ 116229 w 608814"/>
                  <a:gd name="connsiteY32" fmla="*/ 131322 h 585693"/>
                  <a:gd name="connsiteX33" fmla="*/ 164246 w 608814"/>
                  <a:gd name="connsiteY33" fmla="*/ 131322 h 585693"/>
                  <a:gd name="connsiteX34" fmla="*/ 184061 w 608814"/>
                  <a:gd name="connsiteY34" fmla="*/ 151113 h 585693"/>
                  <a:gd name="connsiteX35" fmla="*/ 184061 w 608814"/>
                  <a:gd name="connsiteY35" fmla="*/ 171457 h 585693"/>
                  <a:gd name="connsiteX36" fmla="*/ 208669 w 608814"/>
                  <a:gd name="connsiteY36" fmla="*/ 186094 h 585693"/>
                  <a:gd name="connsiteX37" fmla="*/ 226641 w 608814"/>
                  <a:gd name="connsiteY37" fmla="*/ 175692 h 585693"/>
                  <a:gd name="connsiteX38" fmla="*/ 253737 w 608814"/>
                  <a:gd name="connsiteY38" fmla="*/ 182964 h 585693"/>
                  <a:gd name="connsiteX39" fmla="*/ 277792 w 608814"/>
                  <a:gd name="connsiteY39" fmla="*/ 224572 h 585693"/>
                  <a:gd name="connsiteX40" fmla="*/ 279727 w 608814"/>
                  <a:gd name="connsiteY40" fmla="*/ 239577 h 585693"/>
                  <a:gd name="connsiteX41" fmla="*/ 270511 w 608814"/>
                  <a:gd name="connsiteY41" fmla="*/ 251544 h 585693"/>
                  <a:gd name="connsiteX42" fmla="*/ 252355 w 608814"/>
                  <a:gd name="connsiteY42" fmla="*/ 262038 h 585693"/>
                  <a:gd name="connsiteX43" fmla="*/ 253829 w 608814"/>
                  <a:gd name="connsiteY43" fmla="*/ 276122 h 585693"/>
                  <a:gd name="connsiteX44" fmla="*/ 252355 w 608814"/>
                  <a:gd name="connsiteY44" fmla="*/ 290206 h 585693"/>
                  <a:gd name="connsiteX45" fmla="*/ 270511 w 608814"/>
                  <a:gd name="connsiteY45" fmla="*/ 300700 h 585693"/>
                  <a:gd name="connsiteX46" fmla="*/ 278714 w 608814"/>
                  <a:gd name="connsiteY46" fmla="*/ 325094 h 585693"/>
                  <a:gd name="connsiteX47" fmla="*/ 258253 w 608814"/>
                  <a:gd name="connsiteY47" fmla="*/ 321136 h 585693"/>
                  <a:gd name="connsiteX48" fmla="*/ 195858 w 608814"/>
                  <a:gd name="connsiteY48" fmla="*/ 321136 h 585693"/>
                  <a:gd name="connsiteX49" fmla="*/ 212171 w 608814"/>
                  <a:gd name="connsiteY49" fmla="*/ 276122 h 585693"/>
                  <a:gd name="connsiteX50" fmla="*/ 140191 w 608814"/>
                  <a:gd name="connsiteY50" fmla="*/ 204320 h 585693"/>
                  <a:gd name="connsiteX51" fmla="*/ 68304 w 608814"/>
                  <a:gd name="connsiteY51" fmla="*/ 276122 h 585693"/>
                  <a:gd name="connsiteX52" fmla="*/ 140191 w 608814"/>
                  <a:gd name="connsiteY52" fmla="*/ 348016 h 585693"/>
                  <a:gd name="connsiteX53" fmla="*/ 148486 w 608814"/>
                  <a:gd name="connsiteY53" fmla="*/ 347095 h 585693"/>
                  <a:gd name="connsiteX54" fmla="*/ 140099 w 608814"/>
                  <a:gd name="connsiteY54" fmla="*/ 376000 h 585693"/>
                  <a:gd name="connsiteX55" fmla="*/ 140099 w 608814"/>
                  <a:gd name="connsiteY55" fmla="*/ 420922 h 585693"/>
                  <a:gd name="connsiteX56" fmla="*/ 116229 w 608814"/>
                  <a:gd name="connsiteY56" fmla="*/ 420922 h 585693"/>
                  <a:gd name="connsiteX57" fmla="*/ 96413 w 608814"/>
                  <a:gd name="connsiteY57" fmla="*/ 401131 h 585693"/>
                  <a:gd name="connsiteX58" fmla="*/ 96413 w 608814"/>
                  <a:gd name="connsiteY58" fmla="*/ 380787 h 585693"/>
                  <a:gd name="connsiteX59" fmla="*/ 71806 w 608814"/>
                  <a:gd name="connsiteY59" fmla="*/ 366150 h 585693"/>
                  <a:gd name="connsiteX60" fmla="*/ 53742 w 608814"/>
                  <a:gd name="connsiteY60" fmla="*/ 376552 h 585693"/>
                  <a:gd name="connsiteX61" fmla="*/ 38719 w 608814"/>
                  <a:gd name="connsiteY61" fmla="*/ 378577 h 585693"/>
                  <a:gd name="connsiteX62" fmla="*/ 26738 w 608814"/>
                  <a:gd name="connsiteY62" fmla="*/ 369372 h 585693"/>
                  <a:gd name="connsiteX63" fmla="*/ 2683 w 608814"/>
                  <a:gd name="connsiteY63" fmla="*/ 327764 h 585693"/>
                  <a:gd name="connsiteX64" fmla="*/ 9872 w 608814"/>
                  <a:gd name="connsiteY64" fmla="*/ 300700 h 585693"/>
                  <a:gd name="connsiteX65" fmla="*/ 28120 w 608814"/>
                  <a:gd name="connsiteY65" fmla="*/ 290206 h 585693"/>
                  <a:gd name="connsiteX66" fmla="*/ 26645 w 608814"/>
                  <a:gd name="connsiteY66" fmla="*/ 276122 h 585693"/>
                  <a:gd name="connsiteX67" fmla="*/ 28120 w 608814"/>
                  <a:gd name="connsiteY67" fmla="*/ 262038 h 585693"/>
                  <a:gd name="connsiteX68" fmla="*/ 9872 w 608814"/>
                  <a:gd name="connsiteY68" fmla="*/ 251544 h 585693"/>
                  <a:gd name="connsiteX69" fmla="*/ 2683 w 608814"/>
                  <a:gd name="connsiteY69" fmla="*/ 224572 h 585693"/>
                  <a:gd name="connsiteX70" fmla="*/ 26738 w 608814"/>
                  <a:gd name="connsiteY70" fmla="*/ 182964 h 585693"/>
                  <a:gd name="connsiteX71" fmla="*/ 38719 w 608814"/>
                  <a:gd name="connsiteY71" fmla="*/ 173759 h 585693"/>
                  <a:gd name="connsiteX72" fmla="*/ 53742 w 608814"/>
                  <a:gd name="connsiteY72" fmla="*/ 175692 h 585693"/>
                  <a:gd name="connsiteX73" fmla="*/ 71806 w 608814"/>
                  <a:gd name="connsiteY73" fmla="*/ 186094 h 585693"/>
                  <a:gd name="connsiteX74" fmla="*/ 96413 w 608814"/>
                  <a:gd name="connsiteY74" fmla="*/ 171457 h 585693"/>
                  <a:gd name="connsiteX75" fmla="*/ 96413 w 608814"/>
                  <a:gd name="connsiteY75" fmla="*/ 151113 h 585693"/>
                  <a:gd name="connsiteX76" fmla="*/ 116229 w 608814"/>
                  <a:gd name="connsiteY76" fmla="*/ 131322 h 585693"/>
                  <a:gd name="connsiteX77" fmla="*/ 445756 w 608814"/>
                  <a:gd name="connsiteY77" fmla="*/ 83476 h 585693"/>
                  <a:gd name="connsiteX78" fmla="*/ 414140 w 608814"/>
                  <a:gd name="connsiteY78" fmla="*/ 115044 h 585693"/>
                  <a:gd name="connsiteX79" fmla="*/ 445756 w 608814"/>
                  <a:gd name="connsiteY79" fmla="*/ 146520 h 585693"/>
                  <a:gd name="connsiteX80" fmla="*/ 477371 w 608814"/>
                  <a:gd name="connsiteY80" fmla="*/ 115044 h 585693"/>
                  <a:gd name="connsiteX81" fmla="*/ 445756 w 608814"/>
                  <a:gd name="connsiteY81" fmla="*/ 83476 h 585693"/>
                  <a:gd name="connsiteX82" fmla="*/ 426676 w 608814"/>
                  <a:gd name="connsiteY82" fmla="*/ 0 h 585693"/>
                  <a:gd name="connsiteX83" fmla="*/ 464835 w 608814"/>
                  <a:gd name="connsiteY83" fmla="*/ 0 h 585693"/>
                  <a:gd name="connsiteX84" fmla="*/ 480597 w 608814"/>
                  <a:gd name="connsiteY84" fmla="*/ 15738 h 585693"/>
                  <a:gd name="connsiteX85" fmla="*/ 480597 w 608814"/>
                  <a:gd name="connsiteY85" fmla="*/ 31936 h 585693"/>
                  <a:gd name="connsiteX86" fmla="*/ 500138 w 608814"/>
                  <a:gd name="connsiteY86" fmla="*/ 43533 h 585693"/>
                  <a:gd name="connsiteX87" fmla="*/ 514425 w 608814"/>
                  <a:gd name="connsiteY87" fmla="*/ 35249 h 585693"/>
                  <a:gd name="connsiteX88" fmla="*/ 535901 w 608814"/>
                  <a:gd name="connsiteY88" fmla="*/ 40956 h 585693"/>
                  <a:gd name="connsiteX89" fmla="*/ 554981 w 608814"/>
                  <a:gd name="connsiteY89" fmla="*/ 73996 h 585693"/>
                  <a:gd name="connsiteX90" fmla="*/ 556640 w 608814"/>
                  <a:gd name="connsiteY90" fmla="*/ 85961 h 585693"/>
                  <a:gd name="connsiteX91" fmla="*/ 549266 w 608814"/>
                  <a:gd name="connsiteY91" fmla="*/ 95440 h 585693"/>
                  <a:gd name="connsiteX92" fmla="*/ 534887 w 608814"/>
                  <a:gd name="connsiteY92" fmla="*/ 103815 h 585693"/>
                  <a:gd name="connsiteX93" fmla="*/ 535993 w 608814"/>
                  <a:gd name="connsiteY93" fmla="*/ 115044 h 585693"/>
                  <a:gd name="connsiteX94" fmla="*/ 535717 w 608814"/>
                  <a:gd name="connsiteY94" fmla="*/ 117621 h 585693"/>
                  <a:gd name="connsiteX95" fmla="*/ 521153 w 608814"/>
                  <a:gd name="connsiteY95" fmla="*/ 117621 h 585693"/>
                  <a:gd name="connsiteX96" fmla="*/ 466126 w 608814"/>
                  <a:gd name="connsiteY96" fmla="*/ 172565 h 585693"/>
                  <a:gd name="connsiteX97" fmla="*/ 466126 w 608814"/>
                  <a:gd name="connsiteY97" fmla="*/ 229719 h 585693"/>
                  <a:gd name="connsiteX98" fmla="*/ 466126 w 608814"/>
                  <a:gd name="connsiteY98" fmla="*/ 242604 h 585693"/>
                  <a:gd name="connsiteX99" fmla="*/ 453590 w 608814"/>
                  <a:gd name="connsiteY99" fmla="*/ 229995 h 585693"/>
                  <a:gd name="connsiteX100" fmla="*/ 421330 w 608814"/>
                  <a:gd name="connsiteY100" fmla="*/ 219319 h 585693"/>
                  <a:gd name="connsiteX101" fmla="*/ 411928 w 608814"/>
                  <a:gd name="connsiteY101" fmla="*/ 219319 h 585693"/>
                  <a:gd name="connsiteX102" fmla="*/ 410914 w 608814"/>
                  <a:gd name="connsiteY102" fmla="*/ 214257 h 585693"/>
                  <a:gd name="connsiteX103" fmla="*/ 410914 w 608814"/>
                  <a:gd name="connsiteY103" fmla="*/ 198059 h 585693"/>
                  <a:gd name="connsiteX104" fmla="*/ 391373 w 608814"/>
                  <a:gd name="connsiteY104" fmla="*/ 186463 h 585693"/>
                  <a:gd name="connsiteX105" fmla="*/ 377086 w 608814"/>
                  <a:gd name="connsiteY105" fmla="*/ 194746 h 585693"/>
                  <a:gd name="connsiteX106" fmla="*/ 365104 w 608814"/>
                  <a:gd name="connsiteY106" fmla="*/ 196310 h 585693"/>
                  <a:gd name="connsiteX107" fmla="*/ 355610 w 608814"/>
                  <a:gd name="connsiteY107" fmla="*/ 189040 h 585693"/>
                  <a:gd name="connsiteX108" fmla="*/ 336530 w 608814"/>
                  <a:gd name="connsiteY108" fmla="*/ 155999 h 585693"/>
                  <a:gd name="connsiteX109" fmla="*/ 342245 w 608814"/>
                  <a:gd name="connsiteY109" fmla="*/ 134463 h 585693"/>
                  <a:gd name="connsiteX110" fmla="*/ 356716 w 608814"/>
                  <a:gd name="connsiteY110" fmla="*/ 126180 h 585693"/>
                  <a:gd name="connsiteX111" fmla="*/ 355518 w 608814"/>
                  <a:gd name="connsiteY111" fmla="*/ 115044 h 585693"/>
                  <a:gd name="connsiteX112" fmla="*/ 356716 w 608814"/>
                  <a:gd name="connsiteY112" fmla="*/ 103815 h 585693"/>
                  <a:gd name="connsiteX113" fmla="*/ 342245 w 608814"/>
                  <a:gd name="connsiteY113" fmla="*/ 95440 h 585693"/>
                  <a:gd name="connsiteX114" fmla="*/ 336530 w 608814"/>
                  <a:gd name="connsiteY114" fmla="*/ 73996 h 585693"/>
                  <a:gd name="connsiteX115" fmla="*/ 355610 w 608814"/>
                  <a:gd name="connsiteY115" fmla="*/ 40956 h 585693"/>
                  <a:gd name="connsiteX116" fmla="*/ 365104 w 608814"/>
                  <a:gd name="connsiteY116" fmla="*/ 33685 h 585693"/>
                  <a:gd name="connsiteX117" fmla="*/ 377086 w 608814"/>
                  <a:gd name="connsiteY117" fmla="*/ 35249 h 585693"/>
                  <a:gd name="connsiteX118" fmla="*/ 391373 w 608814"/>
                  <a:gd name="connsiteY118" fmla="*/ 43533 h 585693"/>
                  <a:gd name="connsiteX119" fmla="*/ 410914 w 608814"/>
                  <a:gd name="connsiteY119" fmla="*/ 31936 h 585693"/>
                  <a:gd name="connsiteX120" fmla="*/ 410914 w 608814"/>
                  <a:gd name="connsiteY120" fmla="*/ 15738 h 585693"/>
                  <a:gd name="connsiteX121" fmla="*/ 426676 w 608814"/>
                  <a:gd name="connsiteY121" fmla="*/ 0 h 585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</a:cxnLst>
                <a:rect l="l" t="t" r="r" b="b"/>
                <a:pathLst>
                  <a:path w="608814" h="585693">
                    <a:moveTo>
                      <a:pt x="195114" y="351627"/>
                    </a:moveTo>
                    <a:lnTo>
                      <a:pt x="258290" y="351627"/>
                    </a:lnTo>
                    <a:cubicBezTo>
                      <a:pt x="271848" y="351627"/>
                      <a:pt x="282731" y="362580"/>
                      <a:pt x="282731" y="376018"/>
                    </a:cubicBezTo>
                    <a:lnTo>
                      <a:pt x="282731" y="561210"/>
                    </a:lnTo>
                    <a:cubicBezTo>
                      <a:pt x="282731" y="574740"/>
                      <a:pt x="271848" y="585693"/>
                      <a:pt x="258290" y="585693"/>
                    </a:cubicBezTo>
                    <a:lnTo>
                      <a:pt x="195114" y="585693"/>
                    </a:lnTo>
                    <a:cubicBezTo>
                      <a:pt x="181556" y="585693"/>
                      <a:pt x="170673" y="574740"/>
                      <a:pt x="170673" y="561210"/>
                    </a:cubicBezTo>
                    <a:lnTo>
                      <a:pt x="170673" y="376018"/>
                    </a:lnTo>
                    <a:cubicBezTo>
                      <a:pt x="170673" y="362580"/>
                      <a:pt x="181556" y="351627"/>
                      <a:pt x="195114" y="351627"/>
                    </a:cubicBezTo>
                    <a:close/>
                    <a:moveTo>
                      <a:pt x="358100" y="249872"/>
                    </a:moveTo>
                    <a:lnTo>
                      <a:pt x="421316" y="249872"/>
                    </a:lnTo>
                    <a:cubicBezTo>
                      <a:pt x="434771" y="249872"/>
                      <a:pt x="445737" y="260735"/>
                      <a:pt x="445737" y="274267"/>
                    </a:cubicBezTo>
                    <a:lnTo>
                      <a:pt x="445737" y="561206"/>
                    </a:lnTo>
                    <a:cubicBezTo>
                      <a:pt x="445737" y="574738"/>
                      <a:pt x="434771" y="585693"/>
                      <a:pt x="421316" y="585693"/>
                    </a:cubicBezTo>
                    <a:lnTo>
                      <a:pt x="358100" y="585693"/>
                    </a:lnTo>
                    <a:cubicBezTo>
                      <a:pt x="344645" y="585693"/>
                      <a:pt x="333679" y="574738"/>
                      <a:pt x="333679" y="561206"/>
                    </a:cubicBezTo>
                    <a:lnTo>
                      <a:pt x="333679" y="274267"/>
                    </a:lnTo>
                    <a:cubicBezTo>
                      <a:pt x="333679" y="260735"/>
                      <a:pt x="344645" y="249872"/>
                      <a:pt x="358100" y="249872"/>
                    </a:cubicBezTo>
                    <a:close/>
                    <a:moveTo>
                      <a:pt x="140260" y="224680"/>
                    </a:moveTo>
                    <a:cubicBezTo>
                      <a:pt x="168749" y="224680"/>
                      <a:pt x="191844" y="247711"/>
                      <a:pt x="191844" y="276122"/>
                    </a:cubicBezTo>
                    <a:cubicBezTo>
                      <a:pt x="191844" y="304533"/>
                      <a:pt x="168749" y="327564"/>
                      <a:pt x="140260" y="327564"/>
                    </a:cubicBezTo>
                    <a:cubicBezTo>
                      <a:pt x="111771" y="327564"/>
                      <a:pt x="88676" y="304533"/>
                      <a:pt x="88676" y="276122"/>
                    </a:cubicBezTo>
                    <a:cubicBezTo>
                      <a:pt x="88676" y="247711"/>
                      <a:pt x="111771" y="224680"/>
                      <a:pt x="140260" y="224680"/>
                    </a:cubicBezTo>
                    <a:close/>
                    <a:moveTo>
                      <a:pt x="521177" y="148117"/>
                    </a:moveTo>
                    <a:lnTo>
                      <a:pt x="584301" y="148117"/>
                    </a:lnTo>
                    <a:cubicBezTo>
                      <a:pt x="597848" y="148117"/>
                      <a:pt x="608814" y="159070"/>
                      <a:pt x="608814" y="172601"/>
                    </a:cubicBezTo>
                    <a:lnTo>
                      <a:pt x="608814" y="561209"/>
                    </a:lnTo>
                    <a:cubicBezTo>
                      <a:pt x="608814" y="574740"/>
                      <a:pt x="597848" y="585693"/>
                      <a:pt x="584301" y="585693"/>
                    </a:cubicBezTo>
                    <a:lnTo>
                      <a:pt x="521177" y="585693"/>
                    </a:lnTo>
                    <a:cubicBezTo>
                      <a:pt x="507722" y="585693"/>
                      <a:pt x="496756" y="574740"/>
                      <a:pt x="496756" y="561209"/>
                    </a:cubicBezTo>
                    <a:lnTo>
                      <a:pt x="496756" y="172601"/>
                    </a:lnTo>
                    <a:cubicBezTo>
                      <a:pt x="496756" y="159070"/>
                      <a:pt x="507722" y="148117"/>
                      <a:pt x="521177" y="148117"/>
                    </a:cubicBezTo>
                    <a:close/>
                    <a:moveTo>
                      <a:pt x="116229" y="131322"/>
                    </a:moveTo>
                    <a:lnTo>
                      <a:pt x="164246" y="131322"/>
                    </a:lnTo>
                    <a:cubicBezTo>
                      <a:pt x="175214" y="131322"/>
                      <a:pt x="184061" y="140159"/>
                      <a:pt x="184061" y="151113"/>
                    </a:cubicBezTo>
                    <a:lnTo>
                      <a:pt x="184061" y="171457"/>
                    </a:lnTo>
                    <a:cubicBezTo>
                      <a:pt x="193001" y="175231"/>
                      <a:pt x="201019" y="180386"/>
                      <a:pt x="208669" y="186094"/>
                    </a:cubicBezTo>
                    <a:lnTo>
                      <a:pt x="226641" y="175692"/>
                    </a:lnTo>
                    <a:cubicBezTo>
                      <a:pt x="236134" y="170261"/>
                      <a:pt x="248300" y="173482"/>
                      <a:pt x="253737" y="182964"/>
                    </a:cubicBezTo>
                    <a:lnTo>
                      <a:pt x="277792" y="224572"/>
                    </a:lnTo>
                    <a:cubicBezTo>
                      <a:pt x="280465" y="229083"/>
                      <a:pt x="281110" y="234514"/>
                      <a:pt x="279727" y="239577"/>
                    </a:cubicBezTo>
                    <a:cubicBezTo>
                      <a:pt x="278437" y="244640"/>
                      <a:pt x="275119" y="248966"/>
                      <a:pt x="270511" y="251544"/>
                    </a:cubicBezTo>
                    <a:lnTo>
                      <a:pt x="252355" y="262038"/>
                    </a:lnTo>
                    <a:cubicBezTo>
                      <a:pt x="253000" y="266733"/>
                      <a:pt x="253829" y="271335"/>
                      <a:pt x="253829" y="276122"/>
                    </a:cubicBezTo>
                    <a:cubicBezTo>
                      <a:pt x="253829" y="281001"/>
                      <a:pt x="253000" y="285604"/>
                      <a:pt x="252355" y="290206"/>
                    </a:cubicBezTo>
                    <a:lnTo>
                      <a:pt x="270511" y="300700"/>
                    </a:lnTo>
                    <a:cubicBezTo>
                      <a:pt x="279174" y="305671"/>
                      <a:pt x="282308" y="316165"/>
                      <a:pt x="278714" y="325094"/>
                    </a:cubicBezTo>
                    <a:cubicBezTo>
                      <a:pt x="272354" y="322609"/>
                      <a:pt x="265442" y="321136"/>
                      <a:pt x="258253" y="321136"/>
                    </a:cubicBezTo>
                    <a:lnTo>
                      <a:pt x="195858" y="321136"/>
                    </a:lnTo>
                    <a:cubicBezTo>
                      <a:pt x="205904" y="308709"/>
                      <a:pt x="212171" y="293244"/>
                      <a:pt x="212171" y="276122"/>
                    </a:cubicBezTo>
                    <a:cubicBezTo>
                      <a:pt x="212171" y="236539"/>
                      <a:pt x="179914" y="204320"/>
                      <a:pt x="140191" y="204320"/>
                    </a:cubicBezTo>
                    <a:cubicBezTo>
                      <a:pt x="100561" y="204320"/>
                      <a:pt x="68304" y="236539"/>
                      <a:pt x="68304" y="276122"/>
                    </a:cubicBezTo>
                    <a:cubicBezTo>
                      <a:pt x="68304" y="315797"/>
                      <a:pt x="100561" y="348016"/>
                      <a:pt x="140191" y="348016"/>
                    </a:cubicBezTo>
                    <a:cubicBezTo>
                      <a:pt x="143048" y="348016"/>
                      <a:pt x="145721" y="347463"/>
                      <a:pt x="148486" y="347095"/>
                    </a:cubicBezTo>
                    <a:cubicBezTo>
                      <a:pt x="143233" y="355564"/>
                      <a:pt x="140099" y="365414"/>
                      <a:pt x="140099" y="376000"/>
                    </a:cubicBezTo>
                    <a:lnTo>
                      <a:pt x="140099" y="420922"/>
                    </a:lnTo>
                    <a:lnTo>
                      <a:pt x="116229" y="420922"/>
                    </a:lnTo>
                    <a:cubicBezTo>
                      <a:pt x="105261" y="420922"/>
                      <a:pt x="96413" y="412085"/>
                      <a:pt x="96413" y="401131"/>
                    </a:cubicBezTo>
                    <a:lnTo>
                      <a:pt x="96413" y="380787"/>
                    </a:lnTo>
                    <a:cubicBezTo>
                      <a:pt x="87474" y="377013"/>
                      <a:pt x="79455" y="371950"/>
                      <a:pt x="71806" y="366150"/>
                    </a:cubicBezTo>
                    <a:lnTo>
                      <a:pt x="53742" y="376552"/>
                    </a:lnTo>
                    <a:cubicBezTo>
                      <a:pt x="49226" y="379222"/>
                      <a:pt x="43788" y="379866"/>
                      <a:pt x="38719" y="378577"/>
                    </a:cubicBezTo>
                    <a:cubicBezTo>
                      <a:pt x="33650" y="377197"/>
                      <a:pt x="29318" y="373883"/>
                      <a:pt x="26738" y="369372"/>
                    </a:cubicBezTo>
                    <a:lnTo>
                      <a:pt x="2683" y="327764"/>
                    </a:lnTo>
                    <a:cubicBezTo>
                      <a:pt x="-2847" y="318282"/>
                      <a:pt x="471" y="306131"/>
                      <a:pt x="9872" y="300700"/>
                    </a:cubicBezTo>
                    <a:lnTo>
                      <a:pt x="28120" y="290206"/>
                    </a:lnTo>
                    <a:cubicBezTo>
                      <a:pt x="27475" y="285604"/>
                      <a:pt x="26645" y="281001"/>
                      <a:pt x="26645" y="276122"/>
                    </a:cubicBezTo>
                    <a:cubicBezTo>
                      <a:pt x="26645" y="271335"/>
                      <a:pt x="27475" y="266733"/>
                      <a:pt x="28120" y="262038"/>
                    </a:cubicBezTo>
                    <a:lnTo>
                      <a:pt x="9872" y="251544"/>
                    </a:lnTo>
                    <a:cubicBezTo>
                      <a:pt x="471" y="246113"/>
                      <a:pt x="-2847" y="233962"/>
                      <a:pt x="2683" y="224572"/>
                    </a:cubicBezTo>
                    <a:lnTo>
                      <a:pt x="26738" y="182964"/>
                    </a:lnTo>
                    <a:cubicBezTo>
                      <a:pt x="29318" y="178361"/>
                      <a:pt x="33650" y="175139"/>
                      <a:pt x="38719" y="173759"/>
                    </a:cubicBezTo>
                    <a:cubicBezTo>
                      <a:pt x="43788" y="172378"/>
                      <a:pt x="49226" y="173114"/>
                      <a:pt x="53742" y="175692"/>
                    </a:cubicBezTo>
                    <a:lnTo>
                      <a:pt x="71806" y="186094"/>
                    </a:lnTo>
                    <a:cubicBezTo>
                      <a:pt x="79455" y="180386"/>
                      <a:pt x="87474" y="175231"/>
                      <a:pt x="96413" y="171457"/>
                    </a:cubicBezTo>
                    <a:lnTo>
                      <a:pt x="96413" y="151113"/>
                    </a:lnTo>
                    <a:cubicBezTo>
                      <a:pt x="96413" y="140159"/>
                      <a:pt x="105261" y="131322"/>
                      <a:pt x="116229" y="131322"/>
                    </a:cubicBezTo>
                    <a:close/>
                    <a:moveTo>
                      <a:pt x="445756" y="83476"/>
                    </a:moveTo>
                    <a:cubicBezTo>
                      <a:pt x="428335" y="83476"/>
                      <a:pt x="414140" y="97557"/>
                      <a:pt x="414140" y="115044"/>
                    </a:cubicBezTo>
                    <a:cubicBezTo>
                      <a:pt x="414140" y="132438"/>
                      <a:pt x="428335" y="146520"/>
                      <a:pt x="445756" y="146520"/>
                    </a:cubicBezTo>
                    <a:cubicBezTo>
                      <a:pt x="463176" y="146520"/>
                      <a:pt x="477371" y="132438"/>
                      <a:pt x="477371" y="115044"/>
                    </a:cubicBezTo>
                    <a:cubicBezTo>
                      <a:pt x="477371" y="97557"/>
                      <a:pt x="463176" y="83476"/>
                      <a:pt x="445756" y="83476"/>
                    </a:cubicBezTo>
                    <a:close/>
                    <a:moveTo>
                      <a:pt x="426676" y="0"/>
                    </a:moveTo>
                    <a:lnTo>
                      <a:pt x="464835" y="0"/>
                    </a:lnTo>
                    <a:cubicBezTo>
                      <a:pt x="473500" y="0"/>
                      <a:pt x="480597" y="7087"/>
                      <a:pt x="480597" y="15738"/>
                    </a:cubicBezTo>
                    <a:lnTo>
                      <a:pt x="480597" y="31936"/>
                    </a:lnTo>
                    <a:cubicBezTo>
                      <a:pt x="487694" y="34881"/>
                      <a:pt x="494054" y="38931"/>
                      <a:pt x="500138" y="43533"/>
                    </a:cubicBezTo>
                    <a:lnTo>
                      <a:pt x="514425" y="35249"/>
                    </a:lnTo>
                    <a:cubicBezTo>
                      <a:pt x="521983" y="30924"/>
                      <a:pt x="531569" y="33501"/>
                      <a:pt x="535901" y="40956"/>
                    </a:cubicBezTo>
                    <a:lnTo>
                      <a:pt x="554981" y="73996"/>
                    </a:lnTo>
                    <a:cubicBezTo>
                      <a:pt x="557101" y="77585"/>
                      <a:pt x="557654" y="81911"/>
                      <a:pt x="556640" y="85961"/>
                    </a:cubicBezTo>
                    <a:cubicBezTo>
                      <a:pt x="555534" y="89918"/>
                      <a:pt x="552861" y="93415"/>
                      <a:pt x="549266" y="95440"/>
                    </a:cubicBezTo>
                    <a:lnTo>
                      <a:pt x="534887" y="103815"/>
                    </a:lnTo>
                    <a:cubicBezTo>
                      <a:pt x="535348" y="107497"/>
                      <a:pt x="535993" y="111178"/>
                      <a:pt x="535993" y="115044"/>
                    </a:cubicBezTo>
                    <a:cubicBezTo>
                      <a:pt x="535993" y="115872"/>
                      <a:pt x="535809" y="116700"/>
                      <a:pt x="535717" y="117621"/>
                    </a:cubicBezTo>
                    <a:lnTo>
                      <a:pt x="521153" y="117621"/>
                    </a:lnTo>
                    <a:cubicBezTo>
                      <a:pt x="490828" y="117621"/>
                      <a:pt x="466126" y="142286"/>
                      <a:pt x="466126" y="172565"/>
                    </a:cubicBezTo>
                    <a:lnTo>
                      <a:pt x="466126" y="229719"/>
                    </a:lnTo>
                    <a:lnTo>
                      <a:pt x="466126" y="242604"/>
                    </a:lnTo>
                    <a:cubicBezTo>
                      <a:pt x="462715" y="237726"/>
                      <a:pt x="458383" y="233493"/>
                      <a:pt x="453590" y="229995"/>
                    </a:cubicBezTo>
                    <a:cubicBezTo>
                      <a:pt x="444465" y="223369"/>
                      <a:pt x="433404" y="219319"/>
                      <a:pt x="421330" y="219319"/>
                    </a:cubicBezTo>
                    <a:lnTo>
                      <a:pt x="411928" y="219319"/>
                    </a:lnTo>
                    <a:cubicBezTo>
                      <a:pt x="411375" y="217755"/>
                      <a:pt x="410914" y="216098"/>
                      <a:pt x="410914" y="214257"/>
                    </a:cubicBezTo>
                    <a:lnTo>
                      <a:pt x="410914" y="198059"/>
                    </a:lnTo>
                    <a:cubicBezTo>
                      <a:pt x="403817" y="195114"/>
                      <a:pt x="397457" y="191064"/>
                      <a:pt x="391373" y="186463"/>
                    </a:cubicBezTo>
                    <a:lnTo>
                      <a:pt x="377086" y="194746"/>
                    </a:lnTo>
                    <a:cubicBezTo>
                      <a:pt x="373492" y="196863"/>
                      <a:pt x="369160" y="197415"/>
                      <a:pt x="365104" y="196310"/>
                    </a:cubicBezTo>
                    <a:cubicBezTo>
                      <a:pt x="361140" y="195206"/>
                      <a:pt x="357638" y="192629"/>
                      <a:pt x="355610" y="189040"/>
                    </a:cubicBezTo>
                    <a:lnTo>
                      <a:pt x="336530" y="155999"/>
                    </a:lnTo>
                    <a:cubicBezTo>
                      <a:pt x="332198" y="148452"/>
                      <a:pt x="334687" y="138881"/>
                      <a:pt x="342245" y="134463"/>
                    </a:cubicBezTo>
                    <a:lnTo>
                      <a:pt x="356716" y="126180"/>
                    </a:lnTo>
                    <a:cubicBezTo>
                      <a:pt x="356163" y="122498"/>
                      <a:pt x="355518" y="118817"/>
                      <a:pt x="355518" y="115044"/>
                    </a:cubicBezTo>
                    <a:cubicBezTo>
                      <a:pt x="355518" y="111178"/>
                      <a:pt x="356163" y="107497"/>
                      <a:pt x="356716" y="103815"/>
                    </a:cubicBezTo>
                    <a:lnTo>
                      <a:pt x="342245" y="95440"/>
                    </a:lnTo>
                    <a:cubicBezTo>
                      <a:pt x="334687" y="91115"/>
                      <a:pt x="332198" y="81543"/>
                      <a:pt x="336530" y="73996"/>
                    </a:cubicBezTo>
                    <a:lnTo>
                      <a:pt x="355610" y="40956"/>
                    </a:lnTo>
                    <a:cubicBezTo>
                      <a:pt x="357638" y="37366"/>
                      <a:pt x="361140" y="34789"/>
                      <a:pt x="365104" y="33685"/>
                    </a:cubicBezTo>
                    <a:cubicBezTo>
                      <a:pt x="369160" y="32580"/>
                      <a:pt x="373492" y="33133"/>
                      <a:pt x="377086" y="35249"/>
                    </a:cubicBezTo>
                    <a:lnTo>
                      <a:pt x="391373" y="43533"/>
                    </a:lnTo>
                    <a:cubicBezTo>
                      <a:pt x="397457" y="38931"/>
                      <a:pt x="403817" y="34881"/>
                      <a:pt x="410914" y="31936"/>
                    </a:cubicBezTo>
                    <a:lnTo>
                      <a:pt x="410914" y="15738"/>
                    </a:lnTo>
                    <a:cubicBezTo>
                      <a:pt x="410914" y="7087"/>
                      <a:pt x="418011" y="0"/>
                      <a:pt x="42667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>
                <a:normAutofit fontScale="92500" lnSpcReduction="10000"/>
              </a:bodyPr>
              <a:lstStyle/>
              <a:p>
                <a:endParaRPr lang="zh-CN" altLang="en-US"/>
              </a:p>
            </p:txBody>
          </p:sp>
          <p:sp>
            <p:nvSpPr>
              <p:cNvPr id="155" name="îş1iḍé"/>
              <p:cNvSpPr/>
              <p:nvPr/>
            </p:nvSpPr>
            <p:spPr bwMode="auto">
              <a:xfrm>
                <a:off x="6488152" y="2931796"/>
                <a:ext cx="319268" cy="307046"/>
              </a:xfrm>
              <a:custGeom>
                <a:avLst/>
                <a:gdLst>
                  <a:gd name="connsiteX0" fmla="*/ 61288 w 609549"/>
                  <a:gd name="connsiteY0" fmla="*/ 383285 h 586216"/>
                  <a:gd name="connsiteX1" fmla="*/ 71162 w 609549"/>
                  <a:gd name="connsiteY1" fmla="*/ 387101 h 586216"/>
                  <a:gd name="connsiteX2" fmla="*/ 120018 w 609549"/>
                  <a:gd name="connsiteY2" fmla="*/ 435892 h 586216"/>
                  <a:gd name="connsiteX3" fmla="*/ 120018 w 609549"/>
                  <a:gd name="connsiteY3" fmla="*/ 454200 h 586216"/>
                  <a:gd name="connsiteX4" fmla="*/ 56639 w 609549"/>
                  <a:gd name="connsiteY4" fmla="*/ 517543 h 586216"/>
                  <a:gd name="connsiteX5" fmla="*/ 35592 w 609549"/>
                  <a:gd name="connsiteY5" fmla="*/ 513644 h 586216"/>
                  <a:gd name="connsiteX6" fmla="*/ 51877 w 609549"/>
                  <a:gd name="connsiteY6" fmla="*/ 388099 h 586216"/>
                  <a:gd name="connsiteX7" fmla="*/ 61288 w 609549"/>
                  <a:gd name="connsiteY7" fmla="*/ 383285 h 586216"/>
                  <a:gd name="connsiteX8" fmla="*/ 235245 w 609549"/>
                  <a:gd name="connsiteY8" fmla="*/ 302810 h 586216"/>
                  <a:gd name="connsiteX9" fmla="*/ 306042 w 609549"/>
                  <a:gd name="connsiteY9" fmla="*/ 373466 h 586216"/>
                  <a:gd name="connsiteX10" fmla="*/ 258717 w 609549"/>
                  <a:gd name="connsiteY10" fmla="*/ 420680 h 586216"/>
                  <a:gd name="connsiteX11" fmla="*/ 230246 w 609549"/>
                  <a:gd name="connsiteY11" fmla="*/ 550152 h 586216"/>
                  <a:gd name="connsiteX12" fmla="*/ 92223 w 609549"/>
                  <a:gd name="connsiteY12" fmla="*/ 575305 h 586216"/>
                  <a:gd name="connsiteX13" fmla="*/ 88748 w 609549"/>
                  <a:gd name="connsiteY13" fmla="*/ 556143 h 586216"/>
                  <a:gd name="connsiteX14" fmla="*/ 165115 w 609549"/>
                  <a:gd name="connsiteY14" fmla="*/ 479877 h 586216"/>
                  <a:gd name="connsiteX15" fmla="*/ 165115 w 609549"/>
                  <a:gd name="connsiteY15" fmla="*/ 446308 h 586216"/>
                  <a:gd name="connsiteX16" fmla="*/ 88700 w 609549"/>
                  <a:gd name="connsiteY16" fmla="*/ 369995 h 586216"/>
                  <a:gd name="connsiteX17" fmla="*/ 92128 w 609549"/>
                  <a:gd name="connsiteY17" fmla="*/ 350976 h 586216"/>
                  <a:gd name="connsiteX18" fmla="*/ 189111 w 609549"/>
                  <a:gd name="connsiteY18" fmla="*/ 348884 h 586216"/>
                  <a:gd name="connsiteX19" fmla="*/ 257958 w 609549"/>
                  <a:gd name="connsiteY19" fmla="*/ 161679 h 586216"/>
                  <a:gd name="connsiteX20" fmla="*/ 317251 w 609549"/>
                  <a:gd name="connsiteY20" fmla="*/ 220879 h 586216"/>
                  <a:gd name="connsiteX21" fmla="*/ 388070 w 609549"/>
                  <a:gd name="connsiteY21" fmla="*/ 291586 h 586216"/>
                  <a:gd name="connsiteX22" fmla="*/ 604906 w 609549"/>
                  <a:gd name="connsiteY22" fmla="*/ 508130 h 586216"/>
                  <a:gd name="connsiteX23" fmla="*/ 604906 w 609549"/>
                  <a:gd name="connsiteY23" fmla="*/ 530526 h 586216"/>
                  <a:gd name="connsiteX24" fmla="*/ 556567 w 609549"/>
                  <a:gd name="connsiteY24" fmla="*/ 578789 h 586216"/>
                  <a:gd name="connsiteX25" fmla="*/ 545327 w 609549"/>
                  <a:gd name="connsiteY25" fmla="*/ 583449 h 586216"/>
                  <a:gd name="connsiteX26" fmla="*/ 534135 w 609549"/>
                  <a:gd name="connsiteY26" fmla="*/ 578789 h 586216"/>
                  <a:gd name="connsiteX27" fmla="*/ 317251 w 609549"/>
                  <a:gd name="connsiteY27" fmla="*/ 362293 h 586216"/>
                  <a:gd name="connsiteX28" fmla="*/ 246481 w 609549"/>
                  <a:gd name="connsiteY28" fmla="*/ 291586 h 586216"/>
                  <a:gd name="connsiteX29" fmla="*/ 187140 w 609549"/>
                  <a:gd name="connsiteY29" fmla="*/ 232339 h 586216"/>
                  <a:gd name="connsiteX30" fmla="*/ 58606 w 609549"/>
                  <a:gd name="connsiteY30" fmla="*/ 160814 h 586216"/>
                  <a:gd name="connsiteX31" fmla="*/ 126401 w 609549"/>
                  <a:gd name="connsiteY31" fmla="*/ 228498 h 586216"/>
                  <a:gd name="connsiteX32" fmla="*/ 111975 w 609549"/>
                  <a:gd name="connsiteY32" fmla="*/ 242899 h 586216"/>
                  <a:gd name="connsiteX33" fmla="*/ 119307 w 609549"/>
                  <a:gd name="connsiteY33" fmla="*/ 250219 h 586216"/>
                  <a:gd name="connsiteX34" fmla="*/ 119307 w 609549"/>
                  <a:gd name="connsiteY34" fmla="*/ 277692 h 586216"/>
                  <a:gd name="connsiteX35" fmla="*/ 115641 w 609549"/>
                  <a:gd name="connsiteY35" fmla="*/ 281352 h 586216"/>
                  <a:gd name="connsiteX36" fmla="*/ 88123 w 609549"/>
                  <a:gd name="connsiteY36" fmla="*/ 281352 h 586216"/>
                  <a:gd name="connsiteX37" fmla="*/ 5712 w 609549"/>
                  <a:gd name="connsiteY37" fmla="*/ 199029 h 586216"/>
                  <a:gd name="connsiteX38" fmla="*/ 5712 w 609549"/>
                  <a:gd name="connsiteY38" fmla="*/ 171604 h 586216"/>
                  <a:gd name="connsiteX39" fmla="*/ 9378 w 609549"/>
                  <a:gd name="connsiteY39" fmla="*/ 167944 h 586216"/>
                  <a:gd name="connsiteX40" fmla="*/ 36849 w 609549"/>
                  <a:gd name="connsiteY40" fmla="*/ 167944 h 586216"/>
                  <a:gd name="connsiteX41" fmla="*/ 44180 w 609549"/>
                  <a:gd name="connsiteY41" fmla="*/ 175264 h 586216"/>
                  <a:gd name="connsiteX42" fmla="*/ 585775 w 609549"/>
                  <a:gd name="connsiteY42" fmla="*/ 66370 h 586216"/>
                  <a:gd name="connsiteX43" fmla="*/ 595263 w 609549"/>
                  <a:gd name="connsiteY43" fmla="*/ 73839 h 586216"/>
                  <a:gd name="connsiteX44" fmla="*/ 578978 w 609549"/>
                  <a:gd name="connsiteY44" fmla="*/ 199341 h 586216"/>
                  <a:gd name="connsiteX45" fmla="*/ 559693 w 609549"/>
                  <a:gd name="connsiteY45" fmla="*/ 200387 h 586216"/>
                  <a:gd name="connsiteX46" fmla="*/ 510789 w 609549"/>
                  <a:gd name="connsiteY46" fmla="*/ 151612 h 586216"/>
                  <a:gd name="connsiteX47" fmla="*/ 510789 w 609549"/>
                  <a:gd name="connsiteY47" fmla="*/ 133262 h 586216"/>
                  <a:gd name="connsiteX48" fmla="*/ 574216 w 609549"/>
                  <a:gd name="connsiteY48" fmla="*/ 69988 h 586216"/>
                  <a:gd name="connsiteX49" fmla="*/ 585775 w 609549"/>
                  <a:gd name="connsiteY49" fmla="*/ 66370 h 586216"/>
                  <a:gd name="connsiteX50" fmla="*/ 158702 w 609549"/>
                  <a:gd name="connsiteY50" fmla="*/ 26758 h 586216"/>
                  <a:gd name="connsiteX51" fmla="*/ 172463 w 609549"/>
                  <a:gd name="connsiteY51" fmla="*/ 32464 h 586216"/>
                  <a:gd name="connsiteX52" fmla="*/ 179701 w 609549"/>
                  <a:gd name="connsiteY52" fmla="*/ 39691 h 586216"/>
                  <a:gd name="connsiteX53" fmla="*/ 246935 w 609549"/>
                  <a:gd name="connsiteY53" fmla="*/ 106831 h 586216"/>
                  <a:gd name="connsiteX54" fmla="*/ 254886 w 609549"/>
                  <a:gd name="connsiteY54" fmla="*/ 114819 h 586216"/>
                  <a:gd name="connsiteX55" fmla="*/ 257600 w 609549"/>
                  <a:gd name="connsiteY55" fmla="*/ 138879 h 586216"/>
                  <a:gd name="connsiteX56" fmla="*/ 254886 w 609549"/>
                  <a:gd name="connsiteY56" fmla="*/ 142255 h 586216"/>
                  <a:gd name="connsiteX57" fmla="*/ 252315 w 609549"/>
                  <a:gd name="connsiteY57" fmla="*/ 144823 h 586216"/>
                  <a:gd name="connsiteX58" fmla="*/ 246696 w 609549"/>
                  <a:gd name="connsiteY58" fmla="*/ 150434 h 586216"/>
                  <a:gd name="connsiteX59" fmla="*/ 175892 w 609549"/>
                  <a:gd name="connsiteY59" fmla="*/ 221140 h 586216"/>
                  <a:gd name="connsiteX60" fmla="*/ 172463 w 609549"/>
                  <a:gd name="connsiteY60" fmla="*/ 224611 h 586216"/>
                  <a:gd name="connsiteX61" fmla="*/ 170130 w 609549"/>
                  <a:gd name="connsiteY61" fmla="*/ 226560 h 586216"/>
                  <a:gd name="connsiteX62" fmla="*/ 162274 w 609549"/>
                  <a:gd name="connsiteY62" fmla="*/ 229936 h 586216"/>
                  <a:gd name="connsiteX63" fmla="*/ 158702 w 609549"/>
                  <a:gd name="connsiteY63" fmla="*/ 230269 h 586216"/>
                  <a:gd name="connsiteX64" fmla="*/ 144942 w 609549"/>
                  <a:gd name="connsiteY64" fmla="*/ 224611 h 586216"/>
                  <a:gd name="connsiteX65" fmla="*/ 137609 w 609549"/>
                  <a:gd name="connsiteY65" fmla="*/ 217288 h 586216"/>
                  <a:gd name="connsiteX66" fmla="*/ 69804 w 609549"/>
                  <a:gd name="connsiteY66" fmla="*/ 149578 h 586216"/>
                  <a:gd name="connsiteX67" fmla="*/ 62519 w 609549"/>
                  <a:gd name="connsiteY67" fmla="*/ 142255 h 586216"/>
                  <a:gd name="connsiteX68" fmla="*/ 62519 w 609549"/>
                  <a:gd name="connsiteY68" fmla="*/ 114819 h 586216"/>
                  <a:gd name="connsiteX69" fmla="*/ 144942 w 609549"/>
                  <a:gd name="connsiteY69" fmla="*/ 32464 h 586216"/>
                  <a:gd name="connsiteX70" fmla="*/ 158702 w 609549"/>
                  <a:gd name="connsiteY70" fmla="*/ 26758 h 586216"/>
                  <a:gd name="connsiteX71" fmla="*/ 254809 w 609549"/>
                  <a:gd name="connsiteY71" fmla="*/ 6542 h 586216"/>
                  <a:gd name="connsiteX72" fmla="*/ 321015 w 609549"/>
                  <a:gd name="connsiteY72" fmla="*/ 29913 h 586216"/>
                  <a:gd name="connsiteX73" fmla="*/ 260017 w 609549"/>
                  <a:gd name="connsiteY73" fmla="*/ 97465 h 586216"/>
                  <a:gd name="connsiteX74" fmla="*/ 193067 w 609549"/>
                  <a:gd name="connsiteY74" fmla="*/ 30626 h 586216"/>
                  <a:gd name="connsiteX75" fmla="*/ 254809 w 609549"/>
                  <a:gd name="connsiteY75" fmla="*/ 6542 h 586216"/>
                  <a:gd name="connsiteX76" fmla="*/ 503105 w 609549"/>
                  <a:gd name="connsiteY76" fmla="*/ 953 h 586216"/>
                  <a:gd name="connsiteX77" fmla="*/ 538560 w 609549"/>
                  <a:gd name="connsiteY77" fmla="*/ 10911 h 586216"/>
                  <a:gd name="connsiteX78" fmla="*/ 542083 w 609549"/>
                  <a:gd name="connsiteY78" fmla="*/ 30073 h 586216"/>
                  <a:gd name="connsiteX79" fmla="*/ 465709 w 609549"/>
                  <a:gd name="connsiteY79" fmla="*/ 106341 h 586216"/>
                  <a:gd name="connsiteX80" fmla="*/ 465709 w 609549"/>
                  <a:gd name="connsiteY80" fmla="*/ 139911 h 586216"/>
                  <a:gd name="connsiteX81" fmla="*/ 542131 w 609549"/>
                  <a:gd name="connsiteY81" fmla="*/ 216227 h 586216"/>
                  <a:gd name="connsiteX82" fmla="*/ 538655 w 609549"/>
                  <a:gd name="connsiteY82" fmla="*/ 235246 h 586216"/>
                  <a:gd name="connsiteX83" fmla="*/ 442187 w 609549"/>
                  <a:gd name="connsiteY83" fmla="*/ 237528 h 586216"/>
                  <a:gd name="connsiteX84" fmla="*/ 399238 w 609549"/>
                  <a:gd name="connsiteY84" fmla="*/ 280370 h 586216"/>
                  <a:gd name="connsiteX85" fmla="*/ 328482 w 609549"/>
                  <a:gd name="connsiteY85" fmla="*/ 209712 h 586216"/>
                  <a:gd name="connsiteX86" fmla="*/ 372240 w 609549"/>
                  <a:gd name="connsiteY86" fmla="*/ 166015 h 586216"/>
                  <a:gd name="connsiteX87" fmla="*/ 400571 w 609549"/>
                  <a:gd name="connsiteY87" fmla="*/ 36064 h 586216"/>
                  <a:gd name="connsiteX88" fmla="*/ 503105 w 609549"/>
                  <a:gd name="connsiteY88" fmla="*/ 953 h 586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</a:cxnLst>
                <a:rect l="l" t="t" r="r" b="b"/>
                <a:pathLst>
                  <a:path w="609549" h="586216">
                    <a:moveTo>
                      <a:pt x="61288" y="383285"/>
                    </a:moveTo>
                    <a:cubicBezTo>
                      <a:pt x="64829" y="383106"/>
                      <a:pt x="68448" y="384367"/>
                      <a:pt x="71162" y="387101"/>
                    </a:cubicBezTo>
                    <a:lnTo>
                      <a:pt x="120018" y="435892"/>
                    </a:lnTo>
                    <a:cubicBezTo>
                      <a:pt x="125113" y="440933"/>
                      <a:pt x="125113" y="449160"/>
                      <a:pt x="120018" y="454200"/>
                    </a:cubicBezTo>
                    <a:lnTo>
                      <a:pt x="56639" y="517543"/>
                    </a:lnTo>
                    <a:cubicBezTo>
                      <a:pt x="50211" y="523963"/>
                      <a:pt x="39211" y="522013"/>
                      <a:pt x="35592" y="513644"/>
                    </a:cubicBezTo>
                    <a:cubicBezTo>
                      <a:pt x="17783" y="472794"/>
                      <a:pt x="23211" y="424288"/>
                      <a:pt x="51877" y="388099"/>
                    </a:cubicBezTo>
                    <a:cubicBezTo>
                      <a:pt x="54282" y="385079"/>
                      <a:pt x="57746" y="383463"/>
                      <a:pt x="61288" y="383285"/>
                    </a:cubicBezTo>
                    <a:close/>
                    <a:moveTo>
                      <a:pt x="235245" y="302810"/>
                    </a:moveTo>
                    <a:lnTo>
                      <a:pt x="306042" y="373466"/>
                    </a:lnTo>
                    <a:lnTo>
                      <a:pt x="258717" y="420680"/>
                    </a:lnTo>
                    <a:cubicBezTo>
                      <a:pt x="274667" y="464329"/>
                      <a:pt x="265192" y="515300"/>
                      <a:pt x="230246" y="550152"/>
                    </a:cubicBezTo>
                    <a:cubicBezTo>
                      <a:pt x="192919" y="587430"/>
                      <a:pt x="137644" y="595798"/>
                      <a:pt x="92223" y="575305"/>
                    </a:cubicBezTo>
                    <a:cubicBezTo>
                      <a:pt x="84701" y="571882"/>
                      <a:pt x="82892" y="561992"/>
                      <a:pt x="88748" y="556143"/>
                    </a:cubicBezTo>
                    <a:lnTo>
                      <a:pt x="165115" y="479877"/>
                    </a:lnTo>
                    <a:cubicBezTo>
                      <a:pt x="174399" y="470605"/>
                      <a:pt x="174399" y="455580"/>
                      <a:pt x="165115" y="446308"/>
                    </a:cubicBezTo>
                    <a:lnTo>
                      <a:pt x="88700" y="369995"/>
                    </a:lnTo>
                    <a:cubicBezTo>
                      <a:pt x="82844" y="364194"/>
                      <a:pt x="84653" y="354399"/>
                      <a:pt x="92128" y="350976"/>
                    </a:cubicBezTo>
                    <a:cubicBezTo>
                      <a:pt x="122789" y="337092"/>
                      <a:pt x="157973" y="336379"/>
                      <a:pt x="189111" y="348884"/>
                    </a:cubicBezTo>
                    <a:close/>
                    <a:moveTo>
                      <a:pt x="257958" y="161679"/>
                    </a:moveTo>
                    <a:lnTo>
                      <a:pt x="317251" y="220879"/>
                    </a:lnTo>
                    <a:lnTo>
                      <a:pt x="388070" y="291586"/>
                    </a:lnTo>
                    <a:lnTo>
                      <a:pt x="604906" y="508130"/>
                    </a:lnTo>
                    <a:cubicBezTo>
                      <a:pt x="611097" y="514311"/>
                      <a:pt x="611097" y="524344"/>
                      <a:pt x="604906" y="530526"/>
                    </a:cubicBezTo>
                    <a:lnTo>
                      <a:pt x="556567" y="578789"/>
                    </a:lnTo>
                    <a:cubicBezTo>
                      <a:pt x="553471" y="581880"/>
                      <a:pt x="549423" y="583449"/>
                      <a:pt x="545327" y="583449"/>
                    </a:cubicBezTo>
                    <a:cubicBezTo>
                      <a:pt x="541279" y="583449"/>
                      <a:pt x="537231" y="581880"/>
                      <a:pt x="534135" y="578789"/>
                    </a:cubicBezTo>
                    <a:lnTo>
                      <a:pt x="317251" y="362293"/>
                    </a:lnTo>
                    <a:lnTo>
                      <a:pt x="246481" y="291586"/>
                    </a:lnTo>
                    <a:lnTo>
                      <a:pt x="187140" y="232339"/>
                    </a:lnTo>
                    <a:close/>
                    <a:moveTo>
                      <a:pt x="58606" y="160814"/>
                    </a:moveTo>
                    <a:lnTo>
                      <a:pt x="126401" y="228498"/>
                    </a:lnTo>
                    <a:lnTo>
                      <a:pt x="111975" y="242899"/>
                    </a:lnTo>
                    <a:lnTo>
                      <a:pt x="119307" y="250219"/>
                    </a:lnTo>
                    <a:cubicBezTo>
                      <a:pt x="126877" y="257824"/>
                      <a:pt x="126877" y="270087"/>
                      <a:pt x="119307" y="277692"/>
                    </a:cubicBezTo>
                    <a:lnTo>
                      <a:pt x="115641" y="281352"/>
                    </a:lnTo>
                    <a:cubicBezTo>
                      <a:pt x="108024" y="288909"/>
                      <a:pt x="95741" y="288909"/>
                      <a:pt x="88123" y="281352"/>
                    </a:cubicBezTo>
                    <a:lnTo>
                      <a:pt x="5712" y="199029"/>
                    </a:lnTo>
                    <a:cubicBezTo>
                      <a:pt x="-1905" y="191424"/>
                      <a:pt x="-1905" y="179161"/>
                      <a:pt x="5712" y="171604"/>
                    </a:cubicBezTo>
                    <a:lnTo>
                      <a:pt x="9378" y="167944"/>
                    </a:lnTo>
                    <a:cubicBezTo>
                      <a:pt x="16948" y="160339"/>
                      <a:pt x="29231" y="160339"/>
                      <a:pt x="36849" y="167944"/>
                    </a:cubicBezTo>
                    <a:lnTo>
                      <a:pt x="44180" y="175264"/>
                    </a:lnTo>
                    <a:close/>
                    <a:moveTo>
                      <a:pt x="585775" y="66370"/>
                    </a:moveTo>
                    <a:cubicBezTo>
                      <a:pt x="589775" y="67101"/>
                      <a:pt x="593430" y="69680"/>
                      <a:pt x="595263" y="73839"/>
                    </a:cubicBezTo>
                    <a:cubicBezTo>
                      <a:pt x="613072" y="114675"/>
                      <a:pt x="607644" y="163212"/>
                      <a:pt x="578978" y="199341"/>
                    </a:cubicBezTo>
                    <a:cubicBezTo>
                      <a:pt x="574168" y="205379"/>
                      <a:pt x="565121" y="205854"/>
                      <a:pt x="559693" y="200387"/>
                    </a:cubicBezTo>
                    <a:lnTo>
                      <a:pt x="510789" y="151612"/>
                    </a:lnTo>
                    <a:cubicBezTo>
                      <a:pt x="505742" y="146526"/>
                      <a:pt x="505742" y="138349"/>
                      <a:pt x="510789" y="133262"/>
                    </a:cubicBezTo>
                    <a:lnTo>
                      <a:pt x="574216" y="69988"/>
                    </a:lnTo>
                    <a:cubicBezTo>
                      <a:pt x="577430" y="66756"/>
                      <a:pt x="581775" y="65639"/>
                      <a:pt x="585775" y="66370"/>
                    </a:cubicBezTo>
                    <a:close/>
                    <a:moveTo>
                      <a:pt x="158702" y="26758"/>
                    </a:moveTo>
                    <a:cubicBezTo>
                      <a:pt x="163655" y="26758"/>
                      <a:pt x="168654" y="28660"/>
                      <a:pt x="172463" y="32464"/>
                    </a:cubicBezTo>
                    <a:lnTo>
                      <a:pt x="179701" y="39691"/>
                    </a:lnTo>
                    <a:lnTo>
                      <a:pt x="246935" y="106831"/>
                    </a:lnTo>
                    <a:lnTo>
                      <a:pt x="254886" y="114819"/>
                    </a:lnTo>
                    <a:cubicBezTo>
                      <a:pt x="261457" y="121334"/>
                      <a:pt x="262362" y="131414"/>
                      <a:pt x="257600" y="138879"/>
                    </a:cubicBezTo>
                    <a:cubicBezTo>
                      <a:pt x="256839" y="140068"/>
                      <a:pt x="255934" y="141209"/>
                      <a:pt x="254886" y="142255"/>
                    </a:cubicBezTo>
                    <a:lnTo>
                      <a:pt x="252315" y="144823"/>
                    </a:lnTo>
                    <a:lnTo>
                      <a:pt x="246696" y="150434"/>
                    </a:lnTo>
                    <a:lnTo>
                      <a:pt x="175892" y="221140"/>
                    </a:lnTo>
                    <a:lnTo>
                      <a:pt x="172463" y="224611"/>
                    </a:lnTo>
                    <a:cubicBezTo>
                      <a:pt x="171702" y="225324"/>
                      <a:pt x="170940" y="225990"/>
                      <a:pt x="170130" y="226560"/>
                    </a:cubicBezTo>
                    <a:cubicBezTo>
                      <a:pt x="167749" y="228319"/>
                      <a:pt x="165083" y="229413"/>
                      <a:pt x="162274" y="229936"/>
                    </a:cubicBezTo>
                    <a:cubicBezTo>
                      <a:pt x="161083" y="230174"/>
                      <a:pt x="159893" y="230269"/>
                      <a:pt x="158702" y="230269"/>
                    </a:cubicBezTo>
                    <a:cubicBezTo>
                      <a:pt x="153703" y="230269"/>
                      <a:pt x="148751" y="228367"/>
                      <a:pt x="144942" y="224611"/>
                    </a:cubicBezTo>
                    <a:lnTo>
                      <a:pt x="137609" y="217288"/>
                    </a:lnTo>
                    <a:lnTo>
                      <a:pt x="69804" y="149578"/>
                    </a:lnTo>
                    <a:lnTo>
                      <a:pt x="62519" y="142255"/>
                    </a:lnTo>
                    <a:cubicBezTo>
                      <a:pt x="54900" y="134647"/>
                      <a:pt x="54900" y="122380"/>
                      <a:pt x="62519" y="114819"/>
                    </a:cubicBezTo>
                    <a:lnTo>
                      <a:pt x="144942" y="32464"/>
                    </a:lnTo>
                    <a:cubicBezTo>
                      <a:pt x="148751" y="28660"/>
                      <a:pt x="153750" y="26758"/>
                      <a:pt x="158702" y="26758"/>
                    </a:cubicBezTo>
                    <a:close/>
                    <a:moveTo>
                      <a:pt x="254809" y="6542"/>
                    </a:moveTo>
                    <a:cubicBezTo>
                      <a:pt x="277279" y="4029"/>
                      <a:pt x="300492" y="9424"/>
                      <a:pt x="321015" y="29913"/>
                    </a:cubicBezTo>
                    <a:cubicBezTo>
                      <a:pt x="380347" y="89193"/>
                      <a:pt x="337205" y="46124"/>
                      <a:pt x="260017" y="97465"/>
                    </a:cubicBezTo>
                    <a:lnTo>
                      <a:pt x="193067" y="30626"/>
                    </a:lnTo>
                    <a:cubicBezTo>
                      <a:pt x="210614" y="19479"/>
                      <a:pt x="232340" y="9056"/>
                      <a:pt x="254809" y="6542"/>
                    </a:cubicBezTo>
                    <a:close/>
                    <a:moveTo>
                      <a:pt x="503105" y="953"/>
                    </a:moveTo>
                    <a:cubicBezTo>
                      <a:pt x="515252" y="2468"/>
                      <a:pt x="527216" y="5788"/>
                      <a:pt x="538560" y="10911"/>
                    </a:cubicBezTo>
                    <a:cubicBezTo>
                      <a:pt x="546131" y="14334"/>
                      <a:pt x="547940" y="24224"/>
                      <a:pt x="542083" y="30073"/>
                    </a:cubicBezTo>
                    <a:lnTo>
                      <a:pt x="465709" y="106341"/>
                    </a:lnTo>
                    <a:cubicBezTo>
                      <a:pt x="456424" y="115613"/>
                      <a:pt x="456424" y="130639"/>
                      <a:pt x="465709" y="139911"/>
                    </a:cubicBezTo>
                    <a:lnTo>
                      <a:pt x="542131" y="216227"/>
                    </a:lnTo>
                    <a:cubicBezTo>
                      <a:pt x="547940" y="222028"/>
                      <a:pt x="546178" y="231823"/>
                      <a:pt x="538655" y="235246"/>
                    </a:cubicBezTo>
                    <a:cubicBezTo>
                      <a:pt x="508181" y="249035"/>
                      <a:pt x="473184" y="249844"/>
                      <a:pt x="442187" y="237528"/>
                    </a:cubicBezTo>
                    <a:lnTo>
                      <a:pt x="399238" y="280370"/>
                    </a:lnTo>
                    <a:lnTo>
                      <a:pt x="328482" y="209712"/>
                    </a:lnTo>
                    <a:lnTo>
                      <a:pt x="372240" y="166015"/>
                    </a:lnTo>
                    <a:cubicBezTo>
                      <a:pt x="356051" y="122270"/>
                      <a:pt x="365527" y="71060"/>
                      <a:pt x="400571" y="36064"/>
                    </a:cubicBezTo>
                    <a:cubicBezTo>
                      <a:pt x="428569" y="8106"/>
                      <a:pt x="466664" y="-3592"/>
                      <a:pt x="503105" y="95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21" name="iŝḷíḍe"/>
            <p:cNvGrpSpPr/>
            <p:nvPr/>
          </p:nvGrpSpPr>
          <p:grpSpPr>
            <a:xfrm>
              <a:off x="5987309" y="4956120"/>
              <a:ext cx="4092730" cy="1060675"/>
              <a:chOff x="7426170" y="5073425"/>
              <a:chExt cx="4092730" cy="1060675"/>
            </a:xfrm>
          </p:grpSpPr>
          <p:sp>
            <p:nvSpPr>
              <p:cNvPr id="131" name="iṩḷide"/>
              <p:cNvSpPr txBox="1"/>
              <p:nvPr/>
            </p:nvSpPr>
            <p:spPr bwMode="auto">
              <a:xfrm>
                <a:off x="7426170" y="5073425"/>
                <a:ext cx="4092730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  <p:sp>
            <p:nvSpPr>
              <p:cNvPr id="132" name="ïşľîďe"/>
              <p:cNvSpPr/>
              <p:nvPr/>
            </p:nvSpPr>
            <p:spPr bwMode="auto">
              <a:xfrm>
                <a:off x="7426170" y="5515231"/>
                <a:ext cx="4092730" cy="6188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</p:grpSp>
        <p:grpSp>
          <p:nvGrpSpPr>
            <p:cNvPr id="122" name="îṩḻïďè"/>
            <p:cNvGrpSpPr/>
            <p:nvPr/>
          </p:nvGrpSpPr>
          <p:grpSpPr>
            <a:xfrm>
              <a:off x="7388133" y="3505098"/>
              <a:ext cx="4092730" cy="1060675"/>
              <a:chOff x="7426170" y="5073425"/>
              <a:chExt cx="4092730" cy="1060675"/>
            </a:xfrm>
          </p:grpSpPr>
          <p:sp>
            <p:nvSpPr>
              <p:cNvPr id="129" name="ísḻïdè"/>
              <p:cNvSpPr txBox="1"/>
              <p:nvPr/>
            </p:nvSpPr>
            <p:spPr bwMode="auto">
              <a:xfrm>
                <a:off x="7426170" y="5073425"/>
                <a:ext cx="4092730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  <p:sp>
            <p:nvSpPr>
              <p:cNvPr id="130" name="îṣļíḑè"/>
              <p:cNvSpPr/>
              <p:nvPr/>
            </p:nvSpPr>
            <p:spPr bwMode="auto">
              <a:xfrm>
                <a:off x="7426170" y="5515231"/>
                <a:ext cx="4092730" cy="6188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</p:grpSp>
        <p:grpSp>
          <p:nvGrpSpPr>
            <p:cNvPr id="123" name="íṣḻíḓé"/>
            <p:cNvGrpSpPr/>
            <p:nvPr/>
          </p:nvGrpSpPr>
          <p:grpSpPr>
            <a:xfrm>
              <a:off x="698437" y="2686983"/>
              <a:ext cx="4092730" cy="1060675"/>
              <a:chOff x="7426170" y="5073425"/>
              <a:chExt cx="4092730" cy="1060675"/>
            </a:xfrm>
          </p:grpSpPr>
          <p:sp>
            <p:nvSpPr>
              <p:cNvPr id="127" name="îšľídè"/>
              <p:cNvSpPr txBox="1"/>
              <p:nvPr/>
            </p:nvSpPr>
            <p:spPr bwMode="auto">
              <a:xfrm>
                <a:off x="7426170" y="5073425"/>
                <a:ext cx="4092730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  <p:sp>
            <p:nvSpPr>
              <p:cNvPr id="128" name="îŝḻïdé"/>
              <p:cNvSpPr/>
              <p:nvPr/>
            </p:nvSpPr>
            <p:spPr bwMode="auto">
              <a:xfrm>
                <a:off x="7426170" y="5515231"/>
                <a:ext cx="4092730" cy="6188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 algn="r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  <a:p>
                <a:pPr marL="171450" indent="-171450" algn="r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</p:grpSp>
        <p:grpSp>
          <p:nvGrpSpPr>
            <p:cNvPr id="124" name="ïšľîḍe"/>
            <p:cNvGrpSpPr/>
            <p:nvPr/>
          </p:nvGrpSpPr>
          <p:grpSpPr>
            <a:xfrm>
              <a:off x="2043281" y="1363005"/>
              <a:ext cx="4092730" cy="1060675"/>
              <a:chOff x="7426170" y="5073425"/>
              <a:chExt cx="4092730" cy="1060675"/>
            </a:xfrm>
          </p:grpSpPr>
          <p:sp>
            <p:nvSpPr>
              <p:cNvPr id="125" name="iṡļïḋê"/>
              <p:cNvSpPr txBox="1"/>
              <p:nvPr/>
            </p:nvSpPr>
            <p:spPr bwMode="auto">
              <a:xfrm>
                <a:off x="7426170" y="5073425"/>
                <a:ext cx="4092730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  <p:sp>
            <p:nvSpPr>
              <p:cNvPr id="126" name="ïṣļíḑè"/>
              <p:cNvSpPr/>
              <p:nvPr/>
            </p:nvSpPr>
            <p:spPr bwMode="auto">
              <a:xfrm>
                <a:off x="7426170" y="5515231"/>
                <a:ext cx="4092730" cy="6188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 algn="r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  <a:p>
                <a:pPr marL="171450" indent="-171450" algn="r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4972051" y="2374276"/>
            <a:ext cx="5419185" cy="895350"/>
          </a:xfrm>
        </p:spPr>
        <p:txBody>
          <a:bodyPr/>
          <a:lstStyle/>
          <a:p>
            <a:r>
              <a:rPr lang="en-US" altLang="zh-CN" dirty="0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altLang="zh-CN"/>
              <a:t>Supporting text here.</a:t>
            </a:r>
            <a:endParaRPr lang="en-US" altLang="zh-CN"/>
          </a:p>
          <a:p>
            <a:pPr lvl="0"/>
            <a:r>
              <a:rPr lang="en-US" altLang="zh-CN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3787722" y="2882087"/>
            <a:ext cx="1029773" cy="895350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/01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599" y="6240463"/>
            <a:ext cx="2909888" cy="206381"/>
          </a:xfrm>
        </p:spPr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1eb7133c-90b8-4a33-a253-8722b77854cf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965999" y="1818524"/>
            <a:ext cx="10293963" cy="4838178"/>
            <a:chOff x="965999" y="1818524"/>
            <a:chExt cx="10293963" cy="4838178"/>
          </a:xfrm>
        </p:grpSpPr>
        <p:grpSp>
          <p:nvGrpSpPr>
            <p:cNvPr id="6" name="îśļïḍê"/>
            <p:cNvGrpSpPr/>
            <p:nvPr/>
          </p:nvGrpSpPr>
          <p:grpSpPr bwMode="auto">
            <a:xfrm>
              <a:off x="5671456" y="3344896"/>
              <a:ext cx="5588506" cy="3311806"/>
              <a:chOff x="2555776" y="2204864"/>
              <a:chExt cx="3456384" cy="3456384"/>
            </a:xfrm>
            <a:scene3d>
              <a:camera prst="isometricOffAxis1Top">
                <a:rot lat="17411170" lon="18596411" rev="2947935"/>
              </a:camera>
              <a:lightRig rig="threePt" dir="t"/>
            </a:scene3d>
          </p:grpSpPr>
          <p:sp>
            <p:nvSpPr>
              <p:cNvPr id="34" name="ïŝļîḍé"/>
              <p:cNvSpPr/>
              <p:nvPr/>
            </p:nvSpPr>
            <p:spPr>
              <a:xfrm>
                <a:off x="2555776" y="2204864"/>
                <a:ext cx="3456384" cy="345638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5" name="îŝļïďê"/>
              <p:cNvSpPr/>
              <p:nvPr/>
            </p:nvSpPr>
            <p:spPr>
              <a:xfrm>
                <a:off x="2652028" y="2302296"/>
                <a:ext cx="3263879" cy="3263879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6" name="îṡľíḍè"/>
              <p:cNvSpPr/>
              <p:nvPr/>
            </p:nvSpPr>
            <p:spPr>
              <a:xfrm>
                <a:off x="2927938" y="2577026"/>
                <a:ext cx="2712060" cy="271206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7" name="íṩ1îďe"/>
              <p:cNvSpPr/>
              <p:nvPr/>
            </p:nvSpPr>
            <p:spPr>
              <a:xfrm>
                <a:off x="3298562" y="2948830"/>
                <a:ext cx="1970812" cy="1970812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8" name="îśļïde"/>
              <p:cNvSpPr/>
              <p:nvPr/>
            </p:nvSpPr>
            <p:spPr>
              <a:xfrm>
                <a:off x="3743908" y="3392996"/>
                <a:ext cx="1080120" cy="1080120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9" name="îş1îḍê"/>
              <p:cNvSpPr/>
              <p:nvPr/>
            </p:nvSpPr>
            <p:spPr>
              <a:xfrm>
                <a:off x="3851672" y="3500760"/>
                <a:ext cx="864592" cy="86459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/>
              </a:p>
            </p:txBody>
          </p:sp>
        </p:grpSp>
        <p:sp>
          <p:nvSpPr>
            <p:cNvPr id="7" name="išļide"/>
            <p:cNvSpPr/>
            <p:nvPr/>
          </p:nvSpPr>
          <p:spPr bwMode="auto">
            <a:xfrm flipV="1">
              <a:off x="7680268" y="3965082"/>
              <a:ext cx="1570880" cy="1034765"/>
            </a:xfrm>
            <a:prstGeom prst="triangle">
              <a:avLst/>
            </a:prstGeom>
            <a:solidFill>
              <a:schemeClr val="accent4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/>
              <a:endParaRPr b="1" dirty="0">
                <a:solidFill>
                  <a:schemeClr val="bg1"/>
                </a:solidFill>
              </a:endParaRPr>
            </a:p>
          </p:txBody>
        </p:sp>
        <p:sp>
          <p:nvSpPr>
            <p:cNvPr id="8" name="ïşḻîďe"/>
            <p:cNvSpPr/>
            <p:nvPr/>
          </p:nvSpPr>
          <p:spPr bwMode="auto">
            <a:xfrm>
              <a:off x="7691897" y="3832022"/>
              <a:ext cx="1572172" cy="133059"/>
            </a:xfrm>
            <a:custGeom>
              <a:avLst/>
              <a:gdLst>
                <a:gd name="connsiteX0" fmla="*/ 0 w 1640851"/>
                <a:gd name="connsiteY0" fmla="*/ 0 h 149806"/>
                <a:gd name="connsiteX1" fmla="*/ 1640851 w 1640851"/>
                <a:gd name="connsiteY1" fmla="*/ 0 h 149806"/>
                <a:gd name="connsiteX2" fmla="*/ 1640851 w 1640851"/>
                <a:gd name="connsiteY2" fmla="*/ 149806 h 149806"/>
                <a:gd name="connsiteX3" fmla="*/ 0 w 1640851"/>
                <a:gd name="connsiteY3" fmla="*/ 149806 h 149806"/>
                <a:gd name="connsiteX4" fmla="*/ 0 w 1640851"/>
                <a:gd name="connsiteY4" fmla="*/ 0 h 149806"/>
                <a:gd name="connsiteX0-1" fmla="*/ 144379 w 1640851"/>
                <a:gd name="connsiteY0-2" fmla="*/ 12032 h 149806"/>
                <a:gd name="connsiteX1-3" fmla="*/ 1640851 w 1640851"/>
                <a:gd name="connsiteY1-4" fmla="*/ 0 h 149806"/>
                <a:gd name="connsiteX2-5" fmla="*/ 1640851 w 1640851"/>
                <a:gd name="connsiteY2-6" fmla="*/ 149806 h 149806"/>
                <a:gd name="connsiteX3-7" fmla="*/ 0 w 1640851"/>
                <a:gd name="connsiteY3-8" fmla="*/ 149806 h 149806"/>
                <a:gd name="connsiteX4-9" fmla="*/ 144379 w 1640851"/>
                <a:gd name="connsiteY4-10" fmla="*/ 12032 h 149806"/>
                <a:gd name="connsiteX0-11" fmla="*/ 144379 w 1640851"/>
                <a:gd name="connsiteY0-12" fmla="*/ 24064 h 161838"/>
                <a:gd name="connsiteX1-13" fmla="*/ 1508504 w 1640851"/>
                <a:gd name="connsiteY1-14" fmla="*/ 0 h 161838"/>
                <a:gd name="connsiteX2-15" fmla="*/ 1640851 w 1640851"/>
                <a:gd name="connsiteY2-16" fmla="*/ 161838 h 161838"/>
                <a:gd name="connsiteX3-17" fmla="*/ 0 w 1640851"/>
                <a:gd name="connsiteY3-18" fmla="*/ 161838 h 161838"/>
                <a:gd name="connsiteX4-19" fmla="*/ 144379 w 1640851"/>
                <a:gd name="connsiteY4-20" fmla="*/ 24064 h 161838"/>
                <a:gd name="connsiteX0-21" fmla="*/ 144379 w 1640851"/>
                <a:gd name="connsiteY0-22" fmla="*/ 0 h 137774"/>
                <a:gd name="connsiteX1-23" fmla="*/ 1544599 w 1640851"/>
                <a:gd name="connsiteY1-24" fmla="*/ 0 h 137774"/>
                <a:gd name="connsiteX2-25" fmla="*/ 1640851 w 1640851"/>
                <a:gd name="connsiteY2-26" fmla="*/ 137774 h 137774"/>
                <a:gd name="connsiteX3-27" fmla="*/ 0 w 1640851"/>
                <a:gd name="connsiteY3-28" fmla="*/ 137774 h 137774"/>
                <a:gd name="connsiteX4-29" fmla="*/ 144379 w 1640851"/>
                <a:gd name="connsiteY4-30" fmla="*/ 0 h 13777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640851" h="137774">
                  <a:moveTo>
                    <a:pt x="144379" y="0"/>
                  </a:moveTo>
                  <a:lnTo>
                    <a:pt x="1544599" y="0"/>
                  </a:lnTo>
                  <a:lnTo>
                    <a:pt x="1640851" y="137774"/>
                  </a:lnTo>
                  <a:lnTo>
                    <a:pt x="0" y="137774"/>
                  </a:lnTo>
                  <a:lnTo>
                    <a:pt x="144379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/>
            </a:p>
          </p:txBody>
        </p:sp>
        <p:sp>
          <p:nvSpPr>
            <p:cNvPr id="9" name="ís1ídê"/>
            <p:cNvSpPr/>
            <p:nvPr/>
          </p:nvSpPr>
          <p:spPr bwMode="auto">
            <a:xfrm>
              <a:off x="6991717" y="2975532"/>
              <a:ext cx="2933772" cy="899121"/>
            </a:xfrm>
            <a:custGeom>
              <a:avLst/>
              <a:gdLst/>
              <a:ahLst/>
              <a:cxnLst/>
              <a:rect l="l" t="t" r="r" b="b"/>
              <a:pathLst>
                <a:path w="3061735" h="937284">
                  <a:moveTo>
                    <a:pt x="0" y="0"/>
                  </a:moveTo>
                  <a:lnTo>
                    <a:pt x="3061735" y="0"/>
                  </a:lnTo>
                  <a:lnTo>
                    <a:pt x="2493758" y="937284"/>
                  </a:lnTo>
                  <a:lnTo>
                    <a:pt x="567977" y="937284"/>
                  </a:lnTo>
                  <a:close/>
                </a:path>
              </a:pathLst>
            </a:cu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/>
              <a:endParaRPr b="1" dirty="0">
                <a:solidFill>
                  <a:schemeClr val="bg1"/>
                </a:solidFill>
              </a:endParaRPr>
            </a:p>
          </p:txBody>
        </p:sp>
        <p:sp>
          <p:nvSpPr>
            <p:cNvPr id="10" name="ï$ḷíde"/>
            <p:cNvSpPr/>
            <p:nvPr/>
          </p:nvSpPr>
          <p:spPr bwMode="auto">
            <a:xfrm>
              <a:off x="6361300" y="1950292"/>
              <a:ext cx="4186857" cy="897830"/>
            </a:xfrm>
            <a:custGeom>
              <a:avLst/>
              <a:gdLst/>
              <a:ahLst/>
              <a:cxnLst/>
              <a:rect l="l" t="t" r="r" b="b"/>
              <a:pathLst>
                <a:path w="4370803" h="937284">
                  <a:moveTo>
                    <a:pt x="0" y="0"/>
                  </a:moveTo>
                  <a:lnTo>
                    <a:pt x="4370803" y="0"/>
                  </a:lnTo>
                  <a:lnTo>
                    <a:pt x="3802825" y="937284"/>
                  </a:lnTo>
                  <a:lnTo>
                    <a:pt x="567978" y="937284"/>
                  </a:lnTo>
                  <a:close/>
                </a:path>
              </a:pathLst>
            </a:cu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/>
              <a:endParaRPr b="1" dirty="0">
                <a:solidFill>
                  <a:schemeClr val="bg1"/>
                </a:solidFill>
              </a:endParaRPr>
            </a:p>
          </p:txBody>
        </p:sp>
        <p:sp>
          <p:nvSpPr>
            <p:cNvPr id="11" name="ïṧḷíḋe"/>
            <p:cNvSpPr/>
            <p:nvPr/>
          </p:nvSpPr>
          <p:spPr bwMode="auto">
            <a:xfrm>
              <a:off x="6994301" y="2843765"/>
              <a:ext cx="2933772" cy="131768"/>
            </a:xfrm>
            <a:custGeom>
              <a:avLst/>
              <a:gdLst>
                <a:gd name="connsiteX0" fmla="*/ 0 w 1640851"/>
                <a:gd name="connsiteY0" fmla="*/ 0 h 149806"/>
                <a:gd name="connsiteX1" fmla="*/ 1640851 w 1640851"/>
                <a:gd name="connsiteY1" fmla="*/ 0 h 149806"/>
                <a:gd name="connsiteX2" fmla="*/ 1640851 w 1640851"/>
                <a:gd name="connsiteY2" fmla="*/ 149806 h 149806"/>
                <a:gd name="connsiteX3" fmla="*/ 0 w 1640851"/>
                <a:gd name="connsiteY3" fmla="*/ 149806 h 149806"/>
                <a:gd name="connsiteX4" fmla="*/ 0 w 1640851"/>
                <a:gd name="connsiteY4" fmla="*/ 0 h 149806"/>
                <a:gd name="connsiteX0-1" fmla="*/ 144379 w 1640851"/>
                <a:gd name="connsiteY0-2" fmla="*/ 12032 h 149806"/>
                <a:gd name="connsiteX1-3" fmla="*/ 1640851 w 1640851"/>
                <a:gd name="connsiteY1-4" fmla="*/ 0 h 149806"/>
                <a:gd name="connsiteX2-5" fmla="*/ 1640851 w 1640851"/>
                <a:gd name="connsiteY2-6" fmla="*/ 149806 h 149806"/>
                <a:gd name="connsiteX3-7" fmla="*/ 0 w 1640851"/>
                <a:gd name="connsiteY3-8" fmla="*/ 149806 h 149806"/>
                <a:gd name="connsiteX4-9" fmla="*/ 144379 w 1640851"/>
                <a:gd name="connsiteY4-10" fmla="*/ 12032 h 149806"/>
                <a:gd name="connsiteX0-11" fmla="*/ 144379 w 1640851"/>
                <a:gd name="connsiteY0-12" fmla="*/ 24064 h 161838"/>
                <a:gd name="connsiteX1-13" fmla="*/ 1508504 w 1640851"/>
                <a:gd name="connsiteY1-14" fmla="*/ 0 h 161838"/>
                <a:gd name="connsiteX2-15" fmla="*/ 1640851 w 1640851"/>
                <a:gd name="connsiteY2-16" fmla="*/ 161838 h 161838"/>
                <a:gd name="connsiteX3-17" fmla="*/ 0 w 1640851"/>
                <a:gd name="connsiteY3-18" fmla="*/ 161838 h 161838"/>
                <a:gd name="connsiteX4-19" fmla="*/ 144379 w 1640851"/>
                <a:gd name="connsiteY4-20" fmla="*/ 24064 h 161838"/>
                <a:gd name="connsiteX0-21" fmla="*/ 144379 w 1640851"/>
                <a:gd name="connsiteY0-22" fmla="*/ 0 h 137774"/>
                <a:gd name="connsiteX1-23" fmla="*/ 1544599 w 1640851"/>
                <a:gd name="connsiteY1-24" fmla="*/ 0 h 137774"/>
                <a:gd name="connsiteX2-25" fmla="*/ 1640851 w 1640851"/>
                <a:gd name="connsiteY2-26" fmla="*/ 137774 h 137774"/>
                <a:gd name="connsiteX3-27" fmla="*/ 0 w 1640851"/>
                <a:gd name="connsiteY3-28" fmla="*/ 137774 h 137774"/>
                <a:gd name="connsiteX4-29" fmla="*/ 144379 w 1640851"/>
                <a:gd name="connsiteY4-30" fmla="*/ 0 h 13777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640851" h="137774">
                  <a:moveTo>
                    <a:pt x="144379" y="0"/>
                  </a:moveTo>
                  <a:lnTo>
                    <a:pt x="1544599" y="0"/>
                  </a:lnTo>
                  <a:lnTo>
                    <a:pt x="1640851" y="137774"/>
                  </a:lnTo>
                  <a:lnTo>
                    <a:pt x="0" y="137774"/>
                  </a:lnTo>
                  <a:lnTo>
                    <a:pt x="144379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/>
            </a:p>
          </p:txBody>
        </p:sp>
        <p:sp>
          <p:nvSpPr>
            <p:cNvPr id="12" name="ïsḻíḍé"/>
            <p:cNvSpPr/>
            <p:nvPr/>
          </p:nvSpPr>
          <p:spPr bwMode="auto">
            <a:xfrm>
              <a:off x="6361300" y="1818524"/>
              <a:ext cx="4186857" cy="131768"/>
            </a:xfrm>
            <a:custGeom>
              <a:avLst/>
              <a:gdLst>
                <a:gd name="connsiteX0" fmla="*/ 0 w 1640851"/>
                <a:gd name="connsiteY0" fmla="*/ 0 h 149806"/>
                <a:gd name="connsiteX1" fmla="*/ 1640851 w 1640851"/>
                <a:gd name="connsiteY1" fmla="*/ 0 h 149806"/>
                <a:gd name="connsiteX2" fmla="*/ 1640851 w 1640851"/>
                <a:gd name="connsiteY2" fmla="*/ 149806 h 149806"/>
                <a:gd name="connsiteX3" fmla="*/ 0 w 1640851"/>
                <a:gd name="connsiteY3" fmla="*/ 149806 h 149806"/>
                <a:gd name="connsiteX4" fmla="*/ 0 w 1640851"/>
                <a:gd name="connsiteY4" fmla="*/ 0 h 149806"/>
                <a:gd name="connsiteX0-1" fmla="*/ 144379 w 1640851"/>
                <a:gd name="connsiteY0-2" fmla="*/ 12032 h 149806"/>
                <a:gd name="connsiteX1-3" fmla="*/ 1640851 w 1640851"/>
                <a:gd name="connsiteY1-4" fmla="*/ 0 h 149806"/>
                <a:gd name="connsiteX2-5" fmla="*/ 1640851 w 1640851"/>
                <a:gd name="connsiteY2-6" fmla="*/ 149806 h 149806"/>
                <a:gd name="connsiteX3-7" fmla="*/ 0 w 1640851"/>
                <a:gd name="connsiteY3-8" fmla="*/ 149806 h 149806"/>
                <a:gd name="connsiteX4-9" fmla="*/ 144379 w 1640851"/>
                <a:gd name="connsiteY4-10" fmla="*/ 12032 h 149806"/>
                <a:gd name="connsiteX0-11" fmla="*/ 144379 w 1640851"/>
                <a:gd name="connsiteY0-12" fmla="*/ 24064 h 161838"/>
                <a:gd name="connsiteX1-13" fmla="*/ 1508504 w 1640851"/>
                <a:gd name="connsiteY1-14" fmla="*/ 0 h 161838"/>
                <a:gd name="connsiteX2-15" fmla="*/ 1640851 w 1640851"/>
                <a:gd name="connsiteY2-16" fmla="*/ 161838 h 161838"/>
                <a:gd name="connsiteX3-17" fmla="*/ 0 w 1640851"/>
                <a:gd name="connsiteY3-18" fmla="*/ 161838 h 161838"/>
                <a:gd name="connsiteX4-19" fmla="*/ 144379 w 1640851"/>
                <a:gd name="connsiteY4-20" fmla="*/ 24064 h 161838"/>
                <a:gd name="connsiteX0-21" fmla="*/ 144379 w 1640851"/>
                <a:gd name="connsiteY0-22" fmla="*/ 0 h 137774"/>
                <a:gd name="connsiteX1-23" fmla="*/ 1544599 w 1640851"/>
                <a:gd name="connsiteY1-24" fmla="*/ 0 h 137774"/>
                <a:gd name="connsiteX2-25" fmla="*/ 1640851 w 1640851"/>
                <a:gd name="connsiteY2-26" fmla="*/ 137774 h 137774"/>
                <a:gd name="connsiteX3-27" fmla="*/ 0 w 1640851"/>
                <a:gd name="connsiteY3-28" fmla="*/ 137774 h 137774"/>
                <a:gd name="connsiteX4-29" fmla="*/ 144379 w 1640851"/>
                <a:gd name="connsiteY4-30" fmla="*/ 0 h 13777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640851" h="137774">
                  <a:moveTo>
                    <a:pt x="144379" y="0"/>
                  </a:moveTo>
                  <a:lnTo>
                    <a:pt x="1544599" y="0"/>
                  </a:lnTo>
                  <a:lnTo>
                    <a:pt x="1640851" y="137774"/>
                  </a:lnTo>
                  <a:lnTo>
                    <a:pt x="0" y="137774"/>
                  </a:lnTo>
                  <a:lnTo>
                    <a:pt x="144379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/>
            </a:p>
          </p:txBody>
        </p:sp>
        <p:sp>
          <p:nvSpPr>
            <p:cNvPr id="13" name="îṡľïḓe"/>
            <p:cNvSpPr txBox="1"/>
            <p:nvPr/>
          </p:nvSpPr>
          <p:spPr>
            <a:xfrm>
              <a:off x="7864027" y="2122007"/>
              <a:ext cx="1227912" cy="554400"/>
            </a:xfrm>
            <a:prstGeom prst="rect">
              <a:avLst/>
            </a:prstGeom>
            <a:noFill/>
          </p:spPr>
          <p:txBody>
            <a:bodyPr wrap="none" lIns="90000" tIns="46800" rIns="90000" bIns="46800" rtlCol="0" anchor="ctr" anchorCtr="0">
              <a:norm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</a:rPr>
                <a:t>Keyword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4" name="išľíḍê"/>
            <p:cNvSpPr txBox="1"/>
            <p:nvPr/>
          </p:nvSpPr>
          <p:spPr>
            <a:xfrm>
              <a:off x="7864027" y="3149212"/>
              <a:ext cx="1227912" cy="554400"/>
            </a:xfrm>
            <a:prstGeom prst="rect">
              <a:avLst/>
            </a:prstGeom>
            <a:noFill/>
          </p:spPr>
          <p:txBody>
            <a:bodyPr wrap="none" lIns="90000" tIns="46800" rIns="90000" bIns="46800" rtlCol="0" anchor="ctr" anchorCtr="0">
              <a:normAutofit/>
            </a:bodyPr>
            <a:lstStyle/>
            <a:p>
              <a:pPr algn="ctr"/>
              <a:r>
                <a:rPr lang="en-US" altLang="zh-CN" sz="1600" b="1" dirty="0">
                  <a:solidFill>
                    <a:schemeClr val="bg1"/>
                  </a:solidFill>
                </a:rPr>
                <a:t>Keyword</a:t>
              </a:r>
              <a:endParaRPr lang="zh-CN" alt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15" name="iṡḷiḓe"/>
            <p:cNvSpPr txBox="1"/>
            <p:nvPr/>
          </p:nvSpPr>
          <p:spPr>
            <a:xfrm>
              <a:off x="7864027" y="4033275"/>
              <a:ext cx="1227912" cy="554400"/>
            </a:xfrm>
            <a:prstGeom prst="rect">
              <a:avLst/>
            </a:prstGeom>
            <a:noFill/>
          </p:spPr>
          <p:txBody>
            <a:bodyPr wrap="none" lIns="90000" tIns="46800" rIns="90000" bIns="46800" rtlCol="0" anchor="ctr" anchorCtr="0">
              <a:normAutofit/>
            </a:bodyPr>
            <a:lstStyle/>
            <a:p>
              <a:pPr algn="ctr"/>
              <a:r>
                <a:rPr lang="en-US" altLang="zh-CN" sz="1200" b="1" dirty="0">
                  <a:solidFill>
                    <a:schemeClr val="bg1"/>
                  </a:solidFill>
                </a:rPr>
                <a:t>Keyword</a:t>
              </a:r>
              <a:endParaRPr lang="zh-CN" altLang="en-US" sz="1200" b="1" dirty="0">
                <a:solidFill>
                  <a:schemeClr val="bg1"/>
                </a:solidFill>
              </a:endParaRPr>
            </a:p>
          </p:txBody>
        </p:sp>
        <p:grpSp>
          <p:nvGrpSpPr>
            <p:cNvPr id="16" name="i$liḑê"/>
            <p:cNvGrpSpPr/>
            <p:nvPr/>
          </p:nvGrpSpPr>
          <p:grpSpPr>
            <a:xfrm>
              <a:off x="6361300" y="2139714"/>
              <a:ext cx="518988" cy="518986"/>
              <a:chOff x="5839622" y="2191652"/>
              <a:chExt cx="522378" cy="522378"/>
            </a:xfrm>
          </p:grpSpPr>
          <p:sp>
            <p:nvSpPr>
              <p:cNvPr id="32" name="iŝḷîde"/>
              <p:cNvSpPr/>
              <p:nvPr/>
            </p:nvSpPr>
            <p:spPr>
              <a:xfrm>
                <a:off x="5839622" y="2191652"/>
                <a:ext cx="522378" cy="522378"/>
              </a:xfrm>
              <a:custGeom>
                <a:avLst/>
                <a:gdLst>
                  <a:gd name="connsiteX0" fmla="*/ 0 w 670873"/>
                  <a:gd name="connsiteY0" fmla="*/ 335437 h 670873"/>
                  <a:gd name="connsiteX1" fmla="*/ 335437 w 670873"/>
                  <a:gd name="connsiteY1" fmla="*/ 0 h 670873"/>
                  <a:gd name="connsiteX2" fmla="*/ 670874 w 670873"/>
                  <a:gd name="connsiteY2" fmla="*/ 335437 h 670873"/>
                  <a:gd name="connsiteX3" fmla="*/ 335437 w 670873"/>
                  <a:gd name="connsiteY3" fmla="*/ 670874 h 670873"/>
                  <a:gd name="connsiteX4" fmla="*/ 0 w 670873"/>
                  <a:gd name="connsiteY4" fmla="*/ 335437 h 670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0873" h="670873">
                    <a:moveTo>
                      <a:pt x="0" y="335437"/>
                    </a:moveTo>
                    <a:cubicBezTo>
                      <a:pt x="0" y="150180"/>
                      <a:pt x="150180" y="0"/>
                      <a:pt x="335437" y="0"/>
                    </a:cubicBezTo>
                    <a:cubicBezTo>
                      <a:pt x="520694" y="0"/>
                      <a:pt x="670874" y="150180"/>
                      <a:pt x="670874" y="335437"/>
                    </a:cubicBezTo>
                    <a:cubicBezTo>
                      <a:pt x="670874" y="520694"/>
                      <a:pt x="520694" y="670874"/>
                      <a:pt x="335437" y="670874"/>
                    </a:cubicBezTo>
                    <a:cubicBezTo>
                      <a:pt x="150180" y="670874"/>
                      <a:pt x="0" y="520694"/>
                      <a:pt x="0" y="33543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dirty="0"/>
              </a:p>
            </p:txBody>
          </p:sp>
          <p:sp>
            <p:nvSpPr>
              <p:cNvPr id="33" name="îṡḷïďê"/>
              <p:cNvSpPr/>
              <p:nvPr/>
            </p:nvSpPr>
            <p:spPr bwMode="auto">
              <a:xfrm>
                <a:off x="5954522" y="2350040"/>
                <a:ext cx="292579" cy="205596"/>
              </a:xfrm>
              <a:custGeom>
                <a:avLst/>
                <a:gdLst>
                  <a:gd name="connsiteX0" fmla="*/ 450100 w 607639"/>
                  <a:gd name="connsiteY0" fmla="*/ 313203 h 426991"/>
                  <a:gd name="connsiteX1" fmla="*/ 450100 w 607639"/>
                  <a:gd name="connsiteY1" fmla="*/ 403167 h 426991"/>
                  <a:gd name="connsiteX2" fmla="*/ 585744 w 607639"/>
                  <a:gd name="connsiteY2" fmla="*/ 403167 h 426991"/>
                  <a:gd name="connsiteX3" fmla="*/ 586100 w 607639"/>
                  <a:gd name="connsiteY3" fmla="*/ 313203 h 426991"/>
                  <a:gd name="connsiteX4" fmla="*/ 530294 w 607639"/>
                  <a:gd name="connsiteY4" fmla="*/ 313203 h 426991"/>
                  <a:gd name="connsiteX5" fmla="*/ 530116 w 607639"/>
                  <a:gd name="connsiteY5" fmla="*/ 313203 h 426991"/>
                  <a:gd name="connsiteX6" fmla="*/ 529760 w 607639"/>
                  <a:gd name="connsiteY6" fmla="*/ 313203 h 426991"/>
                  <a:gd name="connsiteX7" fmla="*/ 450901 w 607639"/>
                  <a:gd name="connsiteY7" fmla="*/ 313203 h 426991"/>
                  <a:gd name="connsiteX8" fmla="*/ 236309 w 607639"/>
                  <a:gd name="connsiteY8" fmla="*/ 313203 h 426991"/>
                  <a:gd name="connsiteX9" fmla="*/ 236309 w 607639"/>
                  <a:gd name="connsiteY9" fmla="*/ 403167 h 426991"/>
                  <a:gd name="connsiteX10" fmla="*/ 371953 w 607639"/>
                  <a:gd name="connsiteY10" fmla="*/ 403167 h 426991"/>
                  <a:gd name="connsiteX11" fmla="*/ 372754 w 607639"/>
                  <a:gd name="connsiteY11" fmla="*/ 313203 h 426991"/>
                  <a:gd name="connsiteX12" fmla="*/ 237110 w 607639"/>
                  <a:gd name="connsiteY12" fmla="*/ 313203 h 426991"/>
                  <a:gd name="connsiteX13" fmla="*/ 22519 w 607639"/>
                  <a:gd name="connsiteY13" fmla="*/ 313203 h 426991"/>
                  <a:gd name="connsiteX14" fmla="*/ 22519 w 607639"/>
                  <a:gd name="connsiteY14" fmla="*/ 403167 h 426991"/>
                  <a:gd name="connsiteX15" fmla="*/ 158163 w 607639"/>
                  <a:gd name="connsiteY15" fmla="*/ 403167 h 426991"/>
                  <a:gd name="connsiteX16" fmla="*/ 158964 w 607639"/>
                  <a:gd name="connsiteY16" fmla="*/ 313203 h 426991"/>
                  <a:gd name="connsiteX17" fmla="*/ 91498 w 607639"/>
                  <a:gd name="connsiteY17" fmla="*/ 313203 h 426991"/>
                  <a:gd name="connsiteX18" fmla="*/ 91231 w 607639"/>
                  <a:gd name="connsiteY18" fmla="*/ 313203 h 426991"/>
                  <a:gd name="connsiteX19" fmla="*/ 90964 w 607639"/>
                  <a:gd name="connsiteY19" fmla="*/ 313203 h 426991"/>
                  <a:gd name="connsiteX20" fmla="*/ 23320 w 607639"/>
                  <a:gd name="connsiteY20" fmla="*/ 313203 h 426991"/>
                  <a:gd name="connsiteX21" fmla="*/ 91409 w 607639"/>
                  <a:gd name="connsiteY21" fmla="*/ 224751 h 426991"/>
                  <a:gd name="connsiteX22" fmla="*/ 530294 w 607639"/>
                  <a:gd name="connsiteY22" fmla="*/ 224751 h 426991"/>
                  <a:gd name="connsiteX23" fmla="*/ 540084 w 607639"/>
                  <a:gd name="connsiteY23" fmla="*/ 234530 h 426991"/>
                  <a:gd name="connsiteX24" fmla="*/ 540084 w 607639"/>
                  <a:gd name="connsiteY24" fmla="*/ 292135 h 426991"/>
                  <a:gd name="connsiteX25" fmla="*/ 586456 w 607639"/>
                  <a:gd name="connsiteY25" fmla="*/ 292135 h 426991"/>
                  <a:gd name="connsiteX26" fmla="*/ 607639 w 607639"/>
                  <a:gd name="connsiteY26" fmla="*/ 313203 h 426991"/>
                  <a:gd name="connsiteX27" fmla="*/ 607639 w 607639"/>
                  <a:gd name="connsiteY27" fmla="*/ 403167 h 426991"/>
                  <a:gd name="connsiteX28" fmla="*/ 586456 w 607639"/>
                  <a:gd name="connsiteY28" fmla="*/ 426991 h 426991"/>
                  <a:gd name="connsiteX29" fmla="*/ 451524 w 607639"/>
                  <a:gd name="connsiteY29" fmla="*/ 426991 h 426991"/>
                  <a:gd name="connsiteX30" fmla="*/ 427582 w 607639"/>
                  <a:gd name="connsiteY30" fmla="*/ 403167 h 426991"/>
                  <a:gd name="connsiteX31" fmla="*/ 427582 w 607639"/>
                  <a:gd name="connsiteY31" fmla="*/ 313203 h 426991"/>
                  <a:gd name="connsiteX32" fmla="*/ 451524 w 607639"/>
                  <a:gd name="connsiteY32" fmla="*/ 292135 h 426991"/>
                  <a:gd name="connsiteX33" fmla="*/ 517566 w 607639"/>
                  <a:gd name="connsiteY33" fmla="*/ 292135 h 426991"/>
                  <a:gd name="connsiteX34" fmla="*/ 517566 w 607639"/>
                  <a:gd name="connsiteY34" fmla="*/ 247242 h 426991"/>
                  <a:gd name="connsiteX35" fmla="*/ 315079 w 607639"/>
                  <a:gd name="connsiteY35" fmla="*/ 247242 h 426991"/>
                  <a:gd name="connsiteX36" fmla="*/ 315079 w 607639"/>
                  <a:gd name="connsiteY36" fmla="*/ 292135 h 426991"/>
                  <a:gd name="connsiteX37" fmla="*/ 372665 w 607639"/>
                  <a:gd name="connsiteY37" fmla="*/ 292135 h 426991"/>
                  <a:gd name="connsiteX38" fmla="*/ 393849 w 607639"/>
                  <a:gd name="connsiteY38" fmla="*/ 313203 h 426991"/>
                  <a:gd name="connsiteX39" fmla="*/ 393849 w 607639"/>
                  <a:gd name="connsiteY39" fmla="*/ 403167 h 426991"/>
                  <a:gd name="connsiteX40" fmla="*/ 372665 w 607639"/>
                  <a:gd name="connsiteY40" fmla="*/ 426991 h 426991"/>
                  <a:gd name="connsiteX41" fmla="*/ 237733 w 607639"/>
                  <a:gd name="connsiteY41" fmla="*/ 426991 h 426991"/>
                  <a:gd name="connsiteX42" fmla="*/ 213791 w 607639"/>
                  <a:gd name="connsiteY42" fmla="*/ 403167 h 426991"/>
                  <a:gd name="connsiteX43" fmla="*/ 213791 w 607639"/>
                  <a:gd name="connsiteY43" fmla="*/ 313203 h 426991"/>
                  <a:gd name="connsiteX44" fmla="*/ 237733 w 607639"/>
                  <a:gd name="connsiteY44" fmla="*/ 292135 h 426991"/>
                  <a:gd name="connsiteX45" fmla="*/ 292561 w 607639"/>
                  <a:gd name="connsiteY45" fmla="*/ 292135 h 426991"/>
                  <a:gd name="connsiteX46" fmla="*/ 292561 w 607639"/>
                  <a:gd name="connsiteY46" fmla="*/ 247242 h 426991"/>
                  <a:gd name="connsiteX47" fmla="*/ 101288 w 607639"/>
                  <a:gd name="connsiteY47" fmla="*/ 247242 h 426991"/>
                  <a:gd name="connsiteX48" fmla="*/ 101288 w 607639"/>
                  <a:gd name="connsiteY48" fmla="*/ 292135 h 426991"/>
                  <a:gd name="connsiteX49" fmla="*/ 158875 w 607639"/>
                  <a:gd name="connsiteY49" fmla="*/ 292135 h 426991"/>
                  <a:gd name="connsiteX50" fmla="*/ 180058 w 607639"/>
                  <a:gd name="connsiteY50" fmla="*/ 313203 h 426991"/>
                  <a:gd name="connsiteX51" fmla="*/ 180058 w 607639"/>
                  <a:gd name="connsiteY51" fmla="*/ 403167 h 426991"/>
                  <a:gd name="connsiteX52" fmla="*/ 158875 w 607639"/>
                  <a:gd name="connsiteY52" fmla="*/ 426991 h 426991"/>
                  <a:gd name="connsiteX53" fmla="*/ 24032 w 607639"/>
                  <a:gd name="connsiteY53" fmla="*/ 426991 h 426991"/>
                  <a:gd name="connsiteX54" fmla="*/ 0 w 607639"/>
                  <a:gd name="connsiteY54" fmla="*/ 403167 h 426991"/>
                  <a:gd name="connsiteX55" fmla="*/ 0 w 607639"/>
                  <a:gd name="connsiteY55" fmla="*/ 313203 h 426991"/>
                  <a:gd name="connsiteX56" fmla="*/ 24032 w 607639"/>
                  <a:gd name="connsiteY56" fmla="*/ 292135 h 426991"/>
                  <a:gd name="connsiteX57" fmla="*/ 78770 w 607639"/>
                  <a:gd name="connsiteY57" fmla="*/ 292135 h 426991"/>
                  <a:gd name="connsiteX58" fmla="*/ 78770 w 607639"/>
                  <a:gd name="connsiteY58" fmla="*/ 234530 h 426991"/>
                  <a:gd name="connsiteX59" fmla="*/ 91409 w 607639"/>
                  <a:gd name="connsiteY59" fmla="*/ 224751 h 426991"/>
                  <a:gd name="connsiteX60" fmla="*/ 236326 w 607639"/>
                  <a:gd name="connsiteY60" fmla="*/ 21066 h 426991"/>
                  <a:gd name="connsiteX61" fmla="*/ 236326 w 607639"/>
                  <a:gd name="connsiteY61" fmla="*/ 111021 h 426991"/>
                  <a:gd name="connsiteX62" fmla="*/ 371758 w 607639"/>
                  <a:gd name="connsiteY62" fmla="*/ 111021 h 426991"/>
                  <a:gd name="connsiteX63" fmla="*/ 372380 w 607639"/>
                  <a:gd name="connsiteY63" fmla="*/ 21066 h 426991"/>
                  <a:gd name="connsiteX64" fmla="*/ 237127 w 607639"/>
                  <a:gd name="connsiteY64" fmla="*/ 21066 h 426991"/>
                  <a:gd name="connsiteX65" fmla="*/ 237750 w 607639"/>
                  <a:gd name="connsiteY65" fmla="*/ 0 h 426991"/>
                  <a:gd name="connsiteX66" fmla="*/ 372647 w 607639"/>
                  <a:gd name="connsiteY66" fmla="*/ 0 h 426991"/>
                  <a:gd name="connsiteX67" fmla="*/ 393825 w 607639"/>
                  <a:gd name="connsiteY67" fmla="*/ 21066 h 426991"/>
                  <a:gd name="connsiteX68" fmla="*/ 393825 w 607639"/>
                  <a:gd name="connsiteY68" fmla="*/ 111021 h 426991"/>
                  <a:gd name="connsiteX69" fmla="*/ 372647 w 607639"/>
                  <a:gd name="connsiteY69" fmla="*/ 134843 h 426991"/>
                  <a:gd name="connsiteX70" fmla="*/ 315076 w 607639"/>
                  <a:gd name="connsiteY70" fmla="*/ 134843 h 426991"/>
                  <a:gd name="connsiteX71" fmla="*/ 315076 w 607639"/>
                  <a:gd name="connsiteY71" fmla="*/ 191020 h 426991"/>
                  <a:gd name="connsiteX72" fmla="*/ 292563 w 607639"/>
                  <a:gd name="connsiteY72" fmla="*/ 191020 h 426991"/>
                  <a:gd name="connsiteX73" fmla="*/ 292563 w 607639"/>
                  <a:gd name="connsiteY73" fmla="*/ 134843 h 426991"/>
                  <a:gd name="connsiteX74" fmla="*/ 237750 w 607639"/>
                  <a:gd name="connsiteY74" fmla="*/ 134843 h 426991"/>
                  <a:gd name="connsiteX75" fmla="*/ 213813 w 607639"/>
                  <a:gd name="connsiteY75" fmla="*/ 111021 h 426991"/>
                  <a:gd name="connsiteX76" fmla="*/ 213813 w 607639"/>
                  <a:gd name="connsiteY76" fmla="*/ 21066 h 426991"/>
                  <a:gd name="connsiteX77" fmla="*/ 237750 w 607639"/>
                  <a:gd name="connsiteY77" fmla="*/ 0 h 426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</a:cxnLst>
                <a:rect l="l" t="t" r="r" b="b"/>
                <a:pathLst>
                  <a:path w="607639" h="426991">
                    <a:moveTo>
                      <a:pt x="450100" y="313203"/>
                    </a:moveTo>
                    <a:lnTo>
                      <a:pt x="450100" y="403167"/>
                    </a:lnTo>
                    <a:lnTo>
                      <a:pt x="585744" y="403167"/>
                    </a:lnTo>
                    <a:lnTo>
                      <a:pt x="586100" y="313203"/>
                    </a:lnTo>
                    <a:lnTo>
                      <a:pt x="530294" y="313203"/>
                    </a:lnTo>
                    <a:cubicBezTo>
                      <a:pt x="530294" y="313203"/>
                      <a:pt x="530116" y="313203"/>
                      <a:pt x="530116" y="313203"/>
                    </a:cubicBezTo>
                    <a:cubicBezTo>
                      <a:pt x="530027" y="313203"/>
                      <a:pt x="529849" y="313203"/>
                      <a:pt x="529760" y="313203"/>
                    </a:cubicBezTo>
                    <a:lnTo>
                      <a:pt x="450901" y="313203"/>
                    </a:lnTo>
                    <a:close/>
                    <a:moveTo>
                      <a:pt x="236309" y="313203"/>
                    </a:moveTo>
                    <a:lnTo>
                      <a:pt x="236309" y="403167"/>
                    </a:lnTo>
                    <a:lnTo>
                      <a:pt x="371953" y="403167"/>
                    </a:lnTo>
                    <a:lnTo>
                      <a:pt x="372754" y="313203"/>
                    </a:lnTo>
                    <a:lnTo>
                      <a:pt x="237110" y="313203"/>
                    </a:lnTo>
                    <a:close/>
                    <a:moveTo>
                      <a:pt x="22519" y="313203"/>
                    </a:moveTo>
                    <a:lnTo>
                      <a:pt x="22519" y="403167"/>
                    </a:lnTo>
                    <a:lnTo>
                      <a:pt x="158163" y="403167"/>
                    </a:lnTo>
                    <a:lnTo>
                      <a:pt x="158964" y="313203"/>
                    </a:lnTo>
                    <a:lnTo>
                      <a:pt x="91498" y="313203"/>
                    </a:lnTo>
                    <a:cubicBezTo>
                      <a:pt x="91409" y="313203"/>
                      <a:pt x="91320" y="313203"/>
                      <a:pt x="91231" y="313203"/>
                    </a:cubicBezTo>
                    <a:cubicBezTo>
                      <a:pt x="91231" y="313203"/>
                      <a:pt x="90964" y="313203"/>
                      <a:pt x="90964" y="313203"/>
                    </a:cubicBezTo>
                    <a:lnTo>
                      <a:pt x="23320" y="313203"/>
                    </a:lnTo>
                    <a:close/>
                    <a:moveTo>
                      <a:pt x="91409" y="224751"/>
                    </a:moveTo>
                    <a:lnTo>
                      <a:pt x="530294" y="224751"/>
                    </a:lnTo>
                    <a:cubicBezTo>
                      <a:pt x="536435" y="224751"/>
                      <a:pt x="540084" y="228396"/>
                      <a:pt x="540084" y="234530"/>
                    </a:cubicBezTo>
                    <a:lnTo>
                      <a:pt x="540084" y="292135"/>
                    </a:lnTo>
                    <a:lnTo>
                      <a:pt x="586456" y="292135"/>
                    </a:lnTo>
                    <a:cubicBezTo>
                      <a:pt x="598917" y="292135"/>
                      <a:pt x="607639" y="300847"/>
                      <a:pt x="607639" y="313203"/>
                    </a:cubicBezTo>
                    <a:lnTo>
                      <a:pt x="607639" y="403167"/>
                    </a:lnTo>
                    <a:cubicBezTo>
                      <a:pt x="607639" y="415524"/>
                      <a:pt x="598917" y="426991"/>
                      <a:pt x="586456" y="426991"/>
                    </a:cubicBezTo>
                    <a:lnTo>
                      <a:pt x="451524" y="426991"/>
                    </a:lnTo>
                    <a:cubicBezTo>
                      <a:pt x="439152" y="426991"/>
                      <a:pt x="427582" y="415524"/>
                      <a:pt x="427582" y="403167"/>
                    </a:cubicBezTo>
                    <a:lnTo>
                      <a:pt x="427582" y="313203"/>
                    </a:lnTo>
                    <a:cubicBezTo>
                      <a:pt x="427582" y="300847"/>
                      <a:pt x="439152" y="292135"/>
                      <a:pt x="451524" y="292135"/>
                    </a:cubicBezTo>
                    <a:lnTo>
                      <a:pt x="517566" y="292135"/>
                    </a:lnTo>
                    <a:lnTo>
                      <a:pt x="517566" y="247242"/>
                    </a:lnTo>
                    <a:lnTo>
                      <a:pt x="315079" y="247242"/>
                    </a:lnTo>
                    <a:lnTo>
                      <a:pt x="315079" y="292135"/>
                    </a:lnTo>
                    <a:lnTo>
                      <a:pt x="372665" y="292135"/>
                    </a:lnTo>
                    <a:cubicBezTo>
                      <a:pt x="385126" y="292135"/>
                      <a:pt x="393849" y="300847"/>
                      <a:pt x="393849" y="313203"/>
                    </a:cubicBezTo>
                    <a:lnTo>
                      <a:pt x="393849" y="403167"/>
                    </a:lnTo>
                    <a:cubicBezTo>
                      <a:pt x="393849" y="415524"/>
                      <a:pt x="385126" y="426991"/>
                      <a:pt x="372665" y="426991"/>
                    </a:cubicBezTo>
                    <a:lnTo>
                      <a:pt x="237733" y="426991"/>
                    </a:lnTo>
                    <a:cubicBezTo>
                      <a:pt x="225362" y="426991"/>
                      <a:pt x="213791" y="415524"/>
                      <a:pt x="213791" y="403167"/>
                    </a:cubicBezTo>
                    <a:lnTo>
                      <a:pt x="213791" y="313203"/>
                    </a:lnTo>
                    <a:cubicBezTo>
                      <a:pt x="213791" y="300847"/>
                      <a:pt x="225362" y="292135"/>
                      <a:pt x="237733" y="292135"/>
                    </a:cubicBezTo>
                    <a:lnTo>
                      <a:pt x="292561" y="292135"/>
                    </a:lnTo>
                    <a:lnTo>
                      <a:pt x="292561" y="247242"/>
                    </a:lnTo>
                    <a:lnTo>
                      <a:pt x="101288" y="247242"/>
                    </a:lnTo>
                    <a:lnTo>
                      <a:pt x="101288" y="292135"/>
                    </a:lnTo>
                    <a:lnTo>
                      <a:pt x="158875" y="292135"/>
                    </a:lnTo>
                    <a:cubicBezTo>
                      <a:pt x="171335" y="292135"/>
                      <a:pt x="180058" y="300847"/>
                      <a:pt x="180058" y="313203"/>
                    </a:cubicBezTo>
                    <a:lnTo>
                      <a:pt x="180058" y="403167"/>
                    </a:lnTo>
                    <a:cubicBezTo>
                      <a:pt x="180058" y="415524"/>
                      <a:pt x="171335" y="426991"/>
                      <a:pt x="158875" y="426991"/>
                    </a:cubicBezTo>
                    <a:lnTo>
                      <a:pt x="24032" y="426991"/>
                    </a:lnTo>
                    <a:cubicBezTo>
                      <a:pt x="11571" y="426991"/>
                      <a:pt x="0" y="415524"/>
                      <a:pt x="0" y="403167"/>
                    </a:cubicBezTo>
                    <a:lnTo>
                      <a:pt x="0" y="313203"/>
                    </a:lnTo>
                    <a:cubicBezTo>
                      <a:pt x="0" y="300847"/>
                      <a:pt x="11571" y="292135"/>
                      <a:pt x="24032" y="292135"/>
                    </a:cubicBezTo>
                    <a:lnTo>
                      <a:pt x="78770" y="292135"/>
                    </a:lnTo>
                    <a:lnTo>
                      <a:pt x="78770" y="234530"/>
                    </a:lnTo>
                    <a:cubicBezTo>
                      <a:pt x="78770" y="228396"/>
                      <a:pt x="85178" y="224751"/>
                      <a:pt x="91409" y="224751"/>
                    </a:cubicBezTo>
                    <a:close/>
                    <a:moveTo>
                      <a:pt x="236326" y="21066"/>
                    </a:moveTo>
                    <a:lnTo>
                      <a:pt x="236326" y="111021"/>
                    </a:lnTo>
                    <a:lnTo>
                      <a:pt x="371758" y="111021"/>
                    </a:lnTo>
                    <a:lnTo>
                      <a:pt x="372380" y="21066"/>
                    </a:lnTo>
                    <a:lnTo>
                      <a:pt x="237127" y="21066"/>
                    </a:lnTo>
                    <a:close/>
                    <a:moveTo>
                      <a:pt x="237750" y="0"/>
                    </a:moveTo>
                    <a:lnTo>
                      <a:pt x="372647" y="0"/>
                    </a:lnTo>
                    <a:cubicBezTo>
                      <a:pt x="385105" y="0"/>
                      <a:pt x="393825" y="8711"/>
                      <a:pt x="393825" y="21066"/>
                    </a:cubicBezTo>
                    <a:lnTo>
                      <a:pt x="393825" y="111021"/>
                    </a:lnTo>
                    <a:cubicBezTo>
                      <a:pt x="393825" y="123376"/>
                      <a:pt x="385105" y="134843"/>
                      <a:pt x="372647" y="134843"/>
                    </a:cubicBezTo>
                    <a:lnTo>
                      <a:pt x="315076" y="134843"/>
                    </a:lnTo>
                    <a:lnTo>
                      <a:pt x="315076" y="191020"/>
                    </a:lnTo>
                    <a:lnTo>
                      <a:pt x="292563" y="191020"/>
                    </a:lnTo>
                    <a:lnTo>
                      <a:pt x="292563" y="134843"/>
                    </a:lnTo>
                    <a:lnTo>
                      <a:pt x="237750" y="134843"/>
                    </a:lnTo>
                    <a:cubicBezTo>
                      <a:pt x="225381" y="134843"/>
                      <a:pt x="213813" y="123376"/>
                      <a:pt x="213813" y="111021"/>
                    </a:cubicBezTo>
                    <a:lnTo>
                      <a:pt x="213813" y="21066"/>
                    </a:lnTo>
                    <a:cubicBezTo>
                      <a:pt x="213813" y="8711"/>
                      <a:pt x="225381" y="0"/>
                      <a:pt x="23775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</a:p>
            </p:txBody>
          </p:sp>
        </p:grpSp>
        <p:grpSp>
          <p:nvGrpSpPr>
            <p:cNvPr id="17" name="iś1îďê"/>
            <p:cNvGrpSpPr/>
            <p:nvPr/>
          </p:nvGrpSpPr>
          <p:grpSpPr>
            <a:xfrm>
              <a:off x="6957826" y="3165599"/>
              <a:ext cx="518988" cy="518986"/>
              <a:chOff x="5839622" y="2191652"/>
              <a:chExt cx="522378" cy="522378"/>
            </a:xfrm>
          </p:grpSpPr>
          <p:sp>
            <p:nvSpPr>
              <p:cNvPr id="30" name="işḷîḓê"/>
              <p:cNvSpPr/>
              <p:nvPr/>
            </p:nvSpPr>
            <p:spPr>
              <a:xfrm>
                <a:off x="5839622" y="2191652"/>
                <a:ext cx="522378" cy="522378"/>
              </a:xfrm>
              <a:custGeom>
                <a:avLst/>
                <a:gdLst>
                  <a:gd name="connsiteX0" fmla="*/ 0 w 670873"/>
                  <a:gd name="connsiteY0" fmla="*/ 335437 h 670873"/>
                  <a:gd name="connsiteX1" fmla="*/ 335437 w 670873"/>
                  <a:gd name="connsiteY1" fmla="*/ 0 h 670873"/>
                  <a:gd name="connsiteX2" fmla="*/ 670874 w 670873"/>
                  <a:gd name="connsiteY2" fmla="*/ 335437 h 670873"/>
                  <a:gd name="connsiteX3" fmla="*/ 335437 w 670873"/>
                  <a:gd name="connsiteY3" fmla="*/ 670874 h 670873"/>
                  <a:gd name="connsiteX4" fmla="*/ 0 w 670873"/>
                  <a:gd name="connsiteY4" fmla="*/ 335437 h 670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0873" h="670873">
                    <a:moveTo>
                      <a:pt x="0" y="335437"/>
                    </a:moveTo>
                    <a:cubicBezTo>
                      <a:pt x="0" y="150180"/>
                      <a:pt x="150180" y="0"/>
                      <a:pt x="335437" y="0"/>
                    </a:cubicBezTo>
                    <a:cubicBezTo>
                      <a:pt x="520694" y="0"/>
                      <a:pt x="670874" y="150180"/>
                      <a:pt x="670874" y="335437"/>
                    </a:cubicBezTo>
                    <a:cubicBezTo>
                      <a:pt x="670874" y="520694"/>
                      <a:pt x="520694" y="670874"/>
                      <a:pt x="335437" y="670874"/>
                    </a:cubicBezTo>
                    <a:cubicBezTo>
                      <a:pt x="150180" y="670874"/>
                      <a:pt x="0" y="520694"/>
                      <a:pt x="0" y="33543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dirty="0"/>
              </a:p>
            </p:txBody>
          </p:sp>
          <p:sp>
            <p:nvSpPr>
              <p:cNvPr id="31" name="îşľîḋe"/>
              <p:cNvSpPr/>
              <p:nvPr/>
            </p:nvSpPr>
            <p:spPr bwMode="auto">
              <a:xfrm>
                <a:off x="5954522" y="2309400"/>
                <a:ext cx="292579" cy="286874"/>
              </a:xfrm>
              <a:custGeom>
                <a:avLst/>
                <a:gdLst>
                  <a:gd name="T0" fmla="*/ 1312 w 1990"/>
                  <a:gd name="T1" fmla="*/ 1552 h 1954"/>
                  <a:gd name="T2" fmla="*/ 291 w 1990"/>
                  <a:gd name="T3" fmla="*/ 1746 h 1954"/>
                  <a:gd name="T4" fmla="*/ 0 w 1990"/>
                  <a:gd name="T5" fmla="*/ 540 h 1954"/>
                  <a:gd name="T6" fmla="*/ 515 w 1990"/>
                  <a:gd name="T7" fmla="*/ 249 h 1954"/>
                  <a:gd name="T8" fmla="*/ 1205 w 1990"/>
                  <a:gd name="T9" fmla="*/ 0 h 1954"/>
                  <a:gd name="T10" fmla="*/ 1496 w 1990"/>
                  <a:gd name="T11" fmla="*/ 489 h 1954"/>
                  <a:gd name="T12" fmla="*/ 1413 w 1990"/>
                  <a:gd name="T13" fmla="*/ 291 h 1954"/>
                  <a:gd name="T14" fmla="*/ 802 w 1990"/>
                  <a:gd name="T15" fmla="*/ 83 h 1954"/>
                  <a:gd name="T16" fmla="*/ 1039 w 1990"/>
                  <a:gd name="T17" fmla="*/ 249 h 1954"/>
                  <a:gd name="T18" fmla="*/ 1243 w 1990"/>
                  <a:gd name="T19" fmla="*/ 499 h 1954"/>
                  <a:gd name="T20" fmla="*/ 291 w 1990"/>
                  <a:gd name="T21" fmla="*/ 333 h 1954"/>
                  <a:gd name="T22" fmla="*/ 83 w 1990"/>
                  <a:gd name="T23" fmla="*/ 1455 h 1954"/>
                  <a:gd name="T24" fmla="*/ 1039 w 1990"/>
                  <a:gd name="T25" fmla="*/ 1663 h 1954"/>
                  <a:gd name="T26" fmla="*/ 1641 w 1990"/>
                  <a:gd name="T27" fmla="*/ 1453 h 1954"/>
                  <a:gd name="T28" fmla="*/ 1138 w 1990"/>
                  <a:gd name="T29" fmla="*/ 583 h 1954"/>
                  <a:gd name="T30" fmla="*/ 1641 w 1990"/>
                  <a:gd name="T31" fmla="*/ 1453 h 1954"/>
                  <a:gd name="T32" fmla="*/ 1752 w 1990"/>
                  <a:gd name="T33" fmla="*/ 809 h 1954"/>
                  <a:gd name="T34" fmla="*/ 1026 w 1990"/>
                  <a:gd name="T35" fmla="*/ 1228 h 1954"/>
                  <a:gd name="T36" fmla="*/ 1767 w 1990"/>
                  <a:gd name="T37" fmla="*/ 1422 h 1954"/>
                  <a:gd name="T38" fmla="*/ 1717 w 1990"/>
                  <a:gd name="T39" fmla="*/ 1835 h 1954"/>
                  <a:gd name="T40" fmla="*/ 1767 w 1990"/>
                  <a:gd name="T41" fmla="*/ 1422 h 1954"/>
                  <a:gd name="T42" fmla="*/ 1739 w 1990"/>
                  <a:gd name="T43" fmla="*/ 1874 h 1954"/>
                  <a:gd name="T44" fmla="*/ 1956 w 1990"/>
                  <a:gd name="T45" fmla="*/ 1749 h 1954"/>
                  <a:gd name="T46" fmla="*/ 249 w 1990"/>
                  <a:gd name="T47" fmla="*/ 551 h 1954"/>
                  <a:gd name="T48" fmla="*/ 803 w 1990"/>
                  <a:gd name="T49" fmla="*/ 613 h 1954"/>
                  <a:gd name="T50" fmla="*/ 675 w 1990"/>
                  <a:gd name="T51" fmla="*/ 828 h 1954"/>
                  <a:gd name="T52" fmla="*/ 249 w 1990"/>
                  <a:gd name="T53" fmla="*/ 890 h 1954"/>
                  <a:gd name="T54" fmla="*/ 675 w 1990"/>
                  <a:gd name="T55" fmla="*/ 828 h 1954"/>
                  <a:gd name="T56" fmla="*/ 675 w 1990"/>
                  <a:gd name="T57" fmla="*/ 1167 h 1954"/>
                  <a:gd name="T58" fmla="*/ 249 w 1990"/>
                  <a:gd name="T59" fmla="*/ 1105 h 1954"/>
                  <a:gd name="T60" fmla="*/ 249 w 1990"/>
                  <a:gd name="T61" fmla="*/ 1444 h 1954"/>
                  <a:gd name="T62" fmla="*/ 803 w 1990"/>
                  <a:gd name="T63" fmla="*/ 1382 h 1954"/>
                  <a:gd name="T64" fmla="*/ 249 w 1990"/>
                  <a:gd name="T65" fmla="*/ 1444 h 1954"/>
                  <a:gd name="T66" fmla="*/ 1179 w 1990"/>
                  <a:gd name="T67" fmla="*/ 961 h 1954"/>
                  <a:gd name="T68" fmla="*/ 1300 w 1990"/>
                  <a:gd name="T69" fmla="*/ 1219 h 1954"/>
                  <a:gd name="T70" fmla="*/ 1604 w 1990"/>
                  <a:gd name="T71" fmla="*/ 858 h 19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990" h="1954">
                    <a:moveTo>
                      <a:pt x="1231" y="1534"/>
                    </a:moveTo>
                    <a:cubicBezTo>
                      <a:pt x="1258" y="1542"/>
                      <a:pt x="1285" y="1548"/>
                      <a:pt x="1312" y="1552"/>
                    </a:cubicBezTo>
                    <a:cubicBezTo>
                      <a:pt x="1272" y="1665"/>
                      <a:pt x="1165" y="1746"/>
                      <a:pt x="1039" y="1746"/>
                    </a:cubicBezTo>
                    <a:lnTo>
                      <a:pt x="291" y="1746"/>
                    </a:lnTo>
                    <a:cubicBezTo>
                      <a:pt x="131" y="1746"/>
                      <a:pt x="0" y="1615"/>
                      <a:pt x="0" y="1455"/>
                    </a:cubicBezTo>
                    <a:lnTo>
                      <a:pt x="0" y="540"/>
                    </a:lnTo>
                    <a:cubicBezTo>
                      <a:pt x="0" y="380"/>
                      <a:pt x="131" y="249"/>
                      <a:pt x="291" y="249"/>
                    </a:cubicBezTo>
                    <a:lnTo>
                      <a:pt x="515" y="249"/>
                    </a:lnTo>
                    <a:cubicBezTo>
                      <a:pt x="535" y="109"/>
                      <a:pt x="656" y="0"/>
                      <a:pt x="802" y="0"/>
                    </a:cubicBezTo>
                    <a:lnTo>
                      <a:pt x="1205" y="0"/>
                    </a:lnTo>
                    <a:cubicBezTo>
                      <a:pt x="1366" y="0"/>
                      <a:pt x="1496" y="131"/>
                      <a:pt x="1496" y="291"/>
                    </a:cubicBezTo>
                    <a:lnTo>
                      <a:pt x="1496" y="489"/>
                    </a:lnTo>
                    <a:cubicBezTo>
                      <a:pt x="1469" y="484"/>
                      <a:pt x="1441" y="480"/>
                      <a:pt x="1413" y="479"/>
                    </a:cubicBezTo>
                    <a:lnTo>
                      <a:pt x="1413" y="291"/>
                    </a:lnTo>
                    <a:cubicBezTo>
                      <a:pt x="1413" y="176"/>
                      <a:pt x="1320" y="83"/>
                      <a:pt x="1205" y="83"/>
                    </a:cubicBezTo>
                    <a:lnTo>
                      <a:pt x="802" y="83"/>
                    </a:lnTo>
                    <a:cubicBezTo>
                      <a:pt x="701" y="83"/>
                      <a:pt x="617" y="155"/>
                      <a:pt x="598" y="249"/>
                    </a:cubicBezTo>
                    <a:lnTo>
                      <a:pt x="1039" y="249"/>
                    </a:lnTo>
                    <a:cubicBezTo>
                      <a:pt x="1180" y="249"/>
                      <a:pt x="1297" y="349"/>
                      <a:pt x="1324" y="482"/>
                    </a:cubicBezTo>
                    <a:cubicBezTo>
                      <a:pt x="1297" y="485"/>
                      <a:pt x="1270" y="491"/>
                      <a:pt x="1243" y="499"/>
                    </a:cubicBezTo>
                    <a:cubicBezTo>
                      <a:pt x="1224" y="404"/>
                      <a:pt x="1140" y="333"/>
                      <a:pt x="1039" y="333"/>
                    </a:cubicBezTo>
                    <a:lnTo>
                      <a:pt x="291" y="333"/>
                    </a:lnTo>
                    <a:cubicBezTo>
                      <a:pt x="177" y="333"/>
                      <a:pt x="83" y="426"/>
                      <a:pt x="83" y="540"/>
                    </a:cubicBezTo>
                    <a:lnTo>
                      <a:pt x="83" y="1455"/>
                    </a:lnTo>
                    <a:cubicBezTo>
                      <a:pt x="83" y="1569"/>
                      <a:pt x="177" y="1663"/>
                      <a:pt x="291" y="1663"/>
                    </a:cubicBezTo>
                    <a:lnTo>
                      <a:pt x="1039" y="1663"/>
                    </a:lnTo>
                    <a:cubicBezTo>
                      <a:pt x="1126" y="1663"/>
                      <a:pt x="1200" y="1609"/>
                      <a:pt x="1231" y="1534"/>
                    </a:cubicBezTo>
                    <a:close/>
                    <a:moveTo>
                      <a:pt x="1641" y="1453"/>
                    </a:moveTo>
                    <a:cubicBezTo>
                      <a:pt x="1401" y="1591"/>
                      <a:pt x="1093" y="1509"/>
                      <a:pt x="955" y="1269"/>
                    </a:cubicBezTo>
                    <a:cubicBezTo>
                      <a:pt x="816" y="1029"/>
                      <a:pt x="899" y="722"/>
                      <a:pt x="1138" y="583"/>
                    </a:cubicBezTo>
                    <a:cubicBezTo>
                      <a:pt x="1378" y="445"/>
                      <a:pt x="1686" y="527"/>
                      <a:pt x="1824" y="767"/>
                    </a:cubicBezTo>
                    <a:cubicBezTo>
                      <a:pt x="1963" y="1007"/>
                      <a:pt x="1880" y="1314"/>
                      <a:pt x="1641" y="1453"/>
                    </a:cubicBezTo>
                    <a:close/>
                    <a:moveTo>
                      <a:pt x="1599" y="1381"/>
                    </a:moveTo>
                    <a:cubicBezTo>
                      <a:pt x="1799" y="1266"/>
                      <a:pt x="1868" y="1009"/>
                      <a:pt x="1752" y="809"/>
                    </a:cubicBezTo>
                    <a:cubicBezTo>
                      <a:pt x="1637" y="608"/>
                      <a:pt x="1380" y="539"/>
                      <a:pt x="1180" y="655"/>
                    </a:cubicBezTo>
                    <a:cubicBezTo>
                      <a:pt x="980" y="771"/>
                      <a:pt x="911" y="1027"/>
                      <a:pt x="1026" y="1228"/>
                    </a:cubicBezTo>
                    <a:cubicBezTo>
                      <a:pt x="1142" y="1428"/>
                      <a:pt x="1399" y="1497"/>
                      <a:pt x="1599" y="1381"/>
                    </a:cubicBezTo>
                    <a:close/>
                    <a:moveTo>
                      <a:pt x="1767" y="1422"/>
                    </a:moveTo>
                    <a:lnTo>
                      <a:pt x="1551" y="1547"/>
                    </a:lnTo>
                    <a:lnTo>
                      <a:pt x="1717" y="1835"/>
                    </a:lnTo>
                    <a:lnTo>
                      <a:pt x="1933" y="1710"/>
                    </a:lnTo>
                    <a:lnTo>
                      <a:pt x="1767" y="1422"/>
                    </a:lnTo>
                    <a:close/>
                    <a:moveTo>
                      <a:pt x="1956" y="1749"/>
                    </a:moveTo>
                    <a:lnTo>
                      <a:pt x="1739" y="1874"/>
                    </a:lnTo>
                    <a:cubicBezTo>
                      <a:pt x="1774" y="1934"/>
                      <a:pt x="1850" y="1954"/>
                      <a:pt x="1910" y="1919"/>
                    </a:cubicBezTo>
                    <a:cubicBezTo>
                      <a:pt x="1969" y="1885"/>
                      <a:pt x="1990" y="1809"/>
                      <a:pt x="1956" y="1749"/>
                    </a:cubicBezTo>
                    <a:close/>
                    <a:moveTo>
                      <a:pt x="803" y="551"/>
                    </a:moveTo>
                    <a:lnTo>
                      <a:pt x="249" y="551"/>
                    </a:lnTo>
                    <a:lnTo>
                      <a:pt x="249" y="613"/>
                    </a:lnTo>
                    <a:lnTo>
                      <a:pt x="803" y="613"/>
                    </a:lnTo>
                    <a:lnTo>
                      <a:pt x="803" y="551"/>
                    </a:lnTo>
                    <a:close/>
                    <a:moveTo>
                      <a:pt x="675" y="828"/>
                    </a:moveTo>
                    <a:lnTo>
                      <a:pt x="249" y="828"/>
                    </a:lnTo>
                    <a:lnTo>
                      <a:pt x="249" y="890"/>
                    </a:lnTo>
                    <a:lnTo>
                      <a:pt x="675" y="890"/>
                    </a:lnTo>
                    <a:lnTo>
                      <a:pt x="675" y="828"/>
                    </a:lnTo>
                    <a:close/>
                    <a:moveTo>
                      <a:pt x="249" y="1167"/>
                    </a:moveTo>
                    <a:lnTo>
                      <a:pt x="675" y="1167"/>
                    </a:lnTo>
                    <a:lnTo>
                      <a:pt x="675" y="1105"/>
                    </a:lnTo>
                    <a:lnTo>
                      <a:pt x="249" y="1105"/>
                    </a:lnTo>
                    <a:lnTo>
                      <a:pt x="249" y="1167"/>
                    </a:lnTo>
                    <a:close/>
                    <a:moveTo>
                      <a:pt x="249" y="1444"/>
                    </a:moveTo>
                    <a:lnTo>
                      <a:pt x="803" y="1444"/>
                    </a:lnTo>
                    <a:lnTo>
                      <a:pt x="803" y="1382"/>
                    </a:lnTo>
                    <a:lnTo>
                      <a:pt x="249" y="1382"/>
                    </a:lnTo>
                    <a:lnTo>
                      <a:pt x="249" y="1444"/>
                    </a:lnTo>
                    <a:close/>
                    <a:moveTo>
                      <a:pt x="1308" y="1105"/>
                    </a:moveTo>
                    <a:lnTo>
                      <a:pt x="1179" y="961"/>
                    </a:lnTo>
                    <a:lnTo>
                      <a:pt x="1118" y="1017"/>
                    </a:lnTo>
                    <a:lnTo>
                      <a:pt x="1300" y="1219"/>
                    </a:lnTo>
                    <a:lnTo>
                      <a:pt x="1657" y="922"/>
                    </a:lnTo>
                    <a:lnTo>
                      <a:pt x="1604" y="858"/>
                    </a:lnTo>
                    <a:lnTo>
                      <a:pt x="1308" y="110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</a:p>
            </p:txBody>
          </p:sp>
        </p:grpSp>
        <p:grpSp>
          <p:nvGrpSpPr>
            <p:cNvPr id="18" name="íslîḍé"/>
            <p:cNvGrpSpPr/>
            <p:nvPr/>
          </p:nvGrpSpPr>
          <p:grpSpPr>
            <a:xfrm>
              <a:off x="7611116" y="4222971"/>
              <a:ext cx="518988" cy="518986"/>
              <a:chOff x="5839622" y="2191652"/>
              <a:chExt cx="522378" cy="522378"/>
            </a:xfrm>
          </p:grpSpPr>
          <p:sp>
            <p:nvSpPr>
              <p:cNvPr id="28" name="îṥľïḍê"/>
              <p:cNvSpPr/>
              <p:nvPr/>
            </p:nvSpPr>
            <p:spPr>
              <a:xfrm>
                <a:off x="5839622" y="2191652"/>
                <a:ext cx="522378" cy="522378"/>
              </a:xfrm>
              <a:custGeom>
                <a:avLst/>
                <a:gdLst>
                  <a:gd name="connsiteX0" fmla="*/ 0 w 670873"/>
                  <a:gd name="connsiteY0" fmla="*/ 335437 h 670873"/>
                  <a:gd name="connsiteX1" fmla="*/ 335437 w 670873"/>
                  <a:gd name="connsiteY1" fmla="*/ 0 h 670873"/>
                  <a:gd name="connsiteX2" fmla="*/ 670874 w 670873"/>
                  <a:gd name="connsiteY2" fmla="*/ 335437 h 670873"/>
                  <a:gd name="connsiteX3" fmla="*/ 335437 w 670873"/>
                  <a:gd name="connsiteY3" fmla="*/ 670874 h 670873"/>
                  <a:gd name="connsiteX4" fmla="*/ 0 w 670873"/>
                  <a:gd name="connsiteY4" fmla="*/ 335437 h 670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0873" h="670873">
                    <a:moveTo>
                      <a:pt x="0" y="335437"/>
                    </a:moveTo>
                    <a:cubicBezTo>
                      <a:pt x="0" y="150180"/>
                      <a:pt x="150180" y="0"/>
                      <a:pt x="335437" y="0"/>
                    </a:cubicBezTo>
                    <a:cubicBezTo>
                      <a:pt x="520694" y="0"/>
                      <a:pt x="670874" y="150180"/>
                      <a:pt x="670874" y="335437"/>
                    </a:cubicBezTo>
                    <a:cubicBezTo>
                      <a:pt x="670874" y="520694"/>
                      <a:pt x="520694" y="670874"/>
                      <a:pt x="335437" y="670874"/>
                    </a:cubicBezTo>
                    <a:cubicBezTo>
                      <a:pt x="150180" y="670874"/>
                      <a:pt x="0" y="520694"/>
                      <a:pt x="0" y="335437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dirty="0"/>
              </a:p>
            </p:txBody>
          </p:sp>
          <p:sp>
            <p:nvSpPr>
              <p:cNvPr id="29" name="íŝľïḋé"/>
              <p:cNvSpPr/>
              <p:nvPr/>
            </p:nvSpPr>
            <p:spPr bwMode="auto">
              <a:xfrm>
                <a:off x="5954522" y="2309399"/>
                <a:ext cx="292579" cy="286874"/>
              </a:xfrm>
              <a:custGeom>
                <a:avLst/>
                <a:gdLst>
                  <a:gd name="T0" fmla="*/ 1312 w 1990"/>
                  <a:gd name="T1" fmla="*/ 1552 h 1954"/>
                  <a:gd name="T2" fmla="*/ 291 w 1990"/>
                  <a:gd name="T3" fmla="*/ 1746 h 1954"/>
                  <a:gd name="T4" fmla="*/ 0 w 1990"/>
                  <a:gd name="T5" fmla="*/ 540 h 1954"/>
                  <a:gd name="T6" fmla="*/ 515 w 1990"/>
                  <a:gd name="T7" fmla="*/ 249 h 1954"/>
                  <a:gd name="T8" fmla="*/ 1205 w 1990"/>
                  <a:gd name="T9" fmla="*/ 0 h 1954"/>
                  <a:gd name="T10" fmla="*/ 1496 w 1990"/>
                  <a:gd name="T11" fmla="*/ 489 h 1954"/>
                  <a:gd name="T12" fmla="*/ 1413 w 1990"/>
                  <a:gd name="T13" fmla="*/ 291 h 1954"/>
                  <a:gd name="T14" fmla="*/ 802 w 1990"/>
                  <a:gd name="T15" fmla="*/ 83 h 1954"/>
                  <a:gd name="T16" fmla="*/ 1039 w 1990"/>
                  <a:gd name="T17" fmla="*/ 249 h 1954"/>
                  <a:gd name="T18" fmla="*/ 1243 w 1990"/>
                  <a:gd name="T19" fmla="*/ 499 h 1954"/>
                  <a:gd name="T20" fmla="*/ 291 w 1990"/>
                  <a:gd name="T21" fmla="*/ 333 h 1954"/>
                  <a:gd name="T22" fmla="*/ 83 w 1990"/>
                  <a:gd name="T23" fmla="*/ 1455 h 1954"/>
                  <a:gd name="T24" fmla="*/ 1039 w 1990"/>
                  <a:gd name="T25" fmla="*/ 1663 h 1954"/>
                  <a:gd name="T26" fmla="*/ 1641 w 1990"/>
                  <a:gd name="T27" fmla="*/ 1453 h 1954"/>
                  <a:gd name="T28" fmla="*/ 1138 w 1990"/>
                  <a:gd name="T29" fmla="*/ 583 h 1954"/>
                  <a:gd name="T30" fmla="*/ 1641 w 1990"/>
                  <a:gd name="T31" fmla="*/ 1453 h 1954"/>
                  <a:gd name="T32" fmla="*/ 1752 w 1990"/>
                  <a:gd name="T33" fmla="*/ 809 h 1954"/>
                  <a:gd name="T34" fmla="*/ 1026 w 1990"/>
                  <a:gd name="T35" fmla="*/ 1228 h 1954"/>
                  <a:gd name="T36" fmla="*/ 1767 w 1990"/>
                  <a:gd name="T37" fmla="*/ 1422 h 1954"/>
                  <a:gd name="T38" fmla="*/ 1717 w 1990"/>
                  <a:gd name="T39" fmla="*/ 1835 h 1954"/>
                  <a:gd name="T40" fmla="*/ 1767 w 1990"/>
                  <a:gd name="T41" fmla="*/ 1422 h 1954"/>
                  <a:gd name="T42" fmla="*/ 1739 w 1990"/>
                  <a:gd name="T43" fmla="*/ 1874 h 1954"/>
                  <a:gd name="T44" fmla="*/ 1956 w 1990"/>
                  <a:gd name="T45" fmla="*/ 1749 h 1954"/>
                  <a:gd name="T46" fmla="*/ 249 w 1990"/>
                  <a:gd name="T47" fmla="*/ 551 h 1954"/>
                  <a:gd name="T48" fmla="*/ 803 w 1990"/>
                  <a:gd name="T49" fmla="*/ 613 h 1954"/>
                  <a:gd name="T50" fmla="*/ 675 w 1990"/>
                  <a:gd name="T51" fmla="*/ 828 h 1954"/>
                  <a:gd name="T52" fmla="*/ 249 w 1990"/>
                  <a:gd name="T53" fmla="*/ 890 h 1954"/>
                  <a:gd name="T54" fmla="*/ 675 w 1990"/>
                  <a:gd name="T55" fmla="*/ 828 h 1954"/>
                  <a:gd name="T56" fmla="*/ 675 w 1990"/>
                  <a:gd name="T57" fmla="*/ 1167 h 1954"/>
                  <a:gd name="T58" fmla="*/ 249 w 1990"/>
                  <a:gd name="T59" fmla="*/ 1105 h 1954"/>
                  <a:gd name="T60" fmla="*/ 249 w 1990"/>
                  <a:gd name="T61" fmla="*/ 1444 h 1954"/>
                  <a:gd name="T62" fmla="*/ 803 w 1990"/>
                  <a:gd name="T63" fmla="*/ 1382 h 1954"/>
                  <a:gd name="T64" fmla="*/ 249 w 1990"/>
                  <a:gd name="T65" fmla="*/ 1444 h 1954"/>
                  <a:gd name="T66" fmla="*/ 1179 w 1990"/>
                  <a:gd name="T67" fmla="*/ 961 h 1954"/>
                  <a:gd name="T68" fmla="*/ 1300 w 1990"/>
                  <a:gd name="T69" fmla="*/ 1219 h 1954"/>
                  <a:gd name="T70" fmla="*/ 1604 w 1990"/>
                  <a:gd name="T71" fmla="*/ 858 h 19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990" h="1954">
                    <a:moveTo>
                      <a:pt x="1231" y="1534"/>
                    </a:moveTo>
                    <a:cubicBezTo>
                      <a:pt x="1258" y="1542"/>
                      <a:pt x="1285" y="1548"/>
                      <a:pt x="1312" y="1552"/>
                    </a:cubicBezTo>
                    <a:cubicBezTo>
                      <a:pt x="1272" y="1665"/>
                      <a:pt x="1165" y="1746"/>
                      <a:pt x="1039" y="1746"/>
                    </a:cubicBezTo>
                    <a:lnTo>
                      <a:pt x="291" y="1746"/>
                    </a:lnTo>
                    <a:cubicBezTo>
                      <a:pt x="131" y="1746"/>
                      <a:pt x="0" y="1615"/>
                      <a:pt x="0" y="1455"/>
                    </a:cubicBezTo>
                    <a:lnTo>
                      <a:pt x="0" y="540"/>
                    </a:lnTo>
                    <a:cubicBezTo>
                      <a:pt x="0" y="380"/>
                      <a:pt x="131" y="249"/>
                      <a:pt x="291" y="249"/>
                    </a:cubicBezTo>
                    <a:lnTo>
                      <a:pt x="515" y="249"/>
                    </a:lnTo>
                    <a:cubicBezTo>
                      <a:pt x="535" y="109"/>
                      <a:pt x="656" y="0"/>
                      <a:pt x="802" y="0"/>
                    </a:cubicBezTo>
                    <a:lnTo>
                      <a:pt x="1205" y="0"/>
                    </a:lnTo>
                    <a:cubicBezTo>
                      <a:pt x="1366" y="0"/>
                      <a:pt x="1496" y="131"/>
                      <a:pt x="1496" y="291"/>
                    </a:cubicBezTo>
                    <a:lnTo>
                      <a:pt x="1496" y="489"/>
                    </a:lnTo>
                    <a:cubicBezTo>
                      <a:pt x="1469" y="484"/>
                      <a:pt x="1441" y="480"/>
                      <a:pt x="1413" y="479"/>
                    </a:cubicBezTo>
                    <a:lnTo>
                      <a:pt x="1413" y="291"/>
                    </a:lnTo>
                    <a:cubicBezTo>
                      <a:pt x="1413" y="176"/>
                      <a:pt x="1320" y="83"/>
                      <a:pt x="1205" y="83"/>
                    </a:cubicBezTo>
                    <a:lnTo>
                      <a:pt x="802" y="83"/>
                    </a:lnTo>
                    <a:cubicBezTo>
                      <a:pt x="701" y="83"/>
                      <a:pt x="617" y="155"/>
                      <a:pt x="598" y="249"/>
                    </a:cubicBezTo>
                    <a:lnTo>
                      <a:pt x="1039" y="249"/>
                    </a:lnTo>
                    <a:cubicBezTo>
                      <a:pt x="1180" y="249"/>
                      <a:pt x="1297" y="349"/>
                      <a:pt x="1324" y="482"/>
                    </a:cubicBezTo>
                    <a:cubicBezTo>
                      <a:pt x="1297" y="485"/>
                      <a:pt x="1270" y="491"/>
                      <a:pt x="1243" y="499"/>
                    </a:cubicBezTo>
                    <a:cubicBezTo>
                      <a:pt x="1224" y="404"/>
                      <a:pt x="1140" y="333"/>
                      <a:pt x="1039" y="333"/>
                    </a:cubicBezTo>
                    <a:lnTo>
                      <a:pt x="291" y="333"/>
                    </a:lnTo>
                    <a:cubicBezTo>
                      <a:pt x="177" y="333"/>
                      <a:pt x="83" y="426"/>
                      <a:pt x="83" y="540"/>
                    </a:cubicBezTo>
                    <a:lnTo>
                      <a:pt x="83" y="1455"/>
                    </a:lnTo>
                    <a:cubicBezTo>
                      <a:pt x="83" y="1569"/>
                      <a:pt x="177" y="1663"/>
                      <a:pt x="291" y="1663"/>
                    </a:cubicBezTo>
                    <a:lnTo>
                      <a:pt x="1039" y="1663"/>
                    </a:lnTo>
                    <a:cubicBezTo>
                      <a:pt x="1126" y="1663"/>
                      <a:pt x="1200" y="1609"/>
                      <a:pt x="1231" y="1534"/>
                    </a:cubicBezTo>
                    <a:close/>
                    <a:moveTo>
                      <a:pt x="1641" y="1453"/>
                    </a:moveTo>
                    <a:cubicBezTo>
                      <a:pt x="1401" y="1591"/>
                      <a:pt x="1093" y="1509"/>
                      <a:pt x="955" y="1269"/>
                    </a:cubicBezTo>
                    <a:cubicBezTo>
                      <a:pt x="816" y="1029"/>
                      <a:pt x="899" y="722"/>
                      <a:pt x="1138" y="583"/>
                    </a:cubicBezTo>
                    <a:cubicBezTo>
                      <a:pt x="1378" y="445"/>
                      <a:pt x="1686" y="527"/>
                      <a:pt x="1824" y="767"/>
                    </a:cubicBezTo>
                    <a:cubicBezTo>
                      <a:pt x="1963" y="1007"/>
                      <a:pt x="1880" y="1314"/>
                      <a:pt x="1641" y="1453"/>
                    </a:cubicBezTo>
                    <a:close/>
                    <a:moveTo>
                      <a:pt x="1599" y="1381"/>
                    </a:moveTo>
                    <a:cubicBezTo>
                      <a:pt x="1799" y="1266"/>
                      <a:pt x="1868" y="1009"/>
                      <a:pt x="1752" y="809"/>
                    </a:cubicBezTo>
                    <a:cubicBezTo>
                      <a:pt x="1637" y="608"/>
                      <a:pt x="1380" y="539"/>
                      <a:pt x="1180" y="655"/>
                    </a:cubicBezTo>
                    <a:cubicBezTo>
                      <a:pt x="980" y="771"/>
                      <a:pt x="911" y="1027"/>
                      <a:pt x="1026" y="1228"/>
                    </a:cubicBezTo>
                    <a:cubicBezTo>
                      <a:pt x="1142" y="1428"/>
                      <a:pt x="1399" y="1497"/>
                      <a:pt x="1599" y="1381"/>
                    </a:cubicBezTo>
                    <a:close/>
                    <a:moveTo>
                      <a:pt x="1767" y="1422"/>
                    </a:moveTo>
                    <a:lnTo>
                      <a:pt x="1551" y="1547"/>
                    </a:lnTo>
                    <a:lnTo>
                      <a:pt x="1717" y="1835"/>
                    </a:lnTo>
                    <a:lnTo>
                      <a:pt x="1933" y="1710"/>
                    </a:lnTo>
                    <a:lnTo>
                      <a:pt x="1767" y="1422"/>
                    </a:lnTo>
                    <a:close/>
                    <a:moveTo>
                      <a:pt x="1956" y="1749"/>
                    </a:moveTo>
                    <a:lnTo>
                      <a:pt x="1739" y="1874"/>
                    </a:lnTo>
                    <a:cubicBezTo>
                      <a:pt x="1774" y="1934"/>
                      <a:pt x="1850" y="1954"/>
                      <a:pt x="1910" y="1919"/>
                    </a:cubicBezTo>
                    <a:cubicBezTo>
                      <a:pt x="1969" y="1885"/>
                      <a:pt x="1990" y="1809"/>
                      <a:pt x="1956" y="1749"/>
                    </a:cubicBezTo>
                    <a:close/>
                    <a:moveTo>
                      <a:pt x="803" y="551"/>
                    </a:moveTo>
                    <a:lnTo>
                      <a:pt x="249" y="551"/>
                    </a:lnTo>
                    <a:lnTo>
                      <a:pt x="249" y="613"/>
                    </a:lnTo>
                    <a:lnTo>
                      <a:pt x="803" y="613"/>
                    </a:lnTo>
                    <a:lnTo>
                      <a:pt x="803" y="551"/>
                    </a:lnTo>
                    <a:close/>
                    <a:moveTo>
                      <a:pt x="675" y="828"/>
                    </a:moveTo>
                    <a:lnTo>
                      <a:pt x="249" y="828"/>
                    </a:lnTo>
                    <a:lnTo>
                      <a:pt x="249" y="890"/>
                    </a:lnTo>
                    <a:lnTo>
                      <a:pt x="675" y="890"/>
                    </a:lnTo>
                    <a:lnTo>
                      <a:pt x="675" y="828"/>
                    </a:lnTo>
                    <a:close/>
                    <a:moveTo>
                      <a:pt x="249" y="1167"/>
                    </a:moveTo>
                    <a:lnTo>
                      <a:pt x="675" y="1167"/>
                    </a:lnTo>
                    <a:lnTo>
                      <a:pt x="675" y="1105"/>
                    </a:lnTo>
                    <a:lnTo>
                      <a:pt x="249" y="1105"/>
                    </a:lnTo>
                    <a:lnTo>
                      <a:pt x="249" y="1167"/>
                    </a:lnTo>
                    <a:close/>
                    <a:moveTo>
                      <a:pt x="249" y="1444"/>
                    </a:moveTo>
                    <a:lnTo>
                      <a:pt x="803" y="1444"/>
                    </a:lnTo>
                    <a:lnTo>
                      <a:pt x="803" y="1382"/>
                    </a:lnTo>
                    <a:lnTo>
                      <a:pt x="249" y="1382"/>
                    </a:lnTo>
                    <a:lnTo>
                      <a:pt x="249" y="1444"/>
                    </a:lnTo>
                    <a:close/>
                    <a:moveTo>
                      <a:pt x="1308" y="1105"/>
                    </a:moveTo>
                    <a:lnTo>
                      <a:pt x="1179" y="961"/>
                    </a:lnTo>
                    <a:lnTo>
                      <a:pt x="1118" y="1017"/>
                    </a:lnTo>
                    <a:lnTo>
                      <a:pt x="1300" y="1219"/>
                    </a:lnTo>
                    <a:lnTo>
                      <a:pt x="1657" y="922"/>
                    </a:lnTo>
                    <a:lnTo>
                      <a:pt x="1604" y="858"/>
                    </a:lnTo>
                    <a:lnTo>
                      <a:pt x="1308" y="110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</a:p>
            </p:txBody>
          </p:sp>
        </p:grpSp>
        <p:cxnSp>
          <p:nvCxnSpPr>
            <p:cNvPr id="19" name="直接连接符 18"/>
            <p:cNvCxnSpPr/>
            <p:nvPr/>
          </p:nvCxnSpPr>
          <p:spPr>
            <a:xfrm>
              <a:off x="4656134" y="2399207"/>
              <a:ext cx="1617058" cy="0"/>
            </a:xfrm>
            <a:prstGeom prst="line">
              <a:avLst/>
            </a:prstGeom>
            <a:ln w="3175" cap="rnd">
              <a:solidFill>
                <a:schemeClr val="tx2"/>
              </a:solidFill>
              <a:round/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4656134" y="3425092"/>
              <a:ext cx="2216307" cy="0"/>
            </a:xfrm>
            <a:prstGeom prst="line">
              <a:avLst/>
            </a:prstGeom>
            <a:ln w="3175" cap="rnd">
              <a:solidFill>
                <a:schemeClr val="tx2"/>
              </a:solidFill>
              <a:round/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4656134" y="4482464"/>
              <a:ext cx="2820680" cy="0"/>
            </a:xfrm>
            <a:prstGeom prst="line">
              <a:avLst/>
            </a:prstGeom>
            <a:ln w="3175" cap="rnd">
              <a:solidFill>
                <a:schemeClr val="tx2"/>
              </a:solidFill>
              <a:round/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îSliḋè"/>
            <p:cNvSpPr/>
            <p:nvPr/>
          </p:nvSpPr>
          <p:spPr>
            <a:xfrm>
              <a:off x="965999" y="2469426"/>
              <a:ext cx="3580457" cy="329379"/>
            </a:xfrm>
            <a:prstGeom prst="snip2SameRect">
              <a:avLst>
                <a:gd name="adj1" fmla="val 0"/>
                <a:gd name="adj2" fmla="val 0"/>
              </a:avLst>
            </a:prstGeom>
            <a:ln>
              <a:noFill/>
            </a:ln>
          </p:spPr>
          <p:txBody>
            <a:bodyPr wrap="square" anchor="t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</p:txBody>
        </p:sp>
        <p:sp>
          <p:nvSpPr>
            <p:cNvPr id="23" name="iśḻîḋè"/>
            <p:cNvSpPr txBox="1"/>
            <p:nvPr/>
          </p:nvSpPr>
          <p:spPr bwMode="auto">
            <a:xfrm>
              <a:off x="965999" y="2016967"/>
              <a:ext cx="3580457" cy="4364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b="1" dirty="0"/>
                <a:t>Text Here</a:t>
              </a:r>
              <a:endParaRPr lang="en-US" altLang="zh-CN" b="1" dirty="0"/>
            </a:p>
          </p:txBody>
        </p:sp>
        <p:sp>
          <p:nvSpPr>
            <p:cNvPr id="24" name="iṥḷïḑê"/>
            <p:cNvSpPr/>
            <p:nvPr/>
          </p:nvSpPr>
          <p:spPr>
            <a:xfrm>
              <a:off x="965999" y="3512831"/>
              <a:ext cx="3580457" cy="329379"/>
            </a:xfrm>
            <a:prstGeom prst="snip2SameRect">
              <a:avLst>
                <a:gd name="adj1" fmla="val 0"/>
                <a:gd name="adj2" fmla="val 0"/>
              </a:avLst>
            </a:prstGeom>
            <a:ln>
              <a:noFill/>
            </a:ln>
          </p:spPr>
          <p:txBody>
            <a:bodyPr wrap="square" anchor="t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</p:txBody>
        </p:sp>
        <p:sp>
          <p:nvSpPr>
            <p:cNvPr id="25" name="ïṩľîďé"/>
            <p:cNvSpPr txBox="1"/>
            <p:nvPr/>
          </p:nvSpPr>
          <p:spPr bwMode="auto">
            <a:xfrm>
              <a:off x="965999" y="3060372"/>
              <a:ext cx="3580457" cy="4364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b="1" dirty="0"/>
                <a:t>Text Here</a:t>
              </a:r>
              <a:endParaRPr lang="en-US" altLang="zh-CN" b="1" dirty="0"/>
            </a:p>
          </p:txBody>
        </p:sp>
        <p:sp>
          <p:nvSpPr>
            <p:cNvPr id="26" name="ïṧḻïḑe"/>
            <p:cNvSpPr/>
            <p:nvPr/>
          </p:nvSpPr>
          <p:spPr>
            <a:xfrm>
              <a:off x="965999" y="4556236"/>
              <a:ext cx="3580457" cy="329379"/>
            </a:xfrm>
            <a:prstGeom prst="snip2SameRect">
              <a:avLst>
                <a:gd name="adj1" fmla="val 0"/>
                <a:gd name="adj2" fmla="val 0"/>
              </a:avLst>
            </a:prstGeom>
            <a:ln>
              <a:noFill/>
            </a:ln>
          </p:spPr>
          <p:txBody>
            <a:bodyPr wrap="square" anchor="t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</p:txBody>
        </p:sp>
        <p:sp>
          <p:nvSpPr>
            <p:cNvPr id="27" name="íṡḷiḓé"/>
            <p:cNvSpPr txBox="1"/>
            <p:nvPr/>
          </p:nvSpPr>
          <p:spPr bwMode="auto">
            <a:xfrm>
              <a:off x="965999" y="4103777"/>
              <a:ext cx="3580457" cy="4364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b="1" dirty="0"/>
                <a:t>Text Here</a:t>
              </a:r>
              <a:endParaRPr lang="en-US" altLang="zh-CN" b="1" dirty="0"/>
            </a:p>
          </p:txBody>
        </p:sp>
      </p:grp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26" name="20635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6" y="1130300"/>
            <a:ext cx="10848974" cy="5016500"/>
            <a:chOff x="669926" y="1130300"/>
            <a:chExt cx="10848974" cy="5016500"/>
          </a:xfrm>
        </p:grpSpPr>
        <p:grpSp>
          <p:nvGrpSpPr>
            <p:cNvPr id="27" name="ïṥľiḑé"/>
            <p:cNvGrpSpPr/>
            <p:nvPr/>
          </p:nvGrpSpPr>
          <p:grpSpPr>
            <a:xfrm>
              <a:off x="4013200" y="2585573"/>
              <a:ext cx="4165600" cy="3007657"/>
              <a:chOff x="3468148" y="2000322"/>
              <a:chExt cx="5216836" cy="3766674"/>
            </a:xfrm>
          </p:grpSpPr>
          <p:grpSp>
            <p:nvGrpSpPr>
              <p:cNvPr id="50" name="iSḻíḍe"/>
              <p:cNvGrpSpPr/>
              <p:nvPr/>
            </p:nvGrpSpPr>
            <p:grpSpPr>
              <a:xfrm>
                <a:off x="6145381" y="2302088"/>
                <a:ext cx="2539603" cy="2622410"/>
                <a:chOff x="962627" y="2670428"/>
                <a:chExt cx="2539603" cy="2622410"/>
              </a:xfrm>
            </p:grpSpPr>
            <p:sp>
              <p:nvSpPr>
                <p:cNvPr id="77" name="iṩļîḋe"/>
                <p:cNvSpPr/>
                <p:nvPr/>
              </p:nvSpPr>
              <p:spPr bwMode="auto">
                <a:xfrm rot="3483785" flipH="1">
                  <a:off x="1866516" y="3792001"/>
                  <a:ext cx="1223033" cy="1064309"/>
                </a:xfrm>
                <a:custGeom>
                  <a:avLst/>
                  <a:gdLst>
                    <a:gd name="T0" fmla="*/ 648 w 863"/>
                    <a:gd name="T1" fmla="*/ 751 h 751"/>
                    <a:gd name="T2" fmla="*/ 216 w 863"/>
                    <a:gd name="T3" fmla="*/ 751 h 751"/>
                    <a:gd name="T4" fmla="*/ 0 w 863"/>
                    <a:gd name="T5" fmla="*/ 376 h 751"/>
                    <a:gd name="T6" fmla="*/ 216 w 863"/>
                    <a:gd name="T7" fmla="*/ 0 h 751"/>
                    <a:gd name="T8" fmla="*/ 648 w 863"/>
                    <a:gd name="T9" fmla="*/ 0 h 751"/>
                    <a:gd name="T10" fmla="*/ 863 w 863"/>
                    <a:gd name="T11" fmla="*/ 376 h 751"/>
                    <a:gd name="T12" fmla="*/ 648 w 863"/>
                    <a:gd name="T13" fmla="*/ 751 h 7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3" h="751">
                      <a:moveTo>
                        <a:pt x="648" y="751"/>
                      </a:moveTo>
                      <a:lnTo>
                        <a:pt x="216" y="751"/>
                      </a:lnTo>
                      <a:lnTo>
                        <a:pt x="0" y="376"/>
                      </a:lnTo>
                      <a:lnTo>
                        <a:pt x="216" y="0"/>
                      </a:lnTo>
                      <a:lnTo>
                        <a:pt x="648" y="0"/>
                      </a:lnTo>
                      <a:lnTo>
                        <a:pt x="863" y="376"/>
                      </a:lnTo>
                      <a:lnTo>
                        <a:pt x="648" y="751"/>
                      </a:lnTo>
                      <a:close/>
                    </a:path>
                  </a:pathLst>
                </a:custGeom>
                <a:noFill/>
                <a:ln w="112713" cap="flat">
                  <a:solidFill>
                    <a:schemeClr val="bg1">
                      <a:lumMod val="95000"/>
                      <a:alpha val="74000"/>
                    </a:schemeClr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  <p:sp>
              <p:nvSpPr>
                <p:cNvPr id="78" name="îṡlídê"/>
                <p:cNvSpPr/>
                <p:nvPr/>
              </p:nvSpPr>
              <p:spPr bwMode="auto">
                <a:xfrm rot="3483785" flipH="1">
                  <a:off x="920708" y="3300130"/>
                  <a:ext cx="1223033" cy="1062891"/>
                </a:xfrm>
                <a:custGeom>
                  <a:avLst/>
                  <a:gdLst>
                    <a:gd name="T0" fmla="*/ 647 w 863"/>
                    <a:gd name="T1" fmla="*/ 750 h 750"/>
                    <a:gd name="T2" fmla="*/ 215 w 863"/>
                    <a:gd name="T3" fmla="*/ 750 h 750"/>
                    <a:gd name="T4" fmla="*/ 0 w 863"/>
                    <a:gd name="T5" fmla="*/ 375 h 750"/>
                    <a:gd name="T6" fmla="*/ 215 w 863"/>
                    <a:gd name="T7" fmla="*/ 0 h 750"/>
                    <a:gd name="T8" fmla="*/ 647 w 863"/>
                    <a:gd name="T9" fmla="*/ 0 h 750"/>
                    <a:gd name="T10" fmla="*/ 863 w 863"/>
                    <a:gd name="T11" fmla="*/ 375 h 750"/>
                    <a:gd name="T12" fmla="*/ 647 w 863"/>
                    <a:gd name="T13" fmla="*/ 750 h 7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3" h="750">
                      <a:moveTo>
                        <a:pt x="647" y="750"/>
                      </a:moveTo>
                      <a:lnTo>
                        <a:pt x="215" y="750"/>
                      </a:lnTo>
                      <a:lnTo>
                        <a:pt x="0" y="375"/>
                      </a:lnTo>
                      <a:lnTo>
                        <a:pt x="215" y="0"/>
                      </a:lnTo>
                      <a:lnTo>
                        <a:pt x="647" y="0"/>
                      </a:lnTo>
                      <a:lnTo>
                        <a:pt x="863" y="375"/>
                      </a:lnTo>
                      <a:lnTo>
                        <a:pt x="647" y="750"/>
                      </a:lnTo>
                      <a:close/>
                    </a:path>
                  </a:pathLst>
                </a:custGeom>
                <a:noFill/>
                <a:ln w="112713" cap="flat">
                  <a:solidFill>
                    <a:schemeClr val="bg1">
                      <a:lumMod val="95000"/>
                      <a:alpha val="74000"/>
                    </a:schemeClr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  <p:sp>
              <p:nvSpPr>
                <p:cNvPr id="79" name="îšļíḋè"/>
                <p:cNvSpPr/>
                <p:nvPr/>
              </p:nvSpPr>
              <p:spPr bwMode="auto">
                <a:xfrm rot="3483785" flipH="1" flipV="1">
                  <a:off x="2765073" y="3255246"/>
                  <a:ext cx="294775" cy="525777"/>
                </a:xfrm>
                <a:prstGeom prst="line">
                  <a:avLst/>
                </a:prstGeom>
                <a:noFill/>
                <a:ln w="112713" cap="flat">
                  <a:solidFill>
                    <a:schemeClr val="bg1">
                      <a:lumMod val="95000"/>
                      <a:alpha val="74000"/>
                    </a:schemeClr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</a:p>
              </p:txBody>
            </p:sp>
            <p:sp>
              <p:nvSpPr>
                <p:cNvPr id="80" name="ïŝļiḍé"/>
                <p:cNvSpPr/>
                <p:nvPr/>
              </p:nvSpPr>
              <p:spPr bwMode="auto">
                <a:xfrm rot="3483785" flipH="1" flipV="1">
                  <a:off x="1827839" y="2748768"/>
                  <a:ext cx="294775" cy="532862"/>
                </a:xfrm>
                <a:prstGeom prst="line">
                  <a:avLst/>
                </a:prstGeom>
                <a:noFill/>
                <a:ln w="112713" cap="flat">
                  <a:solidFill>
                    <a:schemeClr val="bg1">
                      <a:lumMod val="95000"/>
                      <a:alpha val="74000"/>
                    </a:schemeClr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</a:p>
              </p:txBody>
            </p:sp>
            <p:sp>
              <p:nvSpPr>
                <p:cNvPr id="81" name="iṣḻiďê"/>
                <p:cNvSpPr/>
                <p:nvPr/>
              </p:nvSpPr>
              <p:spPr bwMode="auto">
                <a:xfrm rot="3483785" flipH="1" flipV="1">
                  <a:off x="1889556" y="4879019"/>
                  <a:ext cx="296193" cy="531446"/>
                </a:xfrm>
                <a:prstGeom prst="line">
                  <a:avLst/>
                </a:prstGeom>
                <a:noFill/>
                <a:ln w="112713" cap="flat">
                  <a:solidFill>
                    <a:schemeClr val="bg1">
                      <a:lumMod val="95000"/>
                      <a:alpha val="74000"/>
                    </a:schemeClr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</a:p>
              </p:txBody>
            </p:sp>
            <p:sp>
              <p:nvSpPr>
                <p:cNvPr id="82" name="í$1iďè"/>
                <p:cNvSpPr/>
                <p:nvPr/>
              </p:nvSpPr>
              <p:spPr bwMode="auto">
                <a:xfrm rot="3483785" flipH="1">
                  <a:off x="963336" y="2669719"/>
                  <a:ext cx="2538185" cy="2539603"/>
                </a:xfrm>
                <a:custGeom>
                  <a:avLst/>
                  <a:gdLst>
                    <a:gd name="connsiteX0" fmla="*/ 386667 w 2538185"/>
                    <a:gd name="connsiteY0" fmla="*/ 2261014 h 2539603"/>
                    <a:gd name="connsiteX1" fmla="*/ 201241 w 2538185"/>
                    <a:gd name="connsiteY1" fmla="*/ 2138537 h 2539603"/>
                    <a:gd name="connsiteX2" fmla="*/ 0 w 2538185"/>
                    <a:gd name="connsiteY2" fmla="*/ 2339070 h 2539603"/>
                    <a:gd name="connsiteX3" fmla="*/ 201241 w 2538185"/>
                    <a:gd name="connsiteY3" fmla="*/ 2539603 h 2539603"/>
                    <a:gd name="connsiteX4" fmla="*/ 402482 w 2538185"/>
                    <a:gd name="connsiteY4" fmla="*/ 2339070 h 2539603"/>
                    <a:gd name="connsiteX5" fmla="*/ 386667 w 2538185"/>
                    <a:gd name="connsiteY5" fmla="*/ 2261014 h 2539603"/>
                    <a:gd name="connsiteX6" fmla="*/ 588278 w 2538185"/>
                    <a:gd name="connsiteY6" fmla="*/ 1730287 h 2539603"/>
                    <a:gd name="connsiteX7" fmla="*/ 507354 w 2538185"/>
                    <a:gd name="connsiteY7" fmla="*/ 1692123 h 2539603"/>
                    <a:gd name="connsiteX8" fmla="*/ 402482 w 2538185"/>
                    <a:gd name="connsiteY8" fmla="*/ 1796995 h 2539603"/>
                    <a:gd name="connsiteX9" fmla="*/ 507354 w 2538185"/>
                    <a:gd name="connsiteY9" fmla="*/ 1901867 h 2539603"/>
                    <a:gd name="connsiteX10" fmla="*/ 612226 w 2538185"/>
                    <a:gd name="connsiteY10" fmla="*/ 1796995 h 2539603"/>
                    <a:gd name="connsiteX11" fmla="*/ 603985 w 2538185"/>
                    <a:gd name="connsiteY11" fmla="*/ 1756174 h 2539603"/>
                    <a:gd name="connsiteX12" fmla="*/ 588278 w 2538185"/>
                    <a:gd name="connsiteY12" fmla="*/ 1730287 h 2539603"/>
                    <a:gd name="connsiteX13" fmla="*/ 319426 w 2538185"/>
                    <a:gd name="connsiteY13" fmla="*/ 1174114 h 2539603"/>
                    <a:gd name="connsiteX14" fmla="*/ 211162 w 2538185"/>
                    <a:gd name="connsiteY14" fmla="*/ 1123830 h 2539603"/>
                    <a:gd name="connsiteX15" fmla="*/ 70860 w 2538185"/>
                    <a:gd name="connsiteY15" fmla="*/ 1262006 h 2539603"/>
                    <a:gd name="connsiteX16" fmla="*/ 211162 w 2538185"/>
                    <a:gd name="connsiteY16" fmla="*/ 1400182 h 2539603"/>
                    <a:gd name="connsiteX17" fmla="*/ 351464 w 2538185"/>
                    <a:gd name="connsiteY17" fmla="*/ 1262006 h 2539603"/>
                    <a:gd name="connsiteX18" fmla="*/ 340438 w 2538185"/>
                    <a:gd name="connsiteY18" fmla="*/ 1208222 h 2539603"/>
                    <a:gd name="connsiteX19" fmla="*/ 319426 w 2538185"/>
                    <a:gd name="connsiteY19" fmla="*/ 1174114 h 2539603"/>
                    <a:gd name="connsiteX20" fmla="*/ 1181149 w 2538185"/>
                    <a:gd name="connsiteY20" fmla="*/ 1713924 h 2539603"/>
                    <a:gd name="connsiteX21" fmla="*/ 1101865 w 2538185"/>
                    <a:gd name="connsiteY21" fmla="*/ 1676534 h 2539603"/>
                    <a:gd name="connsiteX22" fmla="*/ 999118 w 2538185"/>
                    <a:gd name="connsiteY22" fmla="*/ 1779281 h 2539603"/>
                    <a:gd name="connsiteX23" fmla="*/ 1101865 w 2538185"/>
                    <a:gd name="connsiteY23" fmla="*/ 1882028 h 2539603"/>
                    <a:gd name="connsiteX24" fmla="*/ 1204612 w 2538185"/>
                    <a:gd name="connsiteY24" fmla="*/ 1779281 h 2539603"/>
                    <a:gd name="connsiteX25" fmla="*/ 1196537 w 2538185"/>
                    <a:gd name="connsiteY25" fmla="*/ 1739287 h 2539603"/>
                    <a:gd name="connsiteX26" fmla="*/ 1181149 w 2538185"/>
                    <a:gd name="connsiteY26" fmla="*/ 1713924 h 2539603"/>
                    <a:gd name="connsiteX27" fmla="*/ 1534441 w 2538185"/>
                    <a:gd name="connsiteY27" fmla="*/ 2233913 h 2539603"/>
                    <a:gd name="connsiteX28" fmla="*/ 1427818 w 2538185"/>
                    <a:gd name="connsiteY28" fmla="*/ 2183887 h 2539603"/>
                    <a:gd name="connsiteX29" fmla="*/ 1289642 w 2538185"/>
                    <a:gd name="connsiteY29" fmla="*/ 2321355 h 2539603"/>
                    <a:gd name="connsiteX30" fmla="*/ 1427818 w 2538185"/>
                    <a:gd name="connsiteY30" fmla="*/ 2458824 h 2539603"/>
                    <a:gd name="connsiteX31" fmla="*/ 1565994 w 2538185"/>
                    <a:gd name="connsiteY31" fmla="*/ 2321356 h 2539603"/>
                    <a:gd name="connsiteX32" fmla="*/ 1555135 w 2538185"/>
                    <a:gd name="connsiteY32" fmla="*/ 2267847 h 2539603"/>
                    <a:gd name="connsiteX33" fmla="*/ 1534441 w 2538185"/>
                    <a:gd name="connsiteY33" fmla="*/ 2233913 h 2539603"/>
                    <a:gd name="connsiteX34" fmla="*/ 598199 w 2538185"/>
                    <a:gd name="connsiteY34" fmla="*/ 666236 h 2539603"/>
                    <a:gd name="connsiteX35" fmla="*/ 517274 w 2538185"/>
                    <a:gd name="connsiteY35" fmla="*/ 627814 h 2539603"/>
                    <a:gd name="connsiteX36" fmla="*/ 412402 w 2538185"/>
                    <a:gd name="connsiteY36" fmla="*/ 733396 h 2539603"/>
                    <a:gd name="connsiteX37" fmla="*/ 517274 w 2538185"/>
                    <a:gd name="connsiteY37" fmla="*/ 838977 h 2539603"/>
                    <a:gd name="connsiteX38" fmla="*/ 622147 w 2538185"/>
                    <a:gd name="connsiteY38" fmla="*/ 733396 h 2539603"/>
                    <a:gd name="connsiteX39" fmla="*/ 613905 w 2538185"/>
                    <a:gd name="connsiteY39" fmla="*/ 692299 h 2539603"/>
                    <a:gd name="connsiteX40" fmla="*/ 598199 w 2538185"/>
                    <a:gd name="connsiteY40" fmla="*/ 666236 h 2539603"/>
                    <a:gd name="connsiteX41" fmla="*/ 2117424 w 2538185"/>
                    <a:gd name="connsiteY41" fmla="*/ 2271911 h 2539603"/>
                    <a:gd name="connsiteX42" fmla="*/ 2036500 w 2538185"/>
                    <a:gd name="connsiteY42" fmla="*/ 2233489 h 2539603"/>
                    <a:gd name="connsiteX43" fmla="*/ 1931628 w 2538185"/>
                    <a:gd name="connsiteY43" fmla="*/ 2339070 h 2539603"/>
                    <a:gd name="connsiteX44" fmla="*/ 2036500 w 2538185"/>
                    <a:gd name="connsiteY44" fmla="*/ 2444651 h 2539603"/>
                    <a:gd name="connsiteX45" fmla="*/ 2141372 w 2538185"/>
                    <a:gd name="connsiteY45" fmla="*/ 2339070 h 2539603"/>
                    <a:gd name="connsiteX46" fmla="*/ 2133130 w 2538185"/>
                    <a:gd name="connsiteY46" fmla="*/ 2297973 h 2539603"/>
                    <a:gd name="connsiteX47" fmla="*/ 2117424 w 2538185"/>
                    <a:gd name="connsiteY47" fmla="*/ 2271911 h 2539603"/>
                    <a:gd name="connsiteX48" fmla="*/ 1222659 w 2538185"/>
                    <a:gd name="connsiteY48" fmla="*/ 648079 h 2539603"/>
                    <a:gd name="connsiteX49" fmla="*/ 1116036 w 2538185"/>
                    <a:gd name="connsiteY49" fmla="*/ 598053 h 2539603"/>
                    <a:gd name="connsiteX50" fmla="*/ 977860 w 2538185"/>
                    <a:gd name="connsiteY50" fmla="*/ 735521 h 2539603"/>
                    <a:gd name="connsiteX51" fmla="*/ 1116036 w 2538185"/>
                    <a:gd name="connsiteY51" fmla="*/ 872989 h 2539603"/>
                    <a:gd name="connsiteX52" fmla="*/ 1254212 w 2538185"/>
                    <a:gd name="connsiteY52" fmla="*/ 735521 h 2539603"/>
                    <a:gd name="connsiteX53" fmla="*/ 1243353 w 2538185"/>
                    <a:gd name="connsiteY53" fmla="*/ 682013 h 2539603"/>
                    <a:gd name="connsiteX54" fmla="*/ 1222659 w 2538185"/>
                    <a:gd name="connsiteY54" fmla="*/ 648079 h 2539603"/>
                    <a:gd name="connsiteX55" fmla="*/ 1579725 w 2538185"/>
                    <a:gd name="connsiteY55" fmla="*/ 1137284 h 2539603"/>
                    <a:gd name="connsiteX56" fmla="*/ 1424984 w 2538185"/>
                    <a:gd name="connsiteY56" fmla="*/ 1064309 h 2539603"/>
                    <a:gd name="connsiteX57" fmla="*/ 1224451 w 2538185"/>
                    <a:gd name="connsiteY57" fmla="*/ 1264842 h 2539603"/>
                    <a:gd name="connsiteX58" fmla="*/ 1424984 w 2538185"/>
                    <a:gd name="connsiteY58" fmla="*/ 1465375 h 2539603"/>
                    <a:gd name="connsiteX59" fmla="*/ 1625517 w 2538185"/>
                    <a:gd name="connsiteY59" fmla="*/ 1264842 h 2539603"/>
                    <a:gd name="connsiteX60" fmla="*/ 1609758 w 2538185"/>
                    <a:gd name="connsiteY60" fmla="*/ 1186785 h 2539603"/>
                    <a:gd name="connsiteX61" fmla="*/ 1579725 w 2538185"/>
                    <a:gd name="connsiteY61" fmla="*/ 1137284 h 2539603"/>
                    <a:gd name="connsiteX62" fmla="*/ 2425367 w 2538185"/>
                    <a:gd name="connsiteY62" fmla="*/ 1691388 h 2539603"/>
                    <a:gd name="connsiteX63" fmla="*/ 2317104 w 2538185"/>
                    <a:gd name="connsiteY63" fmla="*/ 1641104 h 2539603"/>
                    <a:gd name="connsiteX64" fmla="*/ 2176801 w 2538185"/>
                    <a:gd name="connsiteY64" fmla="*/ 1779280 h 2539603"/>
                    <a:gd name="connsiteX65" fmla="*/ 2317103 w 2538185"/>
                    <a:gd name="connsiteY65" fmla="*/ 1917457 h 2539603"/>
                    <a:gd name="connsiteX66" fmla="*/ 2457405 w 2538185"/>
                    <a:gd name="connsiteY66" fmla="*/ 1779280 h 2539603"/>
                    <a:gd name="connsiteX67" fmla="*/ 2446380 w 2538185"/>
                    <a:gd name="connsiteY67" fmla="*/ 1725496 h 2539603"/>
                    <a:gd name="connsiteX68" fmla="*/ 2425367 w 2538185"/>
                    <a:gd name="connsiteY68" fmla="*/ 1691388 h 2539603"/>
                    <a:gd name="connsiteX69" fmla="*/ 2145410 w 2538185"/>
                    <a:gd name="connsiteY69" fmla="*/ 1189703 h 2539603"/>
                    <a:gd name="connsiteX70" fmla="*/ 2039334 w 2538185"/>
                    <a:gd name="connsiteY70" fmla="*/ 1139419 h 2539603"/>
                    <a:gd name="connsiteX71" fmla="*/ 1901866 w 2538185"/>
                    <a:gd name="connsiteY71" fmla="*/ 1277595 h 2539603"/>
                    <a:gd name="connsiteX72" fmla="*/ 2039333 w 2538185"/>
                    <a:gd name="connsiteY72" fmla="*/ 1415771 h 2539603"/>
                    <a:gd name="connsiteX73" fmla="*/ 2176801 w 2538185"/>
                    <a:gd name="connsiteY73" fmla="*/ 1277595 h 2539603"/>
                    <a:gd name="connsiteX74" fmla="*/ 2165998 w 2538185"/>
                    <a:gd name="connsiteY74" fmla="*/ 1223811 h 2539603"/>
                    <a:gd name="connsiteX75" fmla="*/ 2145410 w 2538185"/>
                    <a:gd name="connsiteY75" fmla="*/ 1189703 h 2539603"/>
                    <a:gd name="connsiteX76" fmla="*/ 1569805 w 2538185"/>
                    <a:gd name="connsiteY76" fmla="*/ 74007 h 2539603"/>
                    <a:gd name="connsiteX77" fmla="*/ 1415064 w 2538185"/>
                    <a:gd name="connsiteY77" fmla="*/ 0 h 2539603"/>
                    <a:gd name="connsiteX78" fmla="*/ 1214531 w 2538185"/>
                    <a:gd name="connsiteY78" fmla="*/ 203367 h 2539603"/>
                    <a:gd name="connsiteX79" fmla="*/ 1415064 w 2538185"/>
                    <a:gd name="connsiteY79" fmla="*/ 406734 h 2539603"/>
                    <a:gd name="connsiteX80" fmla="*/ 1615597 w 2538185"/>
                    <a:gd name="connsiteY80" fmla="*/ 203367 h 2539603"/>
                    <a:gd name="connsiteX81" fmla="*/ 1599838 w 2538185"/>
                    <a:gd name="connsiteY81" fmla="*/ 124208 h 2539603"/>
                    <a:gd name="connsiteX82" fmla="*/ 1569805 w 2538185"/>
                    <a:gd name="connsiteY82" fmla="*/ 74007 h 2539603"/>
                    <a:gd name="connsiteX83" fmla="*/ 2492393 w 2538185"/>
                    <a:gd name="connsiteY83" fmla="*/ 605838 h 2539603"/>
                    <a:gd name="connsiteX84" fmla="*/ 2337652 w 2538185"/>
                    <a:gd name="connsiteY84" fmla="*/ 532862 h 2539603"/>
                    <a:gd name="connsiteX85" fmla="*/ 2137119 w 2538185"/>
                    <a:gd name="connsiteY85" fmla="*/ 733395 h 2539603"/>
                    <a:gd name="connsiteX86" fmla="*/ 2337652 w 2538185"/>
                    <a:gd name="connsiteY86" fmla="*/ 933928 h 2539603"/>
                    <a:gd name="connsiteX87" fmla="*/ 2538185 w 2538185"/>
                    <a:gd name="connsiteY87" fmla="*/ 733395 h 2539603"/>
                    <a:gd name="connsiteX88" fmla="*/ 2522426 w 2538185"/>
                    <a:gd name="connsiteY88" fmla="*/ 655339 h 2539603"/>
                    <a:gd name="connsiteX89" fmla="*/ 2492393 w 2538185"/>
                    <a:gd name="connsiteY89" fmla="*/ 605838 h 25396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</a:cxnLst>
                  <a:rect l="l" t="t" r="r" b="b"/>
                  <a:pathLst>
                    <a:path w="2538185" h="2539603">
                      <a:moveTo>
                        <a:pt x="386667" y="2261014"/>
                      </a:moveTo>
                      <a:cubicBezTo>
                        <a:pt x="356117" y="2189039"/>
                        <a:pt x="284597" y="2138537"/>
                        <a:pt x="201241" y="2138537"/>
                      </a:cubicBezTo>
                      <a:cubicBezTo>
                        <a:pt x="90099" y="2138537"/>
                        <a:pt x="0" y="2228319"/>
                        <a:pt x="0" y="2339070"/>
                      </a:cubicBezTo>
                      <a:cubicBezTo>
                        <a:pt x="0" y="2449821"/>
                        <a:pt x="90099" y="2539603"/>
                        <a:pt x="201241" y="2539603"/>
                      </a:cubicBezTo>
                      <a:cubicBezTo>
                        <a:pt x="312383" y="2539603"/>
                        <a:pt x="402482" y="2449821"/>
                        <a:pt x="402482" y="2339070"/>
                      </a:cubicBezTo>
                      <a:cubicBezTo>
                        <a:pt x="402482" y="2311382"/>
                        <a:pt x="396850" y="2285005"/>
                        <a:pt x="386667" y="2261014"/>
                      </a:cubicBezTo>
                      <a:close/>
                      <a:moveTo>
                        <a:pt x="588278" y="1730287"/>
                      </a:moveTo>
                      <a:cubicBezTo>
                        <a:pt x="569043" y="1706979"/>
                        <a:pt x="539933" y="1692123"/>
                        <a:pt x="507354" y="1692123"/>
                      </a:cubicBezTo>
                      <a:cubicBezTo>
                        <a:pt x="449435" y="1692123"/>
                        <a:pt x="402482" y="1739076"/>
                        <a:pt x="402482" y="1796995"/>
                      </a:cubicBezTo>
                      <a:cubicBezTo>
                        <a:pt x="402482" y="1854914"/>
                        <a:pt x="449435" y="1901867"/>
                        <a:pt x="507354" y="1901867"/>
                      </a:cubicBezTo>
                      <a:cubicBezTo>
                        <a:pt x="565273" y="1901867"/>
                        <a:pt x="612226" y="1854914"/>
                        <a:pt x="612226" y="1796995"/>
                      </a:cubicBezTo>
                      <a:cubicBezTo>
                        <a:pt x="612226" y="1782515"/>
                        <a:pt x="609291" y="1768721"/>
                        <a:pt x="603985" y="1756174"/>
                      </a:cubicBezTo>
                      <a:cubicBezTo>
                        <a:pt x="600004" y="1746764"/>
                        <a:pt x="594690" y="1738056"/>
                        <a:pt x="588278" y="1730287"/>
                      </a:cubicBezTo>
                      <a:close/>
                      <a:moveTo>
                        <a:pt x="319426" y="1174114"/>
                      </a:moveTo>
                      <a:cubicBezTo>
                        <a:pt x="293692" y="1143404"/>
                        <a:pt x="254748" y="1123830"/>
                        <a:pt x="211162" y="1123830"/>
                      </a:cubicBezTo>
                      <a:cubicBezTo>
                        <a:pt x="133675" y="1123830"/>
                        <a:pt x="70860" y="1185694"/>
                        <a:pt x="70860" y="1262006"/>
                      </a:cubicBezTo>
                      <a:cubicBezTo>
                        <a:pt x="70860" y="1338318"/>
                        <a:pt x="133675" y="1400182"/>
                        <a:pt x="211162" y="1400182"/>
                      </a:cubicBezTo>
                      <a:cubicBezTo>
                        <a:pt x="288649" y="1400182"/>
                        <a:pt x="351464" y="1338318"/>
                        <a:pt x="351464" y="1262006"/>
                      </a:cubicBezTo>
                      <a:cubicBezTo>
                        <a:pt x="351464" y="1242928"/>
                        <a:pt x="347538" y="1224753"/>
                        <a:pt x="340438" y="1208222"/>
                      </a:cubicBezTo>
                      <a:cubicBezTo>
                        <a:pt x="335113" y="1195824"/>
                        <a:pt x="328004" y="1184350"/>
                        <a:pt x="319426" y="1174114"/>
                      </a:cubicBezTo>
                      <a:close/>
                      <a:moveTo>
                        <a:pt x="1181149" y="1713924"/>
                      </a:moveTo>
                      <a:cubicBezTo>
                        <a:pt x="1162304" y="1691089"/>
                        <a:pt x="1133784" y="1676534"/>
                        <a:pt x="1101865" y="1676534"/>
                      </a:cubicBezTo>
                      <a:cubicBezTo>
                        <a:pt x="1045119" y="1676534"/>
                        <a:pt x="999118" y="1722535"/>
                        <a:pt x="999118" y="1779281"/>
                      </a:cubicBezTo>
                      <a:cubicBezTo>
                        <a:pt x="999118" y="1836027"/>
                        <a:pt x="1045119" y="1882028"/>
                        <a:pt x="1101865" y="1882028"/>
                      </a:cubicBezTo>
                      <a:cubicBezTo>
                        <a:pt x="1158611" y="1882028"/>
                        <a:pt x="1204612" y="1836027"/>
                        <a:pt x="1204612" y="1779281"/>
                      </a:cubicBezTo>
                      <a:cubicBezTo>
                        <a:pt x="1204612" y="1765095"/>
                        <a:pt x="1201736" y="1751580"/>
                        <a:pt x="1196537" y="1739287"/>
                      </a:cubicBezTo>
                      <a:cubicBezTo>
                        <a:pt x="1192638" y="1730068"/>
                        <a:pt x="1187431" y="1721536"/>
                        <a:pt x="1181149" y="1713924"/>
                      </a:cubicBezTo>
                      <a:close/>
                      <a:moveTo>
                        <a:pt x="1534441" y="2233913"/>
                      </a:moveTo>
                      <a:cubicBezTo>
                        <a:pt x="1509097" y="2203361"/>
                        <a:pt x="1470743" y="2183887"/>
                        <a:pt x="1427818" y="2183887"/>
                      </a:cubicBezTo>
                      <a:cubicBezTo>
                        <a:pt x="1351506" y="2183887"/>
                        <a:pt x="1289642" y="2245434"/>
                        <a:pt x="1289642" y="2321355"/>
                      </a:cubicBezTo>
                      <a:cubicBezTo>
                        <a:pt x="1289642" y="2397277"/>
                        <a:pt x="1351506" y="2458823"/>
                        <a:pt x="1427818" y="2458824"/>
                      </a:cubicBezTo>
                      <a:cubicBezTo>
                        <a:pt x="1504130" y="2458823"/>
                        <a:pt x="1565994" y="2397276"/>
                        <a:pt x="1565994" y="2321356"/>
                      </a:cubicBezTo>
                      <a:cubicBezTo>
                        <a:pt x="1565994" y="2302375"/>
                        <a:pt x="1562127" y="2284293"/>
                        <a:pt x="1555135" y="2267847"/>
                      </a:cubicBezTo>
                      <a:cubicBezTo>
                        <a:pt x="1549891" y="2255512"/>
                        <a:pt x="1542889" y="2244097"/>
                        <a:pt x="1534441" y="2233913"/>
                      </a:cubicBezTo>
                      <a:close/>
                      <a:moveTo>
                        <a:pt x="598199" y="666236"/>
                      </a:moveTo>
                      <a:cubicBezTo>
                        <a:pt x="578964" y="642771"/>
                        <a:pt x="549854" y="627815"/>
                        <a:pt x="517274" y="627814"/>
                      </a:cubicBezTo>
                      <a:cubicBezTo>
                        <a:pt x="459355" y="627815"/>
                        <a:pt x="412403" y="675085"/>
                        <a:pt x="412402" y="733396"/>
                      </a:cubicBezTo>
                      <a:cubicBezTo>
                        <a:pt x="412402" y="791707"/>
                        <a:pt x="459355" y="838977"/>
                        <a:pt x="517274" y="838977"/>
                      </a:cubicBezTo>
                      <a:cubicBezTo>
                        <a:pt x="575194" y="838976"/>
                        <a:pt x="622146" y="791707"/>
                        <a:pt x="622147" y="733396"/>
                      </a:cubicBezTo>
                      <a:cubicBezTo>
                        <a:pt x="622147" y="718818"/>
                        <a:pt x="619212" y="704930"/>
                        <a:pt x="613905" y="692299"/>
                      </a:cubicBezTo>
                      <a:cubicBezTo>
                        <a:pt x="609925" y="682825"/>
                        <a:pt x="604610" y="674058"/>
                        <a:pt x="598199" y="666236"/>
                      </a:cubicBezTo>
                      <a:close/>
                      <a:moveTo>
                        <a:pt x="2117424" y="2271911"/>
                      </a:moveTo>
                      <a:cubicBezTo>
                        <a:pt x="2098189" y="2248445"/>
                        <a:pt x="2069079" y="2233489"/>
                        <a:pt x="2036500" y="2233489"/>
                      </a:cubicBezTo>
                      <a:cubicBezTo>
                        <a:pt x="1978581" y="2233489"/>
                        <a:pt x="1931628" y="2280759"/>
                        <a:pt x="1931628" y="2339070"/>
                      </a:cubicBezTo>
                      <a:cubicBezTo>
                        <a:pt x="1931628" y="2397381"/>
                        <a:pt x="1978581" y="2444651"/>
                        <a:pt x="2036500" y="2444651"/>
                      </a:cubicBezTo>
                      <a:cubicBezTo>
                        <a:pt x="2094419" y="2444651"/>
                        <a:pt x="2141372" y="2397381"/>
                        <a:pt x="2141372" y="2339070"/>
                      </a:cubicBezTo>
                      <a:cubicBezTo>
                        <a:pt x="2141372" y="2324492"/>
                        <a:pt x="2138437" y="2310604"/>
                        <a:pt x="2133130" y="2297973"/>
                      </a:cubicBezTo>
                      <a:cubicBezTo>
                        <a:pt x="2129150" y="2288499"/>
                        <a:pt x="2123836" y="2279732"/>
                        <a:pt x="2117424" y="2271911"/>
                      </a:cubicBezTo>
                      <a:close/>
                      <a:moveTo>
                        <a:pt x="1222659" y="648079"/>
                      </a:moveTo>
                      <a:cubicBezTo>
                        <a:pt x="1197315" y="617527"/>
                        <a:pt x="1158961" y="598053"/>
                        <a:pt x="1116036" y="598053"/>
                      </a:cubicBezTo>
                      <a:cubicBezTo>
                        <a:pt x="1039724" y="598054"/>
                        <a:pt x="977860" y="659600"/>
                        <a:pt x="977860" y="735521"/>
                      </a:cubicBezTo>
                      <a:cubicBezTo>
                        <a:pt x="977860" y="811442"/>
                        <a:pt x="1039724" y="872989"/>
                        <a:pt x="1116036" y="872989"/>
                      </a:cubicBezTo>
                      <a:cubicBezTo>
                        <a:pt x="1192348" y="872989"/>
                        <a:pt x="1254212" y="811443"/>
                        <a:pt x="1254212" y="735521"/>
                      </a:cubicBezTo>
                      <a:cubicBezTo>
                        <a:pt x="1254212" y="716541"/>
                        <a:pt x="1250345" y="698459"/>
                        <a:pt x="1243353" y="682013"/>
                      </a:cubicBezTo>
                      <a:cubicBezTo>
                        <a:pt x="1238109" y="669678"/>
                        <a:pt x="1231107" y="658263"/>
                        <a:pt x="1222659" y="648079"/>
                      </a:cubicBezTo>
                      <a:close/>
                      <a:moveTo>
                        <a:pt x="1579725" y="1137284"/>
                      </a:moveTo>
                      <a:cubicBezTo>
                        <a:pt x="1542944" y="1092716"/>
                        <a:pt x="1487282" y="1064309"/>
                        <a:pt x="1424984" y="1064309"/>
                      </a:cubicBezTo>
                      <a:cubicBezTo>
                        <a:pt x="1314233" y="1064309"/>
                        <a:pt x="1224451" y="1154091"/>
                        <a:pt x="1224451" y="1264842"/>
                      </a:cubicBezTo>
                      <a:cubicBezTo>
                        <a:pt x="1224451" y="1375593"/>
                        <a:pt x="1314233" y="1465375"/>
                        <a:pt x="1424984" y="1465375"/>
                      </a:cubicBezTo>
                      <a:cubicBezTo>
                        <a:pt x="1535735" y="1465375"/>
                        <a:pt x="1625517" y="1375593"/>
                        <a:pt x="1625517" y="1264842"/>
                      </a:cubicBezTo>
                      <a:cubicBezTo>
                        <a:pt x="1625517" y="1237154"/>
                        <a:pt x="1619906" y="1210777"/>
                        <a:pt x="1609758" y="1186785"/>
                      </a:cubicBezTo>
                      <a:cubicBezTo>
                        <a:pt x="1602147" y="1168792"/>
                        <a:pt x="1591985" y="1152140"/>
                        <a:pt x="1579725" y="1137284"/>
                      </a:cubicBezTo>
                      <a:close/>
                      <a:moveTo>
                        <a:pt x="2425367" y="1691388"/>
                      </a:moveTo>
                      <a:cubicBezTo>
                        <a:pt x="2399634" y="1660679"/>
                        <a:pt x="2360690" y="1641104"/>
                        <a:pt x="2317104" y="1641104"/>
                      </a:cubicBezTo>
                      <a:cubicBezTo>
                        <a:pt x="2239616" y="1641104"/>
                        <a:pt x="2176802" y="1702968"/>
                        <a:pt x="2176801" y="1779280"/>
                      </a:cubicBezTo>
                      <a:cubicBezTo>
                        <a:pt x="2176801" y="1855592"/>
                        <a:pt x="2239616" y="1917456"/>
                        <a:pt x="2317103" y="1917457"/>
                      </a:cubicBezTo>
                      <a:cubicBezTo>
                        <a:pt x="2394590" y="1917456"/>
                        <a:pt x="2457406" y="1855592"/>
                        <a:pt x="2457405" y="1779280"/>
                      </a:cubicBezTo>
                      <a:cubicBezTo>
                        <a:pt x="2457405" y="1760202"/>
                        <a:pt x="2453479" y="1742027"/>
                        <a:pt x="2446380" y="1725496"/>
                      </a:cubicBezTo>
                      <a:cubicBezTo>
                        <a:pt x="2441055" y="1713098"/>
                        <a:pt x="2433945" y="1701624"/>
                        <a:pt x="2425367" y="1691388"/>
                      </a:cubicBezTo>
                      <a:close/>
                      <a:moveTo>
                        <a:pt x="2145410" y="1189703"/>
                      </a:moveTo>
                      <a:cubicBezTo>
                        <a:pt x="2120197" y="1158993"/>
                        <a:pt x="2082039" y="1139419"/>
                        <a:pt x="2039334" y="1139419"/>
                      </a:cubicBezTo>
                      <a:cubicBezTo>
                        <a:pt x="1963412" y="1139419"/>
                        <a:pt x="1901866" y="1201283"/>
                        <a:pt x="1901866" y="1277595"/>
                      </a:cubicBezTo>
                      <a:cubicBezTo>
                        <a:pt x="1901866" y="1353907"/>
                        <a:pt x="1963413" y="1415771"/>
                        <a:pt x="2039333" y="1415771"/>
                      </a:cubicBezTo>
                      <a:cubicBezTo>
                        <a:pt x="2115254" y="1415771"/>
                        <a:pt x="2176801" y="1353907"/>
                        <a:pt x="2176801" y="1277595"/>
                      </a:cubicBezTo>
                      <a:cubicBezTo>
                        <a:pt x="2176802" y="1258517"/>
                        <a:pt x="2172955" y="1240342"/>
                        <a:pt x="2165998" y="1223811"/>
                      </a:cubicBezTo>
                      <a:cubicBezTo>
                        <a:pt x="2160781" y="1211412"/>
                        <a:pt x="2153815" y="1199939"/>
                        <a:pt x="2145410" y="1189703"/>
                      </a:cubicBezTo>
                      <a:close/>
                      <a:moveTo>
                        <a:pt x="1569805" y="74007"/>
                      </a:moveTo>
                      <a:cubicBezTo>
                        <a:pt x="1533024" y="28809"/>
                        <a:pt x="1477361" y="0"/>
                        <a:pt x="1415064" y="0"/>
                      </a:cubicBezTo>
                      <a:cubicBezTo>
                        <a:pt x="1304313" y="0"/>
                        <a:pt x="1214531" y="91051"/>
                        <a:pt x="1214531" y="203367"/>
                      </a:cubicBezTo>
                      <a:cubicBezTo>
                        <a:pt x="1214531" y="315683"/>
                        <a:pt x="1304313" y="406734"/>
                        <a:pt x="1415064" y="406734"/>
                      </a:cubicBezTo>
                      <a:cubicBezTo>
                        <a:pt x="1525815" y="406734"/>
                        <a:pt x="1615597" y="315683"/>
                        <a:pt x="1615597" y="203367"/>
                      </a:cubicBezTo>
                      <a:cubicBezTo>
                        <a:pt x="1615597" y="175288"/>
                        <a:pt x="1609986" y="148538"/>
                        <a:pt x="1599838" y="124208"/>
                      </a:cubicBezTo>
                      <a:cubicBezTo>
                        <a:pt x="1592227" y="105960"/>
                        <a:pt x="1582065" y="89073"/>
                        <a:pt x="1569805" y="74007"/>
                      </a:cubicBezTo>
                      <a:close/>
                      <a:moveTo>
                        <a:pt x="2492393" y="605838"/>
                      </a:moveTo>
                      <a:cubicBezTo>
                        <a:pt x="2455612" y="561270"/>
                        <a:pt x="2399950" y="532862"/>
                        <a:pt x="2337652" y="532862"/>
                      </a:cubicBezTo>
                      <a:cubicBezTo>
                        <a:pt x="2226901" y="532862"/>
                        <a:pt x="2137119" y="622644"/>
                        <a:pt x="2137119" y="733395"/>
                      </a:cubicBezTo>
                      <a:cubicBezTo>
                        <a:pt x="2137119" y="844146"/>
                        <a:pt x="2226901" y="933928"/>
                        <a:pt x="2337652" y="933928"/>
                      </a:cubicBezTo>
                      <a:cubicBezTo>
                        <a:pt x="2448403" y="933928"/>
                        <a:pt x="2538185" y="844146"/>
                        <a:pt x="2538185" y="733395"/>
                      </a:cubicBezTo>
                      <a:cubicBezTo>
                        <a:pt x="2538185" y="705708"/>
                        <a:pt x="2532574" y="679330"/>
                        <a:pt x="2522426" y="655339"/>
                      </a:cubicBezTo>
                      <a:cubicBezTo>
                        <a:pt x="2514816" y="637345"/>
                        <a:pt x="2504653" y="620694"/>
                        <a:pt x="2492393" y="605838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</p:grpSp>
          <p:grpSp>
            <p:nvGrpSpPr>
              <p:cNvPr id="51" name="íśḷíḑé"/>
              <p:cNvGrpSpPr/>
              <p:nvPr/>
            </p:nvGrpSpPr>
            <p:grpSpPr>
              <a:xfrm>
                <a:off x="3468148" y="2479928"/>
                <a:ext cx="2539603" cy="2622410"/>
                <a:chOff x="962627" y="2670428"/>
                <a:chExt cx="2539603" cy="2622410"/>
              </a:xfrm>
            </p:grpSpPr>
            <p:sp>
              <p:nvSpPr>
                <p:cNvPr id="71" name="íṣļidé"/>
                <p:cNvSpPr/>
                <p:nvPr/>
              </p:nvSpPr>
              <p:spPr bwMode="auto">
                <a:xfrm rot="3483785" flipH="1">
                  <a:off x="1866516" y="3792001"/>
                  <a:ext cx="1223033" cy="1064309"/>
                </a:xfrm>
                <a:custGeom>
                  <a:avLst/>
                  <a:gdLst>
                    <a:gd name="T0" fmla="*/ 648 w 863"/>
                    <a:gd name="T1" fmla="*/ 751 h 751"/>
                    <a:gd name="T2" fmla="*/ 216 w 863"/>
                    <a:gd name="T3" fmla="*/ 751 h 751"/>
                    <a:gd name="T4" fmla="*/ 0 w 863"/>
                    <a:gd name="T5" fmla="*/ 376 h 751"/>
                    <a:gd name="T6" fmla="*/ 216 w 863"/>
                    <a:gd name="T7" fmla="*/ 0 h 751"/>
                    <a:gd name="T8" fmla="*/ 648 w 863"/>
                    <a:gd name="T9" fmla="*/ 0 h 751"/>
                    <a:gd name="T10" fmla="*/ 863 w 863"/>
                    <a:gd name="T11" fmla="*/ 376 h 751"/>
                    <a:gd name="T12" fmla="*/ 648 w 863"/>
                    <a:gd name="T13" fmla="*/ 751 h 7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3" h="751">
                      <a:moveTo>
                        <a:pt x="648" y="751"/>
                      </a:moveTo>
                      <a:lnTo>
                        <a:pt x="216" y="751"/>
                      </a:lnTo>
                      <a:lnTo>
                        <a:pt x="0" y="376"/>
                      </a:lnTo>
                      <a:lnTo>
                        <a:pt x="216" y="0"/>
                      </a:lnTo>
                      <a:lnTo>
                        <a:pt x="648" y="0"/>
                      </a:lnTo>
                      <a:lnTo>
                        <a:pt x="863" y="376"/>
                      </a:lnTo>
                      <a:lnTo>
                        <a:pt x="648" y="751"/>
                      </a:lnTo>
                      <a:close/>
                    </a:path>
                  </a:pathLst>
                </a:custGeom>
                <a:noFill/>
                <a:ln w="112713" cap="flat">
                  <a:solidFill>
                    <a:schemeClr val="bg1">
                      <a:lumMod val="95000"/>
                      <a:alpha val="74000"/>
                    </a:schemeClr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  <p:sp>
              <p:nvSpPr>
                <p:cNvPr id="72" name="îṣḻïdé"/>
                <p:cNvSpPr/>
                <p:nvPr/>
              </p:nvSpPr>
              <p:spPr bwMode="auto">
                <a:xfrm rot="3483785" flipH="1">
                  <a:off x="920708" y="3300130"/>
                  <a:ext cx="1223033" cy="1062891"/>
                </a:xfrm>
                <a:custGeom>
                  <a:avLst/>
                  <a:gdLst>
                    <a:gd name="T0" fmla="*/ 647 w 863"/>
                    <a:gd name="T1" fmla="*/ 750 h 750"/>
                    <a:gd name="T2" fmla="*/ 215 w 863"/>
                    <a:gd name="T3" fmla="*/ 750 h 750"/>
                    <a:gd name="T4" fmla="*/ 0 w 863"/>
                    <a:gd name="T5" fmla="*/ 375 h 750"/>
                    <a:gd name="T6" fmla="*/ 215 w 863"/>
                    <a:gd name="T7" fmla="*/ 0 h 750"/>
                    <a:gd name="T8" fmla="*/ 647 w 863"/>
                    <a:gd name="T9" fmla="*/ 0 h 750"/>
                    <a:gd name="T10" fmla="*/ 863 w 863"/>
                    <a:gd name="T11" fmla="*/ 375 h 750"/>
                    <a:gd name="T12" fmla="*/ 647 w 863"/>
                    <a:gd name="T13" fmla="*/ 750 h 7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3" h="750">
                      <a:moveTo>
                        <a:pt x="647" y="750"/>
                      </a:moveTo>
                      <a:lnTo>
                        <a:pt x="215" y="750"/>
                      </a:lnTo>
                      <a:lnTo>
                        <a:pt x="0" y="375"/>
                      </a:lnTo>
                      <a:lnTo>
                        <a:pt x="215" y="0"/>
                      </a:lnTo>
                      <a:lnTo>
                        <a:pt x="647" y="0"/>
                      </a:lnTo>
                      <a:lnTo>
                        <a:pt x="863" y="375"/>
                      </a:lnTo>
                      <a:lnTo>
                        <a:pt x="647" y="750"/>
                      </a:lnTo>
                      <a:close/>
                    </a:path>
                  </a:pathLst>
                </a:custGeom>
                <a:noFill/>
                <a:ln w="112713" cap="flat">
                  <a:solidFill>
                    <a:schemeClr val="bg1">
                      <a:lumMod val="95000"/>
                      <a:alpha val="74000"/>
                    </a:schemeClr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  <p:sp>
              <p:nvSpPr>
                <p:cNvPr id="73" name="íşļiḓè"/>
                <p:cNvSpPr/>
                <p:nvPr/>
              </p:nvSpPr>
              <p:spPr bwMode="auto">
                <a:xfrm rot="3483785" flipH="1" flipV="1">
                  <a:off x="2765073" y="3255246"/>
                  <a:ext cx="294775" cy="525777"/>
                </a:xfrm>
                <a:prstGeom prst="line">
                  <a:avLst/>
                </a:prstGeom>
                <a:noFill/>
                <a:ln w="112713" cap="flat">
                  <a:solidFill>
                    <a:schemeClr val="bg1">
                      <a:lumMod val="95000"/>
                      <a:alpha val="74000"/>
                    </a:schemeClr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</a:p>
              </p:txBody>
            </p:sp>
            <p:sp>
              <p:nvSpPr>
                <p:cNvPr id="74" name="is1ïḑé"/>
                <p:cNvSpPr/>
                <p:nvPr/>
              </p:nvSpPr>
              <p:spPr bwMode="auto">
                <a:xfrm rot="3483785" flipH="1" flipV="1">
                  <a:off x="1827839" y="2748768"/>
                  <a:ext cx="294775" cy="532862"/>
                </a:xfrm>
                <a:prstGeom prst="line">
                  <a:avLst/>
                </a:prstGeom>
                <a:noFill/>
                <a:ln w="112713" cap="flat">
                  <a:solidFill>
                    <a:schemeClr val="bg1">
                      <a:lumMod val="95000"/>
                      <a:alpha val="74000"/>
                    </a:schemeClr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</a:p>
              </p:txBody>
            </p:sp>
            <p:sp>
              <p:nvSpPr>
                <p:cNvPr id="75" name="iṥľídê"/>
                <p:cNvSpPr/>
                <p:nvPr/>
              </p:nvSpPr>
              <p:spPr bwMode="auto">
                <a:xfrm rot="3483785" flipH="1" flipV="1">
                  <a:off x="1889556" y="4879019"/>
                  <a:ext cx="296193" cy="531446"/>
                </a:xfrm>
                <a:prstGeom prst="line">
                  <a:avLst/>
                </a:prstGeom>
                <a:noFill/>
                <a:ln w="112713" cap="flat">
                  <a:solidFill>
                    <a:schemeClr val="bg1">
                      <a:lumMod val="95000"/>
                      <a:alpha val="74000"/>
                    </a:schemeClr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</a:p>
              </p:txBody>
            </p:sp>
            <p:sp>
              <p:nvSpPr>
                <p:cNvPr id="76" name="ïŝḻiďé"/>
                <p:cNvSpPr/>
                <p:nvPr/>
              </p:nvSpPr>
              <p:spPr bwMode="auto">
                <a:xfrm rot="3483785" flipH="1">
                  <a:off x="963336" y="2669719"/>
                  <a:ext cx="2538185" cy="2539603"/>
                </a:xfrm>
                <a:custGeom>
                  <a:avLst/>
                  <a:gdLst>
                    <a:gd name="connsiteX0" fmla="*/ 386667 w 2538185"/>
                    <a:gd name="connsiteY0" fmla="*/ 2261014 h 2539603"/>
                    <a:gd name="connsiteX1" fmla="*/ 201241 w 2538185"/>
                    <a:gd name="connsiteY1" fmla="*/ 2138537 h 2539603"/>
                    <a:gd name="connsiteX2" fmla="*/ 0 w 2538185"/>
                    <a:gd name="connsiteY2" fmla="*/ 2339070 h 2539603"/>
                    <a:gd name="connsiteX3" fmla="*/ 201241 w 2538185"/>
                    <a:gd name="connsiteY3" fmla="*/ 2539603 h 2539603"/>
                    <a:gd name="connsiteX4" fmla="*/ 402482 w 2538185"/>
                    <a:gd name="connsiteY4" fmla="*/ 2339070 h 2539603"/>
                    <a:gd name="connsiteX5" fmla="*/ 386667 w 2538185"/>
                    <a:gd name="connsiteY5" fmla="*/ 2261014 h 2539603"/>
                    <a:gd name="connsiteX6" fmla="*/ 588278 w 2538185"/>
                    <a:gd name="connsiteY6" fmla="*/ 1730287 h 2539603"/>
                    <a:gd name="connsiteX7" fmla="*/ 507354 w 2538185"/>
                    <a:gd name="connsiteY7" fmla="*/ 1692123 h 2539603"/>
                    <a:gd name="connsiteX8" fmla="*/ 402482 w 2538185"/>
                    <a:gd name="connsiteY8" fmla="*/ 1796995 h 2539603"/>
                    <a:gd name="connsiteX9" fmla="*/ 507354 w 2538185"/>
                    <a:gd name="connsiteY9" fmla="*/ 1901867 h 2539603"/>
                    <a:gd name="connsiteX10" fmla="*/ 612226 w 2538185"/>
                    <a:gd name="connsiteY10" fmla="*/ 1796995 h 2539603"/>
                    <a:gd name="connsiteX11" fmla="*/ 603985 w 2538185"/>
                    <a:gd name="connsiteY11" fmla="*/ 1756174 h 2539603"/>
                    <a:gd name="connsiteX12" fmla="*/ 588278 w 2538185"/>
                    <a:gd name="connsiteY12" fmla="*/ 1730287 h 2539603"/>
                    <a:gd name="connsiteX13" fmla="*/ 319426 w 2538185"/>
                    <a:gd name="connsiteY13" fmla="*/ 1174114 h 2539603"/>
                    <a:gd name="connsiteX14" fmla="*/ 211162 w 2538185"/>
                    <a:gd name="connsiteY14" fmla="*/ 1123830 h 2539603"/>
                    <a:gd name="connsiteX15" fmla="*/ 70860 w 2538185"/>
                    <a:gd name="connsiteY15" fmla="*/ 1262006 h 2539603"/>
                    <a:gd name="connsiteX16" fmla="*/ 211162 w 2538185"/>
                    <a:gd name="connsiteY16" fmla="*/ 1400182 h 2539603"/>
                    <a:gd name="connsiteX17" fmla="*/ 351464 w 2538185"/>
                    <a:gd name="connsiteY17" fmla="*/ 1262006 h 2539603"/>
                    <a:gd name="connsiteX18" fmla="*/ 340438 w 2538185"/>
                    <a:gd name="connsiteY18" fmla="*/ 1208222 h 2539603"/>
                    <a:gd name="connsiteX19" fmla="*/ 319426 w 2538185"/>
                    <a:gd name="connsiteY19" fmla="*/ 1174114 h 2539603"/>
                    <a:gd name="connsiteX20" fmla="*/ 1181149 w 2538185"/>
                    <a:gd name="connsiteY20" fmla="*/ 1713924 h 2539603"/>
                    <a:gd name="connsiteX21" fmla="*/ 1101865 w 2538185"/>
                    <a:gd name="connsiteY21" fmla="*/ 1676534 h 2539603"/>
                    <a:gd name="connsiteX22" fmla="*/ 999118 w 2538185"/>
                    <a:gd name="connsiteY22" fmla="*/ 1779281 h 2539603"/>
                    <a:gd name="connsiteX23" fmla="*/ 1101865 w 2538185"/>
                    <a:gd name="connsiteY23" fmla="*/ 1882028 h 2539603"/>
                    <a:gd name="connsiteX24" fmla="*/ 1204612 w 2538185"/>
                    <a:gd name="connsiteY24" fmla="*/ 1779281 h 2539603"/>
                    <a:gd name="connsiteX25" fmla="*/ 1196537 w 2538185"/>
                    <a:gd name="connsiteY25" fmla="*/ 1739287 h 2539603"/>
                    <a:gd name="connsiteX26" fmla="*/ 1181149 w 2538185"/>
                    <a:gd name="connsiteY26" fmla="*/ 1713924 h 2539603"/>
                    <a:gd name="connsiteX27" fmla="*/ 1534441 w 2538185"/>
                    <a:gd name="connsiteY27" fmla="*/ 2233913 h 2539603"/>
                    <a:gd name="connsiteX28" fmla="*/ 1427818 w 2538185"/>
                    <a:gd name="connsiteY28" fmla="*/ 2183887 h 2539603"/>
                    <a:gd name="connsiteX29" fmla="*/ 1289642 w 2538185"/>
                    <a:gd name="connsiteY29" fmla="*/ 2321355 h 2539603"/>
                    <a:gd name="connsiteX30" fmla="*/ 1427818 w 2538185"/>
                    <a:gd name="connsiteY30" fmla="*/ 2458824 h 2539603"/>
                    <a:gd name="connsiteX31" fmla="*/ 1565994 w 2538185"/>
                    <a:gd name="connsiteY31" fmla="*/ 2321356 h 2539603"/>
                    <a:gd name="connsiteX32" fmla="*/ 1555135 w 2538185"/>
                    <a:gd name="connsiteY32" fmla="*/ 2267847 h 2539603"/>
                    <a:gd name="connsiteX33" fmla="*/ 1534441 w 2538185"/>
                    <a:gd name="connsiteY33" fmla="*/ 2233913 h 2539603"/>
                    <a:gd name="connsiteX34" fmla="*/ 598199 w 2538185"/>
                    <a:gd name="connsiteY34" fmla="*/ 666236 h 2539603"/>
                    <a:gd name="connsiteX35" fmla="*/ 517274 w 2538185"/>
                    <a:gd name="connsiteY35" fmla="*/ 627814 h 2539603"/>
                    <a:gd name="connsiteX36" fmla="*/ 412402 w 2538185"/>
                    <a:gd name="connsiteY36" fmla="*/ 733396 h 2539603"/>
                    <a:gd name="connsiteX37" fmla="*/ 517274 w 2538185"/>
                    <a:gd name="connsiteY37" fmla="*/ 838977 h 2539603"/>
                    <a:gd name="connsiteX38" fmla="*/ 622147 w 2538185"/>
                    <a:gd name="connsiteY38" fmla="*/ 733396 h 2539603"/>
                    <a:gd name="connsiteX39" fmla="*/ 613905 w 2538185"/>
                    <a:gd name="connsiteY39" fmla="*/ 692299 h 2539603"/>
                    <a:gd name="connsiteX40" fmla="*/ 598199 w 2538185"/>
                    <a:gd name="connsiteY40" fmla="*/ 666236 h 2539603"/>
                    <a:gd name="connsiteX41" fmla="*/ 2117424 w 2538185"/>
                    <a:gd name="connsiteY41" fmla="*/ 2271911 h 2539603"/>
                    <a:gd name="connsiteX42" fmla="*/ 2036500 w 2538185"/>
                    <a:gd name="connsiteY42" fmla="*/ 2233489 h 2539603"/>
                    <a:gd name="connsiteX43" fmla="*/ 1931628 w 2538185"/>
                    <a:gd name="connsiteY43" fmla="*/ 2339070 h 2539603"/>
                    <a:gd name="connsiteX44" fmla="*/ 2036500 w 2538185"/>
                    <a:gd name="connsiteY44" fmla="*/ 2444651 h 2539603"/>
                    <a:gd name="connsiteX45" fmla="*/ 2141372 w 2538185"/>
                    <a:gd name="connsiteY45" fmla="*/ 2339070 h 2539603"/>
                    <a:gd name="connsiteX46" fmla="*/ 2133130 w 2538185"/>
                    <a:gd name="connsiteY46" fmla="*/ 2297973 h 2539603"/>
                    <a:gd name="connsiteX47" fmla="*/ 2117424 w 2538185"/>
                    <a:gd name="connsiteY47" fmla="*/ 2271911 h 2539603"/>
                    <a:gd name="connsiteX48" fmla="*/ 1222659 w 2538185"/>
                    <a:gd name="connsiteY48" fmla="*/ 648079 h 2539603"/>
                    <a:gd name="connsiteX49" fmla="*/ 1116036 w 2538185"/>
                    <a:gd name="connsiteY49" fmla="*/ 598053 h 2539603"/>
                    <a:gd name="connsiteX50" fmla="*/ 977860 w 2538185"/>
                    <a:gd name="connsiteY50" fmla="*/ 735521 h 2539603"/>
                    <a:gd name="connsiteX51" fmla="*/ 1116036 w 2538185"/>
                    <a:gd name="connsiteY51" fmla="*/ 872989 h 2539603"/>
                    <a:gd name="connsiteX52" fmla="*/ 1254212 w 2538185"/>
                    <a:gd name="connsiteY52" fmla="*/ 735521 h 2539603"/>
                    <a:gd name="connsiteX53" fmla="*/ 1243353 w 2538185"/>
                    <a:gd name="connsiteY53" fmla="*/ 682013 h 2539603"/>
                    <a:gd name="connsiteX54" fmla="*/ 1222659 w 2538185"/>
                    <a:gd name="connsiteY54" fmla="*/ 648079 h 2539603"/>
                    <a:gd name="connsiteX55" fmla="*/ 1579725 w 2538185"/>
                    <a:gd name="connsiteY55" fmla="*/ 1137284 h 2539603"/>
                    <a:gd name="connsiteX56" fmla="*/ 1424984 w 2538185"/>
                    <a:gd name="connsiteY56" fmla="*/ 1064309 h 2539603"/>
                    <a:gd name="connsiteX57" fmla="*/ 1224451 w 2538185"/>
                    <a:gd name="connsiteY57" fmla="*/ 1264842 h 2539603"/>
                    <a:gd name="connsiteX58" fmla="*/ 1424984 w 2538185"/>
                    <a:gd name="connsiteY58" fmla="*/ 1465375 h 2539603"/>
                    <a:gd name="connsiteX59" fmla="*/ 1625517 w 2538185"/>
                    <a:gd name="connsiteY59" fmla="*/ 1264842 h 2539603"/>
                    <a:gd name="connsiteX60" fmla="*/ 1609758 w 2538185"/>
                    <a:gd name="connsiteY60" fmla="*/ 1186785 h 2539603"/>
                    <a:gd name="connsiteX61" fmla="*/ 1579725 w 2538185"/>
                    <a:gd name="connsiteY61" fmla="*/ 1137284 h 2539603"/>
                    <a:gd name="connsiteX62" fmla="*/ 2425367 w 2538185"/>
                    <a:gd name="connsiteY62" fmla="*/ 1691388 h 2539603"/>
                    <a:gd name="connsiteX63" fmla="*/ 2317104 w 2538185"/>
                    <a:gd name="connsiteY63" fmla="*/ 1641104 h 2539603"/>
                    <a:gd name="connsiteX64" fmla="*/ 2176801 w 2538185"/>
                    <a:gd name="connsiteY64" fmla="*/ 1779280 h 2539603"/>
                    <a:gd name="connsiteX65" fmla="*/ 2317103 w 2538185"/>
                    <a:gd name="connsiteY65" fmla="*/ 1917457 h 2539603"/>
                    <a:gd name="connsiteX66" fmla="*/ 2457405 w 2538185"/>
                    <a:gd name="connsiteY66" fmla="*/ 1779280 h 2539603"/>
                    <a:gd name="connsiteX67" fmla="*/ 2446380 w 2538185"/>
                    <a:gd name="connsiteY67" fmla="*/ 1725496 h 2539603"/>
                    <a:gd name="connsiteX68" fmla="*/ 2425367 w 2538185"/>
                    <a:gd name="connsiteY68" fmla="*/ 1691388 h 2539603"/>
                    <a:gd name="connsiteX69" fmla="*/ 2145410 w 2538185"/>
                    <a:gd name="connsiteY69" fmla="*/ 1189703 h 2539603"/>
                    <a:gd name="connsiteX70" fmla="*/ 2039334 w 2538185"/>
                    <a:gd name="connsiteY70" fmla="*/ 1139419 h 2539603"/>
                    <a:gd name="connsiteX71" fmla="*/ 1901866 w 2538185"/>
                    <a:gd name="connsiteY71" fmla="*/ 1277595 h 2539603"/>
                    <a:gd name="connsiteX72" fmla="*/ 2039333 w 2538185"/>
                    <a:gd name="connsiteY72" fmla="*/ 1415771 h 2539603"/>
                    <a:gd name="connsiteX73" fmla="*/ 2176801 w 2538185"/>
                    <a:gd name="connsiteY73" fmla="*/ 1277595 h 2539603"/>
                    <a:gd name="connsiteX74" fmla="*/ 2165998 w 2538185"/>
                    <a:gd name="connsiteY74" fmla="*/ 1223811 h 2539603"/>
                    <a:gd name="connsiteX75" fmla="*/ 2145410 w 2538185"/>
                    <a:gd name="connsiteY75" fmla="*/ 1189703 h 2539603"/>
                    <a:gd name="connsiteX76" fmla="*/ 1569805 w 2538185"/>
                    <a:gd name="connsiteY76" fmla="*/ 74007 h 2539603"/>
                    <a:gd name="connsiteX77" fmla="*/ 1415064 w 2538185"/>
                    <a:gd name="connsiteY77" fmla="*/ 0 h 2539603"/>
                    <a:gd name="connsiteX78" fmla="*/ 1214531 w 2538185"/>
                    <a:gd name="connsiteY78" fmla="*/ 203367 h 2539603"/>
                    <a:gd name="connsiteX79" fmla="*/ 1415064 w 2538185"/>
                    <a:gd name="connsiteY79" fmla="*/ 406734 h 2539603"/>
                    <a:gd name="connsiteX80" fmla="*/ 1615597 w 2538185"/>
                    <a:gd name="connsiteY80" fmla="*/ 203367 h 2539603"/>
                    <a:gd name="connsiteX81" fmla="*/ 1599838 w 2538185"/>
                    <a:gd name="connsiteY81" fmla="*/ 124208 h 2539603"/>
                    <a:gd name="connsiteX82" fmla="*/ 1569805 w 2538185"/>
                    <a:gd name="connsiteY82" fmla="*/ 74007 h 2539603"/>
                    <a:gd name="connsiteX83" fmla="*/ 2492393 w 2538185"/>
                    <a:gd name="connsiteY83" fmla="*/ 605838 h 2539603"/>
                    <a:gd name="connsiteX84" fmla="*/ 2337652 w 2538185"/>
                    <a:gd name="connsiteY84" fmla="*/ 532862 h 2539603"/>
                    <a:gd name="connsiteX85" fmla="*/ 2137119 w 2538185"/>
                    <a:gd name="connsiteY85" fmla="*/ 733395 h 2539603"/>
                    <a:gd name="connsiteX86" fmla="*/ 2337652 w 2538185"/>
                    <a:gd name="connsiteY86" fmla="*/ 933928 h 2539603"/>
                    <a:gd name="connsiteX87" fmla="*/ 2538185 w 2538185"/>
                    <a:gd name="connsiteY87" fmla="*/ 733395 h 2539603"/>
                    <a:gd name="connsiteX88" fmla="*/ 2522426 w 2538185"/>
                    <a:gd name="connsiteY88" fmla="*/ 655339 h 2539603"/>
                    <a:gd name="connsiteX89" fmla="*/ 2492393 w 2538185"/>
                    <a:gd name="connsiteY89" fmla="*/ 605838 h 25396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</a:cxnLst>
                  <a:rect l="l" t="t" r="r" b="b"/>
                  <a:pathLst>
                    <a:path w="2538185" h="2539603">
                      <a:moveTo>
                        <a:pt x="386667" y="2261014"/>
                      </a:moveTo>
                      <a:cubicBezTo>
                        <a:pt x="356117" y="2189039"/>
                        <a:pt x="284597" y="2138537"/>
                        <a:pt x="201241" y="2138537"/>
                      </a:cubicBezTo>
                      <a:cubicBezTo>
                        <a:pt x="90099" y="2138537"/>
                        <a:pt x="0" y="2228319"/>
                        <a:pt x="0" y="2339070"/>
                      </a:cubicBezTo>
                      <a:cubicBezTo>
                        <a:pt x="0" y="2449821"/>
                        <a:pt x="90099" y="2539603"/>
                        <a:pt x="201241" y="2539603"/>
                      </a:cubicBezTo>
                      <a:cubicBezTo>
                        <a:pt x="312383" y="2539603"/>
                        <a:pt x="402482" y="2449821"/>
                        <a:pt x="402482" y="2339070"/>
                      </a:cubicBezTo>
                      <a:cubicBezTo>
                        <a:pt x="402482" y="2311382"/>
                        <a:pt x="396850" y="2285005"/>
                        <a:pt x="386667" y="2261014"/>
                      </a:cubicBezTo>
                      <a:close/>
                      <a:moveTo>
                        <a:pt x="588278" y="1730287"/>
                      </a:moveTo>
                      <a:cubicBezTo>
                        <a:pt x="569043" y="1706979"/>
                        <a:pt x="539933" y="1692123"/>
                        <a:pt x="507354" y="1692123"/>
                      </a:cubicBezTo>
                      <a:cubicBezTo>
                        <a:pt x="449435" y="1692123"/>
                        <a:pt x="402482" y="1739076"/>
                        <a:pt x="402482" y="1796995"/>
                      </a:cubicBezTo>
                      <a:cubicBezTo>
                        <a:pt x="402482" y="1854914"/>
                        <a:pt x="449435" y="1901867"/>
                        <a:pt x="507354" y="1901867"/>
                      </a:cubicBezTo>
                      <a:cubicBezTo>
                        <a:pt x="565273" y="1901867"/>
                        <a:pt x="612226" y="1854914"/>
                        <a:pt x="612226" y="1796995"/>
                      </a:cubicBezTo>
                      <a:cubicBezTo>
                        <a:pt x="612226" y="1782515"/>
                        <a:pt x="609291" y="1768721"/>
                        <a:pt x="603985" y="1756174"/>
                      </a:cubicBezTo>
                      <a:cubicBezTo>
                        <a:pt x="600004" y="1746764"/>
                        <a:pt x="594690" y="1738056"/>
                        <a:pt x="588278" y="1730287"/>
                      </a:cubicBezTo>
                      <a:close/>
                      <a:moveTo>
                        <a:pt x="319426" y="1174114"/>
                      </a:moveTo>
                      <a:cubicBezTo>
                        <a:pt x="293692" y="1143404"/>
                        <a:pt x="254748" y="1123830"/>
                        <a:pt x="211162" y="1123830"/>
                      </a:cubicBezTo>
                      <a:cubicBezTo>
                        <a:pt x="133675" y="1123830"/>
                        <a:pt x="70860" y="1185694"/>
                        <a:pt x="70860" y="1262006"/>
                      </a:cubicBezTo>
                      <a:cubicBezTo>
                        <a:pt x="70860" y="1338318"/>
                        <a:pt x="133675" y="1400182"/>
                        <a:pt x="211162" y="1400182"/>
                      </a:cubicBezTo>
                      <a:cubicBezTo>
                        <a:pt x="288649" y="1400182"/>
                        <a:pt x="351464" y="1338318"/>
                        <a:pt x="351464" y="1262006"/>
                      </a:cubicBezTo>
                      <a:cubicBezTo>
                        <a:pt x="351464" y="1242928"/>
                        <a:pt x="347538" y="1224753"/>
                        <a:pt x="340438" y="1208222"/>
                      </a:cubicBezTo>
                      <a:cubicBezTo>
                        <a:pt x="335113" y="1195824"/>
                        <a:pt x="328004" y="1184350"/>
                        <a:pt x="319426" y="1174114"/>
                      </a:cubicBezTo>
                      <a:close/>
                      <a:moveTo>
                        <a:pt x="1181149" y="1713924"/>
                      </a:moveTo>
                      <a:cubicBezTo>
                        <a:pt x="1162304" y="1691089"/>
                        <a:pt x="1133784" y="1676534"/>
                        <a:pt x="1101865" y="1676534"/>
                      </a:cubicBezTo>
                      <a:cubicBezTo>
                        <a:pt x="1045119" y="1676534"/>
                        <a:pt x="999118" y="1722535"/>
                        <a:pt x="999118" y="1779281"/>
                      </a:cubicBezTo>
                      <a:cubicBezTo>
                        <a:pt x="999118" y="1836027"/>
                        <a:pt x="1045119" y="1882028"/>
                        <a:pt x="1101865" y="1882028"/>
                      </a:cubicBezTo>
                      <a:cubicBezTo>
                        <a:pt x="1158611" y="1882028"/>
                        <a:pt x="1204612" y="1836027"/>
                        <a:pt x="1204612" y="1779281"/>
                      </a:cubicBezTo>
                      <a:cubicBezTo>
                        <a:pt x="1204612" y="1765095"/>
                        <a:pt x="1201736" y="1751580"/>
                        <a:pt x="1196537" y="1739287"/>
                      </a:cubicBezTo>
                      <a:cubicBezTo>
                        <a:pt x="1192638" y="1730068"/>
                        <a:pt x="1187431" y="1721536"/>
                        <a:pt x="1181149" y="1713924"/>
                      </a:cubicBezTo>
                      <a:close/>
                      <a:moveTo>
                        <a:pt x="1534441" y="2233913"/>
                      </a:moveTo>
                      <a:cubicBezTo>
                        <a:pt x="1509097" y="2203361"/>
                        <a:pt x="1470743" y="2183887"/>
                        <a:pt x="1427818" y="2183887"/>
                      </a:cubicBezTo>
                      <a:cubicBezTo>
                        <a:pt x="1351506" y="2183887"/>
                        <a:pt x="1289642" y="2245434"/>
                        <a:pt x="1289642" y="2321355"/>
                      </a:cubicBezTo>
                      <a:cubicBezTo>
                        <a:pt x="1289642" y="2397277"/>
                        <a:pt x="1351506" y="2458823"/>
                        <a:pt x="1427818" y="2458824"/>
                      </a:cubicBezTo>
                      <a:cubicBezTo>
                        <a:pt x="1504130" y="2458823"/>
                        <a:pt x="1565994" y="2397276"/>
                        <a:pt x="1565994" y="2321356"/>
                      </a:cubicBezTo>
                      <a:cubicBezTo>
                        <a:pt x="1565994" y="2302375"/>
                        <a:pt x="1562127" y="2284293"/>
                        <a:pt x="1555135" y="2267847"/>
                      </a:cubicBezTo>
                      <a:cubicBezTo>
                        <a:pt x="1549891" y="2255512"/>
                        <a:pt x="1542889" y="2244097"/>
                        <a:pt x="1534441" y="2233913"/>
                      </a:cubicBezTo>
                      <a:close/>
                      <a:moveTo>
                        <a:pt x="598199" y="666236"/>
                      </a:moveTo>
                      <a:cubicBezTo>
                        <a:pt x="578964" y="642771"/>
                        <a:pt x="549854" y="627815"/>
                        <a:pt x="517274" y="627814"/>
                      </a:cubicBezTo>
                      <a:cubicBezTo>
                        <a:pt x="459355" y="627815"/>
                        <a:pt x="412403" y="675085"/>
                        <a:pt x="412402" y="733396"/>
                      </a:cubicBezTo>
                      <a:cubicBezTo>
                        <a:pt x="412402" y="791707"/>
                        <a:pt x="459355" y="838977"/>
                        <a:pt x="517274" y="838977"/>
                      </a:cubicBezTo>
                      <a:cubicBezTo>
                        <a:pt x="575194" y="838976"/>
                        <a:pt x="622146" y="791707"/>
                        <a:pt x="622147" y="733396"/>
                      </a:cubicBezTo>
                      <a:cubicBezTo>
                        <a:pt x="622147" y="718818"/>
                        <a:pt x="619212" y="704930"/>
                        <a:pt x="613905" y="692299"/>
                      </a:cubicBezTo>
                      <a:cubicBezTo>
                        <a:pt x="609925" y="682825"/>
                        <a:pt x="604610" y="674058"/>
                        <a:pt x="598199" y="666236"/>
                      </a:cubicBezTo>
                      <a:close/>
                      <a:moveTo>
                        <a:pt x="2117424" y="2271911"/>
                      </a:moveTo>
                      <a:cubicBezTo>
                        <a:pt x="2098189" y="2248445"/>
                        <a:pt x="2069079" y="2233489"/>
                        <a:pt x="2036500" y="2233489"/>
                      </a:cubicBezTo>
                      <a:cubicBezTo>
                        <a:pt x="1978581" y="2233489"/>
                        <a:pt x="1931628" y="2280759"/>
                        <a:pt x="1931628" y="2339070"/>
                      </a:cubicBezTo>
                      <a:cubicBezTo>
                        <a:pt x="1931628" y="2397381"/>
                        <a:pt x="1978581" y="2444651"/>
                        <a:pt x="2036500" y="2444651"/>
                      </a:cubicBezTo>
                      <a:cubicBezTo>
                        <a:pt x="2094419" y="2444651"/>
                        <a:pt x="2141372" y="2397381"/>
                        <a:pt x="2141372" y="2339070"/>
                      </a:cubicBezTo>
                      <a:cubicBezTo>
                        <a:pt x="2141372" y="2324492"/>
                        <a:pt x="2138437" y="2310604"/>
                        <a:pt x="2133130" y="2297973"/>
                      </a:cubicBezTo>
                      <a:cubicBezTo>
                        <a:pt x="2129150" y="2288499"/>
                        <a:pt x="2123836" y="2279732"/>
                        <a:pt x="2117424" y="2271911"/>
                      </a:cubicBezTo>
                      <a:close/>
                      <a:moveTo>
                        <a:pt x="1222659" y="648079"/>
                      </a:moveTo>
                      <a:cubicBezTo>
                        <a:pt x="1197315" y="617527"/>
                        <a:pt x="1158961" y="598053"/>
                        <a:pt x="1116036" y="598053"/>
                      </a:cubicBezTo>
                      <a:cubicBezTo>
                        <a:pt x="1039724" y="598054"/>
                        <a:pt x="977860" y="659600"/>
                        <a:pt x="977860" y="735521"/>
                      </a:cubicBezTo>
                      <a:cubicBezTo>
                        <a:pt x="977860" y="811442"/>
                        <a:pt x="1039724" y="872989"/>
                        <a:pt x="1116036" y="872989"/>
                      </a:cubicBezTo>
                      <a:cubicBezTo>
                        <a:pt x="1192348" y="872989"/>
                        <a:pt x="1254212" y="811443"/>
                        <a:pt x="1254212" y="735521"/>
                      </a:cubicBezTo>
                      <a:cubicBezTo>
                        <a:pt x="1254212" y="716541"/>
                        <a:pt x="1250345" y="698459"/>
                        <a:pt x="1243353" y="682013"/>
                      </a:cubicBezTo>
                      <a:cubicBezTo>
                        <a:pt x="1238109" y="669678"/>
                        <a:pt x="1231107" y="658263"/>
                        <a:pt x="1222659" y="648079"/>
                      </a:cubicBezTo>
                      <a:close/>
                      <a:moveTo>
                        <a:pt x="1579725" y="1137284"/>
                      </a:moveTo>
                      <a:cubicBezTo>
                        <a:pt x="1542944" y="1092716"/>
                        <a:pt x="1487282" y="1064309"/>
                        <a:pt x="1424984" y="1064309"/>
                      </a:cubicBezTo>
                      <a:cubicBezTo>
                        <a:pt x="1314233" y="1064309"/>
                        <a:pt x="1224451" y="1154091"/>
                        <a:pt x="1224451" y="1264842"/>
                      </a:cubicBezTo>
                      <a:cubicBezTo>
                        <a:pt x="1224451" y="1375593"/>
                        <a:pt x="1314233" y="1465375"/>
                        <a:pt x="1424984" y="1465375"/>
                      </a:cubicBezTo>
                      <a:cubicBezTo>
                        <a:pt x="1535735" y="1465375"/>
                        <a:pt x="1625517" y="1375593"/>
                        <a:pt x="1625517" y="1264842"/>
                      </a:cubicBezTo>
                      <a:cubicBezTo>
                        <a:pt x="1625517" y="1237154"/>
                        <a:pt x="1619906" y="1210777"/>
                        <a:pt x="1609758" y="1186785"/>
                      </a:cubicBezTo>
                      <a:cubicBezTo>
                        <a:pt x="1602147" y="1168792"/>
                        <a:pt x="1591985" y="1152140"/>
                        <a:pt x="1579725" y="1137284"/>
                      </a:cubicBezTo>
                      <a:close/>
                      <a:moveTo>
                        <a:pt x="2425367" y="1691388"/>
                      </a:moveTo>
                      <a:cubicBezTo>
                        <a:pt x="2399634" y="1660679"/>
                        <a:pt x="2360690" y="1641104"/>
                        <a:pt x="2317104" y="1641104"/>
                      </a:cubicBezTo>
                      <a:cubicBezTo>
                        <a:pt x="2239616" y="1641104"/>
                        <a:pt x="2176802" y="1702968"/>
                        <a:pt x="2176801" y="1779280"/>
                      </a:cubicBezTo>
                      <a:cubicBezTo>
                        <a:pt x="2176801" y="1855592"/>
                        <a:pt x="2239616" y="1917456"/>
                        <a:pt x="2317103" y="1917457"/>
                      </a:cubicBezTo>
                      <a:cubicBezTo>
                        <a:pt x="2394590" y="1917456"/>
                        <a:pt x="2457406" y="1855592"/>
                        <a:pt x="2457405" y="1779280"/>
                      </a:cubicBezTo>
                      <a:cubicBezTo>
                        <a:pt x="2457405" y="1760202"/>
                        <a:pt x="2453479" y="1742027"/>
                        <a:pt x="2446380" y="1725496"/>
                      </a:cubicBezTo>
                      <a:cubicBezTo>
                        <a:pt x="2441055" y="1713098"/>
                        <a:pt x="2433945" y="1701624"/>
                        <a:pt x="2425367" y="1691388"/>
                      </a:cubicBezTo>
                      <a:close/>
                      <a:moveTo>
                        <a:pt x="2145410" y="1189703"/>
                      </a:moveTo>
                      <a:cubicBezTo>
                        <a:pt x="2120197" y="1158993"/>
                        <a:pt x="2082039" y="1139419"/>
                        <a:pt x="2039334" y="1139419"/>
                      </a:cubicBezTo>
                      <a:cubicBezTo>
                        <a:pt x="1963412" y="1139419"/>
                        <a:pt x="1901866" y="1201283"/>
                        <a:pt x="1901866" y="1277595"/>
                      </a:cubicBezTo>
                      <a:cubicBezTo>
                        <a:pt x="1901866" y="1353907"/>
                        <a:pt x="1963413" y="1415771"/>
                        <a:pt x="2039333" y="1415771"/>
                      </a:cubicBezTo>
                      <a:cubicBezTo>
                        <a:pt x="2115254" y="1415771"/>
                        <a:pt x="2176801" y="1353907"/>
                        <a:pt x="2176801" y="1277595"/>
                      </a:cubicBezTo>
                      <a:cubicBezTo>
                        <a:pt x="2176802" y="1258517"/>
                        <a:pt x="2172955" y="1240342"/>
                        <a:pt x="2165998" y="1223811"/>
                      </a:cubicBezTo>
                      <a:cubicBezTo>
                        <a:pt x="2160781" y="1211412"/>
                        <a:pt x="2153815" y="1199939"/>
                        <a:pt x="2145410" y="1189703"/>
                      </a:cubicBezTo>
                      <a:close/>
                      <a:moveTo>
                        <a:pt x="1569805" y="74007"/>
                      </a:moveTo>
                      <a:cubicBezTo>
                        <a:pt x="1533024" y="28809"/>
                        <a:pt x="1477361" y="0"/>
                        <a:pt x="1415064" y="0"/>
                      </a:cubicBezTo>
                      <a:cubicBezTo>
                        <a:pt x="1304313" y="0"/>
                        <a:pt x="1214531" y="91051"/>
                        <a:pt x="1214531" y="203367"/>
                      </a:cubicBezTo>
                      <a:cubicBezTo>
                        <a:pt x="1214531" y="315683"/>
                        <a:pt x="1304313" y="406734"/>
                        <a:pt x="1415064" y="406734"/>
                      </a:cubicBezTo>
                      <a:cubicBezTo>
                        <a:pt x="1525815" y="406734"/>
                        <a:pt x="1615597" y="315683"/>
                        <a:pt x="1615597" y="203367"/>
                      </a:cubicBezTo>
                      <a:cubicBezTo>
                        <a:pt x="1615597" y="175288"/>
                        <a:pt x="1609986" y="148538"/>
                        <a:pt x="1599838" y="124208"/>
                      </a:cubicBezTo>
                      <a:cubicBezTo>
                        <a:pt x="1592227" y="105960"/>
                        <a:pt x="1582065" y="89073"/>
                        <a:pt x="1569805" y="74007"/>
                      </a:cubicBezTo>
                      <a:close/>
                      <a:moveTo>
                        <a:pt x="2492393" y="605838"/>
                      </a:moveTo>
                      <a:cubicBezTo>
                        <a:pt x="2455612" y="561270"/>
                        <a:pt x="2399950" y="532862"/>
                        <a:pt x="2337652" y="532862"/>
                      </a:cubicBezTo>
                      <a:cubicBezTo>
                        <a:pt x="2226901" y="532862"/>
                        <a:pt x="2137119" y="622644"/>
                        <a:pt x="2137119" y="733395"/>
                      </a:cubicBezTo>
                      <a:cubicBezTo>
                        <a:pt x="2137119" y="844146"/>
                        <a:pt x="2226901" y="933928"/>
                        <a:pt x="2337652" y="933928"/>
                      </a:cubicBezTo>
                      <a:cubicBezTo>
                        <a:pt x="2448403" y="933928"/>
                        <a:pt x="2538185" y="844146"/>
                        <a:pt x="2538185" y="733395"/>
                      </a:cubicBezTo>
                      <a:cubicBezTo>
                        <a:pt x="2538185" y="705708"/>
                        <a:pt x="2532574" y="679330"/>
                        <a:pt x="2522426" y="655339"/>
                      </a:cubicBezTo>
                      <a:cubicBezTo>
                        <a:pt x="2514816" y="637345"/>
                        <a:pt x="2504653" y="620694"/>
                        <a:pt x="2492393" y="605838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</p:grpSp>
          <p:grpSp>
            <p:nvGrpSpPr>
              <p:cNvPr id="52" name="îṥ1iḑê"/>
              <p:cNvGrpSpPr/>
              <p:nvPr/>
            </p:nvGrpSpPr>
            <p:grpSpPr>
              <a:xfrm>
                <a:off x="4024519" y="2000322"/>
                <a:ext cx="4332080" cy="3766674"/>
                <a:chOff x="4416203" y="2413419"/>
                <a:chExt cx="3548714" cy="3085550"/>
              </a:xfrm>
            </p:grpSpPr>
            <p:sp>
              <p:nvSpPr>
                <p:cNvPr id="53" name="îṧļïḑé"/>
                <p:cNvSpPr/>
                <p:nvPr/>
              </p:nvSpPr>
              <p:spPr bwMode="auto">
                <a:xfrm rot="20583785" flipH="1">
                  <a:off x="5881095" y="3036099"/>
                  <a:ext cx="1489796" cy="1296451"/>
                </a:xfrm>
                <a:custGeom>
                  <a:avLst/>
                  <a:gdLst>
                    <a:gd name="T0" fmla="*/ 648 w 863"/>
                    <a:gd name="T1" fmla="*/ 751 h 751"/>
                    <a:gd name="T2" fmla="*/ 216 w 863"/>
                    <a:gd name="T3" fmla="*/ 751 h 751"/>
                    <a:gd name="T4" fmla="*/ 0 w 863"/>
                    <a:gd name="T5" fmla="*/ 376 h 751"/>
                    <a:gd name="T6" fmla="*/ 216 w 863"/>
                    <a:gd name="T7" fmla="*/ 0 h 751"/>
                    <a:gd name="T8" fmla="*/ 648 w 863"/>
                    <a:gd name="T9" fmla="*/ 0 h 751"/>
                    <a:gd name="T10" fmla="*/ 863 w 863"/>
                    <a:gd name="T11" fmla="*/ 376 h 751"/>
                    <a:gd name="T12" fmla="*/ 648 w 863"/>
                    <a:gd name="T13" fmla="*/ 751 h 7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3" h="751">
                      <a:moveTo>
                        <a:pt x="648" y="751"/>
                      </a:moveTo>
                      <a:lnTo>
                        <a:pt x="216" y="751"/>
                      </a:lnTo>
                      <a:lnTo>
                        <a:pt x="0" y="376"/>
                      </a:lnTo>
                      <a:lnTo>
                        <a:pt x="216" y="0"/>
                      </a:lnTo>
                      <a:lnTo>
                        <a:pt x="648" y="0"/>
                      </a:lnTo>
                      <a:lnTo>
                        <a:pt x="863" y="376"/>
                      </a:lnTo>
                      <a:lnTo>
                        <a:pt x="648" y="751"/>
                      </a:lnTo>
                      <a:close/>
                    </a:path>
                  </a:pathLst>
                </a:custGeom>
                <a:noFill/>
                <a:ln w="112713" cap="flat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  <p:sp>
              <p:nvSpPr>
                <p:cNvPr id="54" name="ïṡľiďê"/>
                <p:cNvSpPr/>
                <p:nvPr/>
              </p:nvSpPr>
              <p:spPr bwMode="auto">
                <a:xfrm rot="20583785" flipH="1">
                  <a:off x="5003334" y="3994512"/>
                  <a:ext cx="1489796" cy="1294724"/>
                </a:xfrm>
                <a:custGeom>
                  <a:avLst/>
                  <a:gdLst>
                    <a:gd name="T0" fmla="*/ 647 w 863"/>
                    <a:gd name="T1" fmla="*/ 750 h 750"/>
                    <a:gd name="T2" fmla="*/ 215 w 863"/>
                    <a:gd name="T3" fmla="*/ 750 h 750"/>
                    <a:gd name="T4" fmla="*/ 0 w 863"/>
                    <a:gd name="T5" fmla="*/ 375 h 750"/>
                    <a:gd name="T6" fmla="*/ 215 w 863"/>
                    <a:gd name="T7" fmla="*/ 0 h 750"/>
                    <a:gd name="T8" fmla="*/ 647 w 863"/>
                    <a:gd name="T9" fmla="*/ 0 h 750"/>
                    <a:gd name="T10" fmla="*/ 863 w 863"/>
                    <a:gd name="T11" fmla="*/ 375 h 750"/>
                    <a:gd name="T12" fmla="*/ 647 w 863"/>
                    <a:gd name="T13" fmla="*/ 750 h 7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3" h="750">
                      <a:moveTo>
                        <a:pt x="647" y="750"/>
                      </a:moveTo>
                      <a:lnTo>
                        <a:pt x="215" y="750"/>
                      </a:lnTo>
                      <a:lnTo>
                        <a:pt x="0" y="375"/>
                      </a:lnTo>
                      <a:lnTo>
                        <a:pt x="215" y="0"/>
                      </a:lnTo>
                      <a:lnTo>
                        <a:pt x="647" y="0"/>
                      </a:lnTo>
                      <a:lnTo>
                        <a:pt x="863" y="375"/>
                      </a:lnTo>
                      <a:lnTo>
                        <a:pt x="647" y="750"/>
                      </a:lnTo>
                      <a:close/>
                    </a:path>
                  </a:pathLst>
                </a:custGeom>
                <a:noFill/>
                <a:ln w="112713" cap="flat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  <p:sp>
              <p:nvSpPr>
                <p:cNvPr id="55" name="i$ļîďé"/>
                <p:cNvSpPr/>
                <p:nvPr/>
              </p:nvSpPr>
              <p:spPr bwMode="auto">
                <a:xfrm rot="20583785" flipH="1" flipV="1">
                  <a:off x="5635049" y="2598828"/>
                  <a:ext cx="359070" cy="640457"/>
                </a:xfrm>
                <a:prstGeom prst="line">
                  <a:avLst/>
                </a:prstGeom>
                <a:noFill/>
                <a:ln w="112713" cap="flat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</a:p>
              </p:txBody>
            </p:sp>
            <p:sp>
              <p:nvSpPr>
                <p:cNvPr id="56" name="íŝ1iḓé"/>
                <p:cNvSpPr/>
                <p:nvPr/>
              </p:nvSpPr>
              <p:spPr bwMode="auto">
                <a:xfrm rot="20583785" flipH="1" flipV="1">
                  <a:off x="4747807" y="3538709"/>
                  <a:ext cx="359070" cy="649088"/>
                </a:xfrm>
                <a:prstGeom prst="line">
                  <a:avLst/>
                </a:prstGeom>
                <a:noFill/>
                <a:ln w="112713" cap="flat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</a:p>
              </p:txBody>
            </p:sp>
            <p:sp>
              <p:nvSpPr>
                <p:cNvPr id="57" name="iSļidè"/>
                <p:cNvSpPr/>
                <p:nvPr/>
              </p:nvSpPr>
              <p:spPr bwMode="auto">
                <a:xfrm rot="20583785" flipH="1" flipV="1">
                  <a:off x="7272265" y="4137505"/>
                  <a:ext cx="360797" cy="647363"/>
                </a:xfrm>
                <a:prstGeom prst="line">
                  <a:avLst/>
                </a:prstGeom>
                <a:noFill/>
                <a:ln w="112713" cap="flat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</a:p>
              </p:txBody>
            </p:sp>
            <p:sp>
              <p:nvSpPr>
                <p:cNvPr id="58" name="îsḻiḑê"/>
                <p:cNvSpPr/>
                <p:nvPr/>
              </p:nvSpPr>
              <p:spPr bwMode="auto">
                <a:xfrm rot="20583785" flipH="1">
                  <a:off x="5668307" y="3657308"/>
                  <a:ext cx="488543" cy="488543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 fontScale="92500" lnSpcReduction="10000"/>
                </a:bodyPr>
                <a:lstStyle/>
                <a:p>
                  <a:pPr algn="ctr"/>
                </a:p>
              </p:txBody>
            </p:sp>
            <p:sp>
              <p:nvSpPr>
                <p:cNvPr id="59" name="ï$ļíde"/>
                <p:cNvSpPr/>
                <p:nvPr/>
              </p:nvSpPr>
              <p:spPr bwMode="auto">
                <a:xfrm rot="20583785" flipH="1">
                  <a:off x="7155113" y="3299225"/>
                  <a:ext cx="341807" cy="336629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 fontScale="62500" lnSpcReduction="20000"/>
                </a:bodyPr>
                <a:lstStyle/>
                <a:p>
                  <a:pPr algn="ctr"/>
                </a:p>
              </p:txBody>
            </p:sp>
            <p:sp>
              <p:nvSpPr>
                <p:cNvPr id="60" name="işḷíḋê"/>
                <p:cNvSpPr/>
                <p:nvPr/>
              </p:nvSpPr>
              <p:spPr bwMode="auto">
                <a:xfrm rot="20583785" flipH="1">
                  <a:off x="5916440" y="3007688"/>
                  <a:ext cx="336629" cy="33490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 fontScale="62500" lnSpcReduction="20000"/>
                </a:bodyPr>
                <a:lstStyle/>
                <a:p>
                  <a:pPr algn="ctr"/>
                </a:p>
              </p:txBody>
            </p:sp>
            <p:sp>
              <p:nvSpPr>
                <p:cNvPr id="61" name="ísḻíḓè"/>
                <p:cNvSpPr/>
                <p:nvPr/>
              </p:nvSpPr>
              <p:spPr bwMode="auto">
                <a:xfrm rot="20583785" flipH="1">
                  <a:off x="5033763" y="3966135"/>
                  <a:ext cx="334902" cy="336629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 fontScale="62500" lnSpcReduction="20000"/>
                </a:bodyPr>
                <a:lstStyle/>
                <a:p>
                  <a:pPr algn="ctr"/>
                </a:p>
              </p:txBody>
            </p:sp>
            <p:sp>
              <p:nvSpPr>
                <p:cNvPr id="62" name="îṥḻiḓè"/>
                <p:cNvSpPr/>
                <p:nvPr/>
              </p:nvSpPr>
              <p:spPr bwMode="auto">
                <a:xfrm rot="20583785" flipH="1">
                  <a:off x="4884659" y="4649308"/>
                  <a:ext cx="341807" cy="336629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 fontScale="62500" lnSpcReduction="20000"/>
                </a:bodyPr>
                <a:lstStyle/>
                <a:p>
                  <a:pPr algn="ctr"/>
                </a:p>
              </p:txBody>
            </p:sp>
            <p:sp>
              <p:nvSpPr>
                <p:cNvPr id="63" name="iŝliḑé"/>
                <p:cNvSpPr/>
                <p:nvPr/>
              </p:nvSpPr>
              <p:spPr bwMode="auto">
                <a:xfrm rot="20583785" flipH="1">
                  <a:off x="6115876" y="4966269"/>
                  <a:ext cx="336629" cy="33490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 fontScale="62500" lnSpcReduction="20000"/>
                </a:bodyPr>
                <a:lstStyle/>
                <a:p>
                  <a:pPr algn="ctr"/>
                </a:p>
              </p:txBody>
            </p:sp>
            <p:sp>
              <p:nvSpPr>
                <p:cNvPr id="64" name="i$ḷîďé"/>
                <p:cNvSpPr/>
                <p:nvPr/>
              </p:nvSpPr>
              <p:spPr bwMode="auto">
                <a:xfrm rot="20583785" flipH="1">
                  <a:off x="4416203" y="3361893"/>
                  <a:ext cx="488543" cy="488543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 fontScale="92500" lnSpcReduction="10000"/>
                </a:bodyPr>
                <a:lstStyle/>
                <a:p>
                  <a:pPr algn="ctr"/>
                </a:p>
              </p:txBody>
            </p:sp>
            <p:sp>
              <p:nvSpPr>
                <p:cNvPr id="65" name="iSļïdê"/>
                <p:cNvSpPr/>
                <p:nvPr/>
              </p:nvSpPr>
              <p:spPr bwMode="auto">
                <a:xfrm rot="20583785" flipH="1">
                  <a:off x="7474648" y="4474829"/>
                  <a:ext cx="490269" cy="488543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 fontScale="92500" lnSpcReduction="10000"/>
                </a:bodyPr>
                <a:lstStyle/>
                <a:p>
                  <a:pPr algn="ctr"/>
                </a:p>
              </p:txBody>
            </p:sp>
            <p:sp>
              <p:nvSpPr>
                <p:cNvPr id="66" name="ïŝḷïḓê"/>
                <p:cNvSpPr/>
                <p:nvPr/>
              </p:nvSpPr>
              <p:spPr bwMode="auto">
                <a:xfrm rot="20583785" flipH="1">
                  <a:off x="5303192" y="2413419"/>
                  <a:ext cx="488543" cy="495448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lnSpcReduction="10000"/>
                </a:bodyPr>
                <a:lstStyle/>
                <a:p>
                  <a:pPr algn="ctr"/>
                </a:p>
              </p:txBody>
            </p:sp>
            <p:sp>
              <p:nvSpPr>
                <p:cNvPr id="67" name="îṩlîḍê"/>
                <p:cNvSpPr/>
                <p:nvPr/>
              </p:nvSpPr>
              <p:spPr bwMode="auto">
                <a:xfrm rot="20583785" flipH="1">
                  <a:off x="6653980" y="2831577"/>
                  <a:ext cx="255492" cy="257219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 fontScale="40000" lnSpcReduction="20000"/>
                </a:bodyPr>
                <a:lstStyle/>
                <a:p>
                  <a:pPr algn="ctr"/>
                </a:p>
              </p:txBody>
            </p:sp>
            <p:sp>
              <p:nvSpPr>
                <p:cNvPr id="68" name="ïṧľiḋè"/>
                <p:cNvSpPr/>
                <p:nvPr/>
              </p:nvSpPr>
              <p:spPr bwMode="auto">
                <a:xfrm rot="20583785" flipH="1">
                  <a:off x="7042969" y="4068312"/>
                  <a:ext cx="255492" cy="25549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 fontScale="32500" lnSpcReduction="20000"/>
                </a:bodyPr>
                <a:lstStyle/>
                <a:p>
                  <a:pPr algn="ctr"/>
                </a:p>
              </p:txBody>
            </p:sp>
            <p:sp>
              <p:nvSpPr>
                <p:cNvPr id="69" name="ïşľïḍe"/>
                <p:cNvSpPr/>
                <p:nvPr/>
              </p:nvSpPr>
              <p:spPr bwMode="auto">
                <a:xfrm rot="20583785" flipH="1">
                  <a:off x="6346500" y="4261227"/>
                  <a:ext cx="250314" cy="250314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32500" lnSpcReduction="20000"/>
                </a:bodyPr>
                <a:lstStyle/>
                <a:p>
                  <a:pPr algn="ctr"/>
                </a:p>
              </p:txBody>
            </p:sp>
            <p:sp>
              <p:nvSpPr>
                <p:cNvPr id="70" name="iŝlidê"/>
                <p:cNvSpPr/>
                <p:nvPr/>
              </p:nvSpPr>
              <p:spPr bwMode="auto">
                <a:xfrm rot="20583785" flipH="1">
                  <a:off x="5453444" y="5241750"/>
                  <a:ext cx="255492" cy="257219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 fontScale="40000" lnSpcReduction="20000"/>
                </a:bodyPr>
                <a:lstStyle/>
                <a:p>
                  <a:pPr algn="ctr"/>
                </a:p>
              </p:txBody>
            </p:sp>
          </p:grpSp>
        </p:grpSp>
        <p:sp>
          <p:nvSpPr>
            <p:cNvPr id="28" name="îṣļide"/>
            <p:cNvSpPr txBox="1"/>
            <p:nvPr/>
          </p:nvSpPr>
          <p:spPr>
            <a:xfrm>
              <a:off x="673099" y="1130300"/>
              <a:ext cx="10845800" cy="58192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28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Unified fonts make reading more fluent.</a:t>
              </a:r>
              <a:endParaRPr kumimoji="0" lang="en-US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endParaRPr>
            </a:p>
          </p:txBody>
        </p:sp>
        <p:sp>
          <p:nvSpPr>
            <p:cNvPr id="29" name="îśḻíḍe"/>
            <p:cNvSpPr txBox="1"/>
            <p:nvPr/>
          </p:nvSpPr>
          <p:spPr>
            <a:xfrm>
              <a:off x="673101" y="1806181"/>
              <a:ext cx="10845796" cy="594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Theme color makes PPT more convenient to change.</a:t>
              </a: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endParaRPr>
            </a:p>
            <a:p>
              <a:pPr marL="0" marR="0" lvl="0" indent="0" algn="ctr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Adjust the spacing to adapt to Chinese typesetting, use the reference line in PPT.</a:t>
              </a: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endParaRPr>
            </a:p>
          </p:txBody>
        </p:sp>
        <p:grpSp>
          <p:nvGrpSpPr>
            <p:cNvPr id="30" name="íSľiďê"/>
            <p:cNvGrpSpPr/>
            <p:nvPr/>
          </p:nvGrpSpPr>
          <p:grpSpPr>
            <a:xfrm>
              <a:off x="669926" y="2919318"/>
              <a:ext cx="3008267" cy="1017430"/>
              <a:chOff x="669926" y="2711919"/>
              <a:chExt cx="3008267" cy="1017430"/>
            </a:xfrm>
          </p:grpSpPr>
          <p:cxnSp>
            <p:nvCxnSpPr>
              <p:cNvPr id="46" name="直接连接符 45"/>
              <p:cNvCxnSpPr/>
              <p:nvPr/>
            </p:nvCxnSpPr>
            <p:spPr>
              <a:xfrm flipH="1">
                <a:off x="669926" y="3104431"/>
                <a:ext cx="3002848" cy="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íṡḷîḓe"/>
              <p:cNvSpPr txBox="1"/>
              <p:nvPr/>
            </p:nvSpPr>
            <p:spPr>
              <a:xfrm>
                <a:off x="671514" y="2711919"/>
                <a:ext cx="3001260" cy="39251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91440" tIns="45720" rIns="91440" bIns="45720" anchor="ctr" anchorCtr="0">
                <a:normAutofit lnSpcReduction="10000"/>
              </a:bodyPr>
              <a:lstStyle/>
              <a:p>
                <a:pPr>
                  <a:buSzPct val="25000"/>
                </a:pPr>
                <a:r>
                  <a:rPr lang="de-DE" sz="2000" b="1" dirty="0"/>
                  <a:t>01.Text here</a:t>
                </a:r>
                <a:endParaRPr lang="de-DE" sz="2000" b="1" dirty="0"/>
              </a:p>
            </p:txBody>
          </p:sp>
          <p:sp>
            <p:nvSpPr>
              <p:cNvPr id="48" name="íSḻíďe"/>
              <p:cNvSpPr txBox="1"/>
              <p:nvPr/>
            </p:nvSpPr>
            <p:spPr>
              <a:xfrm>
                <a:off x="671514" y="3104431"/>
                <a:ext cx="3001260" cy="6249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40" tIns="45720" rIns="91440" bIns="45720" anchor="t" anchorCtr="0">
                <a:normAutofit/>
              </a:bodyPr>
              <a:lstStyle/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200" dirty="0"/>
                  <a:t>Copy paste fonts. Choose the only option to retain text.…</a:t>
                </a:r>
                <a:r>
                  <a:rPr lang="de-DE" sz="1200" dirty="0"/>
                  <a:t>..</a:t>
                </a:r>
                <a:endParaRPr lang="de-DE" sz="1200" dirty="0"/>
              </a:p>
            </p:txBody>
          </p:sp>
          <p:sp>
            <p:nvSpPr>
              <p:cNvPr id="49" name="íşlîḓê" title="WSpneox6o6"/>
              <p:cNvSpPr/>
              <p:nvPr/>
            </p:nvSpPr>
            <p:spPr bwMode="auto">
              <a:xfrm>
                <a:off x="3363193" y="2730210"/>
                <a:ext cx="315000" cy="361102"/>
              </a:xfrm>
              <a:custGeom>
                <a:avLst/>
                <a:gdLst>
                  <a:gd name="connsiteX0" fmla="*/ 95356 w 293583"/>
                  <a:gd name="connsiteY0" fmla="*/ 263525 h 336550"/>
                  <a:gd name="connsiteX1" fmla="*/ 89006 w 293583"/>
                  <a:gd name="connsiteY1" fmla="*/ 266065 h 336550"/>
                  <a:gd name="connsiteX2" fmla="*/ 85196 w 293583"/>
                  <a:gd name="connsiteY2" fmla="*/ 271145 h 336550"/>
                  <a:gd name="connsiteX3" fmla="*/ 86466 w 293583"/>
                  <a:gd name="connsiteY3" fmla="*/ 277495 h 336550"/>
                  <a:gd name="connsiteX4" fmla="*/ 86466 w 293583"/>
                  <a:gd name="connsiteY4" fmla="*/ 278765 h 336550"/>
                  <a:gd name="connsiteX5" fmla="*/ 94086 w 293583"/>
                  <a:gd name="connsiteY5" fmla="*/ 282575 h 336550"/>
                  <a:gd name="connsiteX6" fmla="*/ 97896 w 293583"/>
                  <a:gd name="connsiteY6" fmla="*/ 281305 h 336550"/>
                  <a:gd name="connsiteX7" fmla="*/ 104246 w 293583"/>
                  <a:gd name="connsiteY7" fmla="*/ 278765 h 336550"/>
                  <a:gd name="connsiteX8" fmla="*/ 95356 w 293583"/>
                  <a:gd name="connsiteY8" fmla="*/ 263525 h 336550"/>
                  <a:gd name="connsiteX9" fmla="*/ 194734 w 293583"/>
                  <a:gd name="connsiteY9" fmla="*/ 241300 h 336550"/>
                  <a:gd name="connsiteX10" fmla="*/ 123296 w 293583"/>
                  <a:gd name="connsiteY10" fmla="*/ 278628 h 336550"/>
                  <a:gd name="connsiteX11" fmla="*/ 127265 w 293583"/>
                  <a:gd name="connsiteY11" fmla="*/ 285064 h 336550"/>
                  <a:gd name="connsiteX12" fmla="*/ 135202 w 293583"/>
                  <a:gd name="connsiteY12" fmla="*/ 288925 h 336550"/>
                  <a:gd name="connsiteX13" fmla="*/ 139171 w 293583"/>
                  <a:gd name="connsiteY13" fmla="*/ 287638 h 336550"/>
                  <a:gd name="connsiteX14" fmla="*/ 202671 w 293583"/>
                  <a:gd name="connsiteY14" fmla="*/ 254172 h 336550"/>
                  <a:gd name="connsiteX15" fmla="*/ 194734 w 293583"/>
                  <a:gd name="connsiteY15" fmla="*/ 241300 h 336550"/>
                  <a:gd name="connsiteX16" fmla="*/ 77894 w 293583"/>
                  <a:gd name="connsiteY16" fmla="*/ 230187 h 336550"/>
                  <a:gd name="connsiteX17" fmla="*/ 71544 w 293583"/>
                  <a:gd name="connsiteY17" fmla="*/ 234156 h 336550"/>
                  <a:gd name="connsiteX18" fmla="*/ 66464 w 293583"/>
                  <a:gd name="connsiteY18" fmla="*/ 236802 h 336550"/>
                  <a:gd name="connsiteX19" fmla="*/ 62654 w 293583"/>
                  <a:gd name="connsiteY19" fmla="*/ 248708 h 336550"/>
                  <a:gd name="connsiteX20" fmla="*/ 63924 w 293583"/>
                  <a:gd name="connsiteY20" fmla="*/ 250031 h 336550"/>
                  <a:gd name="connsiteX21" fmla="*/ 71544 w 293583"/>
                  <a:gd name="connsiteY21" fmla="*/ 254000 h 336550"/>
                  <a:gd name="connsiteX22" fmla="*/ 75354 w 293583"/>
                  <a:gd name="connsiteY22" fmla="*/ 254000 h 336550"/>
                  <a:gd name="connsiteX23" fmla="*/ 80434 w 293583"/>
                  <a:gd name="connsiteY23" fmla="*/ 250031 h 336550"/>
                  <a:gd name="connsiteX24" fmla="*/ 86784 w 293583"/>
                  <a:gd name="connsiteY24" fmla="*/ 247385 h 336550"/>
                  <a:gd name="connsiteX25" fmla="*/ 77894 w 293583"/>
                  <a:gd name="connsiteY25" fmla="*/ 230187 h 336550"/>
                  <a:gd name="connsiteX26" fmla="*/ 61067 w 293583"/>
                  <a:gd name="connsiteY26" fmla="*/ 198437 h 336550"/>
                  <a:gd name="connsiteX27" fmla="*/ 54187 w 293583"/>
                  <a:gd name="connsiteY27" fmla="*/ 202604 h 336550"/>
                  <a:gd name="connsiteX28" fmla="*/ 50060 w 293583"/>
                  <a:gd name="connsiteY28" fmla="*/ 206771 h 336550"/>
                  <a:gd name="connsiteX29" fmla="*/ 51436 w 293583"/>
                  <a:gd name="connsiteY29" fmla="*/ 215106 h 336550"/>
                  <a:gd name="connsiteX30" fmla="*/ 59691 w 293583"/>
                  <a:gd name="connsiteY30" fmla="*/ 220662 h 336550"/>
                  <a:gd name="connsiteX31" fmla="*/ 63818 w 293583"/>
                  <a:gd name="connsiteY31" fmla="*/ 219273 h 336550"/>
                  <a:gd name="connsiteX32" fmla="*/ 69322 w 293583"/>
                  <a:gd name="connsiteY32" fmla="*/ 216495 h 336550"/>
                  <a:gd name="connsiteX33" fmla="*/ 61067 w 293583"/>
                  <a:gd name="connsiteY33" fmla="*/ 198437 h 336550"/>
                  <a:gd name="connsiteX34" fmla="*/ 141011 w 293583"/>
                  <a:gd name="connsiteY34" fmla="*/ 42862 h 336550"/>
                  <a:gd name="connsiteX35" fmla="*/ 29634 w 293583"/>
                  <a:gd name="connsiteY35" fmla="*/ 103643 h 336550"/>
                  <a:gd name="connsiteX36" fmla="*/ 116115 w 293583"/>
                  <a:gd name="connsiteY36" fmla="*/ 263525 h 336550"/>
                  <a:gd name="connsiteX37" fmla="*/ 190803 w 293583"/>
                  <a:gd name="connsiteY37" fmla="*/ 222564 h 336550"/>
                  <a:gd name="connsiteX38" fmla="*/ 193424 w 293583"/>
                  <a:gd name="connsiteY38" fmla="*/ 198780 h 336550"/>
                  <a:gd name="connsiteX39" fmla="*/ 193424 w 293583"/>
                  <a:gd name="connsiteY39" fmla="*/ 197458 h 336550"/>
                  <a:gd name="connsiteX40" fmla="*/ 194734 w 293583"/>
                  <a:gd name="connsiteY40" fmla="*/ 189530 h 336550"/>
                  <a:gd name="connsiteX41" fmla="*/ 185562 w 293583"/>
                  <a:gd name="connsiteY41" fmla="*/ 186888 h 336550"/>
                  <a:gd name="connsiteX42" fmla="*/ 152804 w 293583"/>
                  <a:gd name="connsiteY42" fmla="*/ 167068 h 336550"/>
                  <a:gd name="connsiteX43" fmla="*/ 177700 w 293583"/>
                  <a:gd name="connsiteY43" fmla="*/ 130070 h 336550"/>
                  <a:gd name="connsiteX44" fmla="*/ 185562 w 293583"/>
                  <a:gd name="connsiteY44" fmla="*/ 126106 h 336550"/>
                  <a:gd name="connsiteX45" fmla="*/ 141011 w 293583"/>
                  <a:gd name="connsiteY45" fmla="*/ 42862 h 336550"/>
                  <a:gd name="connsiteX46" fmla="*/ 120699 w 293583"/>
                  <a:gd name="connsiteY46" fmla="*/ 17462 h 336550"/>
                  <a:gd name="connsiteX47" fmla="*/ 116748 w 293583"/>
                  <a:gd name="connsiteY47" fmla="*/ 18785 h 336550"/>
                  <a:gd name="connsiteX48" fmla="*/ 20614 w 293583"/>
                  <a:gd name="connsiteY48" fmla="*/ 70379 h 336550"/>
                  <a:gd name="connsiteX49" fmla="*/ 16663 w 293583"/>
                  <a:gd name="connsiteY49" fmla="*/ 75671 h 336550"/>
                  <a:gd name="connsiteX50" fmla="*/ 16663 w 293583"/>
                  <a:gd name="connsiteY50" fmla="*/ 82285 h 336550"/>
                  <a:gd name="connsiteX51" fmla="*/ 20614 w 293583"/>
                  <a:gd name="connsiteY51" fmla="*/ 88900 h 336550"/>
                  <a:gd name="connsiteX52" fmla="*/ 131234 w 293583"/>
                  <a:gd name="connsiteY52" fmla="*/ 29368 h 336550"/>
                  <a:gd name="connsiteX53" fmla="*/ 128600 w 293583"/>
                  <a:gd name="connsiteY53" fmla="*/ 22754 h 336550"/>
                  <a:gd name="connsiteX54" fmla="*/ 120699 w 293583"/>
                  <a:gd name="connsiteY54" fmla="*/ 17462 h 336550"/>
                  <a:gd name="connsiteX55" fmla="*/ 192839 w 293583"/>
                  <a:gd name="connsiteY55" fmla="*/ 5790 h 336550"/>
                  <a:gd name="connsiteX56" fmla="*/ 202058 w 293583"/>
                  <a:gd name="connsiteY56" fmla="*/ 13634 h 336550"/>
                  <a:gd name="connsiteX57" fmla="*/ 202058 w 293583"/>
                  <a:gd name="connsiteY57" fmla="*/ 17556 h 336550"/>
                  <a:gd name="connsiteX58" fmla="*/ 275805 w 293583"/>
                  <a:gd name="connsiteY58" fmla="*/ 26707 h 336550"/>
                  <a:gd name="connsiteX59" fmla="*/ 275805 w 293583"/>
                  <a:gd name="connsiteY59" fmla="*/ 111685 h 336550"/>
                  <a:gd name="connsiteX60" fmla="*/ 270537 w 293583"/>
                  <a:gd name="connsiteY60" fmla="*/ 114300 h 336550"/>
                  <a:gd name="connsiteX61" fmla="*/ 263953 w 293583"/>
                  <a:gd name="connsiteY61" fmla="*/ 111685 h 336550"/>
                  <a:gd name="connsiteX62" fmla="*/ 263953 w 293583"/>
                  <a:gd name="connsiteY62" fmla="*/ 99919 h 336550"/>
                  <a:gd name="connsiteX63" fmla="*/ 263953 w 293583"/>
                  <a:gd name="connsiteY63" fmla="*/ 38474 h 336550"/>
                  <a:gd name="connsiteX64" fmla="*/ 233664 w 293583"/>
                  <a:gd name="connsiteY64" fmla="*/ 26707 h 336550"/>
                  <a:gd name="connsiteX65" fmla="*/ 213910 w 293583"/>
                  <a:gd name="connsiteY65" fmla="*/ 30629 h 336550"/>
                  <a:gd name="connsiteX66" fmla="*/ 217861 w 293583"/>
                  <a:gd name="connsiteY66" fmla="*/ 30629 h 336550"/>
                  <a:gd name="connsiteX67" fmla="*/ 227079 w 293583"/>
                  <a:gd name="connsiteY67" fmla="*/ 39781 h 336550"/>
                  <a:gd name="connsiteX68" fmla="*/ 217861 w 293583"/>
                  <a:gd name="connsiteY68" fmla="*/ 48932 h 336550"/>
                  <a:gd name="connsiteX69" fmla="*/ 192839 w 293583"/>
                  <a:gd name="connsiteY69" fmla="*/ 48932 h 336550"/>
                  <a:gd name="connsiteX70" fmla="*/ 183621 w 293583"/>
                  <a:gd name="connsiteY70" fmla="*/ 39781 h 336550"/>
                  <a:gd name="connsiteX71" fmla="*/ 183621 w 293583"/>
                  <a:gd name="connsiteY71" fmla="*/ 13634 h 336550"/>
                  <a:gd name="connsiteX72" fmla="*/ 192839 w 293583"/>
                  <a:gd name="connsiteY72" fmla="*/ 5790 h 336550"/>
                  <a:gd name="connsiteX73" fmla="*/ 121837 w 293583"/>
                  <a:gd name="connsiteY73" fmla="*/ 0 h 336550"/>
                  <a:gd name="connsiteX74" fmla="*/ 144205 w 293583"/>
                  <a:gd name="connsiteY74" fmla="*/ 13146 h 336550"/>
                  <a:gd name="connsiteX75" fmla="*/ 203415 w 293583"/>
                  <a:gd name="connsiteY75" fmla="*/ 120948 h 336550"/>
                  <a:gd name="connsiteX76" fmla="*/ 236309 w 293583"/>
                  <a:gd name="connsiteY76" fmla="*/ 123577 h 336550"/>
                  <a:gd name="connsiteX77" fmla="*/ 262624 w 293583"/>
                  <a:gd name="connsiteY77" fmla="*/ 153814 h 336550"/>
                  <a:gd name="connsiteX78" fmla="*/ 265256 w 293583"/>
                  <a:gd name="connsiteY78" fmla="*/ 160387 h 336550"/>
                  <a:gd name="connsiteX79" fmla="*/ 274466 w 293583"/>
                  <a:gd name="connsiteY79" fmla="*/ 281335 h 336550"/>
                  <a:gd name="connsiteX80" fmla="*/ 266572 w 293583"/>
                  <a:gd name="connsiteY80" fmla="*/ 286593 h 336550"/>
                  <a:gd name="connsiteX81" fmla="*/ 262624 w 293583"/>
                  <a:gd name="connsiteY81" fmla="*/ 286593 h 336550"/>
                  <a:gd name="connsiteX82" fmla="*/ 257361 w 293583"/>
                  <a:gd name="connsiteY82" fmla="*/ 274762 h 336550"/>
                  <a:gd name="connsiteX83" fmla="*/ 248151 w 293583"/>
                  <a:gd name="connsiteY83" fmla="*/ 165646 h 336550"/>
                  <a:gd name="connsiteX84" fmla="*/ 246835 w 293583"/>
                  <a:gd name="connsiteY84" fmla="*/ 159072 h 336550"/>
                  <a:gd name="connsiteX85" fmla="*/ 229730 w 293583"/>
                  <a:gd name="connsiteY85" fmla="*/ 139353 h 336550"/>
                  <a:gd name="connsiteX86" fmla="*/ 184994 w 293583"/>
                  <a:gd name="connsiteY86" fmla="*/ 145926 h 336550"/>
                  <a:gd name="connsiteX87" fmla="*/ 170520 w 293583"/>
                  <a:gd name="connsiteY87" fmla="*/ 161702 h 336550"/>
                  <a:gd name="connsiteX88" fmla="*/ 184994 w 293583"/>
                  <a:gd name="connsiteY88" fmla="*/ 169590 h 336550"/>
                  <a:gd name="connsiteX89" fmla="*/ 209994 w 293583"/>
                  <a:gd name="connsiteY89" fmla="*/ 180107 h 336550"/>
                  <a:gd name="connsiteX90" fmla="*/ 211309 w 293583"/>
                  <a:gd name="connsiteY90" fmla="*/ 202456 h 336550"/>
                  <a:gd name="connsiteX91" fmla="*/ 227099 w 293583"/>
                  <a:gd name="connsiteY91" fmla="*/ 251098 h 336550"/>
                  <a:gd name="connsiteX92" fmla="*/ 231046 w 293583"/>
                  <a:gd name="connsiteY92" fmla="*/ 262930 h 336550"/>
                  <a:gd name="connsiteX93" fmla="*/ 219204 w 293583"/>
                  <a:gd name="connsiteY93" fmla="*/ 266874 h 336550"/>
                  <a:gd name="connsiteX94" fmla="*/ 217888 w 293583"/>
                  <a:gd name="connsiteY94" fmla="*/ 265559 h 336550"/>
                  <a:gd name="connsiteX95" fmla="*/ 154731 w 293583"/>
                  <a:gd name="connsiteY95" fmla="*/ 299740 h 336550"/>
                  <a:gd name="connsiteX96" fmla="*/ 175783 w 293583"/>
                  <a:gd name="connsiteY96" fmla="*/ 319460 h 336550"/>
                  <a:gd name="connsiteX97" fmla="*/ 179731 w 293583"/>
                  <a:gd name="connsiteY97" fmla="*/ 331291 h 336550"/>
                  <a:gd name="connsiteX98" fmla="*/ 171836 w 293583"/>
                  <a:gd name="connsiteY98" fmla="*/ 336550 h 336550"/>
                  <a:gd name="connsiteX99" fmla="*/ 167889 w 293583"/>
                  <a:gd name="connsiteY99" fmla="*/ 335235 h 336550"/>
                  <a:gd name="connsiteX100" fmla="*/ 137626 w 293583"/>
                  <a:gd name="connsiteY100" fmla="*/ 306313 h 336550"/>
                  <a:gd name="connsiteX101" fmla="*/ 136311 w 293583"/>
                  <a:gd name="connsiteY101" fmla="*/ 306313 h 336550"/>
                  <a:gd name="connsiteX102" fmla="*/ 112627 w 293583"/>
                  <a:gd name="connsiteY102" fmla="*/ 294481 h 336550"/>
                  <a:gd name="connsiteX103" fmla="*/ 107364 w 293583"/>
                  <a:gd name="connsiteY103" fmla="*/ 297111 h 336550"/>
                  <a:gd name="connsiteX104" fmla="*/ 94206 w 293583"/>
                  <a:gd name="connsiteY104" fmla="*/ 301055 h 336550"/>
                  <a:gd name="connsiteX105" fmla="*/ 70522 w 293583"/>
                  <a:gd name="connsiteY105" fmla="*/ 286593 h 336550"/>
                  <a:gd name="connsiteX106" fmla="*/ 70522 w 293583"/>
                  <a:gd name="connsiteY106" fmla="*/ 285279 h 336550"/>
                  <a:gd name="connsiteX107" fmla="*/ 67891 w 293583"/>
                  <a:gd name="connsiteY107" fmla="*/ 272132 h 336550"/>
                  <a:gd name="connsiteX108" fmla="*/ 48154 w 293583"/>
                  <a:gd name="connsiteY108" fmla="*/ 257671 h 336550"/>
                  <a:gd name="connsiteX109" fmla="*/ 48154 w 293583"/>
                  <a:gd name="connsiteY109" fmla="*/ 256356 h 336550"/>
                  <a:gd name="connsiteX110" fmla="*/ 46838 w 293583"/>
                  <a:gd name="connsiteY110" fmla="*/ 234007 h 336550"/>
                  <a:gd name="connsiteX111" fmla="*/ 36312 w 293583"/>
                  <a:gd name="connsiteY111" fmla="*/ 223490 h 336550"/>
                  <a:gd name="connsiteX112" fmla="*/ 36312 w 293583"/>
                  <a:gd name="connsiteY112" fmla="*/ 222176 h 336550"/>
                  <a:gd name="connsiteX113" fmla="*/ 33681 w 293583"/>
                  <a:gd name="connsiteY113" fmla="*/ 202456 h 336550"/>
                  <a:gd name="connsiteX114" fmla="*/ 46838 w 293583"/>
                  <a:gd name="connsiteY114" fmla="*/ 186680 h 336550"/>
                  <a:gd name="connsiteX115" fmla="*/ 53417 w 293583"/>
                  <a:gd name="connsiteY115" fmla="*/ 182736 h 336550"/>
                  <a:gd name="connsiteX116" fmla="*/ 3418 w 293583"/>
                  <a:gd name="connsiteY116" fmla="*/ 90711 h 336550"/>
                  <a:gd name="connsiteX117" fmla="*/ 787 w 293583"/>
                  <a:gd name="connsiteY117" fmla="*/ 70991 h 336550"/>
                  <a:gd name="connsiteX118" fmla="*/ 13944 w 293583"/>
                  <a:gd name="connsiteY118" fmla="*/ 55215 h 336550"/>
                  <a:gd name="connsiteX119" fmla="*/ 108679 w 293583"/>
                  <a:gd name="connsiteY119" fmla="*/ 2629 h 336550"/>
                  <a:gd name="connsiteX120" fmla="*/ 121837 w 293583"/>
                  <a:gd name="connsiteY120" fmla="*/ 0 h 336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</a:cxnLst>
                <a:rect l="l" t="t" r="r" b="b"/>
                <a:pathLst>
                  <a:path w="293583" h="336550">
                    <a:moveTo>
                      <a:pt x="95356" y="263525"/>
                    </a:moveTo>
                    <a:cubicBezTo>
                      <a:pt x="95356" y="263525"/>
                      <a:pt x="95356" y="263525"/>
                      <a:pt x="89006" y="266065"/>
                    </a:cubicBezTo>
                    <a:cubicBezTo>
                      <a:pt x="87736" y="267335"/>
                      <a:pt x="86466" y="268605"/>
                      <a:pt x="85196" y="271145"/>
                    </a:cubicBezTo>
                    <a:cubicBezTo>
                      <a:pt x="85196" y="273685"/>
                      <a:pt x="85196" y="274955"/>
                      <a:pt x="86466" y="277495"/>
                    </a:cubicBezTo>
                    <a:cubicBezTo>
                      <a:pt x="86466" y="277495"/>
                      <a:pt x="86466" y="277495"/>
                      <a:pt x="86466" y="278765"/>
                    </a:cubicBezTo>
                    <a:cubicBezTo>
                      <a:pt x="87736" y="281305"/>
                      <a:pt x="91546" y="282575"/>
                      <a:pt x="94086" y="282575"/>
                    </a:cubicBezTo>
                    <a:cubicBezTo>
                      <a:pt x="95356" y="282575"/>
                      <a:pt x="96626" y="282575"/>
                      <a:pt x="97896" y="281305"/>
                    </a:cubicBezTo>
                    <a:lnTo>
                      <a:pt x="104246" y="278765"/>
                    </a:lnTo>
                    <a:cubicBezTo>
                      <a:pt x="104246" y="278765"/>
                      <a:pt x="104246" y="278765"/>
                      <a:pt x="95356" y="263525"/>
                    </a:cubicBezTo>
                    <a:close/>
                    <a:moveTo>
                      <a:pt x="194734" y="241300"/>
                    </a:moveTo>
                    <a:cubicBezTo>
                      <a:pt x="194734" y="241300"/>
                      <a:pt x="194734" y="241300"/>
                      <a:pt x="123296" y="278628"/>
                    </a:cubicBezTo>
                    <a:cubicBezTo>
                      <a:pt x="123296" y="278628"/>
                      <a:pt x="123296" y="278628"/>
                      <a:pt x="127265" y="285064"/>
                    </a:cubicBezTo>
                    <a:cubicBezTo>
                      <a:pt x="128588" y="287638"/>
                      <a:pt x="131233" y="288925"/>
                      <a:pt x="135202" y="288925"/>
                    </a:cubicBezTo>
                    <a:cubicBezTo>
                      <a:pt x="136525" y="288925"/>
                      <a:pt x="137848" y="288925"/>
                      <a:pt x="139171" y="287638"/>
                    </a:cubicBezTo>
                    <a:cubicBezTo>
                      <a:pt x="139171" y="287638"/>
                      <a:pt x="139171" y="287638"/>
                      <a:pt x="202671" y="254172"/>
                    </a:cubicBezTo>
                    <a:cubicBezTo>
                      <a:pt x="200025" y="250310"/>
                      <a:pt x="196057" y="246449"/>
                      <a:pt x="194734" y="241300"/>
                    </a:cubicBezTo>
                    <a:close/>
                    <a:moveTo>
                      <a:pt x="77894" y="230187"/>
                    </a:moveTo>
                    <a:cubicBezTo>
                      <a:pt x="77894" y="230187"/>
                      <a:pt x="77894" y="230187"/>
                      <a:pt x="71544" y="234156"/>
                    </a:cubicBezTo>
                    <a:cubicBezTo>
                      <a:pt x="71544" y="234156"/>
                      <a:pt x="71544" y="234156"/>
                      <a:pt x="66464" y="236802"/>
                    </a:cubicBezTo>
                    <a:cubicBezTo>
                      <a:pt x="62654" y="239448"/>
                      <a:pt x="61384" y="244739"/>
                      <a:pt x="62654" y="248708"/>
                    </a:cubicBezTo>
                    <a:cubicBezTo>
                      <a:pt x="62654" y="248708"/>
                      <a:pt x="62654" y="248708"/>
                      <a:pt x="63924" y="250031"/>
                    </a:cubicBezTo>
                    <a:cubicBezTo>
                      <a:pt x="65194" y="252677"/>
                      <a:pt x="67734" y="254000"/>
                      <a:pt x="71544" y="254000"/>
                    </a:cubicBezTo>
                    <a:cubicBezTo>
                      <a:pt x="72814" y="254000"/>
                      <a:pt x="74084" y="254000"/>
                      <a:pt x="75354" y="254000"/>
                    </a:cubicBezTo>
                    <a:cubicBezTo>
                      <a:pt x="75354" y="254000"/>
                      <a:pt x="75354" y="254000"/>
                      <a:pt x="80434" y="250031"/>
                    </a:cubicBezTo>
                    <a:cubicBezTo>
                      <a:pt x="80434" y="250031"/>
                      <a:pt x="80434" y="250031"/>
                      <a:pt x="86784" y="247385"/>
                    </a:cubicBezTo>
                    <a:cubicBezTo>
                      <a:pt x="86784" y="247385"/>
                      <a:pt x="86784" y="247385"/>
                      <a:pt x="77894" y="230187"/>
                    </a:cubicBezTo>
                    <a:close/>
                    <a:moveTo>
                      <a:pt x="61067" y="198437"/>
                    </a:moveTo>
                    <a:cubicBezTo>
                      <a:pt x="61067" y="198437"/>
                      <a:pt x="61067" y="198437"/>
                      <a:pt x="54187" y="202604"/>
                    </a:cubicBezTo>
                    <a:cubicBezTo>
                      <a:pt x="52811" y="202604"/>
                      <a:pt x="51436" y="205382"/>
                      <a:pt x="50060" y="206771"/>
                    </a:cubicBezTo>
                    <a:cubicBezTo>
                      <a:pt x="48684" y="209550"/>
                      <a:pt x="50060" y="212328"/>
                      <a:pt x="51436" y="215106"/>
                    </a:cubicBezTo>
                    <a:cubicBezTo>
                      <a:pt x="52811" y="217884"/>
                      <a:pt x="55563" y="220662"/>
                      <a:pt x="59691" y="220662"/>
                    </a:cubicBezTo>
                    <a:cubicBezTo>
                      <a:pt x="61067" y="220662"/>
                      <a:pt x="62443" y="220662"/>
                      <a:pt x="63818" y="219273"/>
                    </a:cubicBezTo>
                    <a:cubicBezTo>
                      <a:pt x="63818" y="219273"/>
                      <a:pt x="63818" y="219273"/>
                      <a:pt x="69322" y="216495"/>
                    </a:cubicBezTo>
                    <a:cubicBezTo>
                      <a:pt x="69322" y="216495"/>
                      <a:pt x="69322" y="216495"/>
                      <a:pt x="61067" y="198437"/>
                    </a:cubicBezTo>
                    <a:close/>
                    <a:moveTo>
                      <a:pt x="141011" y="42862"/>
                    </a:moveTo>
                    <a:cubicBezTo>
                      <a:pt x="141011" y="42862"/>
                      <a:pt x="141011" y="42862"/>
                      <a:pt x="29634" y="103643"/>
                    </a:cubicBezTo>
                    <a:cubicBezTo>
                      <a:pt x="29634" y="103643"/>
                      <a:pt x="29634" y="103643"/>
                      <a:pt x="116115" y="263525"/>
                    </a:cubicBezTo>
                    <a:cubicBezTo>
                      <a:pt x="116115" y="263525"/>
                      <a:pt x="116115" y="263525"/>
                      <a:pt x="190803" y="222564"/>
                    </a:cubicBezTo>
                    <a:cubicBezTo>
                      <a:pt x="190803" y="215957"/>
                      <a:pt x="190803" y="208029"/>
                      <a:pt x="193424" y="198780"/>
                    </a:cubicBezTo>
                    <a:cubicBezTo>
                      <a:pt x="193424" y="197458"/>
                      <a:pt x="193424" y="197458"/>
                      <a:pt x="193424" y="197458"/>
                    </a:cubicBezTo>
                    <a:cubicBezTo>
                      <a:pt x="194734" y="194816"/>
                      <a:pt x="194734" y="190852"/>
                      <a:pt x="194734" y="189530"/>
                    </a:cubicBezTo>
                    <a:cubicBezTo>
                      <a:pt x="193424" y="188209"/>
                      <a:pt x="190803" y="186888"/>
                      <a:pt x="185562" y="186888"/>
                    </a:cubicBezTo>
                    <a:cubicBezTo>
                      <a:pt x="176389" y="188209"/>
                      <a:pt x="159355" y="185566"/>
                      <a:pt x="152804" y="167068"/>
                    </a:cubicBezTo>
                    <a:cubicBezTo>
                      <a:pt x="147562" y="153854"/>
                      <a:pt x="158045" y="139319"/>
                      <a:pt x="177700" y="130070"/>
                    </a:cubicBezTo>
                    <a:cubicBezTo>
                      <a:pt x="180320" y="128749"/>
                      <a:pt x="182941" y="127428"/>
                      <a:pt x="185562" y="126106"/>
                    </a:cubicBezTo>
                    <a:cubicBezTo>
                      <a:pt x="185562" y="126106"/>
                      <a:pt x="185562" y="126106"/>
                      <a:pt x="141011" y="42862"/>
                    </a:cubicBezTo>
                    <a:close/>
                    <a:moveTo>
                      <a:pt x="120699" y="17462"/>
                    </a:moveTo>
                    <a:cubicBezTo>
                      <a:pt x="119382" y="17462"/>
                      <a:pt x="118065" y="18785"/>
                      <a:pt x="116748" y="18785"/>
                    </a:cubicBezTo>
                    <a:cubicBezTo>
                      <a:pt x="116748" y="18785"/>
                      <a:pt x="116748" y="18785"/>
                      <a:pt x="20614" y="70379"/>
                    </a:cubicBezTo>
                    <a:cubicBezTo>
                      <a:pt x="17980" y="71702"/>
                      <a:pt x="16663" y="74348"/>
                      <a:pt x="16663" y="75671"/>
                    </a:cubicBezTo>
                    <a:cubicBezTo>
                      <a:pt x="15346" y="78317"/>
                      <a:pt x="15346" y="80962"/>
                      <a:pt x="16663" y="82285"/>
                    </a:cubicBezTo>
                    <a:cubicBezTo>
                      <a:pt x="16663" y="82285"/>
                      <a:pt x="16663" y="82285"/>
                      <a:pt x="20614" y="88900"/>
                    </a:cubicBezTo>
                    <a:cubicBezTo>
                      <a:pt x="20614" y="88900"/>
                      <a:pt x="20614" y="88900"/>
                      <a:pt x="131234" y="29368"/>
                    </a:cubicBezTo>
                    <a:cubicBezTo>
                      <a:pt x="131234" y="29368"/>
                      <a:pt x="131234" y="29368"/>
                      <a:pt x="128600" y="22754"/>
                    </a:cubicBezTo>
                    <a:cubicBezTo>
                      <a:pt x="125966" y="20108"/>
                      <a:pt x="123332" y="17462"/>
                      <a:pt x="120699" y="17462"/>
                    </a:cubicBezTo>
                    <a:close/>
                    <a:moveTo>
                      <a:pt x="192839" y="5790"/>
                    </a:moveTo>
                    <a:cubicBezTo>
                      <a:pt x="198107" y="5790"/>
                      <a:pt x="202058" y="9712"/>
                      <a:pt x="202058" y="13634"/>
                    </a:cubicBezTo>
                    <a:cubicBezTo>
                      <a:pt x="202058" y="13634"/>
                      <a:pt x="202058" y="13634"/>
                      <a:pt x="202058" y="17556"/>
                    </a:cubicBezTo>
                    <a:cubicBezTo>
                      <a:pt x="224445" y="3175"/>
                      <a:pt x="256051" y="5790"/>
                      <a:pt x="275805" y="26707"/>
                    </a:cubicBezTo>
                    <a:cubicBezTo>
                      <a:pt x="299509" y="50240"/>
                      <a:pt x="299509" y="88153"/>
                      <a:pt x="275805" y="111685"/>
                    </a:cubicBezTo>
                    <a:cubicBezTo>
                      <a:pt x="274488" y="114300"/>
                      <a:pt x="271854" y="114300"/>
                      <a:pt x="270537" y="114300"/>
                    </a:cubicBezTo>
                    <a:cubicBezTo>
                      <a:pt x="267903" y="114300"/>
                      <a:pt x="265269" y="114300"/>
                      <a:pt x="263953" y="111685"/>
                    </a:cubicBezTo>
                    <a:cubicBezTo>
                      <a:pt x="260002" y="109071"/>
                      <a:pt x="260002" y="102534"/>
                      <a:pt x="263953" y="99919"/>
                    </a:cubicBezTo>
                    <a:cubicBezTo>
                      <a:pt x="281072" y="82924"/>
                      <a:pt x="281072" y="55469"/>
                      <a:pt x="263953" y="38474"/>
                    </a:cubicBezTo>
                    <a:cubicBezTo>
                      <a:pt x="256051" y="30629"/>
                      <a:pt x="244199" y="26707"/>
                      <a:pt x="233664" y="26707"/>
                    </a:cubicBezTo>
                    <a:cubicBezTo>
                      <a:pt x="225762" y="26707"/>
                      <a:pt x="219178" y="28015"/>
                      <a:pt x="213910" y="30629"/>
                    </a:cubicBezTo>
                    <a:cubicBezTo>
                      <a:pt x="213910" y="30629"/>
                      <a:pt x="213910" y="30629"/>
                      <a:pt x="217861" y="30629"/>
                    </a:cubicBezTo>
                    <a:cubicBezTo>
                      <a:pt x="223128" y="30629"/>
                      <a:pt x="227079" y="34551"/>
                      <a:pt x="227079" y="39781"/>
                    </a:cubicBezTo>
                    <a:cubicBezTo>
                      <a:pt x="227079" y="45010"/>
                      <a:pt x="223128" y="48932"/>
                      <a:pt x="217861" y="48932"/>
                    </a:cubicBezTo>
                    <a:cubicBezTo>
                      <a:pt x="217861" y="48932"/>
                      <a:pt x="217861" y="48932"/>
                      <a:pt x="192839" y="48932"/>
                    </a:cubicBezTo>
                    <a:cubicBezTo>
                      <a:pt x="187572" y="48932"/>
                      <a:pt x="183621" y="45010"/>
                      <a:pt x="183621" y="39781"/>
                    </a:cubicBezTo>
                    <a:cubicBezTo>
                      <a:pt x="183621" y="39781"/>
                      <a:pt x="183621" y="39781"/>
                      <a:pt x="183621" y="13634"/>
                    </a:cubicBezTo>
                    <a:cubicBezTo>
                      <a:pt x="183621" y="9712"/>
                      <a:pt x="187572" y="5790"/>
                      <a:pt x="192839" y="5790"/>
                    </a:cubicBezTo>
                    <a:close/>
                    <a:moveTo>
                      <a:pt x="121837" y="0"/>
                    </a:moveTo>
                    <a:cubicBezTo>
                      <a:pt x="131047" y="0"/>
                      <a:pt x="140258" y="5259"/>
                      <a:pt x="144205" y="13146"/>
                    </a:cubicBezTo>
                    <a:cubicBezTo>
                      <a:pt x="144205" y="13146"/>
                      <a:pt x="144205" y="13146"/>
                      <a:pt x="203415" y="120948"/>
                    </a:cubicBezTo>
                    <a:cubicBezTo>
                      <a:pt x="215257" y="118318"/>
                      <a:pt x="227099" y="119633"/>
                      <a:pt x="236309" y="123577"/>
                    </a:cubicBezTo>
                    <a:cubicBezTo>
                      <a:pt x="248151" y="128836"/>
                      <a:pt x="257361" y="139353"/>
                      <a:pt x="262624" y="153814"/>
                    </a:cubicBezTo>
                    <a:cubicBezTo>
                      <a:pt x="263940" y="155129"/>
                      <a:pt x="263940" y="157758"/>
                      <a:pt x="265256" y="160387"/>
                    </a:cubicBezTo>
                    <a:cubicBezTo>
                      <a:pt x="277098" y="191939"/>
                      <a:pt x="291571" y="236637"/>
                      <a:pt x="274466" y="281335"/>
                    </a:cubicBezTo>
                    <a:cubicBezTo>
                      <a:pt x="273150" y="285279"/>
                      <a:pt x="269203" y="286593"/>
                      <a:pt x="266572" y="286593"/>
                    </a:cubicBezTo>
                    <a:cubicBezTo>
                      <a:pt x="265256" y="286593"/>
                      <a:pt x="263940" y="286593"/>
                      <a:pt x="262624" y="286593"/>
                    </a:cubicBezTo>
                    <a:cubicBezTo>
                      <a:pt x="258677" y="285279"/>
                      <a:pt x="256045" y="280020"/>
                      <a:pt x="257361" y="274762"/>
                    </a:cubicBezTo>
                    <a:cubicBezTo>
                      <a:pt x="273150" y="235322"/>
                      <a:pt x="259993" y="197197"/>
                      <a:pt x="248151" y="165646"/>
                    </a:cubicBezTo>
                    <a:cubicBezTo>
                      <a:pt x="248151" y="164331"/>
                      <a:pt x="246835" y="161702"/>
                      <a:pt x="246835" y="159072"/>
                    </a:cubicBezTo>
                    <a:cubicBezTo>
                      <a:pt x="242888" y="149870"/>
                      <a:pt x="237625" y="143297"/>
                      <a:pt x="229730" y="139353"/>
                    </a:cubicBezTo>
                    <a:cubicBezTo>
                      <a:pt x="219204" y="135409"/>
                      <a:pt x="203415" y="136723"/>
                      <a:pt x="184994" y="145926"/>
                    </a:cubicBezTo>
                    <a:cubicBezTo>
                      <a:pt x="178415" y="148555"/>
                      <a:pt x="167889" y="156443"/>
                      <a:pt x="170520" y="161702"/>
                    </a:cubicBezTo>
                    <a:cubicBezTo>
                      <a:pt x="173152" y="170904"/>
                      <a:pt x="183678" y="169590"/>
                      <a:pt x="184994" y="169590"/>
                    </a:cubicBezTo>
                    <a:cubicBezTo>
                      <a:pt x="196836" y="169590"/>
                      <a:pt x="204731" y="172219"/>
                      <a:pt x="209994" y="180107"/>
                    </a:cubicBezTo>
                    <a:cubicBezTo>
                      <a:pt x="215257" y="189309"/>
                      <a:pt x="212625" y="199827"/>
                      <a:pt x="211309" y="202456"/>
                    </a:cubicBezTo>
                    <a:cubicBezTo>
                      <a:pt x="206046" y="226120"/>
                      <a:pt x="211309" y="241895"/>
                      <a:pt x="227099" y="251098"/>
                    </a:cubicBezTo>
                    <a:cubicBezTo>
                      <a:pt x="231046" y="252413"/>
                      <a:pt x="233677" y="257671"/>
                      <a:pt x="231046" y="262930"/>
                    </a:cubicBezTo>
                    <a:cubicBezTo>
                      <a:pt x="228414" y="266874"/>
                      <a:pt x="223151" y="268188"/>
                      <a:pt x="219204" y="266874"/>
                    </a:cubicBezTo>
                    <a:cubicBezTo>
                      <a:pt x="219204" y="265559"/>
                      <a:pt x="219204" y="265559"/>
                      <a:pt x="217888" y="265559"/>
                    </a:cubicBezTo>
                    <a:cubicBezTo>
                      <a:pt x="217888" y="265559"/>
                      <a:pt x="217888" y="265559"/>
                      <a:pt x="154731" y="299740"/>
                    </a:cubicBezTo>
                    <a:cubicBezTo>
                      <a:pt x="158679" y="306313"/>
                      <a:pt x="166573" y="315516"/>
                      <a:pt x="175783" y="319460"/>
                    </a:cubicBezTo>
                    <a:cubicBezTo>
                      <a:pt x="179731" y="322089"/>
                      <a:pt x="182362" y="327347"/>
                      <a:pt x="179731" y="331291"/>
                    </a:cubicBezTo>
                    <a:cubicBezTo>
                      <a:pt x="178415" y="335235"/>
                      <a:pt x="175783" y="336550"/>
                      <a:pt x="171836" y="336550"/>
                    </a:cubicBezTo>
                    <a:cubicBezTo>
                      <a:pt x="170520" y="336550"/>
                      <a:pt x="169205" y="336550"/>
                      <a:pt x="167889" y="335235"/>
                    </a:cubicBezTo>
                    <a:cubicBezTo>
                      <a:pt x="153415" y="328662"/>
                      <a:pt x="142889" y="314201"/>
                      <a:pt x="137626" y="306313"/>
                    </a:cubicBezTo>
                    <a:cubicBezTo>
                      <a:pt x="137626" y="306313"/>
                      <a:pt x="136311" y="306313"/>
                      <a:pt x="136311" y="306313"/>
                    </a:cubicBezTo>
                    <a:cubicBezTo>
                      <a:pt x="127100" y="306313"/>
                      <a:pt x="117890" y="302369"/>
                      <a:pt x="112627" y="294481"/>
                    </a:cubicBezTo>
                    <a:cubicBezTo>
                      <a:pt x="112627" y="294481"/>
                      <a:pt x="112627" y="294481"/>
                      <a:pt x="107364" y="297111"/>
                    </a:cubicBezTo>
                    <a:cubicBezTo>
                      <a:pt x="103416" y="299740"/>
                      <a:pt x="98153" y="301055"/>
                      <a:pt x="94206" y="301055"/>
                    </a:cubicBezTo>
                    <a:cubicBezTo>
                      <a:pt x="84996" y="301055"/>
                      <a:pt x="75785" y="295796"/>
                      <a:pt x="70522" y="286593"/>
                    </a:cubicBezTo>
                    <a:cubicBezTo>
                      <a:pt x="70522" y="286593"/>
                      <a:pt x="70522" y="286593"/>
                      <a:pt x="70522" y="285279"/>
                    </a:cubicBezTo>
                    <a:cubicBezTo>
                      <a:pt x="67891" y="281335"/>
                      <a:pt x="66575" y="276076"/>
                      <a:pt x="67891" y="272132"/>
                    </a:cubicBezTo>
                    <a:cubicBezTo>
                      <a:pt x="58680" y="270818"/>
                      <a:pt x="52102" y="265559"/>
                      <a:pt x="48154" y="257671"/>
                    </a:cubicBezTo>
                    <a:cubicBezTo>
                      <a:pt x="48154" y="257671"/>
                      <a:pt x="48154" y="257671"/>
                      <a:pt x="48154" y="256356"/>
                    </a:cubicBezTo>
                    <a:cubicBezTo>
                      <a:pt x="42891" y="249783"/>
                      <a:pt x="42891" y="240581"/>
                      <a:pt x="46838" y="234007"/>
                    </a:cubicBezTo>
                    <a:cubicBezTo>
                      <a:pt x="42891" y="231378"/>
                      <a:pt x="38944" y="227434"/>
                      <a:pt x="36312" y="223490"/>
                    </a:cubicBezTo>
                    <a:cubicBezTo>
                      <a:pt x="36312" y="223490"/>
                      <a:pt x="36312" y="223490"/>
                      <a:pt x="36312" y="222176"/>
                    </a:cubicBezTo>
                    <a:cubicBezTo>
                      <a:pt x="32365" y="215602"/>
                      <a:pt x="32365" y="209029"/>
                      <a:pt x="33681" y="202456"/>
                    </a:cubicBezTo>
                    <a:cubicBezTo>
                      <a:pt x="36312" y="195883"/>
                      <a:pt x="40260" y="189309"/>
                      <a:pt x="46838" y="186680"/>
                    </a:cubicBezTo>
                    <a:cubicBezTo>
                      <a:pt x="46838" y="186680"/>
                      <a:pt x="46838" y="186680"/>
                      <a:pt x="53417" y="182736"/>
                    </a:cubicBezTo>
                    <a:cubicBezTo>
                      <a:pt x="53417" y="182736"/>
                      <a:pt x="53417" y="182736"/>
                      <a:pt x="3418" y="90711"/>
                    </a:cubicBezTo>
                    <a:cubicBezTo>
                      <a:pt x="-529" y="84138"/>
                      <a:pt x="-529" y="77564"/>
                      <a:pt x="787" y="70991"/>
                    </a:cubicBezTo>
                    <a:cubicBezTo>
                      <a:pt x="3418" y="63103"/>
                      <a:pt x="7365" y="57845"/>
                      <a:pt x="13944" y="55215"/>
                    </a:cubicBezTo>
                    <a:cubicBezTo>
                      <a:pt x="13944" y="55215"/>
                      <a:pt x="13944" y="55215"/>
                      <a:pt x="108679" y="2629"/>
                    </a:cubicBezTo>
                    <a:cubicBezTo>
                      <a:pt x="112627" y="1315"/>
                      <a:pt x="116574" y="0"/>
                      <a:pt x="12183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</p:grpSp>
        <p:grpSp>
          <p:nvGrpSpPr>
            <p:cNvPr id="31" name="ïṧ1ide"/>
            <p:cNvGrpSpPr/>
            <p:nvPr/>
          </p:nvGrpSpPr>
          <p:grpSpPr>
            <a:xfrm>
              <a:off x="669926" y="5129370"/>
              <a:ext cx="3008267" cy="1017430"/>
              <a:chOff x="669926" y="2711919"/>
              <a:chExt cx="3008267" cy="1017430"/>
            </a:xfrm>
          </p:grpSpPr>
          <p:cxnSp>
            <p:nvCxnSpPr>
              <p:cNvPr id="42" name="直接连接符 41"/>
              <p:cNvCxnSpPr/>
              <p:nvPr/>
            </p:nvCxnSpPr>
            <p:spPr>
              <a:xfrm flipH="1">
                <a:off x="669926" y="3104431"/>
                <a:ext cx="3002848" cy="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îṡlîdê"/>
              <p:cNvSpPr txBox="1"/>
              <p:nvPr/>
            </p:nvSpPr>
            <p:spPr>
              <a:xfrm>
                <a:off x="671514" y="2711919"/>
                <a:ext cx="3001260" cy="39251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91440" tIns="45720" rIns="91440" bIns="45720" anchor="ctr" anchorCtr="0">
                <a:normAutofit lnSpcReduction="10000"/>
              </a:bodyPr>
              <a:lstStyle/>
              <a:p>
                <a:pPr>
                  <a:buSzPct val="25000"/>
                </a:pPr>
                <a:r>
                  <a:rPr lang="de-DE" sz="2000" b="1" dirty="0"/>
                  <a:t>03.Text here</a:t>
                </a:r>
                <a:endParaRPr lang="de-DE" sz="2000" b="1" dirty="0"/>
              </a:p>
            </p:txBody>
          </p:sp>
          <p:sp>
            <p:nvSpPr>
              <p:cNvPr id="44" name="íŝļíḍê"/>
              <p:cNvSpPr txBox="1"/>
              <p:nvPr/>
            </p:nvSpPr>
            <p:spPr>
              <a:xfrm>
                <a:off x="671514" y="3104431"/>
                <a:ext cx="3001260" cy="6249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40" tIns="45720" rIns="91440" bIns="45720" anchor="t" anchorCtr="0">
                <a:normAutofit/>
              </a:bodyPr>
              <a:lstStyle/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200" dirty="0"/>
                  <a:t>Copy paste fonts. Choose the only option to retain text.…</a:t>
                </a:r>
                <a:r>
                  <a:rPr lang="de-DE" sz="1200" dirty="0"/>
                  <a:t>..</a:t>
                </a:r>
                <a:endParaRPr lang="de-DE" sz="1200" dirty="0"/>
              </a:p>
            </p:txBody>
          </p:sp>
          <p:sp>
            <p:nvSpPr>
              <p:cNvPr id="45" name="íṩļíḑe" title="WSpneox6o6"/>
              <p:cNvSpPr/>
              <p:nvPr/>
            </p:nvSpPr>
            <p:spPr bwMode="auto">
              <a:xfrm>
                <a:off x="3363193" y="2730210"/>
                <a:ext cx="315000" cy="361102"/>
              </a:xfrm>
              <a:custGeom>
                <a:avLst/>
                <a:gdLst>
                  <a:gd name="connsiteX0" fmla="*/ 95356 w 293583"/>
                  <a:gd name="connsiteY0" fmla="*/ 263525 h 336550"/>
                  <a:gd name="connsiteX1" fmla="*/ 89006 w 293583"/>
                  <a:gd name="connsiteY1" fmla="*/ 266065 h 336550"/>
                  <a:gd name="connsiteX2" fmla="*/ 85196 w 293583"/>
                  <a:gd name="connsiteY2" fmla="*/ 271145 h 336550"/>
                  <a:gd name="connsiteX3" fmla="*/ 86466 w 293583"/>
                  <a:gd name="connsiteY3" fmla="*/ 277495 h 336550"/>
                  <a:gd name="connsiteX4" fmla="*/ 86466 w 293583"/>
                  <a:gd name="connsiteY4" fmla="*/ 278765 h 336550"/>
                  <a:gd name="connsiteX5" fmla="*/ 94086 w 293583"/>
                  <a:gd name="connsiteY5" fmla="*/ 282575 h 336550"/>
                  <a:gd name="connsiteX6" fmla="*/ 97896 w 293583"/>
                  <a:gd name="connsiteY6" fmla="*/ 281305 h 336550"/>
                  <a:gd name="connsiteX7" fmla="*/ 104246 w 293583"/>
                  <a:gd name="connsiteY7" fmla="*/ 278765 h 336550"/>
                  <a:gd name="connsiteX8" fmla="*/ 95356 w 293583"/>
                  <a:gd name="connsiteY8" fmla="*/ 263525 h 336550"/>
                  <a:gd name="connsiteX9" fmla="*/ 194734 w 293583"/>
                  <a:gd name="connsiteY9" fmla="*/ 241300 h 336550"/>
                  <a:gd name="connsiteX10" fmla="*/ 123296 w 293583"/>
                  <a:gd name="connsiteY10" fmla="*/ 278628 h 336550"/>
                  <a:gd name="connsiteX11" fmla="*/ 127265 w 293583"/>
                  <a:gd name="connsiteY11" fmla="*/ 285064 h 336550"/>
                  <a:gd name="connsiteX12" fmla="*/ 135202 w 293583"/>
                  <a:gd name="connsiteY12" fmla="*/ 288925 h 336550"/>
                  <a:gd name="connsiteX13" fmla="*/ 139171 w 293583"/>
                  <a:gd name="connsiteY13" fmla="*/ 287638 h 336550"/>
                  <a:gd name="connsiteX14" fmla="*/ 202671 w 293583"/>
                  <a:gd name="connsiteY14" fmla="*/ 254172 h 336550"/>
                  <a:gd name="connsiteX15" fmla="*/ 194734 w 293583"/>
                  <a:gd name="connsiteY15" fmla="*/ 241300 h 336550"/>
                  <a:gd name="connsiteX16" fmla="*/ 77894 w 293583"/>
                  <a:gd name="connsiteY16" fmla="*/ 230187 h 336550"/>
                  <a:gd name="connsiteX17" fmla="*/ 71544 w 293583"/>
                  <a:gd name="connsiteY17" fmla="*/ 234156 h 336550"/>
                  <a:gd name="connsiteX18" fmla="*/ 66464 w 293583"/>
                  <a:gd name="connsiteY18" fmla="*/ 236802 h 336550"/>
                  <a:gd name="connsiteX19" fmla="*/ 62654 w 293583"/>
                  <a:gd name="connsiteY19" fmla="*/ 248708 h 336550"/>
                  <a:gd name="connsiteX20" fmla="*/ 63924 w 293583"/>
                  <a:gd name="connsiteY20" fmla="*/ 250031 h 336550"/>
                  <a:gd name="connsiteX21" fmla="*/ 71544 w 293583"/>
                  <a:gd name="connsiteY21" fmla="*/ 254000 h 336550"/>
                  <a:gd name="connsiteX22" fmla="*/ 75354 w 293583"/>
                  <a:gd name="connsiteY22" fmla="*/ 254000 h 336550"/>
                  <a:gd name="connsiteX23" fmla="*/ 80434 w 293583"/>
                  <a:gd name="connsiteY23" fmla="*/ 250031 h 336550"/>
                  <a:gd name="connsiteX24" fmla="*/ 86784 w 293583"/>
                  <a:gd name="connsiteY24" fmla="*/ 247385 h 336550"/>
                  <a:gd name="connsiteX25" fmla="*/ 77894 w 293583"/>
                  <a:gd name="connsiteY25" fmla="*/ 230187 h 336550"/>
                  <a:gd name="connsiteX26" fmla="*/ 61067 w 293583"/>
                  <a:gd name="connsiteY26" fmla="*/ 198437 h 336550"/>
                  <a:gd name="connsiteX27" fmla="*/ 54187 w 293583"/>
                  <a:gd name="connsiteY27" fmla="*/ 202604 h 336550"/>
                  <a:gd name="connsiteX28" fmla="*/ 50060 w 293583"/>
                  <a:gd name="connsiteY28" fmla="*/ 206771 h 336550"/>
                  <a:gd name="connsiteX29" fmla="*/ 51436 w 293583"/>
                  <a:gd name="connsiteY29" fmla="*/ 215106 h 336550"/>
                  <a:gd name="connsiteX30" fmla="*/ 59691 w 293583"/>
                  <a:gd name="connsiteY30" fmla="*/ 220662 h 336550"/>
                  <a:gd name="connsiteX31" fmla="*/ 63818 w 293583"/>
                  <a:gd name="connsiteY31" fmla="*/ 219273 h 336550"/>
                  <a:gd name="connsiteX32" fmla="*/ 69322 w 293583"/>
                  <a:gd name="connsiteY32" fmla="*/ 216495 h 336550"/>
                  <a:gd name="connsiteX33" fmla="*/ 61067 w 293583"/>
                  <a:gd name="connsiteY33" fmla="*/ 198437 h 336550"/>
                  <a:gd name="connsiteX34" fmla="*/ 141011 w 293583"/>
                  <a:gd name="connsiteY34" fmla="*/ 42862 h 336550"/>
                  <a:gd name="connsiteX35" fmla="*/ 29634 w 293583"/>
                  <a:gd name="connsiteY35" fmla="*/ 103643 h 336550"/>
                  <a:gd name="connsiteX36" fmla="*/ 116115 w 293583"/>
                  <a:gd name="connsiteY36" fmla="*/ 263525 h 336550"/>
                  <a:gd name="connsiteX37" fmla="*/ 190803 w 293583"/>
                  <a:gd name="connsiteY37" fmla="*/ 222564 h 336550"/>
                  <a:gd name="connsiteX38" fmla="*/ 193424 w 293583"/>
                  <a:gd name="connsiteY38" fmla="*/ 198780 h 336550"/>
                  <a:gd name="connsiteX39" fmla="*/ 193424 w 293583"/>
                  <a:gd name="connsiteY39" fmla="*/ 197458 h 336550"/>
                  <a:gd name="connsiteX40" fmla="*/ 194734 w 293583"/>
                  <a:gd name="connsiteY40" fmla="*/ 189530 h 336550"/>
                  <a:gd name="connsiteX41" fmla="*/ 185562 w 293583"/>
                  <a:gd name="connsiteY41" fmla="*/ 186888 h 336550"/>
                  <a:gd name="connsiteX42" fmla="*/ 152804 w 293583"/>
                  <a:gd name="connsiteY42" fmla="*/ 167068 h 336550"/>
                  <a:gd name="connsiteX43" fmla="*/ 177700 w 293583"/>
                  <a:gd name="connsiteY43" fmla="*/ 130070 h 336550"/>
                  <a:gd name="connsiteX44" fmla="*/ 185562 w 293583"/>
                  <a:gd name="connsiteY44" fmla="*/ 126106 h 336550"/>
                  <a:gd name="connsiteX45" fmla="*/ 141011 w 293583"/>
                  <a:gd name="connsiteY45" fmla="*/ 42862 h 336550"/>
                  <a:gd name="connsiteX46" fmla="*/ 120699 w 293583"/>
                  <a:gd name="connsiteY46" fmla="*/ 17462 h 336550"/>
                  <a:gd name="connsiteX47" fmla="*/ 116748 w 293583"/>
                  <a:gd name="connsiteY47" fmla="*/ 18785 h 336550"/>
                  <a:gd name="connsiteX48" fmla="*/ 20614 w 293583"/>
                  <a:gd name="connsiteY48" fmla="*/ 70379 h 336550"/>
                  <a:gd name="connsiteX49" fmla="*/ 16663 w 293583"/>
                  <a:gd name="connsiteY49" fmla="*/ 75671 h 336550"/>
                  <a:gd name="connsiteX50" fmla="*/ 16663 w 293583"/>
                  <a:gd name="connsiteY50" fmla="*/ 82285 h 336550"/>
                  <a:gd name="connsiteX51" fmla="*/ 20614 w 293583"/>
                  <a:gd name="connsiteY51" fmla="*/ 88900 h 336550"/>
                  <a:gd name="connsiteX52" fmla="*/ 131234 w 293583"/>
                  <a:gd name="connsiteY52" fmla="*/ 29368 h 336550"/>
                  <a:gd name="connsiteX53" fmla="*/ 128600 w 293583"/>
                  <a:gd name="connsiteY53" fmla="*/ 22754 h 336550"/>
                  <a:gd name="connsiteX54" fmla="*/ 120699 w 293583"/>
                  <a:gd name="connsiteY54" fmla="*/ 17462 h 336550"/>
                  <a:gd name="connsiteX55" fmla="*/ 192839 w 293583"/>
                  <a:gd name="connsiteY55" fmla="*/ 5790 h 336550"/>
                  <a:gd name="connsiteX56" fmla="*/ 202058 w 293583"/>
                  <a:gd name="connsiteY56" fmla="*/ 13634 h 336550"/>
                  <a:gd name="connsiteX57" fmla="*/ 202058 w 293583"/>
                  <a:gd name="connsiteY57" fmla="*/ 17556 h 336550"/>
                  <a:gd name="connsiteX58" fmla="*/ 275805 w 293583"/>
                  <a:gd name="connsiteY58" fmla="*/ 26707 h 336550"/>
                  <a:gd name="connsiteX59" fmla="*/ 275805 w 293583"/>
                  <a:gd name="connsiteY59" fmla="*/ 111685 h 336550"/>
                  <a:gd name="connsiteX60" fmla="*/ 270537 w 293583"/>
                  <a:gd name="connsiteY60" fmla="*/ 114300 h 336550"/>
                  <a:gd name="connsiteX61" fmla="*/ 263953 w 293583"/>
                  <a:gd name="connsiteY61" fmla="*/ 111685 h 336550"/>
                  <a:gd name="connsiteX62" fmla="*/ 263953 w 293583"/>
                  <a:gd name="connsiteY62" fmla="*/ 99919 h 336550"/>
                  <a:gd name="connsiteX63" fmla="*/ 263953 w 293583"/>
                  <a:gd name="connsiteY63" fmla="*/ 38474 h 336550"/>
                  <a:gd name="connsiteX64" fmla="*/ 233664 w 293583"/>
                  <a:gd name="connsiteY64" fmla="*/ 26707 h 336550"/>
                  <a:gd name="connsiteX65" fmla="*/ 213910 w 293583"/>
                  <a:gd name="connsiteY65" fmla="*/ 30629 h 336550"/>
                  <a:gd name="connsiteX66" fmla="*/ 217861 w 293583"/>
                  <a:gd name="connsiteY66" fmla="*/ 30629 h 336550"/>
                  <a:gd name="connsiteX67" fmla="*/ 227079 w 293583"/>
                  <a:gd name="connsiteY67" fmla="*/ 39781 h 336550"/>
                  <a:gd name="connsiteX68" fmla="*/ 217861 w 293583"/>
                  <a:gd name="connsiteY68" fmla="*/ 48932 h 336550"/>
                  <a:gd name="connsiteX69" fmla="*/ 192839 w 293583"/>
                  <a:gd name="connsiteY69" fmla="*/ 48932 h 336550"/>
                  <a:gd name="connsiteX70" fmla="*/ 183621 w 293583"/>
                  <a:gd name="connsiteY70" fmla="*/ 39781 h 336550"/>
                  <a:gd name="connsiteX71" fmla="*/ 183621 w 293583"/>
                  <a:gd name="connsiteY71" fmla="*/ 13634 h 336550"/>
                  <a:gd name="connsiteX72" fmla="*/ 192839 w 293583"/>
                  <a:gd name="connsiteY72" fmla="*/ 5790 h 336550"/>
                  <a:gd name="connsiteX73" fmla="*/ 121837 w 293583"/>
                  <a:gd name="connsiteY73" fmla="*/ 0 h 336550"/>
                  <a:gd name="connsiteX74" fmla="*/ 144205 w 293583"/>
                  <a:gd name="connsiteY74" fmla="*/ 13146 h 336550"/>
                  <a:gd name="connsiteX75" fmla="*/ 203415 w 293583"/>
                  <a:gd name="connsiteY75" fmla="*/ 120948 h 336550"/>
                  <a:gd name="connsiteX76" fmla="*/ 236309 w 293583"/>
                  <a:gd name="connsiteY76" fmla="*/ 123577 h 336550"/>
                  <a:gd name="connsiteX77" fmla="*/ 262624 w 293583"/>
                  <a:gd name="connsiteY77" fmla="*/ 153814 h 336550"/>
                  <a:gd name="connsiteX78" fmla="*/ 265256 w 293583"/>
                  <a:gd name="connsiteY78" fmla="*/ 160387 h 336550"/>
                  <a:gd name="connsiteX79" fmla="*/ 274466 w 293583"/>
                  <a:gd name="connsiteY79" fmla="*/ 281335 h 336550"/>
                  <a:gd name="connsiteX80" fmla="*/ 266572 w 293583"/>
                  <a:gd name="connsiteY80" fmla="*/ 286593 h 336550"/>
                  <a:gd name="connsiteX81" fmla="*/ 262624 w 293583"/>
                  <a:gd name="connsiteY81" fmla="*/ 286593 h 336550"/>
                  <a:gd name="connsiteX82" fmla="*/ 257361 w 293583"/>
                  <a:gd name="connsiteY82" fmla="*/ 274762 h 336550"/>
                  <a:gd name="connsiteX83" fmla="*/ 248151 w 293583"/>
                  <a:gd name="connsiteY83" fmla="*/ 165646 h 336550"/>
                  <a:gd name="connsiteX84" fmla="*/ 246835 w 293583"/>
                  <a:gd name="connsiteY84" fmla="*/ 159072 h 336550"/>
                  <a:gd name="connsiteX85" fmla="*/ 229730 w 293583"/>
                  <a:gd name="connsiteY85" fmla="*/ 139353 h 336550"/>
                  <a:gd name="connsiteX86" fmla="*/ 184994 w 293583"/>
                  <a:gd name="connsiteY86" fmla="*/ 145926 h 336550"/>
                  <a:gd name="connsiteX87" fmla="*/ 170520 w 293583"/>
                  <a:gd name="connsiteY87" fmla="*/ 161702 h 336550"/>
                  <a:gd name="connsiteX88" fmla="*/ 184994 w 293583"/>
                  <a:gd name="connsiteY88" fmla="*/ 169590 h 336550"/>
                  <a:gd name="connsiteX89" fmla="*/ 209994 w 293583"/>
                  <a:gd name="connsiteY89" fmla="*/ 180107 h 336550"/>
                  <a:gd name="connsiteX90" fmla="*/ 211309 w 293583"/>
                  <a:gd name="connsiteY90" fmla="*/ 202456 h 336550"/>
                  <a:gd name="connsiteX91" fmla="*/ 227099 w 293583"/>
                  <a:gd name="connsiteY91" fmla="*/ 251098 h 336550"/>
                  <a:gd name="connsiteX92" fmla="*/ 231046 w 293583"/>
                  <a:gd name="connsiteY92" fmla="*/ 262930 h 336550"/>
                  <a:gd name="connsiteX93" fmla="*/ 219204 w 293583"/>
                  <a:gd name="connsiteY93" fmla="*/ 266874 h 336550"/>
                  <a:gd name="connsiteX94" fmla="*/ 217888 w 293583"/>
                  <a:gd name="connsiteY94" fmla="*/ 265559 h 336550"/>
                  <a:gd name="connsiteX95" fmla="*/ 154731 w 293583"/>
                  <a:gd name="connsiteY95" fmla="*/ 299740 h 336550"/>
                  <a:gd name="connsiteX96" fmla="*/ 175783 w 293583"/>
                  <a:gd name="connsiteY96" fmla="*/ 319460 h 336550"/>
                  <a:gd name="connsiteX97" fmla="*/ 179731 w 293583"/>
                  <a:gd name="connsiteY97" fmla="*/ 331291 h 336550"/>
                  <a:gd name="connsiteX98" fmla="*/ 171836 w 293583"/>
                  <a:gd name="connsiteY98" fmla="*/ 336550 h 336550"/>
                  <a:gd name="connsiteX99" fmla="*/ 167889 w 293583"/>
                  <a:gd name="connsiteY99" fmla="*/ 335235 h 336550"/>
                  <a:gd name="connsiteX100" fmla="*/ 137626 w 293583"/>
                  <a:gd name="connsiteY100" fmla="*/ 306313 h 336550"/>
                  <a:gd name="connsiteX101" fmla="*/ 136311 w 293583"/>
                  <a:gd name="connsiteY101" fmla="*/ 306313 h 336550"/>
                  <a:gd name="connsiteX102" fmla="*/ 112627 w 293583"/>
                  <a:gd name="connsiteY102" fmla="*/ 294481 h 336550"/>
                  <a:gd name="connsiteX103" fmla="*/ 107364 w 293583"/>
                  <a:gd name="connsiteY103" fmla="*/ 297111 h 336550"/>
                  <a:gd name="connsiteX104" fmla="*/ 94206 w 293583"/>
                  <a:gd name="connsiteY104" fmla="*/ 301055 h 336550"/>
                  <a:gd name="connsiteX105" fmla="*/ 70522 w 293583"/>
                  <a:gd name="connsiteY105" fmla="*/ 286593 h 336550"/>
                  <a:gd name="connsiteX106" fmla="*/ 70522 w 293583"/>
                  <a:gd name="connsiteY106" fmla="*/ 285279 h 336550"/>
                  <a:gd name="connsiteX107" fmla="*/ 67891 w 293583"/>
                  <a:gd name="connsiteY107" fmla="*/ 272132 h 336550"/>
                  <a:gd name="connsiteX108" fmla="*/ 48154 w 293583"/>
                  <a:gd name="connsiteY108" fmla="*/ 257671 h 336550"/>
                  <a:gd name="connsiteX109" fmla="*/ 48154 w 293583"/>
                  <a:gd name="connsiteY109" fmla="*/ 256356 h 336550"/>
                  <a:gd name="connsiteX110" fmla="*/ 46838 w 293583"/>
                  <a:gd name="connsiteY110" fmla="*/ 234007 h 336550"/>
                  <a:gd name="connsiteX111" fmla="*/ 36312 w 293583"/>
                  <a:gd name="connsiteY111" fmla="*/ 223490 h 336550"/>
                  <a:gd name="connsiteX112" fmla="*/ 36312 w 293583"/>
                  <a:gd name="connsiteY112" fmla="*/ 222176 h 336550"/>
                  <a:gd name="connsiteX113" fmla="*/ 33681 w 293583"/>
                  <a:gd name="connsiteY113" fmla="*/ 202456 h 336550"/>
                  <a:gd name="connsiteX114" fmla="*/ 46838 w 293583"/>
                  <a:gd name="connsiteY114" fmla="*/ 186680 h 336550"/>
                  <a:gd name="connsiteX115" fmla="*/ 53417 w 293583"/>
                  <a:gd name="connsiteY115" fmla="*/ 182736 h 336550"/>
                  <a:gd name="connsiteX116" fmla="*/ 3418 w 293583"/>
                  <a:gd name="connsiteY116" fmla="*/ 90711 h 336550"/>
                  <a:gd name="connsiteX117" fmla="*/ 787 w 293583"/>
                  <a:gd name="connsiteY117" fmla="*/ 70991 h 336550"/>
                  <a:gd name="connsiteX118" fmla="*/ 13944 w 293583"/>
                  <a:gd name="connsiteY118" fmla="*/ 55215 h 336550"/>
                  <a:gd name="connsiteX119" fmla="*/ 108679 w 293583"/>
                  <a:gd name="connsiteY119" fmla="*/ 2629 h 336550"/>
                  <a:gd name="connsiteX120" fmla="*/ 121837 w 293583"/>
                  <a:gd name="connsiteY120" fmla="*/ 0 h 336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</a:cxnLst>
                <a:rect l="l" t="t" r="r" b="b"/>
                <a:pathLst>
                  <a:path w="293583" h="336550">
                    <a:moveTo>
                      <a:pt x="95356" y="263525"/>
                    </a:moveTo>
                    <a:cubicBezTo>
                      <a:pt x="95356" y="263525"/>
                      <a:pt x="95356" y="263525"/>
                      <a:pt x="89006" y="266065"/>
                    </a:cubicBezTo>
                    <a:cubicBezTo>
                      <a:pt x="87736" y="267335"/>
                      <a:pt x="86466" y="268605"/>
                      <a:pt x="85196" y="271145"/>
                    </a:cubicBezTo>
                    <a:cubicBezTo>
                      <a:pt x="85196" y="273685"/>
                      <a:pt x="85196" y="274955"/>
                      <a:pt x="86466" y="277495"/>
                    </a:cubicBezTo>
                    <a:cubicBezTo>
                      <a:pt x="86466" y="277495"/>
                      <a:pt x="86466" y="277495"/>
                      <a:pt x="86466" y="278765"/>
                    </a:cubicBezTo>
                    <a:cubicBezTo>
                      <a:pt x="87736" y="281305"/>
                      <a:pt x="91546" y="282575"/>
                      <a:pt x="94086" y="282575"/>
                    </a:cubicBezTo>
                    <a:cubicBezTo>
                      <a:pt x="95356" y="282575"/>
                      <a:pt x="96626" y="282575"/>
                      <a:pt x="97896" y="281305"/>
                    </a:cubicBezTo>
                    <a:lnTo>
                      <a:pt x="104246" y="278765"/>
                    </a:lnTo>
                    <a:cubicBezTo>
                      <a:pt x="104246" y="278765"/>
                      <a:pt x="104246" y="278765"/>
                      <a:pt x="95356" y="263525"/>
                    </a:cubicBezTo>
                    <a:close/>
                    <a:moveTo>
                      <a:pt x="194734" y="241300"/>
                    </a:moveTo>
                    <a:cubicBezTo>
                      <a:pt x="194734" y="241300"/>
                      <a:pt x="194734" y="241300"/>
                      <a:pt x="123296" y="278628"/>
                    </a:cubicBezTo>
                    <a:cubicBezTo>
                      <a:pt x="123296" y="278628"/>
                      <a:pt x="123296" y="278628"/>
                      <a:pt x="127265" y="285064"/>
                    </a:cubicBezTo>
                    <a:cubicBezTo>
                      <a:pt x="128588" y="287638"/>
                      <a:pt x="131233" y="288925"/>
                      <a:pt x="135202" y="288925"/>
                    </a:cubicBezTo>
                    <a:cubicBezTo>
                      <a:pt x="136525" y="288925"/>
                      <a:pt x="137848" y="288925"/>
                      <a:pt x="139171" y="287638"/>
                    </a:cubicBezTo>
                    <a:cubicBezTo>
                      <a:pt x="139171" y="287638"/>
                      <a:pt x="139171" y="287638"/>
                      <a:pt x="202671" y="254172"/>
                    </a:cubicBezTo>
                    <a:cubicBezTo>
                      <a:pt x="200025" y="250310"/>
                      <a:pt x="196057" y="246449"/>
                      <a:pt x="194734" y="241300"/>
                    </a:cubicBezTo>
                    <a:close/>
                    <a:moveTo>
                      <a:pt x="77894" y="230187"/>
                    </a:moveTo>
                    <a:cubicBezTo>
                      <a:pt x="77894" y="230187"/>
                      <a:pt x="77894" y="230187"/>
                      <a:pt x="71544" y="234156"/>
                    </a:cubicBezTo>
                    <a:cubicBezTo>
                      <a:pt x="71544" y="234156"/>
                      <a:pt x="71544" y="234156"/>
                      <a:pt x="66464" y="236802"/>
                    </a:cubicBezTo>
                    <a:cubicBezTo>
                      <a:pt x="62654" y="239448"/>
                      <a:pt x="61384" y="244739"/>
                      <a:pt x="62654" y="248708"/>
                    </a:cubicBezTo>
                    <a:cubicBezTo>
                      <a:pt x="62654" y="248708"/>
                      <a:pt x="62654" y="248708"/>
                      <a:pt x="63924" y="250031"/>
                    </a:cubicBezTo>
                    <a:cubicBezTo>
                      <a:pt x="65194" y="252677"/>
                      <a:pt x="67734" y="254000"/>
                      <a:pt x="71544" y="254000"/>
                    </a:cubicBezTo>
                    <a:cubicBezTo>
                      <a:pt x="72814" y="254000"/>
                      <a:pt x="74084" y="254000"/>
                      <a:pt x="75354" y="254000"/>
                    </a:cubicBezTo>
                    <a:cubicBezTo>
                      <a:pt x="75354" y="254000"/>
                      <a:pt x="75354" y="254000"/>
                      <a:pt x="80434" y="250031"/>
                    </a:cubicBezTo>
                    <a:cubicBezTo>
                      <a:pt x="80434" y="250031"/>
                      <a:pt x="80434" y="250031"/>
                      <a:pt x="86784" y="247385"/>
                    </a:cubicBezTo>
                    <a:cubicBezTo>
                      <a:pt x="86784" y="247385"/>
                      <a:pt x="86784" y="247385"/>
                      <a:pt x="77894" y="230187"/>
                    </a:cubicBezTo>
                    <a:close/>
                    <a:moveTo>
                      <a:pt x="61067" y="198437"/>
                    </a:moveTo>
                    <a:cubicBezTo>
                      <a:pt x="61067" y="198437"/>
                      <a:pt x="61067" y="198437"/>
                      <a:pt x="54187" y="202604"/>
                    </a:cubicBezTo>
                    <a:cubicBezTo>
                      <a:pt x="52811" y="202604"/>
                      <a:pt x="51436" y="205382"/>
                      <a:pt x="50060" y="206771"/>
                    </a:cubicBezTo>
                    <a:cubicBezTo>
                      <a:pt x="48684" y="209550"/>
                      <a:pt x="50060" y="212328"/>
                      <a:pt x="51436" y="215106"/>
                    </a:cubicBezTo>
                    <a:cubicBezTo>
                      <a:pt x="52811" y="217884"/>
                      <a:pt x="55563" y="220662"/>
                      <a:pt x="59691" y="220662"/>
                    </a:cubicBezTo>
                    <a:cubicBezTo>
                      <a:pt x="61067" y="220662"/>
                      <a:pt x="62443" y="220662"/>
                      <a:pt x="63818" y="219273"/>
                    </a:cubicBezTo>
                    <a:cubicBezTo>
                      <a:pt x="63818" y="219273"/>
                      <a:pt x="63818" y="219273"/>
                      <a:pt x="69322" y="216495"/>
                    </a:cubicBezTo>
                    <a:cubicBezTo>
                      <a:pt x="69322" y="216495"/>
                      <a:pt x="69322" y="216495"/>
                      <a:pt x="61067" y="198437"/>
                    </a:cubicBezTo>
                    <a:close/>
                    <a:moveTo>
                      <a:pt x="141011" y="42862"/>
                    </a:moveTo>
                    <a:cubicBezTo>
                      <a:pt x="141011" y="42862"/>
                      <a:pt x="141011" y="42862"/>
                      <a:pt x="29634" y="103643"/>
                    </a:cubicBezTo>
                    <a:cubicBezTo>
                      <a:pt x="29634" y="103643"/>
                      <a:pt x="29634" y="103643"/>
                      <a:pt x="116115" y="263525"/>
                    </a:cubicBezTo>
                    <a:cubicBezTo>
                      <a:pt x="116115" y="263525"/>
                      <a:pt x="116115" y="263525"/>
                      <a:pt x="190803" y="222564"/>
                    </a:cubicBezTo>
                    <a:cubicBezTo>
                      <a:pt x="190803" y="215957"/>
                      <a:pt x="190803" y="208029"/>
                      <a:pt x="193424" y="198780"/>
                    </a:cubicBezTo>
                    <a:cubicBezTo>
                      <a:pt x="193424" y="197458"/>
                      <a:pt x="193424" y="197458"/>
                      <a:pt x="193424" y="197458"/>
                    </a:cubicBezTo>
                    <a:cubicBezTo>
                      <a:pt x="194734" y="194816"/>
                      <a:pt x="194734" y="190852"/>
                      <a:pt x="194734" y="189530"/>
                    </a:cubicBezTo>
                    <a:cubicBezTo>
                      <a:pt x="193424" y="188209"/>
                      <a:pt x="190803" y="186888"/>
                      <a:pt x="185562" y="186888"/>
                    </a:cubicBezTo>
                    <a:cubicBezTo>
                      <a:pt x="176389" y="188209"/>
                      <a:pt x="159355" y="185566"/>
                      <a:pt x="152804" y="167068"/>
                    </a:cubicBezTo>
                    <a:cubicBezTo>
                      <a:pt x="147562" y="153854"/>
                      <a:pt x="158045" y="139319"/>
                      <a:pt x="177700" y="130070"/>
                    </a:cubicBezTo>
                    <a:cubicBezTo>
                      <a:pt x="180320" y="128749"/>
                      <a:pt x="182941" y="127428"/>
                      <a:pt x="185562" y="126106"/>
                    </a:cubicBezTo>
                    <a:cubicBezTo>
                      <a:pt x="185562" y="126106"/>
                      <a:pt x="185562" y="126106"/>
                      <a:pt x="141011" y="42862"/>
                    </a:cubicBezTo>
                    <a:close/>
                    <a:moveTo>
                      <a:pt x="120699" y="17462"/>
                    </a:moveTo>
                    <a:cubicBezTo>
                      <a:pt x="119382" y="17462"/>
                      <a:pt x="118065" y="18785"/>
                      <a:pt x="116748" y="18785"/>
                    </a:cubicBezTo>
                    <a:cubicBezTo>
                      <a:pt x="116748" y="18785"/>
                      <a:pt x="116748" y="18785"/>
                      <a:pt x="20614" y="70379"/>
                    </a:cubicBezTo>
                    <a:cubicBezTo>
                      <a:pt x="17980" y="71702"/>
                      <a:pt x="16663" y="74348"/>
                      <a:pt x="16663" y="75671"/>
                    </a:cubicBezTo>
                    <a:cubicBezTo>
                      <a:pt x="15346" y="78317"/>
                      <a:pt x="15346" y="80962"/>
                      <a:pt x="16663" y="82285"/>
                    </a:cubicBezTo>
                    <a:cubicBezTo>
                      <a:pt x="16663" y="82285"/>
                      <a:pt x="16663" y="82285"/>
                      <a:pt x="20614" y="88900"/>
                    </a:cubicBezTo>
                    <a:cubicBezTo>
                      <a:pt x="20614" y="88900"/>
                      <a:pt x="20614" y="88900"/>
                      <a:pt x="131234" y="29368"/>
                    </a:cubicBezTo>
                    <a:cubicBezTo>
                      <a:pt x="131234" y="29368"/>
                      <a:pt x="131234" y="29368"/>
                      <a:pt x="128600" y="22754"/>
                    </a:cubicBezTo>
                    <a:cubicBezTo>
                      <a:pt x="125966" y="20108"/>
                      <a:pt x="123332" y="17462"/>
                      <a:pt x="120699" y="17462"/>
                    </a:cubicBezTo>
                    <a:close/>
                    <a:moveTo>
                      <a:pt x="192839" y="5790"/>
                    </a:moveTo>
                    <a:cubicBezTo>
                      <a:pt x="198107" y="5790"/>
                      <a:pt x="202058" y="9712"/>
                      <a:pt x="202058" y="13634"/>
                    </a:cubicBezTo>
                    <a:cubicBezTo>
                      <a:pt x="202058" y="13634"/>
                      <a:pt x="202058" y="13634"/>
                      <a:pt x="202058" y="17556"/>
                    </a:cubicBezTo>
                    <a:cubicBezTo>
                      <a:pt x="224445" y="3175"/>
                      <a:pt x="256051" y="5790"/>
                      <a:pt x="275805" y="26707"/>
                    </a:cubicBezTo>
                    <a:cubicBezTo>
                      <a:pt x="299509" y="50240"/>
                      <a:pt x="299509" y="88153"/>
                      <a:pt x="275805" y="111685"/>
                    </a:cubicBezTo>
                    <a:cubicBezTo>
                      <a:pt x="274488" y="114300"/>
                      <a:pt x="271854" y="114300"/>
                      <a:pt x="270537" y="114300"/>
                    </a:cubicBezTo>
                    <a:cubicBezTo>
                      <a:pt x="267903" y="114300"/>
                      <a:pt x="265269" y="114300"/>
                      <a:pt x="263953" y="111685"/>
                    </a:cubicBezTo>
                    <a:cubicBezTo>
                      <a:pt x="260002" y="109071"/>
                      <a:pt x="260002" y="102534"/>
                      <a:pt x="263953" y="99919"/>
                    </a:cubicBezTo>
                    <a:cubicBezTo>
                      <a:pt x="281072" y="82924"/>
                      <a:pt x="281072" y="55469"/>
                      <a:pt x="263953" y="38474"/>
                    </a:cubicBezTo>
                    <a:cubicBezTo>
                      <a:pt x="256051" y="30629"/>
                      <a:pt x="244199" y="26707"/>
                      <a:pt x="233664" y="26707"/>
                    </a:cubicBezTo>
                    <a:cubicBezTo>
                      <a:pt x="225762" y="26707"/>
                      <a:pt x="219178" y="28015"/>
                      <a:pt x="213910" y="30629"/>
                    </a:cubicBezTo>
                    <a:cubicBezTo>
                      <a:pt x="213910" y="30629"/>
                      <a:pt x="213910" y="30629"/>
                      <a:pt x="217861" y="30629"/>
                    </a:cubicBezTo>
                    <a:cubicBezTo>
                      <a:pt x="223128" y="30629"/>
                      <a:pt x="227079" y="34551"/>
                      <a:pt x="227079" y="39781"/>
                    </a:cubicBezTo>
                    <a:cubicBezTo>
                      <a:pt x="227079" y="45010"/>
                      <a:pt x="223128" y="48932"/>
                      <a:pt x="217861" y="48932"/>
                    </a:cubicBezTo>
                    <a:cubicBezTo>
                      <a:pt x="217861" y="48932"/>
                      <a:pt x="217861" y="48932"/>
                      <a:pt x="192839" y="48932"/>
                    </a:cubicBezTo>
                    <a:cubicBezTo>
                      <a:pt x="187572" y="48932"/>
                      <a:pt x="183621" y="45010"/>
                      <a:pt x="183621" y="39781"/>
                    </a:cubicBezTo>
                    <a:cubicBezTo>
                      <a:pt x="183621" y="39781"/>
                      <a:pt x="183621" y="39781"/>
                      <a:pt x="183621" y="13634"/>
                    </a:cubicBezTo>
                    <a:cubicBezTo>
                      <a:pt x="183621" y="9712"/>
                      <a:pt x="187572" y="5790"/>
                      <a:pt x="192839" y="5790"/>
                    </a:cubicBezTo>
                    <a:close/>
                    <a:moveTo>
                      <a:pt x="121837" y="0"/>
                    </a:moveTo>
                    <a:cubicBezTo>
                      <a:pt x="131047" y="0"/>
                      <a:pt x="140258" y="5259"/>
                      <a:pt x="144205" y="13146"/>
                    </a:cubicBezTo>
                    <a:cubicBezTo>
                      <a:pt x="144205" y="13146"/>
                      <a:pt x="144205" y="13146"/>
                      <a:pt x="203415" y="120948"/>
                    </a:cubicBezTo>
                    <a:cubicBezTo>
                      <a:pt x="215257" y="118318"/>
                      <a:pt x="227099" y="119633"/>
                      <a:pt x="236309" y="123577"/>
                    </a:cubicBezTo>
                    <a:cubicBezTo>
                      <a:pt x="248151" y="128836"/>
                      <a:pt x="257361" y="139353"/>
                      <a:pt x="262624" y="153814"/>
                    </a:cubicBezTo>
                    <a:cubicBezTo>
                      <a:pt x="263940" y="155129"/>
                      <a:pt x="263940" y="157758"/>
                      <a:pt x="265256" y="160387"/>
                    </a:cubicBezTo>
                    <a:cubicBezTo>
                      <a:pt x="277098" y="191939"/>
                      <a:pt x="291571" y="236637"/>
                      <a:pt x="274466" y="281335"/>
                    </a:cubicBezTo>
                    <a:cubicBezTo>
                      <a:pt x="273150" y="285279"/>
                      <a:pt x="269203" y="286593"/>
                      <a:pt x="266572" y="286593"/>
                    </a:cubicBezTo>
                    <a:cubicBezTo>
                      <a:pt x="265256" y="286593"/>
                      <a:pt x="263940" y="286593"/>
                      <a:pt x="262624" y="286593"/>
                    </a:cubicBezTo>
                    <a:cubicBezTo>
                      <a:pt x="258677" y="285279"/>
                      <a:pt x="256045" y="280020"/>
                      <a:pt x="257361" y="274762"/>
                    </a:cubicBezTo>
                    <a:cubicBezTo>
                      <a:pt x="273150" y="235322"/>
                      <a:pt x="259993" y="197197"/>
                      <a:pt x="248151" y="165646"/>
                    </a:cubicBezTo>
                    <a:cubicBezTo>
                      <a:pt x="248151" y="164331"/>
                      <a:pt x="246835" y="161702"/>
                      <a:pt x="246835" y="159072"/>
                    </a:cubicBezTo>
                    <a:cubicBezTo>
                      <a:pt x="242888" y="149870"/>
                      <a:pt x="237625" y="143297"/>
                      <a:pt x="229730" y="139353"/>
                    </a:cubicBezTo>
                    <a:cubicBezTo>
                      <a:pt x="219204" y="135409"/>
                      <a:pt x="203415" y="136723"/>
                      <a:pt x="184994" y="145926"/>
                    </a:cubicBezTo>
                    <a:cubicBezTo>
                      <a:pt x="178415" y="148555"/>
                      <a:pt x="167889" y="156443"/>
                      <a:pt x="170520" y="161702"/>
                    </a:cubicBezTo>
                    <a:cubicBezTo>
                      <a:pt x="173152" y="170904"/>
                      <a:pt x="183678" y="169590"/>
                      <a:pt x="184994" y="169590"/>
                    </a:cubicBezTo>
                    <a:cubicBezTo>
                      <a:pt x="196836" y="169590"/>
                      <a:pt x="204731" y="172219"/>
                      <a:pt x="209994" y="180107"/>
                    </a:cubicBezTo>
                    <a:cubicBezTo>
                      <a:pt x="215257" y="189309"/>
                      <a:pt x="212625" y="199827"/>
                      <a:pt x="211309" y="202456"/>
                    </a:cubicBezTo>
                    <a:cubicBezTo>
                      <a:pt x="206046" y="226120"/>
                      <a:pt x="211309" y="241895"/>
                      <a:pt x="227099" y="251098"/>
                    </a:cubicBezTo>
                    <a:cubicBezTo>
                      <a:pt x="231046" y="252413"/>
                      <a:pt x="233677" y="257671"/>
                      <a:pt x="231046" y="262930"/>
                    </a:cubicBezTo>
                    <a:cubicBezTo>
                      <a:pt x="228414" y="266874"/>
                      <a:pt x="223151" y="268188"/>
                      <a:pt x="219204" y="266874"/>
                    </a:cubicBezTo>
                    <a:cubicBezTo>
                      <a:pt x="219204" y="265559"/>
                      <a:pt x="219204" y="265559"/>
                      <a:pt x="217888" y="265559"/>
                    </a:cubicBezTo>
                    <a:cubicBezTo>
                      <a:pt x="217888" y="265559"/>
                      <a:pt x="217888" y="265559"/>
                      <a:pt x="154731" y="299740"/>
                    </a:cubicBezTo>
                    <a:cubicBezTo>
                      <a:pt x="158679" y="306313"/>
                      <a:pt x="166573" y="315516"/>
                      <a:pt x="175783" y="319460"/>
                    </a:cubicBezTo>
                    <a:cubicBezTo>
                      <a:pt x="179731" y="322089"/>
                      <a:pt x="182362" y="327347"/>
                      <a:pt x="179731" y="331291"/>
                    </a:cubicBezTo>
                    <a:cubicBezTo>
                      <a:pt x="178415" y="335235"/>
                      <a:pt x="175783" y="336550"/>
                      <a:pt x="171836" y="336550"/>
                    </a:cubicBezTo>
                    <a:cubicBezTo>
                      <a:pt x="170520" y="336550"/>
                      <a:pt x="169205" y="336550"/>
                      <a:pt x="167889" y="335235"/>
                    </a:cubicBezTo>
                    <a:cubicBezTo>
                      <a:pt x="153415" y="328662"/>
                      <a:pt x="142889" y="314201"/>
                      <a:pt x="137626" y="306313"/>
                    </a:cubicBezTo>
                    <a:cubicBezTo>
                      <a:pt x="137626" y="306313"/>
                      <a:pt x="136311" y="306313"/>
                      <a:pt x="136311" y="306313"/>
                    </a:cubicBezTo>
                    <a:cubicBezTo>
                      <a:pt x="127100" y="306313"/>
                      <a:pt x="117890" y="302369"/>
                      <a:pt x="112627" y="294481"/>
                    </a:cubicBezTo>
                    <a:cubicBezTo>
                      <a:pt x="112627" y="294481"/>
                      <a:pt x="112627" y="294481"/>
                      <a:pt x="107364" y="297111"/>
                    </a:cubicBezTo>
                    <a:cubicBezTo>
                      <a:pt x="103416" y="299740"/>
                      <a:pt x="98153" y="301055"/>
                      <a:pt x="94206" y="301055"/>
                    </a:cubicBezTo>
                    <a:cubicBezTo>
                      <a:pt x="84996" y="301055"/>
                      <a:pt x="75785" y="295796"/>
                      <a:pt x="70522" y="286593"/>
                    </a:cubicBezTo>
                    <a:cubicBezTo>
                      <a:pt x="70522" y="286593"/>
                      <a:pt x="70522" y="286593"/>
                      <a:pt x="70522" y="285279"/>
                    </a:cubicBezTo>
                    <a:cubicBezTo>
                      <a:pt x="67891" y="281335"/>
                      <a:pt x="66575" y="276076"/>
                      <a:pt x="67891" y="272132"/>
                    </a:cubicBezTo>
                    <a:cubicBezTo>
                      <a:pt x="58680" y="270818"/>
                      <a:pt x="52102" y="265559"/>
                      <a:pt x="48154" y="257671"/>
                    </a:cubicBezTo>
                    <a:cubicBezTo>
                      <a:pt x="48154" y="257671"/>
                      <a:pt x="48154" y="257671"/>
                      <a:pt x="48154" y="256356"/>
                    </a:cubicBezTo>
                    <a:cubicBezTo>
                      <a:pt x="42891" y="249783"/>
                      <a:pt x="42891" y="240581"/>
                      <a:pt x="46838" y="234007"/>
                    </a:cubicBezTo>
                    <a:cubicBezTo>
                      <a:pt x="42891" y="231378"/>
                      <a:pt x="38944" y="227434"/>
                      <a:pt x="36312" y="223490"/>
                    </a:cubicBezTo>
                    <a:cubicBezTo>
                      <a:pt x="36312" y="223490"/>
                      <a:pt x="36312" y="223490"/>
                      <a:pt x="36312" y="222176"/>
                    </a:cubicBezTo>
                    <a:cubicBezTo>
                      <a:pt x="32365" y="215602"/>
                      <a:pt x="32365" y="209029"/>
                      <a:pt x="33681" y="202456"/>
                    </a:cubicBezTo>
                    <a:cubicBezTo>
                      <a:pt x="36312" y="195883"/>
                      <a:pt x="40260" y="189309"/>
                      <a:pt x="46838" y="186680"/>
                    </a:cubicBezTo>
                    <a:cubicBezTo>
                      <a:pt x="46838" y="186680"/>
                      <a:pt x="46838" y="186680"/>
                      <a:pt x="53417" y="182736"/>
                    </a:cubicBezTo>
                    <a:cubicBezTo>
                      <a:pt x="53417" y="182736"/>
                      <a:pt x="53417" y="182736"/>
                      <a:pt x="3418" y="90711"/>
                    </a:cubicBezTo>
                    <a:cubicBezTo>
                      <a:pt x="-529" y="84138"/>
                      <a:pt x="-529" y="77564"/>
                      <a:pt x="787" y="70991"/>
                    </a:cubicBezTo>
                    <a:cubicBezTo>
                      <a:pt x="3418" y="63103"/>
                      <a:pt x="7365" y="57845"/>
                      <a:pt x="13944" y="55215"/>
                    </a:cubicBezTo>
                    <a:cubicBezTo>
                      <a:pt x="13944" y="55215"/>
                      <a:pt x="13944" y="55215"/>
                      <a:pt x="108679" y="2629"/>
                    </a:cubicBezTo>
                    <a:cubicBezTo>
                      <a:pt x="112627" y="1315"/>
                      <a:pt x="116574" y="0"/>
                      <a:pt x="12183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</p:grpSp>
        <p:grpSp>
          <p:nvGrpSpPr>
            <p:cNvPr id="32" name="îṣľîḓè"/>
            <p:cNvGrpSpPr/>
            <p:nvPr/>
          </p:nvGrpSpPr>
          <p:grpSpPr>
            <a:xfrm>
              <a:off x="8510633" y="2919318"/>
              <a:ext cx="3008267" cy="1017430"/>
              <a:chOff x="669926" y="2711919"/>
              <a:chExt cx="3008267" cy="1017430"/>
            </a:xfrm>
          </p:grpSpPr>
          <p:cxnSp>
            <p:nvCxnSpPr>
              <p:cNvPr id="38" name="直接连接符 37"/>
              <p:cNvCxnSpPr/>
              <p:nvPr/>
            </p:nvCxnSpPr>
            <p:spPr>
              <a:xfrm flipH="1">
                <a:off x="669926" y="3104431"/>
                <a:ext cx="3002848" cy="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íṡ1iďe"/>
              <p:cNvSpPr txBox="1"/>
              <p:nvPr/>
            </p:nvSpPr>
            <p:spPr>
              <a:xfrm>
                <a:off x="671514" y="2711919"/>
                <a:ext cx="3001260" cy="39251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91440" tIns="45720" rIns="91440" bIns="45720" anchor="ctr" anchorCtr="0">
                <a:normAutofit lnSpcReduction="10000"/>
              </a:bodyPr>
              <a:lstStyle/>
              <a:p>
                <a:pPr>
                  <a:buSzPct val="25000"/>
                </a:pPr>
                <a:r>
                  <a:rPr lang="de-DE" sz="2000" b="1" dirty="0"/>
                  <a:t>0</a:t>
                </a:r>
                <a:r>
                  <a:rPr lang="en-US" altLang="zh-CN" sz="2000" b="1" dirty="0"/>
                  <a:t>2</a:t>
                </a:r>
                <a:r>
                  <a:rPr lang="de-DE" sz="2000" b="1" dirty="0"/>
                  <a:t>.Text here</a:t>
                </a:r>
                <a:endParaRPr lang="de-DE" sz="2000" b="1" dirty="0"/>
              </a:p>
            </p:txBody>
          </p:sp>
          <p:sp>
            <p:nvSpPr>
              <p:cNvPr id="40" name="ïṡļíḓe"/>
              <p:cNvSpPr txBox="1"/>
              <p:nvPr/>
            </p:nvSpPr>
            <p:spPr>
              <a:xfrm>
                <a:off x="671514" y="3104431"/>
                <a:ext cx="3001260" cy="6249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40" tIns="45720" rIns="91440" bIns="45720" anchor="t" anchorCtr="0">
                <a:normAutofit/>
              </a:bodyPr>
              <a:lstStyle/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200" dirty="0"/>
                  <a:t>Copy paste fonts. Choose the only option to retain text.…</a:t>
                </a:r>
                <a:r>
                  <a:rPr lang="de-DE" sz="1200" dirty="0"/>
                  <a:t>..</a:t>
                </a:r>
                <a:endParaRPr lang="de-DE" sz="1200" dirty="0"/>
              </a:p>
            </p:txBody>
          </p:sp>
          <p:sp>
            <p:nvSpPr>
              <p:cNvPr id="41" name="ïsļiḓe" title="WSpneox6o6"/>
              <p:cNvSpPr/>
              <p:nvPr/>
            </p:nvSpPr>
            <p:spPr bwMode="auto">
              <a:xfrm>
                <a:off x="3363193" y="2730210"/>
                <a:ext cx="315000" cy="361102"/>
              </a:xfrm>
              <a:custGeom>
                <a:avLst/>
                <a:gdLst>
                  <a:gd name="connsiteX0" fmla="*/ 95356 w 293583"/>
                  <a:gd name="connsiteY0" fmla="*/ 263525 h 336550"/>
                  <a:gd name="connsiteX1" fmla="*/ 89006 w 293583"/>
                  <a:gd name="connsiteY1" fmla="*/ 266065 h 336550"/>
                  <a:gd name="connsiteX2" fmla="*/ 85196 w 293583"/>
                  <a:gd name="connsiteY2" fmla="*/ 271145 h 336550"/>
                  <a:gd name="connsiteX3" fmla="*/ 86466 w 293583"/>
                  <a:gd name="connsiteY3" fmla="*/ 277495 h 336550"/>
                  <a:gd name="connsiteX4" fmla="*/ 86466 w 293583"/>
                  <a:gd name="connsiteY4" fmla="*/ 278765 h 336550"/>
                  <a:gd name="connsiteX5" fmla="*/ 94086 w 293583"/>
                  <a:gd name="connsiteY5" fmla="*/ 282575 h 336550"/>
                  <a:gd name="connsiteX6" fmla="*/ 97896 w 293583"/>
                  <a:gd name="connsiteY6" fmla="*/ 281305 h 336550"/>
                  <a:gd name="connsiteX7" fmla="*/ 104246 w 293583"/>
                  <a:gd name="connsiteY7" fmla="*/ 278765 h 336550"/>
                  <a:gd name="connsiteX8" fmla="*/ 95356 w 293583"/>
                  <a:gd name="connsiteY8" fmla="*/ 263525 h 336550"/>
                  <a:gd name="connsiteX9" fmla="*/ 194734 w 293583"/>
                  <a:gd name="connsiteY9" fmla="*/ 241300 h 336550"/>
                  <a:gd name="connsiteX10" fmla="*/ 123296 w 293583"/>
                  <a:gd name="connsiteY10" fmla="*/ 278628 h 336550"/>
                  <a:gd name="connsiteX11" fmla="*/ 127265 w 293583"/>
                  <a:gd name="connsiteY11" fmla="*/ 285064 h 336550"/>
                  <a:gd name="connsiteX12" fmla="*/ 135202 w 293583"/>
                  <a:gd name="connsiteY12" fmla="*/ 288925 h 336550"/>
                  <a:gd name="connsiteX13" fmla="*/ 139171 w 293583"/>
                  <a:gd name="connsiteY13" fmla="*/ 287638 h 336550"/>
                  <a:gd name="connsiteX14" fmla="*/ 202671 w 293583"/>
                  <a:gd name="connsiteY14" fmla="*/ 254172 h 336550"/>
                  <a:gd name="connsiteX15" fmla="*/ 194734 w 293583"/>
                  <a:gd name="connsiteY15" fmla="*/ 241300 h 336550"/>
                  <a:gd name="connsiteX16" fmla="*/ 77894 w 293583"/>
                  <a:gd name="connsiteY16" fmla="*/ 230187 h 336550"/>
                  <a:gd name="connsiteX17" fmla="*/ 71544 w 293583"/>
                  <a:gd name="connsiteY17" fmla="*/ 234156 h 336550"/>
                  <a:gd name="connsiteX18" fmla="*/ 66464 w 293583"/>
                  <a:gd name="connsiteY18" fmla="*/ 236802 h 336550"/>
                  <a:gd name="connsiteX19" fmla="*/ 62654 w 293583"/>
                  <a:gd name="connsiteY19" fmla="*/ 248708 h 336550"/>
                  <a:gd name="connsiteX20" fmla="*/ 63924 w 293583"/>
                  <a:gd name="connsiteY20" fmla="*/ 250031 h 336550"/>
                  <a:gd name="connsiteX21" fmla="*/ 71544 w 293583"/>
                  <a:gd name="connsiteY21" fmla="*/ 254000 h 336550"/>
                  <a:gd name="connsiteX22" fmla="*/ 75354 w 293583"/>
                  <a:gd name="connsiteY22" fmla="*/ 254000 h 336550"/>
                  <a:gd name="connsiteX23" fmla="*/ 80434 w 293583"/>
                  <a:gd name="connsiteY23" fmla="*/ 250031 h 336550"/>
                  <a:gd name="connsiteX24" fmla="*/ 86784 w 293583"/>
                  <a:gd name="connsiteY24" fmla="*/ 247385 h 336550"/>
                  <a:gd name="connsiteX25" fmla="*/ 77894 w 293583"/>
                  <a:gd name="connsiteY25" fmla="*/ 230187 h 336550"/>
                  <a:gd name="connsiteX26" fmla="*/ 61067 w 293583"/>
                  <a:gd name="connsiteY26" fmla="*/ 198437 h 336550"/>
                  <a:gd name="connsiteX27" fmla="*/ 54187 w 293583"/>
                  <a:gd name="connsiteY27" fmla="*/ 202604 h 336550"/>
                  <a:gd name="connsiteX28" fmla="*/ 50060 w 293583"/>
                  <a:gd name="connsiteY28" fmla="*/ 206771 h 336550"/>
                  <a:gd name="connsiteX29" fmla="*/ 51436 w 293583"/>
                  <a:gd name="connsiteY29" fmla="*/ 215106 h 336550"/>
                  <a:gd name="connsiteX30" fmla="*/ 59691 w 293583"/>
                  <a:gd name="connsiteY30" fmla="*/ 220662 h 336550"/>
                  <a:gd name="connsiteX31" fmla="*/ 63818 w 293583"/>
                  <a:gd name="connsiteY31" fmla="*/ 219273 h 336550"/>
                  <a:gd name="connsiteX32" fmla="*/ 69322 w 293583"/>
                  <a:gd name="connsiteY32" fmla="*/ 216495 h 336550"/>
                  <a:gd name="connsiteX33" fmla="*/ 61067 w 293583"/>
                  <a:gd name="connsiteY33" fmla="*/ 198437 h 336550"/>
                  <a:gd name="connsiteX34" fmla="*/ 141011 w 293583"/>
                  <a:gd name="connsiteY34" fmla="*/ 42862 h 336550"/>
                  <a:gd name="connsiteX35" fmla="*/ 29634 w 293583"/>
                  <a:gd name="connsiteY35" fmla="*/ 103643 h 336550"/>
                  <a:gd name="connsiteX36" fmla="*/ 116115 w 293583"/>
                  <a:gd name="connsiteY36" fmla="*/ 263525 h 336550"/>
                  <a:gd name="connsiteX37" fmla="*/ 190803 w 293583"/>
                  <a:gd name="connsiteY37" fmla="*/ 222564 h 336550"/>
                  <a:gd name="connsiteX38" fmla="*/ 193424 w 293583"/>
                  <a:gd name="connsiteY38" fmla="*/ 198780 h 336550"/>
                  <a:gd name="connsiteX39" fmla="*/ 193424 w 293583"/>
                  <a:gd name="connsiteY39" fmla="*/ 197458 h 336550"/>
                  <a:gd name="connsiteX40" fmla="*/ 194734 w 293583"/>
                  <a:gd name="connsiteY40" fmla="*/ 189530 h 336550"/>
                  <a:gd name="connsiteX41" fmla="*/ 185562 w 293583"/>
                  <a:gd name="connsiteY41" fmla="*/ 186888 h 336550"/>
                  <a:gd name="connsiteX42" fmla="*/ 152804 w 293583"/>
                  <a:gd name="connsiteY42" fmla="*/ 167068 h 336550"/>
                  <a:gd name="connsiteX43" fmla="*/ 177700 w 293583"/>
                  <a:gd name="connsiteY43" fmla="*/ 130070 h 336550"/>
                  <a:gd name="connsiteX44" fmla="*/ 185562 w 293583"/>
                  <a:gd name="connsiteY44" fmla="*/ 126106 h 336550"/>
                  <a:gd name="connsiteX45" fmla="*/ 141011 w 293583"/>
                  <a:gd name="connsiteY45" fmla="*/ 42862 h 336550"/>
                  <a:gd name="connsiteX46" fmla="*/ 120699 w 293583"/>
                  <a:gd name="connsiteY46" fmla="*/ 17462 h 336550"/>
                  <a:gd name="connsiteX47" fmla="*/ 116748 w 293583"/>
                  <a:gd name="connsiteY47" fmla="*/ 18785 h 336550"/>
                  <a:gd name="connsiteX48" fmla="*/ 20614 w 293583"/>
                  <a:gd name="connsiteY48" fmla="*/ 70379 h 336550"/>
                  <a:gd name="connsiteX49" fmla="*/ 16663 w 293583"/>
                  <a:gd name="connsiteY49" fmla="*/ 75671 h 336550"/>
                  <a:gd name="connsiteX50" fmla="*/ 16663 w 293583"/>
                  <a:gd name="connsiteY50" fmla="*/ 82285 h 336550"/>
                  <a:gd name="connsiteX51" fmla="*/ 20614 w 293583"/>
                  <a:gd name="connsiteY51" fmla="*/ 88900 h 336550"/>
                  <a:gd name="connsiteX52" fmla="*/ 131234 w 293583"/>
                  <a:gd name="connsiteY52" fmla="*/ 29368 h 336550"/>
                  <a:gd name="connsiteX53" fmla="*/ 128600 w 293583"/>
                  <a:gd name="connsiteY53" fmla="*/ 22754 h 336550"/>
                  <a:gd name="connsiteX54" fmla="*/ 120699 w 293583"/>
                  <a:gd name="connsiteY54" fmla="*/ 17462 h 336550"/>
                  <a:gd name="connsiteX55" fmla="*/ 192839 w 293583"/>
                  <a:gd name="connsiteY55" fmla="*/ 5790 h 336550"/>
                  <a:gd name="connsiteX56" fmla="*/ 202058 w 293583"/>
                  <a:gd name="connsiteY56" fmla="*/ 13634 h 336550"/>
                  <a:gd name="connsiteX57" fmla="*/ 202058 w 293583"/>
                  <a:gd name="connsiteY57" fmla="*/ 17556 h 336550"/>
                  <a:gd name="connsiteX58" fmla="*/ 275805 w 293583"/>
                  <a:gd name="connsiteY58" fmla="*/ 26707 h 336550"/>
                  <a:gd name="connsiteX59" fmla="*/ 275805 w 293583"/>
                  <a:gd name="connsiteY59" fmla="*/ 111685 h 336550"/>
                  <a:gd name="connsiteX60" fmla="*/ 270537 w 293583"/>
                  <a:gd name="connsiteY60" fmla="*/ 114300 h 336550"/>
                  <a:gd name="connsiteX61" fmla="*/ 263953 w 293583"/>
                  <a:gd name="connsiteY61" fmla="*/ 111685 h 336550"/>
                  <a:gd name="connsiteX62" fmla="*/ 263953 w 293583"/>
                  <a:gd name="connsiteY62" fmla="*/ 99919 h 336550"/>
                  <a:gd name="connsiteX63" fmla="*/ 263953 w 293583"/>
                  <a:gd name="connsiteY63" fmla="*/ 38474 h 336550"/>
                  <a:gd name="connsiteX64" fmla="*/ 233664 w 293583"/>
                  <a:gd name="connsiteY64" fmla="*/ 26707 h 336550"/>
                  <a:gd name="connsiteX65" fmla="*/ 213910 w 293583"/>
                  <a:gd name="connsiteY65" fmla="*/ 30629 h 336550"/>
                  <a:gd name="connsiteX66" fmla="*/ 217861 w 293583"/>
                  <a:gd name="connsiteY66" fmla="*/ 30629 h 336550"/>
                  <a:gd name="connsiteX67" fmla="*/ 227079 w 293583"/>
                  <a:gd name="connsiteY67" fmla="*/ 39781 h 336550"/>
                  <a:gd name="connsiteX68" fmla="*/ 217861 w 293583"/>
                  <a:gd name="connsiteY68" fmla="*/ 48932 h 336550"/>
                  <a:gd name="connsiteX69" fmla="*/ 192839 w 293583"/>
                  <a:gd name="connsiteY69" fmla="*/ 48932 h 336550"/>
                  <a:gd name="connsiteX70" fmla="*/ 183621 w 293583"/>
                  <a:gd name="connsiteY70" fmla="*/ 39781 h 336550"/>
                  <a:gd name="connsiteX71" fmla="*/ 183621 w 293583"/>
                  <a:gd name="connsiteY71" fmla="*/ 13634 h 336550"/>
                  <a:gd name="connsiteX72" fmla="*/ 192839 w 293583"/>
                  <a:gd name="connsiteY72" fmla="*/ 5790 h 336550"/>
                  <a:gd name="connsiteX73" fmla="*/ 121837 w 293583"/>
                  <a:gd name="connsiteY73" fmla="*/ 0 h 336550"/>
                  <a:gd name="connsiteX74" fmla="*/ 144205 w 293583"/>
                  <a:gd name="connsiteY74" fmla="*/ 13146 h 336550"/>
                  <a:gd name="connsiteX75" fmla="*/ 203415 w 293583"/>
                  <a:gd name="connsiteY75" fmla="*/ 120948 h 336550"/>
                  <a:gd name="connsiteX76" fmla="*/ 236309 w 293583"/>
                  <a:gd name="connsiteY76" fmla="*/ 123577 h 336550"/>
                  <a:gd name="connsiteX77" fmla="*/ 262624 w 293583"/>
                  <a:gd name="connsiteY77" fmla="*/ 153814 h 336550"/>
                  <a:gd name="connsiteX78" fmla="*/ 265256 w 293583"/>
                  <a:gd name="connsiteY78" fmla="*/ 160387 h 336550"/>
                  <a:gd name="connsiteX79" fmla="*/ 274466 w 293583"/>
                  <a:gd name="connsiteY79" fmla="*/ 281335 h 336550"/>
                  <a:gd name="connsiteX80" fmla="*/ 266572 w 293583"/>
                  <a:gd name="connsiteY80" fmla="*/ 286593 h 336550"/>
                  <a:gd name="connsiteX81" fmla="*/ 262624 w 293583"/>
                  <a:gd name="connsiteY81" fmla="*/ 286593 h 336550"/>
                  <a:gd name="connsiteX82" fmla="*/ 257361 w 293583"/>
                  <a:gd name="connsiteY82" fmla="*/ 274762 h 336550"/>
                  <a:gd name="connsiteX83" fmla="*/ 248151 w 293583"/>
                  <a:gd name="connsiteY83" fmla="*/ 165646 h 336550"/>
                  <a:gd name="connsiteX84" fmla="*/ 246835 w 293583"/>
                  <a:gd name="connsiteY84" fmla="*/ 159072 h 336550"/>
                  <a:gd name="connsiteX85" fmla="*/ 229730 w 293583"/>
                  <a:gd name="connsiteY85" fmla="*/ 139353 h 336550"/>
                  <a:gd name="connsiteX86" fmla="*/ 184994 w 293583"/>
                  <a:gd name="connsiteY86" fmla="*/ 145926 h 336550"/>
                  <a:gd name="connsiteX87" fmla="*/ 170520 w 293583"/>
                  <a:gd name="connsiteY87" fmla="*/ 161702 h 336550"/>
                  <a:gd name="connsiteX88" fmla="*/ 184994 w 293583"/>
                  <a:gd name="connsiteY88" fmla="*/ 169590 h 336550"/>
                  <a:gd name="connsiteX89" fmla="*/ 209994 w 293583"/>
                  <a:gd name="connsiteY89" fmla="*/ 180107 h 336550"/>
                  <a:gd name="connsiteX90" fmla="*/ 211309 w 293583"/>
                  <a:gd name="connsiteY90" fmla="*/ 202456 h 336550"/>
                  <a:gd name="connsiteX91" fmla="*/ 227099 w 293583"/>
                  <a:gd name="connsiteY91" fmla="*/ 251098 h 336550"/>
                  <a:gd name="connsiteX92" fmla="*/ 231046 w 293583"/>
                  <a:gd name="connsiteY92" fmla="*/ 262930 h 336550"/>
                  <a:gd name="connsiteX93" fmla="*/ 219204 w 293583"/>
                  <a:gd name="connsiteY93" fmla="*/ 266874 h 336550"/>
                  <a:gd name="connsiteX94" fmla="*/ 217888 w 293583"/>
                  <a:gd name="connsiteY94" fmla="*/ 265559 h 336550"/>
                  <a:gd name="connsiteX95" fmla="*/ 154731 w 293583"/>
                  <a:gd name="connsiteY95" fmla="*/ 299740 h 336550"/>
                  <a:gd name="connsiteX96" fmla="*/ 175783 w 293583"/>
                  <a:gd name="connsiteY96" fmla="*/ 319460 h 336550"/>
                  <a:gd name="connsiteX97" fmla="*/ 179731 w 293583"/>
                  <a:gd name="connsiteY97" fmla="*/ 331291 h 336550"/>
                  <a:gd name="connsiteX98" fmla="*/ 171836 w 293583"/>
                  <a:gd name="connsiteY98" fmla="*/ 336550 h 336550"/>
                  <a:gd name="connsiteX99" fmla="*/ 167889 w 293583"/>
                  <a:gd name="connsiteY99" fmla="*/ 335235 h 336550"/>
                  <a:gd name="connsiteX100" fmla="*/ 137626 w 293583"/>
                  <a:gd name="connsiteY100" fmla="*/ 306313 h 336550"/>
                  <a:gd name="connsiteX101" fmla="*/ 136311 w 293583"/>
                  <a:gd name="connsiteY101" fmla="*/ 306313 h 336550"/>
                  <a:gd name="connsiteX102" fmla="*/ 112627 w 293583"/>
                  <a:gd name="connsiteY102" fmla="*/ 294481 h 336550"/>
                  <a:gd name="connsiteX103" fmla="*/ 107364 w 293583"/>
                  <a:gd name="connsiteY103" fmla="*/ 297111 h 336550"/>
                  <a:gd name="connsiteX104" fmla="*/ 94206 w 293583"/>
                  <a:gd name="connsiteY104" fmla="*/ 301055 h 336550"/>
                  <a:gd name="connsiteX105" fmla="*/ 70522 w 293583"/>
                  <a:gd name="connsiteY105" fmla="*/ 286593 h 336550"/>
                  <a:gd name="connsiteX106" fmla="*/ 70522 w 293583"/>
                  <a:gd name="connsiteY106" fmla="*/ 285279 h 336550"/>
                  <a:gd name="connsiteX107" fmla="*/ 67891 w 293583"/>
                  <a:gd name="connsiteY107" fmla="*/ 272132 h 336550"/>
                  <a:gd name="connsiteX108" fmla="*/ 48154 w 293583"/>
                  <a:gd name="connsiteY108" fmla="*/ 257671 h 336550"/>
                  <a:gd name="connsiteX109" fmla="*/ 48154 w 293583"/>
                  <a:gd name="connsiteY109" fmla="*/ 256356 h 336550"/>
                  <a:gd name="connsiteX110" fmla="*/ 46838 w 293583"/>
                  <a:gd name="connsiteY110" fmla="*/ 234007 h 336550"/>
                  <a:gd name="connsiteX111" fmla="*/ 36312 w 293583"/>
                  <a:gd name="connsiteY111" fmla="*/ 223490 h 336550"/>
                  <a:gd name="connsiteX112" fmla="*/ 36312 w 293583"/>
                  <a:gd name="connsiteY112" fmla="*/ 222176 h 336550"/>
                  <a:gd name="connsiteX113" fmla="*/ 33681 w 293583"/>
                  <a:gd name="connsiteY113" fmla="*/ 202456 h 336550"/>
                  <a:gd name="connsiteX114" fmla="*/ 46838 w 293583"/>
                  <a:gd name="connsiteY114" fmla="*/ 186680 h 336550"/>
                  <a:gd name="connsiteX115" fmla="*/ 53417 w 293583"/>
                  <a:gd name="connsiteY115" fmla="*/ 182736 h 336550"/>
                  <a:gd name="connsiteX116" fmla="*/ 3418 w 293583"/>
                  <a:gd name="connsiteY116" fmla="*/ 90711 h 336550"/>
                  <a:gd name="connsiteX117" fmla="*/ 787 w 293583"/>
                  <a:gd name="connsiteY117" fmla="*/ 70991 h 336550"/>
                  <a:gd name="connsiteX118" fmla="*/ 13944 w 293583"/>
                  <a:gd name="connsiteY118" fmla="*/ 55215 h 336550"/>
                  <a:gd name="connsiteX119" fmla="*/ 108679 w 293583"/>
                  <a:gd name="connsiteY119" fmla="*/ 2629 h 336550"/>
                  <a:gd name="connsiteX120" fmla="*/ 121837 w 293583"/>
                  <a:gd name="connsiteY120" fmla="*/ 0 h 336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</a:cxnLst>
                <a:rect l="l" t="t" r="r" b="b"/>
                <a:pathLst>
                  <a:path w="293583" h="336550">
                    <a:moveTo>
                      <a:pt x="95356" y="263525"/>
                    </a:moveTo>
                    <a:cubicBezTo>
                      <a:pt x="95356" y="263525"/>
                      <a:pt x="95356" y="263525"/>
                      <a:pt x="89006" y="266065"/>
                    </a:cubicBezTo>
                    <a:cubicBezTo>
                      <a:pt x="87736" y="267335"/>
                      <a:pt x="86466" y="268605"/>
                      <a:pt x="85196" y="271145"/>
                    </a:cubicBezTo>
                    <a:cubicBezTo>
                      <a:pt x="85196" y="273685"/>
                      <a:pt x="85196" y="274955"/>
                      <a:pt x="86466" y="277495"/>
                    </a:cubicBezTo>
                    <a:cubicBezTo>
                      <a:pt x="86466" y="277495"/>
                      <a:pt x="86466" y="277495"/>
                      <a:pt x="86466" y="278765"/>
                    </a:cubicBezTo>
                    <a:cubicBezTo>
                      <a:pt x="87736" y="281305"/>
                      <a:pt x="91546" y="282575"/>
                      <a:pt x="94086" y="282575"/>
                    </a:cubicBezTo>
                    <a:cubicBezTo>
                      <a:pt x="95356" y="282575"/>
                      <a:pt x="96626" y="282575"/>
                      <a:pt x="97896" y="281305"/>
                    </a:cubicBezTo>
                    <a:lnTo>
                      <a:pt x="104246" y="278765"/>
                    </a:lnTo>
                    <a:cubicBezTo>
                      <a:pt x="104246" y="278765"/>
                      <a:pt x="104246" y="278765"/>
                      <a:pt x="95356" y="263525"/>
                    </a:cubicBezTo>
                    <a:close/>
                    <a:moveTo>
                      <a:pt x="194734" y="241300"/>
                    </a:moveTo>
                    <a:cubicBezTo>
                      <a:pt x="194734" y="241300"/>
                      <a:pt x="194734" y="241300"/>
                      <a:pt x="123296" y="278628"/>
                    </a:cubicBezTo>
                    <a:cubicBezTo>
                      <a:pt x="123296" y="278628"/>
                      <a:pt x="123296" y="278628"/>
                      <a:pt x="127265" y="285064"/>
                    </a:cubicBezTo>
                    <a:cubicBezTo>
                      <a:pt x="128588" y="287638"/>
                      <a:pt x="131233" y="288925"/>
                      <a:pt x="135202" y="288925"/>
                    </a:cubicBezTo>
                    <a:cubicBezTo>
                      <a:pt x="136525" y="288925"/>
                      <a:pt x="137848" y="288925"/>
                      <a:pt x="139171" y="287638"/>
                    </a:cubicBezTo>
                    <a:cubicBezTo>
                      <a:pt x="139171" y="287638"/>
                      <a:pt x="139171" y="287638"/>
                      <a:pt x="202671" y="254172"/>
                    </a:cubicBezTo>
                    <a:cubicBezTo>
                      <a:pt x="200025" y="250310"/>
                      <a:pt x="196057" y="246449"/>
                      <a:pt x="194734" y="241300"/>
                    </a:cubicBezTo>
                    <a:close/>
                    <a:moveTo>
                      <a:pt x="77894" y="230187"/>
                    </a:moveTo>
                    <a:cubicBezTo>
                      <a:pt x="77894" y="230187"/>
                      <a:pt x="77894" y="230187"/>
                      <a:pt x="71544" y="234156"/>
                    </a:cubicBezTo>
                    <a:cubicBezTo>
                      <a:pt x="71544" y="234156"/>
                      <a:pt x="71544" y="234156"/>
                      <a:pt x="66464" y="236802"/>
                    </a:cubicBezTo>
                    <a:cubicBezTo>
                      <a:pt x="62654" y="239448"/>
                      <a:pt x="61384" y="244739"/>
                      <a:pt x="62654" y="248708"/>
                    </a:cubicBezTo>
                    <a:cubicBezTo>
                      <a:pt x="62654" y="248708"/>
                      <a:pt x="62654" y="248708"/>
                      <a:pt x="63924" y="250031"/>
                    </a:cubicBezTo>
                    <a:cubicBezTo>
                      <a:pt x="65194" y="252677"/>
                      <a:pt x="67734" y="254000"/>
                      <a:pt x="71544" y="254000"/>
                    </a:cubicBezTo>
                    <a:cubicBezTo>
                      <a:pt x="72814" y="254000"/>
                      <a:pt x="74084" y="254000"/>
                      <a:pt x="75354" y="254000"/>
                    </a:cubicBezTo>
                    <a:cubicBezTo>
                      <a:pt x="75354" y="254000"/>
                      <a:pt x="75354" y="254000"/>
                      <a:pt x="80434" y="250031"/>
                    </a:cubicBezTo>
                    <a:cubicBezTo>
                      <a:pt x="80434" y="250031"/>
                      <a:pt x="80434" y="250031"/>
                      <a:pt x="86784" y="247385"/>
                    </a:cubicBezTo>
                    <a:cubicBezTo>
                      <a:pt x="86784" y="247385"/>
                      <a:pt x="86784" y="247385"/>
                      <a:pt x="77894" y="230187"/>
                    </a:cubicBezTo>
                    <a:close/>
                    <a:moveTo>
                      <a:pt x="61067" y="198437"/>
                    </a:moveTo>
                    <a:cubicBezTo>
                      <a:pt x="61067" y="198437"/>
                      <a:pt x="61067" y="198437"/>
                      <a:pt x="54187" y="202604"/>
                    </a:cubicBezTo>
                    <a:cubicBezTo>
                      <a:pt x="52811" y="202604"/>
                      <a:pt x="51436" y="205382"/>
                      <a:pt x="50060" y="206771"/>
                    </a:cubicBezTo>
                    <a:cubicBezTo>
                      <a:pt x="48684" y="209550"/>
                      <a:pt x="50060" y="212328"/>
                      <a:pt x="51436" y="215106"/>
                    </a:cubicBezTo>
                    <a:cubicBezTo>
                      <a:pt x="52811" y="217884"/>
                      <a:pt x="55563" y="220662"/>
                      <a:pt x="59691" y="220662"/>
                    </a:cubicBezTo>
                    <a:cubicBezTo>
                      <a:pt x="61067" y="220662"/>
                      <a:pt x="62443" y="220662"/>
                      <a:pt x="63818" y="219273"/>
                    </a:cubicBezTo>
                    <a:cubicBezTo>
                      <a:pt x="63818" y="219273"/>
                      <a:pt x="63818" y="219273"/>
                      <a:pt x="69322" y="216495"/>
                    </a:cubicBezTo>
                    <a:cubicBezTo>
                      <a:pt x="69322" y="216495"/>
                      <a:pt x="69322" y="216495"/>
                      <a:pt x="61067" y="198437"/>
                    </a:cubicBezTo>
                    <a:close/>
                    <a:moveTo>
                      <a:pt x="141011" y="42862"/>
                    </a:moveTo>
                    <a:cubicBezTo>
                      <a:pt x="141011" y="42862"/>
                      <a:pt x="141011" y="42862"/>
                      <a:pt x="29634" y="103643"/>
                    </a:cubicBezTo>
                    <a:cubicBezTo>
                      <a:pt x="29634" y="103643"/>
                      <a:pt x="29634" y="103643"/>
                      <a:pt x="116115" y="263525"/>
                    </a:cubicBezTo>
                    <a:cubicBezTo>
                      <a:pt x="116115" y="263525"/>
                      <a:pt x="116115" y="263525"/>
                      <a:pt x="190803" y="222564"/>
                    </a:cubicBezTo>
                    <a:cubicBezTo>
                      <a:pt x="190803" y="215957"/>
                      <a:pt x="190803" y="208029"/>
                      <a:pt x="193424" y="198780"/>
                    </a:cubicBezTo>
                    <a:cubicBezTo>
                      <a:pt x="193424" y="197458"/>
                      <a:pt x="193424" y="197458"/>
                      <a:pt x="193424" y="197458"/>
                    </a:cubicBezTo>
                    <a:cubicBezTo>
                      <a:pt x="194734" y="194816"/>
                      <a:pt x="194734" y="190852"/>
                      <a:pt x="194734" y="189530"/>
                    </a:cubicBezTo>
                    <a:cubicBezTo>
                      <a:pt x="193424" y="188209"/>
                      <a:pt x="190803" y="186888"/>
                      <a:pt x="185562" y="186888"/>
                    </a:cubicBezTo>
                    <a:cubicBezTo>
                      <a:pt x="176389" y="188209"/>
                      <a:pt x="159355" y="185566"/>
                      <a:pt x="152804" y="167068"/>
                    </a:cubicBezTo>
                    <a:cubicBezTo>
                      <a:pt x="147562" y="153854"/>
                      <a:pt x="158045" y="139319"/>
                      <a:pt x="177700" y="130070"/>
                    </a:cubicBezTo>
                    <a:cubicBezTo>
                      <a:pt x="180320" y="128749"/>
                      <a:pt x="182941" y="127428"/>
                      <a:pt x="185562" y="126106"/>
                    </a:cubicBezTo>
                    <a:cubicBezTo>
                      <a:pt x="185562" y="126106"/>
                      <a:pt x="185562" y="126106"/>
                      <a:pt x="141011" y="42862"/>
                    </a:cubicBezTo>
                    <a:close/>
                    <a:moveTo>
                      <a:pt x="120699" y="17462"/>
                    </a:moveTo>
                    <a:cubicBezTo>
                      <a:pt x="119382" y="17462"/>
                      <a:pt x="118065" y="18785"/>
                      <a:pt x="116748" y="18785"/>
                    </a:cubicBezTo>
                    <a:cubicBezTo>
                      <a:pt x="116748" y="18785"/>
                      <a:pt x="116748" y="18785"/>
                      <a:pt x="20614" y="70379"/>
                    </a:cubicBezTo>
                    <a:cubicBezTo>
                      <a:pt x="17980" y="71702"/>
                      <a:pt x="16663" y="74348"/>
                      <a:pt x="16663" y="75671"/>
                    </a:cubicBezTo>
                    <a:cubicBezTo>
                      <a:pt x="15346" y="78317"/>
                      <a:pt x="15346" y="80962"/>
                      <a:pt x="16663" y="82285"/>
                    </a:cubicBezTo>
                    <a:cubicBezTo>
                      <a:pt x="16663" y="82285"/>
                      <a:pt x="16663" y="82285"/>
                      <a:pt x="20614" y="88900"/>
                    </a:cubicBezTo>
                    <a:cubicBezTo>
                      <a:pt x="20614" y="88900"/>
                      <a:pt x="20614" y="88900"/>
                      <a:pt x="131234" y="29368"/>
                    </a:cubicBezTo>
                    <a:cubicBezTo>
                      <a:pt x="131234" y="29368"/>
                      <a:pt x="131234" y="29368"/>
                      <a:pt x="128600" y="22754"/>
                    </a:cubicBezTo>
                    <a:cubicBezTo>
                      <a:pt x="125966" y="20108"/>
                      <a:pt x="123332" y="17462"/>
                      <a:pt x="120699" y="17462"/>
                    </a:cubicBezTo>
                    <a:close/>
                    <a:moveTo>
                      <a:pt x="192839" y="5790"/>
                    </a:moveTo>
                    <a:cubicBezTo>
                      <a:pt x="198107" y="5790"/>
                      <a:pt x="202058" y="9712"/>
                      <a:pt x="202058" y="13634"/>
                    </a:cubicBezTo>
                    <a:cubicBezTo>
                      <a:pt x="202058" y="13634"/>
                      <a:pt x="202058" y="13634"/>
                      <a:pt x="202058" y="17556"/>
                    </a:cubicBezTo>
                    <a:cubicBezTo>
                      <a:pt x="224445" y="3175"/>
                      <a:pt x="256051" y="5790"/>
                      <a:pt x="275805" y="26707"/>
                    </a:cubicBezTo>
                    <a:cubicBezTo>
                      <a:pt x="299509" y="50240"/>
                      <a:pt x="299509" y="88153"/>
                      <a:pt x="275805" y="111685"/>
                    </a:cubicBezTo>
                    <a:cubicBezTo>
                      <a:pt x="274488" y="114300"/>
                      <a:pt x="271854" y="114300"/>
                      <a:pt x="270537" y="114300"/>
                    </a:cubicBezTo>
                    <a:cubicBezTo>
                      <a:pt x="267903" y="114300"/>
                      <a:pt x="265269" y="114300"/>
                      <a:pt x="263953" y="111685"/>
                    </a:cubicBezTo>
                    <a:cubicBezTo>
                      <a:pt x="260002" y="109071"/>
                      <a:pt x="260002" y="102534"/>
                      <a:pt x="263953" y="99919"/>
                    </a:cubicBezTo>
                    <a:cubicBezTo>
                      <a:pt x="281072" y="82924"/>
                      <a:pt x="281072" y="55469"/>
                      <a:pt x="263953" y="38474"/>
                    </a:cubicBezTo>
                    <a:cubicBezTo>
                      <a:pt x="256051" y="30629"/>
                      <a:pt x="244199" y="26707"/>
                      <a:pt x="233664" y="26707"/>
                    </a:cubicBezTo>
                    <a:cubicBezTo>
                      <a:pt x="225762" y="26707"/>
                      <a:pt x="219178" y="28015"/>
                      <a:pt x="213910" y="30629"/>
                    </a:cubicBezTo>
                    <a:cubicBezTo>
                      <a:pt x="213910" y="30629"/>
                      <a:pt x="213910" y="30629"/>
                      <a:pt x="217861" y="30629"/>
                    </a:cubicBezTo>
                    <a:cubicBezTo>
                      <a:pt x="223128" y="30629"/>
                      <a:pt x="227079" y="34551"/>
                      <a:pt x="227079" y="39781"/>
                    </a:cubicBezTo>
                    <a:cubicBezTo>
                      <a:pt x="227079" y="45010"/>
                      <a:pt x="223128" y="48932"/>
                      <a:pt x="217861" y="48932"/>
                    </a:cubicBezTo>
                    <a:cubicBezTo>
                      <a:pt x="217861" y="48932"/>
                      <a:pt x="217861" y="48932"/>
                      <a:pt x="192839" y="48932"/>
                    </a:cubicBezTo>
                    <a:cubicBezTo>
                      <a:pt x="187572" y="48932"/>
                      <a:pt x="183621" y="45010"/>
                      <a:pt x="183621" y="39781"/>
                    </a:cubicBezTo>
                    <a:cubicBezTo>
                      <a:pt x="183621" y="39781"/>
                      <a:pt x="183621" y="39781"/>
                      <a:pt x="183621" y="13634"/>
                    </a:cubicBezTo>
                    <a:cubicBezTo>
                      <a:pt x="183621" y="9712"/>
                      <a:pt x="187572" y="5790"/>
                      <a:pt x="192839" y="5790"/>
                    </a:cubicBezTo>
                    <a:close/>
                    <a:moveTo>
                      <a:pt x="121837" y="0"/>
                    </a:moveTo>
                    <a:cubicBezTo>
                      <a:pt x="131047" y="0"/>
                      <a:pt x="140258" y="5259"/>
                      <a:pt x="144205" y="13146"/>
                    </a:cubicBezTo>
                    <a:cubicBezTo>
                      <a:pt x="144205" y="13146"/>
                      <a:pt x="144205" y="13146"/>
                      <a:pt x="203415" y="120948"/>
                    </a:cubicBezTo>
                    <a:cubicBezTo>
                      <a:pt x="215257" y="118318"/>
                      <a:pt x="227099" y="119633"/>
                      <a:pt x="236309" y="123577"/>
                    </a:cubicBezTo>
                    <a:cubicBezTo>
                      <a:pt x="248151" y="128836"/>
                      <a:pt x="257361" y="139353"/>
                      <a:pt x="262624" y="153814"/>
                    </a:cubicBezTo>
                    <a:cubicBezTo>
                      <a:pt x="263940" y="155129"/>
                      <a:pt x="263940" y="157758"/>
                      <a:pt x="265256" y="160387"/>
                    </a:cubicBezTo>
                    <a:cubicBezTo>
                      <a:pt x="277098" y="191939"/>
                      <a:pt x="291571" y="236637"/>
                      <a:pt x="274466" y="281335"/>
                    </a:cubicBezTo>
                    <a:cubicBezTo>
                      <a:pt x="273150" y="285279"/>
                      <a:pt x="269203" y="286593"/>
                      <a:pt x="266572" y="286593"/>
                    </a:cubicBezTo>
                    <a:cubicBezTo>
                      <a:pt x="265256" y="286593"/>
                      <a:pt x="263940" y="286593"/>
                      <a:pt x="262624" y="286593"/>
                    </a:cubicBezTo>
                    <a:cubicBezTo>
                      <a:pt x="258677" y="285279"/>
                      <a:pt x="256045" y="280020"/>
                      <a:pt x="257361" y="274762"/>
                    </a:cubicBezTo>
                    <a:cubicBezTo>
                      <a:pt x="273150" y="235322"/>
                      <a:pt x="259993" y="197197"/>
                      <a:pt x="248151" y="165646"/>
                    </a:cubicBezTo>
                    <a:cubicBezTo>
                      <a:pt x="248151" y="164331"/>
                      <a:pt x="246835" y="161702"/>
                      <a:pt x="246835" y="159072"/>
                    </a:cubicBezTo>
                    <a:cubicBezTo>
                      <a:pt x="242888" y="149870"/>
                      <a:pt x="237625" y="143297"/>
                      <a:pt x="229730" y="139353"/>
                    </a:cubicBezTo>
                    <a:cubicBezTo>
                      <a:pt x="219204" y="135409"/>
                      <a:pt x="203415" y="136723"/>
                      <a:pt x="184994" y="145926"/>
                    </a:cubicBezTo>
                    <a:cubicBezTo>
                      <a:pt x="178415" y="148555"/>
                      <a:pt x="167889" y="156443"/>
                      <a:pt x="170520" y="161702"/>
                    </a:cubicBezTo>
                    <a:cubicBezTo>
                      <a:pt x="173152" y="170904"/>
                      <a:pt x="183678" y="169590"/>
                      <a:pt x="184994" y="169590"/>
                    </a:cubicBezTo>
                    <a:cubicBezTo>
                      <a:pt x="196836" y="169590"/>
                      <a:pt x="204731" y="172219"/>
                      <a:pt x="209994" y="180107"/>
                    </a:cubicBezTo>
                    <a:cubicBezTo>
                      <a:pt x="215257" y="189309"/>
                      <a:pt x="212625" y="199827"/>
                      <a:pt x="211309" y="202456"/>
                    </a:cubicBezTo>
                    <a:cubicBezTo>
                      <a:pt x="206046" y="226120"/>
                      <a:pt x="211309" y="241895"/>
                      <a:pt x="227099" y="251098"/>
                    </a:cubicBezTo>
                    <a:cubicBezTo>
                      <a:pt x="231046" y="252413"/>
                      <a:pt x="233677" y="257671"/>
                      <a:pt x="231046" y="262930"/>
                    </a:cubicBezTo>
                    <a:cubicBezTo>
                      <a:pt x="228414" y="266874"/>
                      <a:pt x="223151" y="268188"/>
                      <a:pt x="219204" y="266874"/>
                    </a:cubicBezTo>
                    <a:cubicBezTo>
                      <a:pt x="219204" y="265559"/>
                      <a:pt x="219204" y="265559"/>
                      <a:pt x="217888" y="265559"/>
                    </a:cubicBezTo>
                    <a:cubicBezTo>
                      <a:pt x="217888" y="265559"/>
                      <a:pt x="217888" y="265559"/>
                      <a:pt x="154731" y="299740"/>
                    </a:cubicBezTo>
                    <a:cubicBezTo>
                      <a:pt x="158679" y="306313"/>
                      <a:pt x="166573" y="315516"/>
                      <a:pt x="175783" y="319460"/>
                    </a:cubicBezTo>
                    <a:cubicBezTo>
                      <a:pt x="179731" y="322089"/>
                      <a:pt x="182362" y="327347"/>
                      <a:pt x="179731" y="331291"/>
                    </a:cubicBezTo>
                    <a:cubicBezTo>
                      <a:pt x="178415" y="335235"/>
                      <a:pt x="175783" y="336550"/>
                      <a:pt x="171836" y="336550"/>
                    </a:cubicBezTo>
                    <a:cubicBezTo>
                      <a:pt x="170520" y="336550"/>
                      <a:pt x="169205" y="336550"/>
                      <a:pt x="167889" y="335235"/>
                    </a:cubicBezTo>
                    <a:cubicBezTo>
                      <a:pt x="153415" y="328662"/>
                      <a:pt x="142889" y="314201"/>
                      <a:pt x="137626" y="306313"/>
                    </a:cubicBezTo>
                    <a:cubicBezTo>
                      <a:pt x="137626" y="306313"/>
                      <a:pt x="136311" y="306313"/>
                      <a:pt x="136311" y="306313"/>
                    </a:cubicBezTo>
                    <a:cubicBezTo>
                      <a:pt x="127100" y="306313"/>
                      <a:pt x="117890" y="302369"/>
                      <a:pt x="112627" y="294481"/>
                    </a:cubicBezTo>
                    <a:cubicBezTo>
                      <a:pt x="112627" y="294481"/>
                      <a:pt x="112627" y="294481"/>
                      <a:pt x="107364" y="297111"/>
                    </a:cubicBezTo>
                    <a:cubicBezTo>
                      <a:pt x="103416" y="299740"/>
                      <a:pt x="98153" y="301055"/>
                      <a:pt x="94206" y="301055"/>
                    </a:cubicBezTo>
                    <a:cubicBezTo>
                      <a:pt x="84996" y="301055"/>
                      <a:pt x="75785" y="295796"/>
                      <a:pt x="70522" y="286593"/>
                    </a:cubicBezTo>
                    <a:cubicBezTo>
                      <a:pt x="70522" y="286593"/>
                      <a:pt x="70522" y="286593"/>
                      <a:pt x="70522" y="285279"/>
                    </a:cubicBezTo>
                    <a:cubicBezTo>
                      <a:pt x="67891" y="281335"/>
                      <a:pt x="66575" y="276076"/>
                      <a:pt x="67891" y="272132"/>
                    </a:cubicBezTo>
                    <a:cubicBezTo>
                      <a:pt x="58680" y="270818"/>
                      <a:pt x="52102" y="265559"/>
                      <a:pt x="48154" y="257671"/>
                    </a:cubicBezTo>
                    <a:cubicBezTo>
                      <a:pt x="48154" y="257671"/>
                      <a:pt x="48154" y="257671"/>
                      <a:pt x="48154" y="256356"/>
                    </a:cubicBezTo>
                    <a:cubicBezTo>
                      <a:pt x="42891" y="249783"/>
                      <a:pt x="42891" y="240581"/>
                      <a:pt x="46838" y="234007"/>
                    </a:cubicBezTo>
                    <a:cubicBezTo>
                      <a:pt x="42891" y="231378"/>
                      <a:pt x="38944" y="227434"/>
                      <a:pt x="36312" y="223490"/>
                    </a:cubicBezTo>
                    <a:cubicBezTo>
                      <a:pt x="36312" y="223490"/>
                      <a:pt x="36312" y="223490"/>
                      <a:pt x="36312" y="222176"/>
                    </a:cubicBezTo>
                    <a:cubicBezTo>
                      <a:pt x="32365" y="215602"/>
                      <a:pt x="32365" y="209029"/>
                      <a:pt x="33681" y="202456"/>
                    </a:cubicBezTo>
                    <a:cubicBezTo>
                      <a:pt x="36312" y="195883"/>
                      <a:pt x="40260" y="189309"/>
                      <a:pt x="46838" y="186680"/>
                    </a:cubicBezTo>
                    <a:cubicBezTo>
                      <a:pt x="46838" y="186680"/>
                      <a:pt x="46838" y="186680"/>
                      <a:pt x="53417" y="182736"/>
                    </a:cubicBezTo>
                    <a:cubicBezTo>
                      <a:pt x="53417" y="182736"/>
                      <a:pt x="53417" y="182736"/>
                      <a:pt x="3418" y="90711"/>
                    </a:cubicBezTo>
                    <a:cubicBezTo>
                      <a:pt x="-529" y="84138"/>
                      <a:pt x="-529" y="77564"/>
                      <a:pt x="787" y="70991"/>
                    </a:cubicBezTo>
                    <a:cubicBezTo>
                      <a:pt x="3418" y="63103"/>
                      <a:pt x="7365" y="57845"/>
                      <a:pt x="13944" y="55215"/>
                    </a:cubicBezTo>
                    <a:cubicBezTo>
                      <a:pt x="13944" y="55215"/>
                      <a:pt x="13944" y="55215"/>
                      <a:pt x="108679" y="2629"/>
                    </a:cubicBezTo>
                    <a:cubicBezTo>
                      <a:pt x="112627" y="1315"/>
                      <a:pt x="116574" y="0"/>
                      <a:pt x="12183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</p:grpSp>
        <p:grpSp>
          <p:nvGrpSpPr>
            <p:cNvPr id="33" name="iSļíḍé"/>
            <p:cNvGrpSpPr/>
            <p:nvPr/>
          </p:nvGrpSpPr>
          <p:grpSpPr>
            <a:xfrm>
              <a:off x="8510633" y="5129370"/>
              <a:ext cx="3008267" cy="1017430"/>
              <a:chOff x="669926" y="2711919"/>
              <a:chExt cx="3008267" cy="1017430"/>
            </a:xfrm>
          </p:grpSpPr>
          <p:cxnSp>
            <p:nvCxnSpPr>
              <p:cNvPr id="34" name="直接连接符 33"/>
              <p:cNvCxnSpPr/>
              <p:nvPr/>
            </p:nvCxnSpPr>
            <p:spPr>
              <a:xfrm flipH="1">
                <a:off x="669926" y="3104431"/>
                <a:ext cx="3002848" cy="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ïşľïḋê"/>
              <p:cNvSpPr txBox="1"/>
              <p:nvPr/>
            </p:nvSpPr>
            <p:spPr>
              <a:xfrm>
                <a:off x="671514" y="2711919"/>
                <a:ext cx="3001260" cy="39251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91440" tIns="45720" rIns="91440" bIns="45720" anchor="ctr" anchorCtr="0">
                <a:normAutofit lnSpcReduction="10000"/>
              </a:bodyPr>
              <a:lstStyle/>
              <a:p>
                <a:pPr>
                  <a:buSzPct val="25000"/>
                </a:pPr>
                <a:r>
                  <a:rPr lang="de-DE" sz="2000" b="1" dirty="0"/>
                  <a:t>0</a:t>
                </a:r>
                <a:r>
                  <a:rPr lang="en-US" altLang="zh-CN" sz="2000" b="1" dirty="0"/>
                  <a:t>4</a:t>
                </a:r>
                <a:r>
                  <a:rPr lang="de-DE" sz="2000" b="1" dirty="0"/>
                  <a:t>.Text here</a:t>
                </a:r>
                <a:endParaRPr lang="de-DE" sz="2000" b="1" dirty="0"/>
              </a:p>
            </p:txBody>
          </p:sp>
          <p:sp>
            <p:nvSpPr>
              <p:cNvPr id="36" name="íşļïďé"/>
              <p:cNvSpPr txBox="1"/>
              <p:nvPr/>
            </p:nvSpPr>
            <p:spPr>
              <a:xfrm>
                <a:off x="671514" y="3104431"/>
                <a:ext cx="3001260" cy="6249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40" tIns="45720" rIns="91440" bIns="45720" anchor="t" anchorCtr="0">
                <a:normAutofit/>
              </a:bodyPr>
              <a:lstStyle/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200" dirty="0"/>
                  <a:t>Copy paste fonts. Choose the only option to retain text.…</a:t>
                </a:r>
                <a:r>
                  <a:rPr lang="de-DE" sz="1200" dirty="0"/>
                  <a:t>..</a:t>
                </a:r>
                <a:endParaRPr lang="de-DE" sz="1200" dirty="0"/>
              </a:p>
            </p:txBody>
          </p:sp>
          <p:sp>
            <p:nvSpPr>
              <p:cNvPr id="37" name="îşľidè" title="WSpneox6o6"/>
              <p:cNvSpPr/>
              <p:nvPr/>
            </p:nvSpPr>
            <p:spPr bwMode="auto">
              <a:xfrm>
                <a:off x="3363193" y="2730210"/>
                <a:ext cx="315000" cy="361102"/>
              </a:xfrm>
              <a:custGeom>
                <a:avLst/>
                <a:gdLst>
                  <a:gd name="connsiteX0" fmla="*/ 95356 w 293583"/>
                  <a:gd name="connsiteY0" fmla="*/ 263525 h 336550"/>
                  <a:gd name="connsiteX1" fmla="*/ 89006 w 293583"/>
                  <a:gd name="connsiteY1" fmla="*/ 266065 h 336550"/>
                  <a:gd name="connsiteX2" fmla="*/ 85196 w 293583"/>
                  <a:gd name="connsiteY2" fmla="*/ 271145 h 336550"/>
                  <a:gd name="connsiteX3" fmla="*/ 86466 w 293583"/>
                  <a:gd name="connsiteY3" fmla="*/ 277495 h 336550"/>
                  <a:gd name="connsiteX4" fmla="*/ 86466 w 293583"/>
                  <a:gd name="connsiteY4" fmla="*/ 278765 h 336550"/>
                  <a:gd name="connsiteX5" fmla="*/ 94086 w 293583"/>
                  <a:gd name="connsiteY5" fmla="*/ 282575 h 336550"/>
                  <a:gd name="connsiteX6" fmla="*/ 97896 w 293583"/>
                  <a:gd name="connsiteY6" fmla="*/ 281305 h 336550"/>
                  <a:gd name="connsiteX7" fmla="*/ 104246 w 293583"/>
                  <a:gd name="connsiteY7" fmla="*/ 278765 h 336550"/>
                  <a:gd name="connsiteX8" fmla="*/ 95356 w 293583"/>
                  <a:gd name="connsiteY8" fmla="*/ 263525 h 336550"/>
                  <a:gd name="connsiteX9" fmla="*/ 194734 w 293583"/>
                  <a:gd name="connsiteY9" fmla="*/ 241300 h 336550"/>
                  <a:gd name="connsiteX10" fmla="*/ 123296 w 293583"/>
                  <a:gd name="connsiteY10" fmla="*/ 278628 h 336550"/>
                  <a:gd name="connsiteX11" fmla="*/ 127265 w 293583"/>
                  <a:gd name="connsiteY11" fmla="*/ 285064 h 336550"/>
                  <a:gd name="connsiteX12" fmla="*/ 135202 w 293583"/>
                  <a:gd name="connsiteY12" fmla="*/ 288925 h 336550"/>
                  <a:gd name="connsiteX13" fmla="*/ 139171 w 293583"/>
                  <a:gd name="connsiteY13" fmla="*/ 287638 h 336550"/>
                  <a:gd name="connsiteX14" fmla="*/ 202671 w 293583"/>
                  <a:gd name="connsiteY14" fmla="*/ 254172 h 336550"/>
                  <a:gd name="connsiteX15" fmla="*/ 194734 w 293583"/>
                  <a:gd name="connsiteY15" fmla="*/ 241300 h 336550"/>
                  <a:gd name="connsiteX16" fmla="*/ 77894 w 293583"/>
                  <a:gd name="connsiteY16" fmla="*/ 230187 h 336550"/>
                  <a:gd name="connsiteX17" fmla="*/ 71544 w 293583"/>
                  <a:gd name="connsiteY17" fmla="*/ 234156 h 336550"/>
                  <a:gd name="connsiteX18" fmla="*/ 66464 w 293583"/>
                  <a:gd name="connsiteY18" fmla="*/ 236802 h 336550"/>
                  <a:gd name="connsiteX19" fmla="*/ 62654 w 293583"/>
                  <a:gd name="connsiteY19" fmla="*/ 248708 h 336550"/>
                  <a:gd name="connsiteX20" fmla="*/ 63924 w 293583"/>
                  <a:gd name="connsiteY20" fmla="*/ 250031 h 336550"/>
                  <a:gd name="connsiteX21" fmla="*/ 71544 w 293583"/>
                  <a:gd name="connsiteY21" fmla="*/ 254000 h 336550"/>
                  <a:gd name="connsiteX22" fmla="*/ 75354 w 293583"/>
                  <a:gd name="connsiteY22" fmla="*/ 254000 h 336550"/>
                  <a:gd name="connsiteX23" fmla="*/ 80434 w 293583"/>
                  <a:gd name="connsiteY23" fmla="*/ 250031 h 336550"/>
                  <a:gd name="connsiteX24" fmla="*/ 86784 w 293583"/>
                  <a:gd name="connsiteY24" fmla="*/ 247385 h 336550"/>
                  <a:gd name="connsiteX25" fmla="*/ 77894 w 293583"/>
                  <a:gd name="connsiteY25" fmla="*/ 230187 h 336550"/>
                  <a:gd name="connsiteX26" fmla="*/ 61067 w 293583"/>
                  <a:gd name="connsiteY26" fmla="*/ 198437 h 336550"/>
                  <a:gd name="connsiteX27" fmla="*/ 54187 w 293583"/>
                  <a:gd name="connsiteY27" fmla="*/ 202604 h 336550"/>
                  <a:gd name="connsiteX28" fmla="*/ 50060 w 293583"/>
                  <a:gd name="connsiteY28" fmla="*/ 206771 h 336550"/>
                  <a:gd name="connsiteX29" fmla="*/ 51436 w 293583"/>
                  <a:gd name="connsiteY29" fmla="*/ 215106 h 336550"/>
                  <a:gd name="connsiteX30" fmla="*/ 59691 w 293583"/>
                  <a:gd name="connsiteY30" fmla="*/ 220662 h 336550"/>
                  <a:gd name="connsiteX31" fmla="*/ 63818 w 293583"/>
                  <a:gd name="connsiteY31" fmla="*/ 219273 h 336550"/>
                  <a:gd name="connsiteX32" fmla="*/ 69322 w 293583"/>
                  <a:gd name="connsiteY32" fmla="*/ 216495 h 336550"/>
                  <a:gd name="connsiteX33" fmla="*/ 61067 w 293583"/>
                  <a:gd name="connsiteY33" fmla="*/ 198437 h 336550"/>
                  <a:gd name="connsiteX34" fmla="*/ 141011 w 293583"/>
                  <a:gd name="connsiteY34" fmla="*/ 42862 h 336550"/>
                  <a:gd name="connsiteX35" fmla="*/ 29634 w 293583"/>
                  <a:gd name="connsiteY35" fmla="*/ 103643 h 336550"/>
                  <a:gd name="connsiteX36" fmla="*/ 116115 w 293583"/>
                  <a:gd name="connsiteY36" fmla="*/ 263525 h 336550"/>
                  <a:gd name="connsiteX37" fmla="*/ 190803 w 293583"/>
                  <a:gd name="connsiteY37" fmla="*/ 222564 h 336550"/>
                  <a:gd name="connsiteX38" fmla="*/ 193424 w 293583"/>
                  <a:gd name="connsiteY38" fmla="*/ 198780 h 336550"/>
                  <a:gd name="connsiteX39" fmla="*/ 193424 w 293583"/>
                  <a:gd name="connsiteY39" fmla="*/ 197458 h 336550"/>
                  <a:gd name="connsiteX40" fmla="*/ 194734 w 293583"/>
                  <a:gd name="connsiteY40" fmla="*/ 189530 h 336550"/>
                  <a:gd name="connsiteX41" fmla="*/ 185562 w 293583"/>
                  <a:gd name="connsiteY41" fmla="*/ 186888 h 336550"/>
                  <a:gd name="connsiteX42" fmla="*/ 152804 w 293583"/>
                  <a:gd name="connsiteY42" fmla="*/ 167068 h 336550"/>
                  <a:gd name="connsiteX43" fmla="*/ 177700 w 293583"/>
                  <a:gd name="connsiteY43" fmla="*/ 130070 h 336550"/>
                  <a:gd name="connsiteX44" fmla="*/ 185562 w 293583"/>
                  <a:gd name="connsiteY44" fmla="*/ 126106 h 336550"/>
                  <a:gd name="connsiteX45" fmla="*/ 141011 w 293583"/>
                  <a:gd name="connsiteY45" fmla="*/ 42862 h 336550"/>
                  <a:gd name="connsiteX46" fmla="*/ 120699 w 293583"/>
                  <a:gd name="connsiteY46" fmla="*/ 17462 h 336550"/>
                  <a:gd name="connsiteX47" fmla="*/ 116748 w 293583"/>
                  <a:gd name="connsiteY47" fmla="*/ 18785 h 336550"/>
                  <a:gd name="connsiteX48" fmla="*/ 20614 w 293583"/>
                  <a:gd name="connsiteY48" fmla="*/ 70379 h 336550"/>
                  <a:gd name="connsiteX49" fmla="*/ 16663 w 293583"/>
                  <a:gd name="connsiteY49" fmla="*/ 75671 h 336550"/>
                  <a:gd name="connsiteX50" fmla="*/ 16663 w 293583"/>
                  <a:gd name="connsiteY50" fmla="*/ 82285 h 336550"/>
                  <a:gd name="connsiteX51" fmla="*/ 20614 w 293583"/>
                  <a:gd name="connsiteY51" fmla="*/ 88900 h 336550"/>
                  <a:gd name="connsiteX52" fmla="*/ 131234 w 293583"/>
                  <a:gd name="connsiteY52" fmla="*/ 29368 h 336550"/>
                  <a:gd name="connsiteX53" fmla="*/ 128600 w 293583"/>
                  <a:gd name="connsiteY53" fmla="*/ 22754 h 336550"/>
                  <a:gd name="connsiteX54" fmla="*/ 120699 w 293583"/>
                  <a:gd name="connsiteY54" fmla="*/ 17462 h 336550"/>
                  <a:gd name="connsiteX55" fmla="*/ 192839 w 293583"/>
                  <a:gd name="connsiteY55" fmla="*/ 5790 h 336550"/>
                  <a:gd name="connsiteX56" fmla="*/ 202058 w 293583"/>
                  <a:gd name="connsiteY56" fmla="*/ 13634 h 336550"/>
                  <a:gd name="connsiteX57" fmla="*/ 202058 w 293583"/>
                  <a:gd name="connsiteY57" fmla="*/ 17556 h 336550"/>
                  <a:gd name="connsiteX58" fmla="*/ 275805 w 293583"/>
                  <a:gd name="connsiteY58" fmla="*/ 26707 h 336550"/>
                  <a:gd name="connsiteX59" fmla="*/ 275805 w 293583"/>
                  <a:gd name="connsiteY59" fmla="*/ 111685 h 336550"/>
                  <a:gd name="connsiteX60" fmla="*/ 270537 w 293583"/>
                  <a:gd name="connsiteY60" fmla="*/ 114300 h 336550"/>
                  <a:gd name="connsiteX61" fmla="*/ 263953 w 293583"/>
                  <a:gd name="connsiteY61" fmla="*/ 111685 h 336550"/>
                  <a:gd name="connsiteX62" fmla="*/ 263953 w 293583"/>
                  <a:gd name="connsiteY62" fmla="*/ 99919 h 336550"/>
                  <a:gd name="connsiteX63" fmla="*/ 263953 w 293583"/>
                  <a:gd name="connsiteY63" fmla="*/ 38474 h 336550"/>
                  <a:gd name="connsiteX64" fmla="*/ 233664 w 293583"/>
                  <a:gd name="connsiteY64" fmla="*/ 26707 h 336550"/>
                  <a:gd name="connsiteX65" fmla="*/ 213910 w 293583"/>
                  <a:gd name="connsiteY65" fmla="*/ 30629 h 336550"/>
                  <a:gd name="connsiteX66" fmla="*/ 217861 w 293583"/>
                  <a:gd name="connsiteY66" fmla="*/ 30629 h 336550"/>
                  <a:gd name="connsiteX67" fmla="*/ 227079 w 293583"/>
                  <a:gd name="connsiteY67" fmla="*/ 39781 h 336550"/>
                  <a:gd name="connsiteX68" fmla="*/ 217861 w 293583"/>
                  <a:gd name="connsiteY68" fmla="*/ 48932 h 336550"/>
                  <a:gd name="connsiteX69" fmla="*/ 192839 w 293583"/>
                  <a:gd name="connsiteY69" fmla="*/ 48932 h 336550"/>
                  <a:gd name="connsiteX70" fmla="*/ 183621 w 293583"/>
                  <a:gd name="connsiteY70" fmla="*/ 39781 h 336550"/>
                  <a:gd name="connsiteX71" fmla="*/ 183621 w 293583"/>
                  <a:gd name="connsiteY71" fmla="*/ 13634 h 336550"/>
                  <a:gd name="connsiteX72" fmla="*/ 192839 w 293583"/>
                  <a:gd name="connsiteY72" fmla="*/ 5790 h 336550"/>
                  <a:gd name="connsiteX73" fmla="*/ 121837 w 293583"/>
                  <a:gd name="connsiteY73" fmla="*/ 0 h 336550"/>
                  <a:gd name="connsiteX74" fmla="*/ 144205 w 293583"/>
                  <a:gd name="connsiteY74" fmla="*/ 13146 h 336550"/>
                  <a:gd name="connsiteX75" fmla="*/ 203415 w 293583"/>
                  <a:gd name="connsiteY75" fmla="*/ 120948 h 336550"/>
                  <a:gd name="connsiteX76" fmla="*/ 236309 w 293583"/>
                  <a:gd name="connsiteY76" fmla="*/ 123577 h 336550"/>
                  <a:gd name="connsiteX77" fmla="*/ 262624 w 293583"/>
                  <a:gd name="connsiteY77" fmla="*/ 153814 h 336550"/>
                  <a:gd name="connsiteX78" fmla="*/ 265256 w 293583"/>
                  <a:gd name="connsiteY78" fmla="*/ 160387 h 336550"/>
                  <a:gd name="connsiteX79" fmla="*/ 274466 w 293583"/>
                  <a:gd name="connsiteY79" fmla="*/ 281335 h 336550"/>
                  <a:gd name="connsiteX80" fmla="*/ 266572 w 293583"/>
                  <a:gd name="connsiteY80" fmla="*/ 286593 h 336550"/>
                  <a:gd name="connsiteX81" fmla="*/ 262624 w 293583"/>
                  <a:gd name="connsiteY81" fmla="*/ 286593 h 336550"/>
                  <a:gd name="connsiteX82" fmla="*/ 257361 w 293583"/>
                  <a:gd name="connsiteY82" fmla="*/ 274762 h 336550"/>
                  <a:gd name="connsiteX83" fmla="*/ 248151 w 293583"/>
                  <a:gd name="connsiteY83" fmla="*/ 165646 h 336550"/>
                  <a:gd name="connsiteX84" fmla="*/ 246835 w 293583"/>
                  <a:gd name="connsiteY84" fmla="*/ 159072 h 336550"/>
                  <a:gd name="connsiteX85" fmla="*/ 229730 w 293583"/>
                  <a:gd name="connsiteY85" fmla="*/ 139353 h 336550"/>
                  <a:gd name="connsiteX86" fmla="*/ 184994 w 293583"/>
                  <a:gd name="connsiteY86" fmla="*/ 145926 h 336550"/>
                  <a:gd name="connsiteX87" fmla="*/ 170520 w 293583"/>
                  <a:gd name="connsiteY87" fmla="*/ 161702 h 336550"/>
                  <a:gd name="connsiteX88" fmla="*/ 184994 w 293583"/>
                  <a:gd name="connsiteY88" fmla="*/ 169590 h 336550"/>
                  <a:gd name="connsiteX89" fmla="*/ 209994 w 293583"/>
                  <a:gd name="connsiteY89" fmla="*/ 180107 h 336550"/>
                  <a:gd name="connsiteX90" fmla="*/ 211309 w 293583"/>
                  <a:gd name="connsiteY90" fmla="*/ 202456 h 336550"/>
                  <a:gd name="connsiteX91" fmla="*/ 227099 w 293583"/>
                  <a:gd name="connsiteY91" fmla="*/ 251098 h 336550"/>
                  <a:gd name="connsiteX92" fmla="*/ 231046 w 293583"/>
                  <a:gd name="connsiteY92" fmla="*/ 262930 h 336550"/>
                  <a:gd name="connsiteX93" fmla="*/ 219204 w 293583"/>
                  <a:gd name="connsiteY93" fmla="*/ 266874 h 336550"/>
                  <a:gd name="connsiteX94" fmla="*/ 217888 w 293583"/>
                  <a:gd name="connsiteY94" fmla="*/ 265559 h 336550"/>
                  <a:gd name="connsiteX95" fmla="*/ 154731 w 293583"/>
                  <a:gd name="connsiteY95" fmla="*/ 299740 h 336550"/>
                  <a:gd name="connsiteX96" fmla="*/ 175783 w 293583"/>
                  <a:gd name="connsiteY96" fmla="*/ 319460 h 336550"/>
                  <a:gd name="connsiteX97" fmla="*/ 179731 w 293583"/>
                  <a:gd name="connsiteY97" fmla="*/ 331291 h 336550"/>
                  <a:gd name="connsiteX98" fmla="*/ 171836 w 293583"/>
                  <a:gd name="connsiteY98" fmla="*/ 336550 h 336550"/>
                  <a:gd name="connsiteX99" fmla="*/ 167889 w 293583"/>
                  <a:gd name="connsiteY99" fmla="*/ 335235 h 336550"/>
                  <a:gd name="connsiteX100" fmla="*/ 137626 w 293583"/>
                  <a:gd name="connsiteY100" fmla="*/ 306313 h 336550"/>
                  <a:gd name="connsiteX101" fmla="*/ 136311 w 293583"/>
                  <a:gd name="connsiteY101" fmla="*/ 306313 h 336550"/>
                  <a:gd name="connsiteX102" fmla="*/ 112627 w 293583"/>
                  <a:gd name="connsiteY102" fmla="*/ 294481 h 336550"/>
                  <a:gd name="connsiteX103" fmla="*/ 107364 w 293583"/>
                  <a:gd name="connsiteY103" fmla="*/ 297111 h 336550"/>
                  <a:gd name="connsiteX104" fmla="*/ 94206 w 293583"/>
                  <a:gd name="connsiteY104" fmla="*/ 301055 h 336550"/>
                  <a:gd name="connsiteX105" fmla="*/ 70522 w 293583"/>
                  <a:gd name="connsiteY105" fmla="*/ 286593 h 336550"/>
                  <a:gd name="connsiteX106" fmla="*/ 70522 w 293583"/>
                  <a:gd name="connsiteY106" fmla="*/ 285279 h 336550"/>
                  <a:gd name="connsiteX107" fmla="*/ 67891 w 293583"/>
                  <a:gd name="connsiteY107" fmla="*/ 272132 h 336550"/>
                  <a:gd name="connsiteX108" fmla="*/ 48154 w 293583"/>
                  <a:gd name="connsiteY108" fmla="*/ 257671 h 336550"/>
                  <a:gd name="connsiteX109" fmla="*/ 48154 w 293583"/>
                  <a:gd name="connsiteY109" fmla="*/ 256356 h 336550"/>
                  <a:gd name="connsiteX110" fmla="*/ 46838 w 293583"/>
                  <a:gd name="connsiteY110" fmla="*/ 234007 h 336550"/>
                  <a:gd name="connsiteX111" fmla="*/ 36312 w 293583"/>
                  <a:gd name="connsiteY111" fmla="*/ 223490 h 336550"/>
                  <a:gd name="connsiteX112" fmla="*/ 36312 w 293583"/>
                  <a:gd name="connsiteY112" fmla="*/ 222176 h 336550"/>
                  <a:gd name="connsiteX113" fmla="*/ 33681 w 293583"/>
                  <a:gd name="connsiteY113" fmla="*/ 202456 h 336550"/>
                  <a:gd name="connsiteX114" fmla="*/ 46838 w 293583"/>
                  <a:gd name="connsiteY114" fmla="*/ 186680 h 336550"/>
                  <a:gd name="connsiteX115" fmla="*/ 53417 w 293583"/>
                  <a:gd name="connsiteY115" fmla="*/ 182736 h 336550"/>
                  <a:gd name="connsiteX116" fmla="*/ 3418 w 293583"/>
                  <a:gd name="connsiteY116" fmla="*/ 90711 h 336550"/>
                  <a:gd name="connsiteX117" fmla="*/ 787 w 293583"/>
                  <a:gd name="connsiteY117" fmla="*/ 70991 h 336550"/>
                  <a:gd name="connsiteX118" fmla="*/ 13944 w 293583"/>
                  <a:gd name="connsiteY118" fmla="*/ 55215 h 336550"/>
                  <a:gd name="connsiteX119" fmla="*/ 108679 w 293583"/>
                  <a:gd name="connsiteY119" fmla="*/ 2629 h 336550"/>
                  <a:gd name="connsiteX120" fmla="*/ 121837 w 293583"/>
                  <a:gd name="connsiteY120" fmla="*/ 0 h 336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</a:cxnLst>
                <a:rect l="l" t="t" r="r" b="b"/>
                <a:pathLst>
                  <a:path w="293583" h="336550">
                    <a:moveTo>
                      <a:pt x="95356" y="263525"/>
                    </a:moveTo>
                    <a:cubicBezTo>
                      <a:pt x="95356" y="263525"/>
                      <a:pt x="95356" y="263525"/>
                      <a:pt x="89006" y="266065"/>
                    </a:cubicBezTo>
                    <a:cubicBezTo>
                      <a:pt x="87736" y="267335"/>
                      <a:pt x="86466" y="268605"/>
                      <a:pt x="85196" y="271145"/>
                    </a:cubicBezTo>
                    <a:cubicBezTo>
                      <a:pt x="85196" y="273685"/>
                      <a:pt x="85196" y="274955"/>
                      <a:pt x="86466" y="277495"/>
                    </a:cubicBezTo>
                    <a:cubicBezTo>
                      <a:pt x="86466" y="277495"/>
                      <a:pt x="86466" y="277495"/>
                      <a:pt x="86466" y="278765"/>
                    </a:cubicBezTo>
                    <a:cubicBezTo>
                      <a:pt x="87736" y="281305"/>
                      <a:pt x="91546" y="282575"/>
                      <a:pt x="94086" y="282575"/>
                    </a:cubicBezTo>
                    <a:cubicBezTo>
                      <a:pt x="95356" y="282575"/>
                      <a:pt x="96626" y="282575"/>
                      <a:pt x="97896" y="281305"/>
                    </a:cubicBezTo>
                    <a:lnTo>
                      <a:pt x="104246" y="278765"/>
                    </a:lnTo>
                    <a:cubicBezTo>
                      <a:pt x="104246" y="278765"/>
                      <a:pt x="104246" y="278765"/>
                      <a:pt x="95356" y="263525"/>
                    </a:cubicBezTo>
                    <a:close/>
                    <a:moveTo>
                      <a:pt x="194734" y="241300"/>
                    </a:moveTo>
                    <a:cubicBezTo>
                      <a:pt x="194734" y="241300"/>
                      <a:pt x="194734" y="241300"/>
                      <a:pt x="123296" y="278628"/>
                    </a:cubicBezTo>
                    <a:cubicBezTo>
                      <a:pt x="123296" y="278628"/>
                      <a:pt x="123296" y="278628"/>
                      <a:pt x="127265" y="285064"/>
                    </a:cubicBezTo>
                    <a:cubicBezTo>
                      <a:pt x="128588" y="287638"/>
                      <a:pt x="131233" y="288925"/>
                      <a:pt x="135202" y="288925"/>
                    </a:cubicBezTo>
                    <a:cubicBezTo>
                      <a:pt x="136525" y="288925"/>
                      <a:pt x="137848" y="288925"/>
                      <a:pt x="139171" y="287638"/>
                    </a:cubicBezTo>
                    <a:cubicBezTo>
                      <a:pt x="139171" y="287638"/>
                      <a:pt x="139171" y="287638"/>
                      <a:pt x="202671" y="254172"/>
                    </a:cubicBezTo>
                    <a:cubicBezTo>
                      <a:pt x="200025" y="250310"/>
                      <a:pt x="196057" y="246449"/>
                      <a:pt x="194734" y="241300"/>
                    </a:cubicBezTo>
                    <a:close/>
                    <a:moveTo>
                      <a:pt x="77894" y="230187"/>
                    </a:moveTo>
                    <a:cubicBezTo>
                      <a:pt x="77894" y="230187"/>
                      <a:pt x="77894" y="230187"/>
                      <a:pt x="71544" y="234156"/>
                    </a:cubicBezTo>
                    <a:cubicBezTo>
                      <a:pt x="71544" y="234156"/>
                      <a:pt x="71544" y="234156"/>
                      <a:pt x="66464" y="236802"/>
                    </a:cubicBezTo>
                    <a:cubicBezTo>
                      <a:pt x="62654" y="239448"/>
                      <a:pt x="61384" y="244739"/>
                      <a:pt x="62654" y="248708"/>
                    </a:cubicBezTo>
                    <a:cubicBezTo>
                      <a:pt x="62654" y="248708"/>
                      <a:pt x="62654" y="248708"/>
                      <a:pt x="63924" y="250031"/>
                    </a:cubicBezTo>
                    <a:cubicBezTo>
                      <a:pt x="65194" y="252677"/>
                      <a:pt x="67734" y="254000"/>
                      <a:pt x="71544" y="254000"/>
                    </a:cubicBezTo>
                    <a:cubicBezTo>
                      <a:pt x="72814" y="254000"/>
                      <a:pt x="74084" y="254000"/>
                      <a:pt x="75354" y="254000"/>
                    </a:cubicBezTo>
                    <a:cubicBezTo>
                      <a:pt x="75354" y="254000"/>
                      <a:pt x="75354" y="254000"/>
                      <a:pt x="80434" y="250031"/>
                    </a:cubicBezTo>
                    <a:cubicBezTo>
                      <a:pt x="80434" y="250031"/>
                      <a:pt x="80434" y="250031"/>
                      <a:pt x="86784" y="247385"/>
                    </a:cubicBezTo>
                    <a:cubicBezTo>
                      <a:pt x="86784" y="247385"/>
                      <a:pt x="86784" y="247385"/>
                      <a:pt x="77894" y="230187"/>
                    </a:cubicBezTo>
                    <a:close/>
                    <a:moveTo>
                      <a:pt x="61067" y="198437"/>
                    </a:moveTo>
                    <a:cubicBezTo>
                      <a:pt x="61067" y="198437"/>
                      <a:pt x="61067" y="198437"/>
                      <a:pt x="54187" y="202604"/>
                    </a:cubicBezTo>
                    <a:cubicBezTo>
                      <a:pt x="52811" y="202604"/>
                      <a:pt x="51436" y="205382"/>
                      <a:pt x="50060" y="206771"/>
                    </a:cubicBezTo>
                    <a:cubicBezTo>
                      <a:pt x="48684" y="209550"/>
                      <a:pt x="50060" y="212328"/>
                      <a:pt x="51436" y="215106"/>
                    </a:cubicBezTo>
                    <a:cubicBezTo>
                      <a:pt x="52811" y="217884"/>
                      <a:pt x="55563" y="220662"/>
                      <a:pt x="59691" y="220662"/>
                    </a:cubicBezTo>
                    <a:cubicBezTo>
                      <a:pt x="61067" y="220662"/>
                      <a:pt x="62443" y="220662"/>
                      <a:pt x="63818" y="219273"/>
                    </a:cubicBezTo>
                    <a:cubicBezTo>
                      <a:pt x="63818" y="219273"/>
                      <a:pt x="63818" y="219273"/>
                      <a:pt x="69322" y="216495"/>
                    </a:cubicBezTo>
                    <a:cubicBezTo>
                      <a:pt x="69322" y="216495"/>
                      <a:pt x="69322" y="216495"/>
                      <a:pt x="61067" y="198437"/>
                    </a:cubicBezTo>
                    <a:close/>
                    <a:moveTo>
                      <a:pt x="141011" y="42862"/>
                    </a:moveTo>
                    <a:cubicBezTo>
                      <a:pt x="141011" y="42862"/>
                      <a:pt x="141011" y="42862"/>
                      <a:pt x="29634" y="103643"/>
                    </a:cubicBezTo>
                    <a:cubicBezTo>
                      <a:pt x="29634" y="103643"/>
                      <a:pt x="29634" y="103643"/>
                      <a:pt x="116115" y="263525"/>
                    </a:cubicBezTo>
                    <a:cubicBezTo>
                      <a:pt x="116115" y="263525"/>
                      <a:pt x="116115" y="263525"/>
                      <a:pt x="190803" y="222564"/>
                    </a:cubicBezTo>
                    <a:cubicBezTo>
                      <a:pt x="190803" y="215957"/>
                      <a:pt x="190803" y="208029"/>
                      <a:pt x="193424" y="198780"/>
                    </a:cubicBezTo>
                    <a:cubicBezTo>
                      <a:pt x="193424" y="197458"/>
                      <a:pt x="193424" y="197458"/>
                      <a:pt x="193424" y="197458"/>
                    </a:cubicBezTo>
                    <a:cubicBezTo>
                      <a:pt x="194734" y="194816"/>
                      <a:pt x="194734" y="190852"/>
                      <a:pt x="194734" y="189530"/>
                    </a:cubicBezTo>
                    <a:cubicBezTo>
                      <a:pt x="193424" y="188209"/>
                      <a:pt x="190803" y="186888"/>
                      <a:pt x="185562" y="186888"/>
                    </a:cubicBezTo>
                    <a:cubicBezTo>
                      <a:pt x="176389" y="188209"/>
                      <a:pt x="159355" y="185566"/>
                      <a:pt x="152804" y="167068"/>
                    </a:cubicBezTo>
                    <a:cubicBezTo>
                      <a:pt x="147562" y="153854"/>
                      <a:pt x="158045" y="139319"/>
                      <a:pt x="177700" y="130070"/>
                    </a:cubicBezTo>
                    <a:cubicBezTo>
                      <a:pt x="180320" y="128749"/>
                      <a:pt x="182941" y="127428"/>
                      <a:pt x="185562" y="126106"/>
                    </a:cubicBezTo>
                    <a:cubicBezTo>
                      <a:pt x="185562" y="126106"/>
                      <a:pt x="185562" y="126106"/>
                      <a:pt x="141011" y="42862"/>
                    </a:cubicBezTo>
                    <a:close/>
                    <a:moveTo>
                      <a:pt x="120699" y="17462"/>
                    </a:moveTo>
                    <a:cubicBezTo>
                      <a:pt x="119382" y="17462"/>
                      <a:pt x="118065" y="18785"/>
                      <a:pt x="116748" y="18785"/>
                    </a:cubicBezTo>
                    <a:cubicBezTo>
                      <a:pt x="116748" y="18785"/>
                      <a:pt x="116748" y="18785"/>
                      <a:pt x="20614" y="70379"/>
                    </a:cubicBezTo>
                    <a:cubicBezTo>
                      <a:pt x="17980" y="71702"/>
                      <a:pt x="16663" y="74348"/>
                      <a:pt x="16663" y="75671"/>
                    </a:cubicBezTo>
                    <a:cubicBezTo>
                      <a:pt x="15346" y="78317"/>
                      <a:pt x="15346" y="80962"/>
                      <a:pt x="16663" y="82285"/>
                    </a:cubicBezTo>
                    <a:cubicBezTo>
                      <a:pt x="16663" y="82285"/>
                      <a:pt x="16663" y="82285"/>
                      <a:pt x="20614" y="88900"/>
                    </a:cubicBezTo>
                    <a:cubicBezTo>
                      <a:pt x="20614" y="88900"/>
                      <a:pt x="20614" y="88900"/>
                      <a:pt x="131234" y="29368"/>
                    </a:cubicBezTo>
                    <a:cubicBezTo>
                      <a:pt x="131234" y="29368"/>
                      <a:pt x="131234" y="29368"/>
                      <a:pt x="128600" y="22754"/>
                    </a:cubicBezTo>
                    <a:cubicBezTo>
                      <a:pt x="125966" y="20108"/>
                      <a:pt x="123332" y="17462"/>
                      <a:pt x="120699" y="17462"/>
                    </a:cubicBezTo>
                    <a:close/>
                    <a:moveTo>
                      <a:pt x="192839" y="5790"/>
                    </a:moveTo>
                    <a:cubicBezTo>
                      <a:pt x="198107" y="5790"/>
                      <a:pt x="202058" y="9712"/>
                      <a:pt x="202058" y="13634"/>
                    </a:cubicBezTo>
                    <a:cubicBezTo>
                      <a:pt x="202058" y="13634"/>
                      <a:pt x="202058" y="13634"/>
                      <a:pt x="202058" y="17556"/>
                    </a:cubicBezTo>
                    <a:cubicBezTo>
                      <a:pt x="224445" y="3175"/>
                      <a:pt x="256051" y="5790"/>
                      <a:pt x="275805" y="26707"/>
                    </a:cubicBezTo>
                    <a:cubicBezTo>
                      <a:pt x="299509" y="50240"/>
                      <a:pt x="299509" y="88153"/>
                      <a:pt x="275805" y="111685"/>
                    </a:cubicBezTo>
                    <a:cubicBezTo>
                      <a:pt x="274488" y="114300"/>
                      <a:pt x="271854" y="114300"/>
                      <a:pt x="270537" y="114300"/>
                    </a:cubicBezTo>
                    <a:cubicBezTo>
                      <a:pt x="267903" y="114300"/>
                      <a:pt x="265269" y="114300"/>
                      <a:pt x="263953" y="111685"/>
                    </a:cubicBezTo>
                    <a:cubicBezTo>
                      <a:pt x="260002" y="109071"/>
                      <a:pt x="260002" y="102534"/>
                      <a:pt x="263953" y="99919"/>
                    </a:cubicBezTo>
                    <a:cubicBezTo>
                      <a:pt x="281072" y="82924"/>
                      <a:pt x="281072" y="55469"/>
                      <a:pt x="263953" y="38474"/>
                    </a:cubicBezTo>
                    <a:cubicBezTo>
                      <a:pt x="256051" y="30629"/>
                      <a:pt x="244199" y="26707"/>
                      <a:pt x="233664" y="26707"/>
                    </a:cubicBezTo>
                    <a:cubicBezTo>
                      <a:pt x="225762" y="26707"/>
                      <a:pt x="219178" y="28015"/>
                      <a:pt x="213910" y="30629"/>
                    </a:cubicBezTo>
                    <a:cubicBezTo>
                      <a:pt x="213910" y="30629"/>
                      <a:pt x="213910" y="30629"/>
                      <a:pt x="217861" y="30629"/>
                    </a:cubicBezTo>
                    <a:cubicBezTo>
                      <a:pt x="223128" y="30629"/>
                      <a:pt x="227079" y="34551"/>
                      <a:pt x="227079" y="39781"/>
                    </a:cubicBezTo>
                    <a:cubicBezTo>
                      <a:pt x="227079" y="45010"/>
                      <a:pt x="223128" y="48932"/>
                      <a:pt x="217861" y="48932"/>
                    </a:cubicBezTo>
                    <a:cubicBezTo>
                      <a:pt x="217861" y="48932"/>
                      <a:pt x="217861" y="48932"/>
                      <a:pt x="192839" y="48932"/>
                    </a:cubicBezTo>
                    <a:cubicBezTo>
                      <a:pt x="187572" y="48932"/>
                      <a:pt x="183621" y="45010"/>
                      <a:pt x="183621" y="39781"/>
                    </a:cubicBezTo>
                    <a:cubicBezTo>
                      <a:pt x="183621" y="39781"/>
                      <a:pt x="183621" y="39781"/>
                      <a:pt x="183621" y="13634"/>
                    </a:cubicBezTo>
                    <a:cubicBezTo>
                      <a:pt x="183621" y="9712"/>
                      <a:pt x="187572" y="5790"/>
                      <a:pt x="192839" y="5790"/>
                    </a:cubicBezTo>
                    <a:close/>
                    <a:moveTo>
                      <a:pt x="121837" y="0"/>
                    </a:moveTo>
                    <a:cubicBezTo>
                      <a:pt x="131047" y="0"/>
                      <a:pt x="140258" y="5259"/>
                      <a:pt x="144205" y="13146"/>
                    </a:cubicBezTo>
                    <a:cubicBezTo>
                      <a:pt x="144205" y="13146"/>
                      <a:pt x="144205" y="13146"/>
                      <a:pt x="203415" y="120948"/>
                    </a:cubicBezTo>
                    <a:cubicBezTo>
                      <a:pt x="215257" y="118318"/>
                      <a:pt x="227099" y="119633"/>
                      <a:pt x="236309" y="123577"/>
                    </a:cubicBezTo>
                    <a:cubicBezTo>
                      <a:pt x="248151" y="128836"/>
                      <a:pt x="257361" y="139353"/>
                      <a:pt x="262624" y="153814"/>
                    </a:cubicBezTo>
                    <a:cubicBezTo>
                      <a:pt x="263940" y="155129"/>
                      <a:pt x="263940" y="157758"/>
                      <a:pt x="265256" y="160387"/>
                    </a:cubicBezTo>
                    <a:cubicBezTo>
                      <a:pt x="277098" y="191939"/>
                      <a:pt x="291571" y="236637"/>
                      <a:pt x="274466" y="281335"/>
                    </a:cubicBezTo>
                    <a:cubicBezTo>
                      <a:pt x="273150" y="285279"/>
                      <a:pt x="269203" y="286593"/>
                      <a:pt x="266572" y="286593"/>
                    </a:cubicBezTo>
                    <a:cubicBezTo>
                      <a:pt x="265256" y="286593"/>
                      <a:pt x="263940" y="286593"/>
                      <a:pt x="262624" y="286593"/>
                    </a:cubicBezTo>
                    <a:cubicBezTo>
                      <a:pt x="258677" y="285279"/>
                      <a:pt x="256045" y="280020"/>
                      <a:pt x="257361" y="274762"/>
                    </a:cubicBezTo>
                    <a:cubicBezTo>
                      <a:pt x="273150" y="235322"/>
                      <a:pt x="259993" y="197197"/>
                      <a:pt x="248151" y="165646"/>
                    </a:cubicBezTo>
                    <a:cubicBezTo>
                      <a:pt x="248151" y="164331"/>
                      <a:pt x="246835" y="161702"/>
                      <a:pt x="246835" y="159072"/>
                    </a:cubicBezTo>
                    <a:cubicBezTo>
                      <a:pt x="242888" y="149870"/>
                      <a:pt x="237625" y="143297"/>
                      <a:pt x="229730" y="139353"/>
                    </a:cubicBezTo>
                    <a:cubicBezTo>
                      <a:pt x="219204" y="135409"/>
                      <a:pt x="203415" y="136723"/>
                      <a:pt x="184994" y="145926"/>
                    </a:cubicBezTo>
                    <a:cubicBezTo>
                      <a:pt x="178415" y="148555"/>
                      <a:pt x="167889" y="156443"/>
                      <a:pt x="170520" y="161702"/>
                    </a:cubicBezTo>
                    <a:cubicBezTo>
                      <a:pt x="173152" y="170904"/>
                      <a:pt x="183678" y="169590"/>
                      <a:pt x="184994" y="169590"/>
                    </a:cubicBezTo>
                    <a:cubicBezTo>
                      <a:pt x="196836" y="169590"/>
                      <a:pt x="204731" y="172219"/>
                      <a:pt x="209994" y="180107"/>
                    </a:cubicBezTo>
                    <a:cubicBezTo>
                      <a:pt x="215257" y="189309"/>
                      <a:pt x="212625" y="199827"/>
                      <a:pt x="211309" y="202456"/>
                    </a:cubicBezTo>
                    <a:cubicBezTo>
                      <a:pt x="206046" y="226120"/>
                      <a:pt x="211309" y="241895"/>
                      <a:pt x="227099" y="251098"/>
                    </a:cubicBezTo>
                    <a:cubicBezTo>
                      <a:pt x="231046" y="252413"/>
                      <a:pt x="233677" y="257671"/>
                      <a:pt x="231046" y="262930"/>
                    </a:cubicBezTo>
                    <a:cubicBezTo>
                      <a:pt x="228414" y="266874"/>
                      <a:pt x="223151" y="268188"/>
                      <a:pt x="219204" y="266874"/>
                    </a:cubicBezTo>
                    <a:cubicBezTo>
                      <a:pt x="219204" y="265559"/>
                      <a:pt x="219204" y="265559"/>
                      <a:pt x="217888" y="265559"/>
                    </a:cubicBezTo>
                    <a:cubicBezTo>
                      <a:pt x="217888" y="265559"/>
                      <a:pt x="217888" y="265559"/>
                      <a:pt x="154731" y="299740"/>
                    </a:cubicBezTo>
                    <a:cubicBezTo>
                      <a:pt x="158679" y="306313"/>
                      <a:pt x="166573" y="315516"/>
                      <a:pt x="175783" y="319460"/>
                    </a:cubicBezTo>
                    <a:cubicBezTo>
                      <a:pt x="179731" y="322089"/>
                      <a:pt x="182362" y="327347"/>
                      <a:pt x="179731" y="331291"/>
                    </a:cubicBezTo>
                    <a:cubicBezTo>
                      <a:pt x="178415" y="335235"/>
                      <a:pt x="175783" y="336550"/>
                      <a:pt x="171836" y="336550"/>
                    </a:cubicBezTo>
                    <a:cubicBezTo>
                      <a:pt x="170520" y="336550"/>
                      <a:pt x="169205" y="336550"/>
                      <a:pt x="167889" y="335235"/>
                    </a:cubicBezTo>
                    <a:cubicBezTo>
                      <a:pt x="153415" y="328662"/>
                      <a:pt x="142889" y="314201"/>
                      <a:pt x="137626" y="306313"/>
                    </a:cubicBezTo>
                    <a:cubicBezTo>
                      <a:pt x="137626" y="306313"/>
                      <a:pt x="136311" y="306313"/>
                      <a:pt x="136311" y="306313"/>
                    </a:cubicBezTo>
                    <a:cubicBezTo>
                      <a:pt x="127100" y="306313"/>
                      <a:pt x="117890" y="302369"/>
                      <a:pt x="112627" y="294481"/>
                    </a:cubicBezTo>
                    <a:cubicBezTo>
                      <a:pt x="112627" y="294481"/>
                      <a:pt x="112627" y="294481"/>
                      <a:pt x="107364" y="297111"/>
                    </a:cubicBezTo>
                    <a:cubicBezTo>
                      <a:pt x="103416" y="299740"/>
                      <a:pt x="98153" y="301055"/>
                      <a:pt x="94206" y="301055"/>
                    </a:cubicBezTo>
                    <a:cubicBezTo>
                      <a:pt x="84996" y="301055"/>
                      <a:pt x="75785" y="295796"/>
                      <a:pt x="70522" y="286593"/>
                    </a:cubicBezTo>
                    <a:cubicBezTo>
                      <a:pt x="70522" y="286593"/>
                      <a:pt x="70522" y="286593"/>
                      <a:pt x="70522" y="285279"/>
                    </a:cubicBezTo>
                    <a:cubicBezTo>
                      <a:pt x="67891" y="281335"/>
                      <a:pt x="66575" y="276076"/>
                      <a:pt x="67891" y="272132"/>
                    </a:cubicBezTo>
                    <a:cubicBezTo>
                      <a:pt x="58680" y="270818"/>
                      <a:pt x="52102" y="265559"/>
                      <a:pt x="48154" y="257671"/>
                    </a:cubicBezTo>
                    <a:cubicBezTo>
                      <a:pt x="48154" y="257671"/>
                      <a:pt x="48154" y="257671"/>
                      <a:pt x="48154" y="256356"/>
                    </a:cubicBezTo>
                    <a:cubicBezTo>
                      <a:pt x="42891" y="249783"/>
                      <a:pt x="42891" y="240581"/>
                      <a:pt x="46838" y="234007"/>
                    </a:cubicBezTo>
                    <a:cubicBezTo>
                      <a:pt x="42891" y="231378"/>
                      <a:pt x="38944" y="227434"/>
                      <a:pt x="36312" y="223490"/>
                    </a:cubicBezTo>
                    <a:cubicBezTo>
                      <a:pt x="36312" y="223490"/>
                      <a:pt x="36312" y="223490"/>
                      <a:pt x="36312" y="222176"/>
                    </a:cubicBezTo>
                    <a:cubicBezTo>
                      <a:pt x="32365" y="215602"/>
                      <a:pt x="32365" y="209029"/>
                      <a:pt x="33681" y="202456"/>
                    </a:cubicBezTo>
                    <a:cubicBezTo>
                      <a:pt x="36312" y="195883"/>
                      <a:pt x="40260" y="189309"/>
                      <a:pt x="46838" y="186680"/>
                    </a:cubicBezTo>
                    <a:cubicBezTo>
                      <a:pt x="46838" y="186680"/>
                      <a:pt x="46838" y="186680"/>
                      <a:pt x="53417" y="182736"/>
                    </a:cubicBezTo>
                    <a:cubicBezTo>
                      <a:pt x="53417" y="182736"/>
                      <a:pt x="53417" y="182736"/>
                      <a:pt x="3418" y="90711"/>
                    </a:cubicBezTo>
                    <a:cubicBezTo>
                      <a:pt x="-529" y="84138"/>
                      <a:pt x="-529" y="77564"/>
                      <a:pt x="787" y="70991"/>
                    </a:cubicBezTo>
                    <a:cubicBezTo>
                      <a:pt x="3418" y="63103"/>
                      <a:pt x="7365" y="57845"/>
                      <a:pt x="13944" y="55215"/>
                    </a:cubicBezTo>
                    <a:cubicBezTo>
                      <a:pt x="13944" y="55215"/>
                      <a:pt x="13944" y="55215"/>
                      <a:pt x="108679" y="2629"/>
                    </a:cubicBezTo>
                    <a:cubicBezTo>
                      <a:pt x="112627" y="1315"/>
                      <a:pt x="116574" y="0"/>
                      <a:pt x="12183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</p:grpSp>
      </p:grp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think-cell Slide" r:id="rId2" imgW="9525" imgH="9525" progId="TCLayout.ActiveDocument.1">
                  <p:embed/>
                </p:oleObj>
              </mc:Choice>
              <mc:Fallback>
                <p:oleObj name="think-cell Slide" r:id="rId2" imgW="9525" imgH="9525" progId="TCLayout.ActiveDocument.1">
                  <p:embed/>
                  <p:pic>
                    <p:nvPicPr>
                      <p:cNvPr id="0" name="对象 2" hidden="1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/>
          <p:cNvSpPr/>
          <p:nvPr>
            <p:custDataLst>
              <p:tags r:id="rId4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2400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/>
              <a:t>Thanks</a:t>
            </a:r>
            <a:br>
              <a:rPr lang="en-US" altLang="zh-CN" dirty="0"/>
            </a:br>
            <a:r>
              <a:rPr lang="en-US" altLang="zh-CN" dirty="0"/>
              <a:t>And Your Slogan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/>
              <a:t>Speaker name and title</a:t>
            </a:r>
            <a:endParaRPr lang="en-US" altLang="zh-CN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416c4bfe-d7b4-4b79-9bad-a079a2529ab9" descr="OQAAAB+LCAAAAAAABACrVlIpqSxIVbJSCs5NLCpxyUxML0rM9SxJzVXSUfJMUbLKK83J0VFyysxLycxLdy/KLy0oVrKKjq0FALpUkis5AAAA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555704"/>
            <a:ext cx="10845800" cy="4970243"/>
            <a:chOff x="673100" y="1555704"/>
            <a:chExt cx="10845800" cy="4970243"/>
          </a:xfrm>
        </p:grpSpPr>
        <p:sp>
          <p:nvSpPr>
            <p:cNvPr id="6" name="iśḷiḓé"/>
            <p:cNvSpPr/>
            <p:nvPr/>
          </p:nvSpPr>
          <p:spPr bwMode="auto">
            <a:xfrm>
              <a:off x="3923403" y="1997138"/>
              <a:ext cx="4345194" cy="4345195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noFill/>
            <a:ln w="279400" cap="flat" cmpd="sng">
              <a:solidFill>
                <a:schemeClr val="tx2">
                  <a:lumMod val="40000"/>
                  <a:lumOff val="60000"/>
                  <a:alpha val="50000"/>
                </a:schemeClr>
              </a:solidFill>
              <a:prstDash val="solid"/>
              <a:miter lim="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ru-RU" altLang="ru-RU">
                <a:solidFill>
                  <a:srgbClr val="FFFFFF"/>
                </a:solidFill>
              </a:endParaRPr>
            </a:p>
          </p:txBody>
        </p:sp>
        <p:sp>
          <p:nvSpPr>
            <p:cNvPr id="7" name="îšḷiďè"/>
            <p:cNvSpPr/>
            <p:nvPr/>
          </p:nvSpPr>
          <p:spPr bwMode="auto">
            <a:xfrm>
              <a:off x="3534989" y="4186382"/>
              <a:ext cx="5122022" cy="23395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lIns="0" tIns="0" rIns="0" bIns="0" anchor="ctr"/>
            <a:lstStyle/>
            <a:p>
              <a:pPr algn="ctr"/>
              <a:endParaRPr lang="ru-RU" altLang="ru-RU">
                <a:solidFill>
                  <a:srgbClr val="FFFFFF"/>
                </a:solidFill>
              </a:endParaRPr>
            </a:p>
          </p:txBody>
        </p:sp>
        <p:grpSp>
          <p:nvGrpSpPr>
            <p:cNvPr id="8" name="is1ïḓè"/>
            <p:cNvGrpSpPr/>
            <p:nvPr/>
          </p:nvGrpSpPr>
          <p:grpSpPr>
            <a:xfrm>
              <a:off x="4484334" y="2548990"/>
              <a:ext cx="3223332" cy="3242501"/>
              <a:chOff x="4494824" y="2548990"/>
              <a:chExt cx="3223332" cy="3242501"/>
            </a:xfrm>
          </p:grpSpPr>
          <p:grpSp>
            <p:nvGrpSpPr>
              <p:cNvPr id="29" name="íśļïďè"/>
              <p:cNvGrpSpPr/>
              <p:nvPr/>
            </p:nvGrpSpPr>
            <p:grpSpPr>
              <a:xfrm>
                <a:off x="4494905" y="2548990"/>
                <a:ext cx="3148730" cy="3048502"/>
                <a:chOff x="4494905" y="2548990"/>
                <a:chExt cx="3148730" cy="3048502"/>
              </a:xfrm>
              <a:solidFill>
                <a:schemeClr val="tx2">
                  <a:lumMod val="20000"/>
                  <a:lumOff val="80000"/>
                </a:schemeClr>
              </a:solidFill>
            </p:grpSpPr>
            <p:sp>
              <p:nvSpPr>
                <p:cNvPr id="31" name="íṥlîḋé"/>
                <p:cNvSpPr/>
                <p:nvPr/>
              </p:nvSpPr>
              <p:spPr bwMode="auto">
                <a:xfrm>
                  <a:off x="5634542" y="2548990"/>
                  <a:ext cx="1472957" cy="556996"/>
                </a:xfrm>
                <a:custGeom>
                  <a:avLst/>
                  <a:gdLst>
                    <a:gd name="T0" fmla="*/ 10796 w 21593"/>
                    <a:gd name="T1" fmla="+- 0 10800 1"/>
                    <a:gd name="T2" fmla="*/ 10800 h 21599"/>
                    <a:gd name="T3" fmla="*/ 10796 w 21593"/>
                    <a:gd name="T4" fmla="+- 0 10800 1"/>
                    <a:gd name="T5" fmla="*/ 10800 h 21599"/>
                    <a:gd name="T6" fmla="*/ 10796 w 21593"/>
                    <a:gd name="T7" fmla="+- 0 10800 1"/>
                    <a:gd name="T8" fmla="*/ 10800 h 21599"/>
                    <a:gd name="T9" fmla="*/ 10796 w 21593"/>
                    <a:gd name="T10" fmla="+- 0 10800 1"/>
                    <a:gd name="T11" fmla="*/ 10800 h 21599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</a:cxnLst>
                  <a:rect l="0" t="0" r="r" b="b"/>
                  <a:pathLst>
                    <a:path w="21593" h="21599">
                      <a:moveTo>
                        <a:pt x="1013" y="2491"/>
                      </a:moveTo>
                      <a:lnTo>
                        <a:pt x="1435" y="2970"/>
                      </a:lnTo>
                      <a:lnTo>
                        <a:pt x="1971" y="3178"/>
                      </a:lnTo>
                      <a:lnTo>
                        <a:pt x="2274" y="3353"/>
                      </a:lnTo>
                      <a:lnTo>
                        <a:pt x="2490" y="3503"/>
                      </a:lnTo>
                      <a:lnTo>
                        <a:pt x="2551" y="3227"/>
                      </a:lnTo>
                      <a:lnTo>
                        <a:pt x="2784" y="2950"/>
                      </a:lnTo>
                      <a:lnTo>
                        <a:pt x="2985" y="2886"/>
                      </a:lnTo>
                      <a:lnTo>
                        <a:pt x="3271" y="2886"/>
                      </a:lnTo>
                      <a:lnTo>
                        <a:pt x="3560" y="2950"/>
                      </a:lnTo>
                      <a:lnTo>
                        <a:pt x="3737" y="3332"/>
                      </a:lnTo>
                      <a:lnTo>
                        <a:pt x="3536" y="3607"/>
                      </a:lnTo>
                      <a:lnTo>
                        <a:pt x="3624" y="3966"/>
                      </a:lnTo>
                      <a:lnTo>
                        <a:pt x="3707" y="4570"/>
                      </a:lnTo>
                      <a:lnTo>
                        <a:pt x="3496" y="4495"/>
                      </a:lnTo>
                      <a:lnTo>
                        <a:pt x="3404" y="4207"/>
                      </a:lnTo>
                      <a:lnTo>
                        <a:pt x="3324" y="4026"/>
                      </a:lnTo>
                      <a:lnTo>
                        <a:pt x="3176" y="4504"/>
                      </a:lnTo>
                      <a:lnTo>
                        <a:pt x="2947" y="4650"/>
                      </a:lnTo>
                      <a:lnTo>
                        <a:pt x="2819" y="4618"/>
                      </a:lnTo>
                      <a:lnTo>
                        <a:pt x="2911" y="4130"/>
                      </a:lnTo>
                      <a:lnTo>
                        <a:pt x="2818" y="3982"/>
                      </a:lnTo>
                      <a:lnTo>
                        <a:pt x="2682" y="4226"/>
                      </a:lnTo>
                      <a:lnTo>
                        <a:pt x="2554" y="4544"/>
                      </a:lnTo>
                      <a:lnTo>
                        <a:pt x="2229" y="4734"/>
                      </a:lnTo>
                      <a:lnTo>
                        <a:pt x="2370" y="4257"/>
                      </a:lnTo>
                      <a:lnTo>
                        <a:pt x="2501" y="4056"/>
                      </a:lnTo>
                      <a:lnTo>
                        <a:pt x="2722" y="3619"/>
                      </a:lnTo>
                      <a:lnTo>
                        <a:pt x="2100" y="3702"/>
                      </a:lnTo>
                      <a:lnTo>
                        <a:pt x="1932" y="3861"/>
                      </a:lnTo>
                      <a:lnTo>
                        <a:pt x="1743" y="4021"/>
                      </a:lnTo>
                      <a:lnTo>
                        <a:pt x="1430" y="4149"/>
                      </a:lnTo>
                      <a:lnTo>
                        <a:pt x="1093" y="4457"/>
                      </a:lnTo>
                      <a:lnTo>
                        <a:pt x="393" y="4766"/>
                      </a:lnTo>
                      <a:lnTo>
                        <a:pt x="45" y="5149"/>
                      </a:lnTo>
                      <a:lnTo>
                        <a:pt x="0" y="5532"/>
                      </a:lnTo>
                      <a:lnTo>
                        <a:pt x="376" y="5360"/>
                      </a:lnTo>
                      <a:lnTo>
                        <a:pt x="731" y="5137"/>
                      </a:lnTo>
                      <a:lnTo>
                        <a:pt x="949" y="5009"/>
                      </a:lnTo>
                      <a:lnTo>
                        <a:pt x="1165" y="5040"/>
                      </a:lnTo>
                      <a:lnTo>
                        <a:pt x="1085" y="5476"/>
                      </a:lnTo>
                      <a:cubicBezTo>
                        <a:pt x="1035" y="5470"/>
                        <a:pt x="986" y="5470"/>
                        <a:pt x="937" y="5476"/>
                      </a:cubicBezTo>
                      <a:cubicBezTo>
                        <a:pt x="788" y="5495"/>
                        <a:pt x="642" y="5570"/>
                        <a:pt x="502" y="5700"/>
                      </a:cubicBezTo>
                      <a:cubicBezTo>
                        <a:pt x="440" y="5623"/>
                        <a:pt x="366" y="5708"/>
                        <a:pt x="346" y="5881"/>
                      </a:cubicBezTo>
                      <a:cubicBezTo>
                        <a:pt x="308" y="6197"/>
                        <a:pt x="442" y="6461"/>
                        <a:pt x="546" y="6273"/>
                      </a:cubicBezTo>
                      <a:lnTo>
                        <a:pt x="992" y="6083"/>
                      </a:lnTo>
                      <a:lnTo>
                        <a:pt x="1121" y="5955"/>
                      </a:lnTo>
                      <a:lnTo>
                        <a:pt x="1526" y="5689"/>
                      </a:lnTo>
                      <a:lnTo>
                        <a:pt x="1707" y="5531"/>
                      </a:lnTo>
                      <a:lnTo>
                        <a:pt x="1799" y="5913"/>
                      </a:lnTo>
                      <a:lnTo>
                        <a:pt x="2124" y="5913"/>
                      </a:lnTo>
                      <a:lnTo>
                        <a:pt x="2631" y="5657"/>
                      </a:lnTo>
                      <a:lnTo>
                        <a:pt x="3077" y="5657"/>
                      </a:lnTo>
                      <a:lnTo>
                        <a:pt x="3520" y="5753"/>
                      </a:lnTo>
                      <a:lnTo>
                        <a:pt x="3926" y="5529"/>
                      </a:lnTo>
                      <a:lnTo>
                        <a:pt x="4103" y="5434"/>
                      </a:lnTo>
                      <a:cubicBezTo>
                        <a:pt x="4167" y="5420"/>
                        <a:pt x="4231" y="5409"/>
                        <a:pt x="4296" y="5402"/>
                      </a:cubicBezTo>
                      <a:cubicBezTo>
                        <a:pt x="4436" y="5386"/>
                        <a:pt x="4577" y="5386"/>
                        <a:pt x="4718" y="5402"/>
                      </a:cubicBezTo>
                      <a:cubicBezTo>
                        <a:pt x="4786" y="5405"/>
                        <a:pt x="4854" y="5384"/>
                        <a:pt x="4919" y="5338"/>
                      </a:cubicBezTo>
                      <a:cubicBezTo>
                        <a:pt x="5022" y="5266"/>
                        <a:pt x="5118" y="5136"/>
                        <a:pt x="5200" y="4956"/>
                      </a:cubicBezTo>
                      <a:lnTo>
                        <a:pt x="5144" y="4384"/>
                      </a:lnTo>
                      <a:lnTo>
                        <a:pt x="4988" y="4320"/>
                      </a:lnTo>
                      <a:lnTo>
                        <a:pt x="4730" y="4224"/>
                      </a:lnTo>
                      <a:lnTo>
                        <a:pt x="4348" y="4065"/>
                      </a:lnTo>
                      <a:lnTo>
                        <a:pt x="4336" y="3586"/>
                      </a:lnTo>
                      <a:lnTo>
                        <a:pt x="4613" y="3311"/>
                      </a:lnTo>
                      <a:lnTo>
                        <a:pt x="4822" y="3555"/>
                      </a:lnTo>
                      <a:cubicBezTo>
                        <a:pt x="4914" y="3612"/>
                        <a:pt x="5007" y="3664"/>
                        <a:pt x="5100" y="3714"/>
                      </a:cubicBezTo>
                      <a:cubicBezTo>
                        <a:pt x="5208" y="3771"/>
                        <a:pt x="5316" y="3824"/>
                        <a:pt x="5425" y="3872"/>
                      </a:cubicBezTo>
                      <a:lnTo>
                        <a:pt x="5750" y="4520"/>
                      </a:lnTo>
                      <a:lnTo>
                        <a:pt x="5574" y="4646"/>
                      </a:lnTo>
                      <a:lnTo>
                        <a:pt x="5434" y="5091"/>
                      </a:lnTo>
                      <a:lnTo>
                        <a:pt x="5583" y="5281"/>
                      </a:lnTo>
                      <a:lnTo>
                        <a:pt x="5811" y="5057"/>
                      </a:lnTo>
                      <a:lnTo>
                        <a:pt x="6085" y="4898"/>
                      </a:lnTo>
                      <a:lnTo>
                        <a:pt x="6144" y="4082"/>
                      </a:lnTo>
                      <a:lnTo>
                        <a:pt x="6276" y="4274"/>
                      </a:lnTo>
                      <a:lnTo>
                        <a:pt x="6344" y="4761"/>
                      </a:lnTo>
                      <a:lnTo>
                        <a:pt x="6649" y="5015"/>
                      </a:lnTo>
                      <a:lnTo>
                        <a:pt x="6853" y="4840"/>
                      </a:lnTo>
                      <a:lnTo>
                        <a:pt x="6981" y="4586"/>
                      </a:lnTo>
                      <a:lnTo>
                        <a:pt x="6873" y="4398"/>
                      </a:lnTo>
                      <a:lnTo>
                        <a:pt x="6701" y="4262"/>
                      </a:lnTo>
                      <a:lnTo>
                        <a:pt x="6608" y="4041"/>
                      </a:lnTo>
                      <a:lnTo>
                        <a:pt x="6385" y="3880"/>
                      </a:lnTo>
                      <a:lnTo>
                        <a:pt x="6084" y="3638"/>
                      </a:lnTo>
                      <a:lnTo>
                        <a:pt x="6144" y="3353"/>
                      </a:lnTo>
                      <a:lnTo>
                        <a:pt x="6381" y="3566"/>
                      </a:lnTo>
                      <a:lnTo>
                        <a:pt x="6521" y="3079"/>
                      </a:lnTo>
                      <a:lnTo>
                        <a:pt x="6630" y="2802"/>
                      </a:lnTo>
                      <a:lnTo>
                        <a:pt x="6980" y="2802"/>
                      </a:lnTo>
                      <a:lnTo>
                        <a:pt x="7233" y="2866"/>
                      </a:lnTo>
                      <a:lnTo>
                        <a:pt x="7337" y="3111"/>
                      </a:lnTo>
                      <a:lnTo>
                        <a:pt x="7100" y="3237"/>
                      </a:lnTo>
                      <a:lnTo>
                        <a:pt x="6907" y="3110"/>
                      </a:lnTo>
                      <a:lnTo>
                        <a:pt x="6803" y="3333"/>
                      </a:lnTo>
                      <a:lnTo>
                        <a:pt x="6675" y="3545"/>
                      </a:lnTo>
                      <a:lnTo>
                        <a:pt x="6872" y="3843"/>
                      </a:lnTo>
                      <a:lnTo>
                        <a:pt x="7126" y="3875"/>
                      </a:lnTo>
                      <a:lnTo>
                        <a:pt x="7246" y="4224"/>
                      </a:lnTo>
                      <a:cubicBezTo>
                        <a:pt x="7177" y="4303"/>
                        <a:pt x="7137" y="4495"/>
                        <a:pt x="7150" y="4691"/>
                      </a:cubicBezTo>
                      <a:cubicBezTo>
                        <a:pt x="7162" y="4896"/>
                        <a:pt x="7228" y="5047"/>
                        <a:pt x="7306" y="5053"/>
                      </a:cubicBezTo>
                      <a:lnTo>
                        <a:pt x="7459" y="4830"/>
                      </a:lnTo>
                      <a:lnTo>
                        <a:pt x="7564" y="4425"/>
                      </a:lnTo>
                      <a:lnTo>
                        <a:pt x="7792" y="4521"/>
                      </a:lnTo>
                      <a:lnTo>
                        <a:pt x="7961" y="4743"/>
                      </a:lnTo>
                      <a:lnTo>
                        <a:pt x="8101" y="4839"/>
                      </a:lnTo>
                      <a:lnTo>
                        <a:pt x="8265" y="4892"/>
                      </a:lnTo>
                      <a:lnTo>
                        <a:pt x="8631" y="5488"/>
                      </a:lnTo>
                      <a:lnTo>
                        <a:pt x="9029" y="5806"/>
                      </a:lnTo>
                      <a:lnTo>
                        <a:pt x="9209" y="6059"/>
                      </a:lnTo>
                      <a:lnTo>
                        <a:pt x="9409" y="6107"/>
                      </a:lnTo>
                      <a:lnTo>
                        <a:pt x="9489" y="5576"/>
                      </a:lnTo>
                      <a:lnTo>
                        <a:pt x="9766" y="5544"/>
                      </a:lnTo>
                      <a:lnTo>
                        <a:pt x="9849" y="5290"/>
                      </a:lnTo>
                      <a:lnTo>
                        <a:pt x="9717" y="4887"/>
                      </a:lnTo>
                      <a:lnTo>
                        <a:pt x="9568" y="4951"/>
                      </a:lnTo>
                      <a:lnTo>
                        <a:pt x="9311" y="5045"/>
                      </a:lnTo>
                      <a:lnTo>
                        <a:pt x="9098" y="5024"/>
                      </a:lnTo>
                      <a:lnTo>
                        <a:pt x="8917" y="4898"/>
                      </a:lnTo>
                      <a:cubicBezTo>
                        <a:pt x="8954" y="4793"/>
                        <a:pt x="8991" y="4687"/>
                        <a:pt x="9026" y="4578"/>
                      </a:cubicBezTo>
                      <a:cubicBezTo>
                        <a:pt x="9066" y="4454"/>
                        <a:pt x="9104" y="4327"/>
                        <a:pt x="9142" y="4197"/>
                      </a:cubicBezTo>
                      <a:lnTo>
                        <a:pt x="9069" y="3879"/>
                      </a:lnTo>
                      <a:lnTo>
                        <a:pt x="8687" y="3730"/>
                      </a:lnTo>
                      <a:lnTo>
                        <a:pt x="8531" y="3634"/>
                      </a:lnTo>
                      <a:lnTo>
                        <a:pt x="8149" y="3389"/>
                      </a:lnTo>
                      <a:lnTo>
                        <a:pt x="8113" y="3104"/>
                      </a:lnTo>
                      <a:lnTo>
                        <a:pt x="8411" y="3042"/>
                      </a:lnTo>
                      <a:lnTo>
                        <a:pt x="8676" y="3106"/>
                      </a:lnTo>
                      <a:lnTo>
                        <a:pt x="8949" y="3455"/>
                      </a:lnTo>
                      <a:lnTo>
                        <a:pt x="9375" y="4222"/>
                      </a:lnTo>
                      <a:lnTo>
                        <a:pt x="9675" y="4285"/>
                      </a:lnTo>
                      <a:lnTo>
                        <a:pt x="9884" y="4285"/>
                      </a:lnTo>
                      <a:lnTo>
                        <a:pt x="10080" y="4832"/>
                      </a:lnTo>
                      <a:lnTo>
                        <a:pt x="10216" y="4706"/>
                      </a:lnTo>
                      <a:lnTo>
                        <a:pt x="10492" y="4779"/>
                      </a:lnTo>
                      <a:lnTo>
                        <a:pt x="10683" y="5162"/>
                      </a:lnTo>
                      <a:lnTo>
                        <a:pt x="10935" y="5384"/>
                      </a:lnTo>
                      <a:lnTo>
                        <a:pt x="11114" y="5447"/>
                      </a:lnTo>
                      <a:lnTo>
                        <a:pt x="11323" y="5873"/>
                      </a:lnTo>
                      <a:lnTo>
                        <a:pt x="11520" y="5873"/>
                      </a:lnTo>
                      <a:lnTo>
                        <a:pt x="11653" y="5841"/>
                      </a:lnTo>
                      <a:lnTo>
                        <a:pt x="11890" y="5914"/>
                      </a:lnTo>
                      <a:lnTo>
                        <a:pt x="12123" y="6695"/>
                      </a:lnTo>
                      <a:lnTo>
                        <a:pt x="12388" y="7236"/>
                      </a:lnTo>
                      <a:lnTo>
                        <a:pt x="12553" y="7619"/>
                      </a:lnTo>
                      <a:lnTo>
                        <a:pt x="12709" y="8002"/>
                      </a:lnTo>
                      <a:lnTo>
                        <a:pt x="12790" y="8705"/>
                      </a:lnTo>
                      <a:lnTo>
                        <a:pt x="12882" y="9024"/>
                      </a:lnTo>
                      <a:lnTo>
                        <a:pt x="13112" y="9567"/>
                      </a:lnTo>
                      <a:lnTo>
                        <a:pt x="13268" y="9693"/>
                      </a:lnTo>
                      <a:lnTo>
                        <a:pt x="13405" y="9693"/>
                      </a:lnTo>
                      <a:lnTo>
                        <a:pt x="13779" y="9981"/>
                      </a:lnTo>
                      <a:lnTo>
                        <a:pt x="13935" y="10139"/>
                      </a:lnTo>
                      <a:lnTo>
                        <a:pt x="14270" y="10578"/>
                      </a:lnTo>
                      <a:lnTo>
                        <a:pt x="14591" y="11014"/>
                      </a:lnTo>
                      <a:lnTo>
                        <a:pt x="14812" y="11512"/>
                      </a:lnTo>
                      <a:lnTo>
                        <a:pt x="14949" y="11480"/>
                      </a:lnTo>
                      <a:lnTo>
                        <a:pt x="14969" y="10586"/>
                      </a:lnTo>
                      <a:lnTo>
                        <a:pt x="15295" y="10203"/>
                      </a:lnTo>
                      <a:lnTo>
                        <a:pt x="15407" y="10628"/>
                      </a:lnTo>
                      <a:lnTo>
                        <a:pt x="15234" y="11180"/>
                      </a:lnTo>
                      <a:lnTo>
                        <a:pt x="15387" y="11532"/>
                      </a:lnTo>
                      <a:lnTo>
                        <a:pt x="15652" y="11904"/>
                      </a:lnTo>
                      <a:cubicBezTo>
                        <a:pt x="15731" y="11974"/>
                        <a:pt x="15814" y="12006"/>
                        <a:pt x="15897" y="12000"/>
                      </a:cubicBezTo>
                      <a:cubicBezTo>
                        <a:pt x="15967" y="11995"/>
                        <a:pt x="16036" y="11962"/>
                        <a:pt x="16102" y="11904"/>
                      </a:cubicBezTo>
                      <a:lnTo>
                        <a:pt x="16030" y="11267"/>
                      </a:lnTo>
                      <a:lnTo>
                        <a:pt x="15790" y="10958"/>
                      </a:lnTo>
                      <a:lnTo>
                        <a:pt x="15765" y="10396"/>
                      </a:lnTo>
                      <a:lnTo>
                        <a:pt x="15966" y="10333"/>
                      </a:lnTo>
                      <a:lnTo>
                        <a:pt x="16135" y="10651"/>
                      </a:lnTo>
                      <a:lnTo>
                        <a:pt x="16255" y="10968"/>
                      </a:lnTo>
                      <a:lnTo>
                        <a:pt x="16472" y="11457"/>
                      </a:lnTo>
                      <a:cubicBezTo>
                        <a:pt x="16523" y="11519"/>
                        <a:pt x="16575" y="11572"/>
                        <a:pt x="16628" y="11617"/>
                      </a:cubicBezTo>
                      <a:cubicBezTo>
                        <a:pt x="16771" y="11737"/>
                        <a:pt x="16919" y="11795"/>
                        <a:pt x="17066" y="11871"/>
                      </a:cubicBezTo>
                      <a:cubicBezTo>
                        <a:pt x="17166" y="11922"/>
                        <a:pt x="17265" y="11982"/>
                        <a:pt x="17363" y="12049"/>
                      </a:cubicBezTo>
                      <a:lnTo>
                        <a:pt x="17637" y="12677"/>
                      </a:lnTo>
                      <a:lnTo>
                        <a:pt x="17869" y="12634"/>
                      </a:lnTo>
                      <a:lnTo>
                        <a:pt x="17889" y="12336"/>
                      </a:lnTo>
                      <a:cubicBezTo>
                        <a:pt x="17862" y="12151"/>
                        <a:pt x="17814" y="11992"/>
                        <a:pt x="17752" y="11880"/>
                      </a:cubicBezTo>
                      <a:cubicBezTo>
                        <a:pt x="17688" y="11766"/>
                        <a:pt x="17613" y="11707"/>
                        <a:pt x="17536" y="11711"/>
                      </a:cubicBezTo>
                      <a:lnTo>
                        <a:pt x="17416" y="11243"/>
                      </a:lnTo>
                      <a:lnTo>
                        <a:pt x="17609" y="11252"/>
                      </a:lnTo>
                      <a:lnTo>
                        <a:pt x="17732" y="11061"/>
                      </a:lnTo>
                      <a:lnTo>
                        <a:pt x="17557" y="10447"/>
                      </a:lnTo>
                      <a:lnTo>
                        <a:pt x="17388" y="10023"/>
                      </a:lnTo>
                      <a:lnTo>
                        <a:pt x="17773" y="10566"/>
                      </a:lnTo>
                      <a:lnTo>
                        <a:pt x="17990" y="10906"/>
                      </a:lnTo>
                      <a:lnTo>
                        <a:pt x="18252" y="11256"/>
                      </a:lnTo>
                      <a:lnTo>
                        <a:pt x="18660" y="11987"/>
                      </a:lnTo>
                      <a:lnTo>
                        <a:pt x="18889" y="12497"/>
                      </a:lnTo>
                      <a:lnTo>
                        <a:pt x="19094" y="13071"/>
                      </a:lnTo>
                      <a:lnTo>
                        <a:pt x="19367" y="13518"/>
                      </a:lnTo>
                      <a:lnTo>
                        <a:pt x="19583" y="13931"/>
                      </a:lnTo>
                      <a:lnTo>
                        <a:pt x="19848" y="14409"/>
                      </a:lnTo>
                      <a:lnTo>
                        <a:pt x="19993" y="14791"/>
                      </a:lnTo>
                      <a:lnTo>
                        <a:pt x="20073" y="15089"/>
                      </a:lnTo>
                      <a:cubicBezTo>
                        <a:pt x="20093" y="15145"/>
                        <a:pt x="20112" y="15201"/>
                        <a:pt x="20131" y="15258"/>
                      </a:cubicBezTo>
                      <a:cubicBezTo>
                        <a:pt x="20151" y="15314"/>
                        <a:pt x="20170" y="15370"/>
                        <a:pt x="20190" y="15427"/>
                      </a:cubicBezTo>
                      <a:lnTo>
                        <a:pt x="20402" y="15850"/>
                      </a:lnTo>
                      <a:lnTo>
                        <a:pt x="20474" y="16327"/>
                      </a:lnTo>
                      <a:lnTo>
                        <a:pt x="20514" y="16720"/>
                      </a:lnTo>
                      <a:lnTo>
                        <a:pt x="20735" y="17241"/>
                      </a:lnTo>
                      <a:lnTo>
                        <a:pt x="20807" y="17655"/>
                      </a:lnTo>
                      <a:cubicBezTo>
                        <a:pt x="20819" y="17786"/>
                        <a:pt x="20832" y="17917"/>
                        <a:pt x="20844" y="18049"/>
                      </a:cubicBezTo>
                      <a:cubicBezTo>
                        <a:pt x="20856" y="18180"/>
                        <a:pt x="20868" y="18311"/>
                        <a:pt x="20880" y="18442"/>
                      </a:cubicBezTo>
                      <a:lnTo>
                        <a:pt x="20960" y="19006"/>
                      </a:lnTo>
                      <a:lnTo>
                        <a:pt x="21117" y="19677"/>
                      </a:lnTo>
                      <a:lnTo>
                        <a:pt x="21246" y="20208"/>
                      </a:lnTo>
                      <a:lnTo>
                        <a:pt x="21398" y="20547"/>
                      </a:lnTo>
                      <a:lnTo>
                        <a:pt x="21338" y="21131"/>
                      </a:lnTo>
                      <a:lnTo>
                        <a:pt x="21382" y="21599"/>
                      </a:lnTo>
                      <a:lnTo>
                        <a:pt x="21546" y="21599"/>
                      </a:lnTo>
                      <a:cubicBezTo>
                        <a:pt x="21562" y="21486"/>
                        <a:pt x="21574" y="21369"/>
                        <a:pt x="21582" y="21251"/>
                      </a:cubicBezTo>
                      <a:cubicBezTo>
                        <a:pt x="21600" y="20975"/>
                        <a:pt x="21596" y="20692"/>
                        <a:pt x="21570" y="20420"/>
                      </a:cubicBezTo>
                      <a:lnTo>
                        <a:pt x="21322" y="19879"/>
                      </a:lnTo>
                      <a:lnTo>
                        <a:pt x="21226" y="19433"/>
                      </a:lnTo>
                      <a:lnTo>
                        <a:pt x="21166" y="18957"/>
                      </a:lnTo>
                      <a:lnTo>
                        <a:pt x="21074" y="18192"/>
                      </a:lnTo>
                      <a:lnTo>
                        <a:pt x="20935" y="17256"/>
                      </a:lnTo>
                      <a:lnTo>
                        <a:pt x="20826" y="16620"/>
                      </a:lnTo>
                      <a:lnTo>
                        <a:pt x="20634" y="15983"/>
                      </a:lnTo>
                      <a:lnTo>
                        <a:pt x="20326" y="15345"/>
                      </a:lnTo>
                      <a:lnTo>
                        <a:pt x="19647" y="13667"/>
                      </a:lnTo>
                      <a:lnTo>
                        <a:pt x="19264" y="12797"/>
                      </a:lnTo>
                      <a:lnTo>
                        <a:pt x="19093" y="12386"/>
                      </a:lnTo>
                      <a:lnTo>
                        <a:pt x="18852" y="11716"/>
                      </a:lnTo>
                      <a:lnTo>
                        <a:pt x="18687" y="11099"/>
                      </a:lnTo>
                      <a:lnTo>
                        <a:pt x="18415" y="10877"/>
                      </a:lnTo>
                      <a:lnTo>
                        <a:pt x="18139" y="10684"/>
                      </a:lnTo>
                      <a:lnTo>
                        <a:pt x="17889" y="10365"/>
                      </a:lnTo>
                      <a:lnTo>
                        <a:pt x="17567" y="9822"/>
                      </a:lnTo>
                      <a:cubicBezTo>
                        <a:pt x="17455" y="10011"/>
                        <a:pt x="17321" y="9691"/>
                        <a:pt x="17379" y="9377"/>
                      </a:cubicBezTo>
                      <a:cubicBezTo>
                        <a:pt x="17420" y="9160"/>
                        <a:pt x="17534" y="9142"/>
                        <a:pt x="17584" y="9345"/>
                      </a:cubicBezTo>
                      <a:lnTo>
                        <a:pt x="17226" y="8676"/>
                      </a:lnTo>
                      <a:lnTo>
                        <a:pt x="16956" y="8495"/>
                      </a:lnTo>
                      <a:lnTo>
                        <a:pt x="16213" y="7984"/>
                      </a:lnTo>
                      <a:lnTo>
                        <a:pt x="16024" y="7984"/>
                      </a:lnTo>
                      <a:lnTo>
                        <a:pt x="15614" y="7633"/>
                      </a:lnTo>
                      <a:lnTo>
                        <a:pt x="15469" y="7218"/>
                      </a:lnTo>
                      <a:lnTo>
                        <a:pt x="15388" y="6941"/>
                      </a:lnTo>
                      <a:lnTo>
                        <a:pt x="14882" y="6497"/>
                      </a:lnTo>
                      <a:lnTo>
                        <a:pt x="14685" y="6220"/>
                      </a:lnTo>
                      <a:lnTo>
                        <a:pt x="14697" y="5362"/>
                      </a:lnTo>
                      <a:lnTo>
                        <a:pt x="14468" y="4894"/>
                      </a:lnTo>
                      <a:lnTo>
                        <a:pt x="13869" y="2688"/>
                      </a:lnTo>
                      <a:cubicBezTo>
                        <a:pt x="11750" y="906"/>
                        <a:pt x="9540" y="-1"/>
                        <a:pt x="7317" y="0"/>
                      </a:cubicBezTo>
                      <a:cubicBezTo>
                        <a:pt x="5181" y="1"/>
                        <a:pt x="3056" y="840"/>
                        <a:pt x="1013" y="249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21919" tIns="121919" rIns="121919" bIns="121919" anchor="ctr"/>
                <a:lstStyle>
                  <a:lvl1pPr defTabSz="455930">
                    <a:defRPr sz="2500">
                      <a:solidFill>
                        <a:srgbClr val="53585F"/>
                      </a:solidFill>
                    </a:defRPr>
                  </a:lvl1pPr>
                  <a:lvl2pPr defTabSz="455930">
                    <a:defRPr sz="2500">
                      <a:solidFill>
                        <a:srgbClr val="53585F"/>
                      </a:solidFill>
                    </a:defRPr>
                  </a:lvl2pPr>
                  <a:lvl3pPr defTabSz="455930">
                    <a:defRPr sz="2500">
                      <a:solidFill>
                        <a:srgbClr val="53585F"/>
                      </a:solidFill>
                    </a:defRPr>
                  </a:lvl3pPr>
                  <a:lvl4pPr defTabSz="455930">
                    <a:defRPr sz="2500">
                      <a:solidFill>
                        <a:srgbClr val="53585F"/>
                      </a:solidFill>
                    </a:defRPr>
                  </a:lvl4pPr>
                  <a:lvl5pPr defTabSz="455930">
                    <a:defRPr sz="2500">
                      <a:solidFill>
                        <a:srgbClr val="53585F"/>
                      </a:solidFill>
                    </a:defRPr>
                  </a:lvl5pPr>
                  <a:lvl6pPr marL="4572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6pPr>
                  <a:lvl7pPr marL="9144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7pPr>
                  <a:lvl8pPr marL="13716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8pPr>
                  <a:lvl9pPr marL="18288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9pPr>
                </a:lstStyle>
                <a:p>
                  <a:pPr algn="ctr"/>
                  <a:endParaRPr lang="ru-RU" altLang="ru-RU" sz="1800">
                    <a:solidFill>
                      <a:srgbClr val="070707"/>
                    </a:solidFill>
                  </a:endParaRPr>
                </a:p>
              </p:txBody>
            </p:sp>
            <p:sp>
              <p:nvSpPr>
                <p:cNvPr id="32" name="iṧľíḍê"/>
                <p:cNvSpPr/>
                <p:nvPr/>
              </p:nvSpPr>
              <p:spPr bwMode="auto">
                <a:xfrm>
                  <a:off x="5395703" y="2684674"/>
                  <a:ext cx="720541" cy="243297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8379" y="6238"/>
                      </a:moveTo>
                      <a:lnTo>
                        <a:pt x="7995" y="6530"/>
                      </a:lnTo>
                      <a:lnTo>
                        <a:pt x="7560" y="7153"/>
                      </a:lnTo>
                      <a:lnTo>
                        <a:pt x="7120" y="7107"/>
                      </a:lnTo>
                      <a:lnTo>
                        <a:pt x="6891" y="6674"/>
                      </a:lnTo>
                      <a:lnTo>
                        <a:pt x="6992" y="6089"/>
                      </a:lnTo>
                      <a:lnTo>
                        <a:pt x="6649" y="5551"/>
                      </a:lnTo>
                      <a:cubicBezTo>
                        <a:pt x="6481" y="5560"/>
                        <a:pt x="6313" y="5570"/>
                        <a:pt x="6145" y="5581"/>
                      </a:cubicBezTo>
                      <a:cubicBezTo>
                        <a:pt x="5755" y="5605"/>
                        <a:pt x="5365" y="5632"/>
                        <a:pt x="4975" y="5662"/>
                      </a:cubicBezTo>
                      <a:lnTo>
                        <a:pt x="4333" y="6028"/>
                      </a:lnTo>
                      <a:lnTo>
                        <a:pt x="3152" y="6612"/>
                      </a:lnTo>
                      <a:lnTo>
                        <a:pt x="2487" y="7194"/>
                      </a:lnTo>
                      <a:lnTo>
                        <a:pt x="1504" y="8144"/>
                      </a:lnTo>
                      <a:cubicBezTo>
                        <a:pt x="1455" y="8489"/>
                        <a:pt x="1389" y="8810"/>
                        <a:pt x="1307" y="9094"/>
                      </a:cubicBezTo>
                      <a:cubicBezTo>
                        <a:pt x="1132" y="9706"/>
                        <a:pt x="894" y="10132"/>
                        <a:pt x="629" y="10307"/>
                      </a:cubicBezTo>
                      <a:lnTo>
                        <a:pt x="46" y="11038"/>
                      </a:lnTo>
                      <a:lnTo>
                        <a:pt x="0" y="12031"/>
                      </a:lnTo>
                      <a:lnTo>
                        <a:pt x="541" y="12079"/>
                      </a:lnTo>
                      <a:lnTo>
                        <a:pt x="864" y="12226"/>
                      </a:lnTo>
                      <a:cubicBezTo>
                        <a:pt x="946" y="12616"/>
                        <a:pt x="1066" y="12922"/>
                        <a:pt x="1209" y="13102"/>
                      </a:cubicBezTo>
                      <a:cubicBezTo>
                        <a:pt x="1377" y="13316"/>
                        <a:pt x="1566" y="13340"/>
                        <a:pt x="1740" y="13173"/>
                      </a:cubicBezTo>
                      <a:lnTo>
                        <a:pt x="2193" y="13099"/>
                      </a:lnTo>
                      <a:lnTo>
                        <a:pt x="2365" y="13757"/>
                      </a:lnTo>
                      <a:lnTo>
                        <a:pt x="2077" y="14391"/>
                      </a:lnTo>
                      <a:lnTo>
                        <a:pt x="2299" y="15926"/>
                      </a:lnTo>
                      <a:lnTo>
                        <a:pt x="2650" y="16072"/>
                      </a:lnTo>
                      <a:lnTo>
                        <a:pt x="2749" y="17144"/>
                      </a:lnTo>
                      <a:lnTo>
                        <a:pt x="2659" y="18286"/>
                      </a:lnTo>
                      <a:lnTo>
                        <a:pt x="2877" y="19733"/>
                      </a:lnTo>
                      <a:lnTo>
                        <a:pt x="3132" y="20485"/>
                      </a:lnTo>
                      <a:lnTo>
                        <a:pt x="3764" y="21067"/>
                      </a:lnTo>
                      <a:lnTo>
                        <a:pt x="4084" y="20628"/>
                      </a:lnTo>
                      <a:lnTo>
                        <a:pt x="4749" y="20117"/>
                      </a:lnTo>
                      <a:lnTo>
                        <a:pt x="5250" y="20190"/>
                      </a:lnTo>
                      <a:lnTo>
                        <a:pt x="6180" y="20531"/>
                      </a:lnTo>
                      <a:lnTo>
                        <a:pt x="6560" y="20656"/>
                      </a:lnTo>
                      <a:lnTo>
                        <a:pt x="6921" y="21067"/>
                      </a:lnTo>
                      <a:lnTo>
                        <a:pt x="7208" y="21600"/>
                      </a:lnTo>
                      <a:lnTo>
                        <a:pt x="7792" y="21454"/>
                      </a:lnTo>
                      <a:lnTo>
                        <a:pt x="7824" y="20650"/>
                      </a:lnTo>
                      <a:lnTo>
                        <a:pt x="7340" y="20580"/>
                      </a:lnTo>
                      <a:lnTo>
                        <a:pt x="7662" y="19508"/>
                      </a:lnTo>
                      <a:lnTo>
                        <a:pt x="8293" y="20166"/>
                      </a:lnTo>
                      <a:cubicBezTo>
                        <a:pt x="8384" y="20331"/>
                        <a:pt x="8483" y="20453"/>
                        <a:pt x="8587" y="20528"/>
                      </a:cubicBezTo>
                      <a:cubicBezTo>
                        <a:pt x="8747" y="20643"/>
                        <a:pt x="8913" y="20643"/>
                        <a:pt x="9072" y="20528"/>
                      </a:cubicBezTo>
                      <a:lnTo>
                        <a:pt x="9318" y="20312"/>
                      </a:lnTo>
                      <a:lnTo>
                        <a:pt x="9631" y="19873"/>
                      </a:lnTo>
                      <a:lnTo>
                        <a:pt x="10223" y="19508"/>
                      </a:lnTo>
                      <a:lnTo>
                        <a:pt x="10815" y="20019"/>
                      </a:lnTo>
                      <a:lnTo>
                        <a:pt x="11054" y="20799"/>
                      </a:lnTo>
                      <a:lnTo>
                        <a:pt x="11818" y="20921"/>
                      </a:lnTo>
                      <a:lnTo>
                        <a:pt x="12181" y="20342"/>
                      </a:lnTo>
                      <a:lnTo>
                        <a:pt x="12468" y="20927"/>
                      </a:lnTo>
                      <a:lnTo>
                        <a:pt x="12830" y="20975"/>
                      </a:lnTo>
                      <a:lnTo>
                        <a:pt x="13092" y="19666"/>
                      </a:lnTo>
                      <a:lnTo>
                        <a:pt x="13362" y="18868"/>
                      </a:lnTo>
                      <a:lnTo>
                        <a:pt x="13822" y="18649"/>
                      </a:lnTo>
                      <a:lnTo>
                        <a:pt x="14421" y="18161"/>
                      </a:lnTo>
                      <a:lnTo>
                        <a:pt x="14635" y="17723"/>
                      </a:lnTo>
                      <a:lnTo>
                        <a:pt x="14972" y="16654"/>
                      </a:lnTo>
                      <a:lnTo>
                        <a:pt x="15243" y="15630"/>
                      </a:lnTo>
                      <a:lnTo>
                        <a:pt x="15317" y="14632"/>
                      </a:lnTo>
                      <a:lnTo>
                        <a:pt x="15317" y="13974"/>
                      </a:lnTo>
                      <a:lnTo>
                        <a:pt x="15122" y="13541"/>
                      </a:lnTo>
                      <a:lnTo>
                        <a:pt x="15023" y="12765"/>
                      </a:lnTo>
                      <a:lnTo>
                        <a:pt x="15220" y="12329"/>
                      </a:lnTo>
                      <a:cubicBezTo>
                        <a:pt x="15322" y="12146"/>
                        <a:pt x="15417" y="11934"/>
                        <a:pt x="15505" y="11695"/>
                      </a:cubicBezTo>
                      <a:cubicBezTo>
                        <a:pt x="15576" y="11501"/>
                        <a:pt x="15642" y="11290"/>
                        <a:pt x="15702" y="11065"/>
                      </a:cubicBezTo>
                      <a:lnTo>
                        <a:pt x="16105" y="11650"/>
                      </a:lnTo>
                      <a:lnTo>
                        <a:pt x="16400" y="11650"/>
                      </a:lnTo>
                      <a:cubicBezTo>
                        <a:pt x="16502" y="11466"/>
                        <a:pt x="16618" y="11366"/>
                        <a:pt x="16738" y="11357"/>
                      </a:cubicBezTo>
                      <a:cubicBezTo>
                        <a:pt x="16830" y="11351"/>
                        <a:pt x="16922" y="11401"/>
                        <a:pt x="17008" y="11504"/>
                      </a:cubicBezTo>
                      <a:lnTo>
                        <a:pt x="17484" y="11309"/>
                      </a:lnTo>
                      <a:lnTo>
                        <a:pt x="17747" y="10946"/>
                      </a:lnTo>
                      <a:lnTo>
                        <a:pt x="18258" y="9850"/>
                      </a:lnTo>
                      <a:lnTo>
                        <a:pt x="18331" y="8900"/>
                      </a:lnTo>
                      <a:lnTo>
                        <a:pt x="18809" y="8948"/>
                      </a:lnTo>
                      <a:lnTo>
                        <a:pt x="19047" y="8656"/>
                      </a:lnTo>
                      <a:cubicBezTo>
                        <a:pt x="19050" y="8433"/>
                        <a:pt x="19053" y="8209"/>
                        <a:pt x="19055" y="7986"/>
                      </a:cubicBezTo>
                      <a:cubicBezTo>
                        <a:pt x="19058" y="7763"/>
                        <a:pt x="19061" y="7539"/>
                        <a:pt x="19064" y="7316"/>
                      </a:cubicBezTo>
                      <a:lnTo>
                        <a:pt x="18843" y="6369"/>
                      </a:lnTo>
                      <a:lnTo>
                        <a:pt x="19370" y="6734"/>
                      </a:lnTo>
                      <a:lnTo>
                        <a:pt x="19354" y="7971"/>
                      </a:lnTo>
                      <a:lnTo>
                        <a:pt x="19748" y="7270"/>
                      </a:lnTo>
                      <a:lnTo>
                        <a:pt x="19994" y="6177"/>
                      </a:lnTo>
                      <a:lnTo>
                        <a:pt x="19796" y="5038"/>
                      </a:lnTo>
                      <a:lnTo>
                        <a:pt x="19566" y="4780"/>
                      </a:lnTo>
                      <a:lnTo>
                        <a:pt x="19089" y="4814"/>
                      </a:lnTo>
                      <a:lnTo>
                        <a:pt x="18801" y="4814"/>
                      </a:lnTo>
                      <a:lnTo>
                        <a:pt x="18440" y="4302"/>
                      </a:lnTo>
                      <a:lnTo>
                        <a:pt x="18341" y="3642"/>
                      </a:lnTo>
                      <a:lnTo>
                        <a:pt x="18465" y="2828"/>
                      </a:lnTo>
                      <a:lnTo>
                        <a:pt x="18826" y="2609"/>
                      </a:lnTo>
                      <a:lnTo>
                        <a:pt x="19358" y="4031"/>
                      </a:lnTo>
                      <a:lnTo>
                        <a:pt x="20032" y="4620"/>
                      </a:lnTo>
                      <a:lnTo>
                        <a:pt x="20179" y="3499"/>
                      </a:lnTo>
                      <a:lnTo>
                        <a:pt x="19850" y="3134"/>
                      </a:lnTo>
                      <a:lnTo>
                        <a:pt x="19685" y="2184"/>
                      </a:lnTo>
                      <a:lnTo>
                        <a:pt x="19808" y="1436"/>
                      </a:lnTo>
                      <a:lnTo>
                        <a:pt x="20233" y="2139"/>
                      </a:lnTo>
                      <a:cubicBezTo>
                        <a:pt x="20292" y="2251"/>
                        <a:pt x="20351" y="2363"/>
                        <a:pt x="20410" y="2475"/>
                      </a:cubicBezTo>
                      <a:cubicBezTo>
                        <a:pt x="20469" y="2587"/>
                        <a:pt x="20528" y="2699"/>
                        <a:pt x="20587" y="2811"/>
                      </a:cubicBezTo>
                      <a:lnTo>
                        <a:pt x="20619" y="4752"/>
                      </a:lnTo>
                      <a:lnTo>
                        <a:pt x="21029" y="5166"/>
                      </a:lnTo>
                      <a:lnTo>
                        <a:pt x="21316" y="5236"/>
                      </a:lnTo>
                      <a:lnTo>
                        <a:pt x="21341" y="3823"/>
                      </a:lnTo>
                      <a:lnTo>
                        <a:pt x="21046" y="3360"/>
                      </a:lnTo>
                      <a:lnTo>
                        <a:pt x="20691" y="2065"/>
                      </a:lnTo>
                      <a:lnTo>
                        <a:pt x="21255" y="2361"/>
                      </a:lnTo>
                      <a:lnTo>
                        <a:pt x="21600" y="2068"/>
                      </a:lnTo>
                      <a:lnTo>
                        <a:pt x="21551" y="540"/>
                      </a:lnTo>
                      <a:cubicBezTo>
                        <a:pt x="21437" y="404"/>
                        <a:pt x="21318" y="308"/>
                        <a:pt x="21197" y="254"/>
                      </a:cubicBezTo>
                      <a:cubicBezTo>
                        <a:pt x="21003" y="167"/>
                        <a:pt x="20805" y="188"/>
                        <a:pt x="20613" y="315"/>
                      </a:cubicBezTo>
                      <a:lnTo>
                        <a:pt x="20226" y="171"/>
                      </a:lnTo>
                      <a:lnTo>
                        <a:pt x="19939" y="317"/>
                      </a:lnTo>
                      <a:lnTo>
                        <a:pt x="19442" y="0"/>
                      </a:lnTo>
                      <a:lnTo>
                        <a:pt x="19112" y="72"/>
                      </a:lnTo>
                      <a:lnTo>
                        <a:pt x="19088" y="998"/>
                      </a:lnTo>
                      <a:lnTo>
                        <a:pt x="19211" y="1966"/>
                      </a:lnTo>
                      <a:lnTo>
                        <a:pt x="18811" y="1726"/>
                      </a:lnTo>
                      <a:lnTo>
                        <a:pt x="18638" y="413"/>
                      </a:lnTo>
                      <a:lnTo>
                        <a:pt x="18054" y="413"/>
                      </a:lnTo>
                      <a:lnTo>
                        <a:pt x="17760" y="416"/>
                      </a:lnTo>
                      <a:lnTo>
                        <a:pt x="16847" y="977"/>
                      </a:lnTo>
                      <a:lnTo>
                        <a:pt x="16016" y="1586"/>
                      </a:lnTo>
                      <a:lnTo>
                        <a:pt x="15795" y="1805"/>
                      </a:lnTo>
                      <a:lnTo>
                        <a:pt x="15803" y="3084"/>
                      </a:lnTo>
                      <a:lnTo>
                        <a:pt x="16370" y="2889"/>
                      </a:lnTo>
                      <a:lnTo>
                        <a:pt x="16831" y="2378"/>
                      </a:lnTo>
                      <a:lnTo>
                        <a:pt x="17250" y="2012"/>
                      </a:lnTo>
                      <a:lnTo>
                        <a:pt x="17789" y="1866"/>
                      </a:lnTo>
                      <a:lnTo>
                        <a:pt x="17854" y="2932"/>
                      </a:lnTo>
                      <a:lnTo>
                        <a:pt x="17247" y="3298"/>
                      </a:lnTo>
                      <a:lnTo>
                        <a:pt x="16886" y="3663"/>
                      </a:lnTo>
                      <a:lnTo>
                        <a:pt x="16443" y="3736"/>
                      </a:lnTo>
                      <a:lnTo>
                        <a:pt x="16115" y="4102"/>
                      </a:lnTo>
                      <a:lnTo>
                        <a:pt x="16017" y="5098"/>
                      </a:lnTo>
                      <a:lnTo>
                        <a:pt x="16017" y="6776"/>
                      </a:lnTo>
                      <a:lnTo>
                        <a:pt x="15943" y="7653"/>
                      </a:lnTo>
                      <a:lnTo>
                        <a:pt x="15853" y="8454"/>
                      </a:lnTo>
                      <a:lnTo>
                        <a:pt x="15853" y="9425"/>
                      </a:lnTo>
                      <a:lnTo>
                        <a:pt x="15577" y="10537"/>
                      </a:lnTo>
                      <a:lnTo>
                        <a:pt x="15641" y="8643"/>
                      </a:lnTo>
                      <a:lnTo>
                        <a:pt x="15321" y="8280"/>
                      </a:lnTo>
                      <a:lnTo>
                        <a:pt x="15076" y="7918"/>
                      </a:lnTo>
                      <a:lnTo>
                        <a:pt x="15389" y="6703"/>
                      </a:lnTo>
                      <a:lnTo>
                        <a:pt x="15389" y="5853"/>
                      </a:lnTo>
                      <a:lnTo>
                        <a:pt x="14947" y="5198"/>
                      </a:lnTo>
                      <a:lnTo>
                        <a:pt x="14733" y="5125"/>
                      </a:lnTo>
                      <a:lnTo>
                        <a:pt x="14486" y="5052"/>
                      </a:lnTo>
                      <a:lnTo>
                        <a:pt x="14248" y="4982"/>
                      </a:lnTo>
                      <a:lnTo>
                        <a:pt x="13362" y="5055"/>
                      </a:lnTo>
                      <a:lnTo>
                        <a:pt x="13101" y="5956"/>
                      </a:lnTo>
                      <a:lnTo>
                        <a:pt x="12763" y="6395"/>
                      </a:lnTo>
                      <a:lnTo>
                        <a:pt x="12180" y="6809"/>
                      </a:lnTo>
                      <a:lnTo>
                        <a:pt x="11062" y="6809"/>
                      </a:lnTo>
                      <a:lnTo>
                        <a:pt x="10698" y="6048"/>
                      </a:lnTo>
                      <a:lnTo>
                        <a:pt x="10017" y="5685"/>
                      </a:lnTo>
                      <a:lnTo>
                        <a:pt x="9630" y="5685"/>
                      </a:lnTo>
                      <a:lnTo>
                        <a:pt x="9245" y="5831"/>
                      </a:lnTo>
                      <a:lnTo>
                        <a:pt x="9033" y="6334"/>
                      </a:lnTo>
                      <a:lnTo>
                        <a:pt x="8960" y="7062"/>
                      </a:lnTo>
                      <a:lnTo>
                        <a:pt x="8525" y="7281"/>
                      </a:lnTo>
                      <a:lnTo>
                        <a:pt x="8156" y="7281"/>
                      </a:lnTo>
                      <a:lnTo>
                        <a:pt x="8379" y="623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21919" tIns="121919" rIns="121919" bIns="121919" anchor="ctr"/>
                <a:lstStyle>
                  <a:lvl1pPr defTabSz="455930">
                    <a:defRPr sz="2500">
                      <a:solidFill>
                        <a:srgbClr val="53585F"/>
                      </a:solidFill>
                    </a:defRPr>
                  </a:lvl1pPr>
                  <a:lvl2pPr defTabSz="455930">
                    <a:defRPr sz="2500">
                      <a:solidFill>
                        <a:srgbClr val="53585F"/>
                      </a:solidFill>
                    </a:defRPr>
                  </a:lvl2pPr>
                  <a:lvl3pPr defTabSz="455930">
                    <a:defRPr sz="2500">
                      <a:solidFill>
                        <a:srgbClr val="53585F"/>
                      </a:solidFill>
                    </a:defRPr>
                  </a:lvl3pPr>
                  <a:lvl4pPr defTabSz="455930">
                    <a:defRPr sz="2500">
                      <a:solidFill>
                        <a:srgbClr val="53585F"/>
                      </a:solidFill>
                    </a:defRPr>
                  </a:lvl4pPr>
                  <a:lvl5pPr defTabSz="455930">
                    <a:defRPr sz="2500">
                      <a:solidFill>
                        <a:srgbClr val="53585F"/>
                      </a:solidFill>
                    </a:defRPr>
                  </a:lvl5pPr>
                  <a:lvl6pPr marL="4572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6pPr>
                  <a:lvl7pPr marL="9144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7pPr>
                  <a:lvl8pPr marL="13716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8pPr>
                  <a:lvl9pPr marL="18288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9pPr>
                </a:lstStyle>
                <a:p>
                  <a:pPr algn="ctr"/>
                  <a:endParaRPr lang="ru-RU" altLang="ru-RU" sz="1800">
                    <a:solidFill>
                      <a:srgbClr val="070707"/>
                    </a:solidFill>
                  </a:endParaRPr>
                </a:p>
              </p:txBody>
            </p:sp>
            <p:sp>
              <p:nvSpPr>
                <p:cNvPr id="33" name="íṧḻïḍê"/>
                <p:cNvSpPr/>
                <p:nvPr/>
              </p:nvSpPr>
              <p:spPr bwMode="auto">
                <a:xfrm>
                  <a:off x="6124236" y="2686864"/>
                  <a:ext cx="115911" cy="54936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7934" y="952"/>
                      </a:moveTo>
                      <a:lnTo>
                        <a:pt x="10370" y="641"/>
                      </a:lnTo>
                      <a:lnTo>
                        <a:pt x="12234" y="2097"/>
                      </a:lnTo>
                      <a:lnTo>
                        <a:pt x="15066" y="3160"/>
                      </a:lnTo>
                      <a:lnTo>
                        <a:pt x="16147" y="6695"/>
                      </a:lnTo>
                      <a:lnTo>
                        <a:pt x="18442" y="8314"/>
                      </a:lnTo>
                      <a:lnTo>
                        <a:pt x="20794" y="8853"/>
                      </a:lnTo>
                      <a:lnTo>
                        <a:pt x="21600" y="11834"/>
                      </a:lnTo>
                      <a:lnTo>
                        <a:pt x="19458" y="12360"/>
                      </a:lnTo>
                      <a:cubicBezTo>
                        <a:pt x="18791" y="12394"/>
                        <a:pt x="18126" y="12502"/>
                        <a:pt x="17464" y="12684"/>
                      </a:cubicBezTo>
                      <a:cubicBezTo>
                        <a:pt x="15906" y="13112"/>
                        <a:pt x="14380" y="13946"/>
                        <a:pt x="12919" y="15166"/>
                      </a:cubicBezTo>
                      <a:lnTo>
                        <a:pt x="11078" y="16029"/>
                      </a:lnTo>
                      <a:lnTo>
                        <a:pt x="8533" y="14424"/>
                      </a:lnTo>
                      <a:lnTo>
                        <a:pt x="7428" y="18687"/>
                      </a:lnTo>
                      <a:lnTo>
                        <a:pt x="4579" y="21600"/>
                      </a:lnTo>
                      <a:lnTo>
                        <a:pt x="2559" y="21276"/>
                      </a:lnTo>
                      <a:lnTo>
                        <a:pt x="1056" y="19011"/>
                      </a:lnTo>
                      <a:lnTo>
                        <a:pt x="2007" y="15476"/>
                      </a:lnTo>
                      <a:lnTo>
                        <a:pt x="4688" y="13534"/>
                      </a:lnTo>
                      <a:lnTo>
                        <a:pt x="6215" y="13210"/>
                      </a:lnTo>
                      <a:lnTo>
                        <a:pt x="8958" y="10108"/>
                      </a:lnTo>
                      <a:lnTo>
                        <a:pt x="7794" y="6142"/>
                      </a:lnTo>
                      <a:lnTo>
                        <a:pt x="5858" y="5494"/>
                      </a:lnTo>
                      <a:lnTo>
                        <a:pt x="5090" y="9677"/>
                      </a:lnTo>
                      <a:lnTo>
                        <a:pt x="2073" y="10972"/>
                      </a:lnTo>
                      <a:lnTo>
                        <a:pt x="865" y="6884"/>
                      </a:lnTo>
                      <a:lnTo>
                        <a:pt x="0" y="3768"/>
                      </a:lnTo>
                      <a:lnTo>
                        <a:pt x="609" y="963"/>
                      </a:lnTo>
                      <a:lnTo>
                        <a:pt x="3066" y="315"/>
                      </a:lnTo>
                      <a:lnTo>
                        <a:pt x="5208" y="0"/>
                      </a:lnTo>
                      <a:lnTo>
                        <a:pt x="7934" y="9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21919" tIns="121919" rIns="121919" bIns="121919" anchor="ctr"/>
                <a:lstStyle>
                  <a:lvl1pPr defTabSz="455930">
                    <a:defRPr sz="2500">
                      <a:solidFill>
                        <a:srgbClr val="53585F"/>
                      </a:solidFill>
                    </a:defRPr>
                  </a:lvl1pPr>
                  <a:lvl2pPr defTabSz="455930">
                    <a:defRPr sz="2500">
                      <a:solidFill>
                        <a:srgbClr val="53585F"/>
                      </a:solidFill>
                    </a:defRPr>
                  </a:lvl2pPr>
                  <a:lvl3pPr defTabSz="455930">
                    <a:defRPr sz="2500">
                      <a:solidFill>
                        <a:srgbClr val="53585F"/>
                      </a:solidFill>
                    </a:defRPr>
                  </a:lvl3pPr>
                  <a:lvl4pPr defTabSz="455930">
                    <a:defRPr sz="2500">
                      <a:solidFill>
                        <a:srgbClr val="53585F"/>
                      </a:solidFill>
                    </a:defRPr>
                  </a:lvl4pPr>
                  <a:lvl5pPr defTabSz="455930">
                    <a:defRPr sz="2500">
                      <a:solidFill>
                        <a:srgbClr val="53585F"/>
                      </a:solidFill>
                    </a:defRPr>
                  </a:lvl5pPr>
                  <a:lvl6pPr marL="4572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6pPr>
                  <a:lvl7pPr marL="9144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7pPr>
                  <a:lvl8pPr marL="13716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8pPr>
                  <a:lvl9pPr marL="18288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9pPr>
                </a:lstStyle>
                <a:p>
                  <a:pPr algn="ctr"/>
                  <a:endParaRPr lang="ru-RU" altLang="ru-RU" sz="1800">
                    <a:solidFill>
                      <a:srgbClr val="070707"/>
                    </a:solidFill>
                  </a:endParaRPr>
                </a:p>
              </p:txBody>
            </p:sp>
            <p:sp>
              <p:nvSpPr>
                <p:cNvPr id="34" name="işḷídê"/>
                <p:cNvSpPr/>
                <p:nvPr/>
              </p:nvSpPr>
              <p:spPr bwMode="auto">
                <a:xfrm>
                  <a:off x="4494905" y="2870271"/>
                  <a:ext cx="2913051" cy="2559348"/>
                </a:xfrm>
                <a:custGeom>
                  <a:avLst/>
                  <a:gdLst>
                    <a:gd name="T0" fmla="+- 0 10934 269"/>
                    <a:gd name="T1" fmla="*/ T0 w 21331"/>
                    <a:gd name="T2" fmla="*/ 10800 h 21600"/>
                    <a:gd name="T3" fmla="+- 0 10934 269"/>
                    <a:gd name="T4" fmla="*/ T3 w 21331"/>
                    <a:gd name="T5" fmla="*/ 10800 h 21600"/>
                    <a:gd name="T6" fmla="+- 0 10934 269"/>
                    <a:gd name="T7" fmla="*/ T6 w 21331"/>
                    <a:gd name="T8" fmla="*/ 10800 h 21600"/>
                    <a:gd name="T9" fmla="+- 0 10934 269"/>
                    <a:gd name="T10" fmla="*/ T9 w 21331"/>
                    <a:gd name="T11" fmla="*/ 10800 h 21600"/>
                  </a:gdLst>
                  <a:ahLst/>
                  <a:cxnLst>
                    <a:cxn ang="0">
                      <a:pos x="T1" y="T2"/>
                    </a:cxn>
                    <a:cxn ang="0">
                      <a:pos x="T4" y="T5"/>
                    </a:cxn>
                    <a:cxn ang="0">
                      <a:pos x="T7" y="T8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331" h="21600">
                      <a:moveTo>
                        <a:pt x="16414" y="71"/>
                      </a:moveTo>
                      <a:lnTo>
                        <a:pt x="16464" y="135"/>
                      </a:lnTo>
                      <a:lnTo>
                        <a:pt x="16565" y="167"/>
                      </a:lnTo>
                      <a:lnTo>
                        <a:pt x="16665" y="181"/>
                      </a:lnTo>
                      <a:lnTo>
                        <a:pt x="16717" y="269"/>
                      </a:lnTo>
                      <a:lnTo>
                        <a:pt x="16658" y="325"/>
                      </a:lnTo>
                      <a:lnTo>
                        <a:pt x="16608" y="422"/>
                      </a:lnTo>
                      <a:lnTo>
                        <a:pt x="16556" y="415"/>
                      </a:lnTo>
                      <a:lnTo>
                        <a:pt x="16602" y="522"/>
                      </a:lnTo>
                      <a:lnTo>
                        <a:pt x="16506" y="529"/>
                      </a:lnTo>
                      <a:lnTo>
                        <a:pt x="16552" y="633"/>
                      </a:lnTo>
                      <a:lnTo>
                        <a:pt x="16674" y="652"/>
                      </a:lnTo>
                      <a:lnTo>
                        <a:pt x="16733" y="728"/>
                      </a:lnTo>
                      <a:lnTo>
                        <a:pt x="16793" y="804"/>
                      </a:lnTo>
                      <a:lnTo>
                        <a:pt x="16893" y="790"/>
                      </a:lnTo>
                      <a:lnTo>
                        <a:pt x="17140" y="769"/>
                      </a:lnTo>
                      <a:lnTo>
                        <a:pt x="17231" y="790"/>
                      </a:lnTo>
                      <a:lnTo>
                        <a:pt x="17247" y="910"/>
                      </a:lnTo>
                      <a:lnTo>
                        <a:pt x="17199" y="972"/>
                      </a:lnTo>
                      <a:lnTo>
                        <a:pt x="17241" y="1046"/>
                      </a:lnTo>
                      <a:lnTo>
                        <a:pt x="17353" y="1217"/>
                      </a:lnTo>
                      <a:lnTo>
                        <a:pt x="17428" y="1301"/>
                      </a:lnTo>
                      <a:lnTo>
                        <a:pt x="17518" y="1382"/>
                      </a:lnTo>
                      <a:lnTo>
                        <a:pt x="17650" y="1479"/>
                      </a:lnTo>
                      <a:lnTo>
                        <a:pt x="17717" y="1571"/>
                      </a:lnTo>
                      <a:lnTo>
                        <a:pt x="17729" y="1652"/>
                      </a:lnTo>
                      <a:lnTo>
                        <a:pt x="17687" y="1715"/>
                      </a:lnTo>
                      <a:lnTo>
                        <a:pt x="17623" y="1803"/>
                      </a:lnTo>
                      <a:lnTo>
                        <a:pt x="17635" y="1900"/>
                      </a:lnTo>
                      <a:lnTo>
                        <a:pt x="17691" y="1969"/>
                      </a:lnTo>
                      <a:lnTo>
                        <a:pt x="17697" y="2091"/>
                      </a:lnTo>
                      <a:lnTo>
                        <a:pt x="17697" y="2186"/>
                      </a:lnTo>
                      <a:cubicBezTo>
                        <a:pt x="17709" y="2209"/>
                        <a:pt x="17723" y="2231"/>
                        <a:pt x="17739" y="2250"/>
                      </a:cubicBezTo>
                      <a:cubicBezTo>
                        <a:pt x="17779" y="2300"/>
                        <a:pt x="17830" y="2337"/>
                        <a:pt x="17887" y="2356"/>
                      </a:cubicBezTo>
                      <a:lnTo>
                        <a:pt x="17940" y="2493"/>
                      </a:lnTo>
                      <a:lnTo>
                        <a:pt x="17964" y="2574"/>
                      </a:lnTo>
                      <a:cubicBezTo>
                        <a:pt x="17992" y="2570"/>
                        <a:pt x="18020" y="2567"/>
                        <a:pt x="18048" y="2565"/>
                      </a:cubicBezTo>
                      <a:cubicBezTo>
                        <a:pt x="18097" y="2561"/>
                        <a:pt x="18146" y="2561"/>
                        <a:pt x="18194" y="2563"/>
                      </a:cubicBezTo>
                      <a:lnTo>
                        <a:pt x="18379" y="2690"/>
                      </a:lnTo>
                      <a:lnTo>
                        <a:pt x="18411" y="2800"/>
                      </a:lnTo>
                      <a:lnTo>
                        <a:pt x="18509" y="2904"/>
                      </a:lnTo>
                      <a:lnTo>
                        <a:pt x="18667" y="3000"/>
                      </a:lnTo>
                      <a:lnTo>
                        <a:pt x="18701" y="3084"/>
                      </a:lnTo>
                      <a:lnTo>
                        <a:pt x="18677" y="3202"/>
                      </a:lnTo>
                      <a:lnTo>
                        <a:pt x="18757" y="3276"/>
                      </a:lnTo>
                      <a:lnTo>
                        <a:pt x="18835" y="3350"/>
                      </a:lnTo>
                      <a:lnTo>
                        <a:pt x="18803" y="3518"/>
                      </a:lnTo>
                      <a:lnTo>
                        <a:pt x="18881" y="3629"/>
                      </a:lnTo>
                      <a:lnTo>
                        <a:pt x="18937" y="3672"/>
                      </a:lnTo>
                      <a:lnTo>
                        <a:pt x="19010" y="3779"/>
                      </a:lnTo>
                      <a:lnTo>
                        <a:pt x="19086" y="3878"/>
                      </a:lnTo>
                      <a:lnTo>
                        <a:pt x="19116" y="3966"/>
                      </a:lnTo>
                      <a:lnTo>
                        <a:pt x="19162" y="4057"/>
                      </a:lnTo>
                      <a:lnTo>
                        <a:pt x="19186" y="4172"/>
                      </a:lnTo>
                      <a:lnTo>
                        <a:pt x="19169" y="4285"/>
                      </a:lnTo>
                      <a:lnTo>
                        <a:pt x="19237" y="4354"/>
                      </a:lnTo>
                      <a:lnTo>
                        <a:pt x="19331" y="4386"/>
                      </a:lnTo>
                      <a:lnTo>
                        <a:pt x="19367" y="4483"/>
                      </a:lnTo>
                      <a:cubicBezTo>
                        <a:pt x="19379" y="4507"/>
                        <a:pt x="19381" y="4536"/>
                        <a:pt x="19373" y="4562"/>
                      </a:cubicBezTo>
                      <a:cubicBezTo>
                        <a:pt x="19357" y="4621"/>
                        <a:pt x="19300" y="4652"/>
                        <a:pt x="19249" y="4628"/>
                      </a:cubicBezTo>
                      <a:lnTo>
                        <a:pt x="19226" y="4488"/>
                      </a:lnTo>
                      <a:cubicBezTo>
                        <a:pt x="19216" y="4465"/>
                        <a:pt x="19204" y="4444"/>
                        <a:pt x="19190" y="4425"/>
                      </a:cubicBezTo>
                      <a:cubicBezTo>
                        <a:pt x="19161" y="4386"/>
                        <a:pt x="19123" y="4357"/>
                        <a:pt x="19098" y="4314"/>
                      </a:cubicBezTo>
                      <a:cubicBezTo>
                        <a:pt x="19074" y="4274"/>
                        <a:pt x="19064" y="4226"/>
                        <a:pt x="19068" y="4178"/>
                      </a:cubicBezTo>
                      <a:lnTo>
                        <a:pt x="19020" y="4087"/>
                      </a:lnTo>
                      <a:lnTo>
                        <a:pt x="18953" y="3930"/>
                      </a:lnTo>
                      <a:lnTo>
                        <a:pt x="18899" y="3847"/>
                      </a:lnTo>
                      <a:cubicBezTo>
                        <a:pt x="18877" y="3837"/>
                        <a:pt x="18856" y="3826"/>
                        <a:pt x="18835" y="3814"/>
                      </a:cubicBezTo>
                      <a:cubicBezTo>
                        <a:pt x="18779" y="3783"/>
                        <a:pt x="18727" y="3743"/>
                        <a:pt x="18680" y="3696"/>
                      </a:cubicBezTo>
                      <a:cubicBezTo>
                        <a:pt x="18635" y="3669"/>
                        <a:pt x="18589" y="3641"/>
                        <a:pt x="18544" y="3613"/>
                      </a:cubicBezTo>
                      <a:cubicBezTo>
                        <a:pt x="18505" y="3589"/>
                        <a:pt x="18467" y="3565"/>
                        <a:pt x="18429" y="3541"/>
                      </a:cubicBezTo>
                      <a:lnTo>
                        <a:pt x="18327" y="3437"/>
                      </a:lnTo>
                      <a:lnTo>
                        <a:pt x="18212" y="3347"/>
                      </a:lnTo>
                      <a:lnTo>
                        <a:pt x="18078" y="3183"/>
                      </a:lnTo>
                      <a:lnTo>
                        <a:pt x="17965" y="3032"/>
                      </a:lnTo>
                      <a:cubicBezTo>
                        <a:pt x="17946" y="2980"/>
                        <a:pt x="17924" y="2929"/>
                        <a:pt x="17901" y="2880"/>
                      </a:cubicBezTo>
                      <a:cubicBezTo>
                        <a:pt x="17875" y="2824"/>
                        <a:pt x="17847" y="2770"/>
                        <a:pt x="17817" y="2717"/>
                      </a:cubicBezTo>
                      <a:lnTo>
                        <a:pt x="17780" y="2636"/>
                      </a:lnTo>
                      <a:lnTo>
                        <a:pt x="17668" y="2429"/>
                      </a:lnTo>
                      <a:lnTo>
                        <a:pt x="17581" y="2204"/>
                      </a:lnTo>
                      <a:lnTo>
                        <a:pt x="17478" y="2116"/>
                      </a:lnTo>
                      <a:lnTo>
                        <a:pt x="17388" y="2005"/>
                      </a:lnTo>
                      <a:lnTo>
                        <a:pt x="17254" y="1941"/>
                      </a:lnTo>
                      <a:lnTo>
                        <a:pt x="17205" y="2005"/>
                      </a:lnTo>
                      <a:lnTo>
                        <a:pt x="17310" y="2100"/>
                      </a:lnTo>
                      <a:lnTo>
                        <a:pt x="17388" y="2190"/>
                      </a:lnTo>
                      <a:lnTo>
                        <a:pt x="17456" y="2322"/>
                      </a:lnTo>
                      <a:lnTo>
                        <a:pt x="17480" y="2412"/>
                      </a:lnTo>
                      <a:lnTo>
                        <a:pt x="17378" y="2389"/>
                      </a:lnTo>
                      <a:lnTo>
                        <a:pt x="17276" y="2492"/>
                      </a:lnTo>
                      <a:lnTo>
                        <a:pt x="17286" y="2649"/>
                      </a:lnTo>
                      <a:lnTo>
                        <a:pt x="17344" y="2737"/>
                      </a:lnTo>
                      <a:lnTo>
                        <a:pt x="17484" y="2847"/>
                      </a:lnTo>
                      <a:lnTo>
                        <a:pt x="17556" y="2903"/>
                      </a:lnTo>
                      <a:lnTo>
                        <a:pt x="17628" y="2970"/>
                      </a:lnTo>
                      <a:lnTo>
                        <a:pt x="17634" y="3113"/>
                      </a:lnTo>
                      <a:lnTo>
                        <a:pt x="17610" y="3201"/>
                      </a:lnTo>
                      <a:lnTo>
                        <a:pt x="17535" y="3256"/>
                      </a:lnTo>
                      <a:lnTo>
                        <a:pt x="17469" y="3270"/>
                      </a:lnTo>
                      <a:lnTo>
                        <a:pt x="17403" y="3318"/>
                      </a:lnTo>
                      <a:lnTo>
                        <a:pt x="17381" y="3441"/>
                      </a:lnTo>
                      <a:lnTo>
                        <a:pt x="17295" y="3608"/>
                      </a:lnTo>
                      <a:lnTo>
                        <a:pt x="17241" y="3695"/>
                      </a:lnTo>
                      <a:lnTo>
                        <a:pt x="17199" y="3823"/>
                      </a:lnTo>
                      <a:lnTo>
                        <a:pt x="17199" y="3936"/>
                      </a:lnTo>
                      <a:lnTo>
                        <a:pt x="17223" y="4093"/>
                      </a:lnTo>
                      <a:lnTo>
                        <a:pt x="17259" y="4271"/>
                      </a:lnTo>
                      <a:lnTo>
                        <a:pt x="17322" y="4484"/>
                      </a:lnTo>
                      <a:cubicBezTo>
                        <a:pt x="17335" y="4565"/>
                        <a:pt x="17344" y="4646"/>
                        <a:pt x="17348" y="4727"/>
                      </a:cubicBezTo>
                      <a:cubicBezTo>
                        <a:pt x="17351" y="4801"/>
                        <a:pt x="17351" y="4875"/>
                        <a:pt x="17348" y="4949"/>
                      </a:cubicBezTo>
                      <a:lnTo>
                        <a:pt x="17388" y="5111"/>
                      </a:lnTo>
                      <a:lnTo>
                        <a:pt x="17448" y="5118"/>
                      </a:lnTo>
                      <a:lnTo>
                        <a:pt x="17454" y="4982"/>
                      </a:lnTo>
                      <a:lnTo>
                        <a:pt x="17466" y="4852"/>
                      </a:lnTo>
                      <a:cubicBezTo>
                        <a:pt x="17490" y="4841"/>
                        <a:pt x="17516" y="4837"/>
                        <a:pt x="17542" y="4841"/>
                      </a:cubicBezTo>
                      <a:cubicBezTo>
                        <a:pt x="17595" y="4849"/>
                        <a:pt x="17641" y="4888"/>
                        <a:pt x="17663" y="4944"/>
                      </a:cubicBezTo>
                      <a:lnTo>
                        <a:pt x="17689" y="5039"/>
                      </a:lnTo>
                      <a:lnTo>
                        <a:pt x="17753" y="4984"/>
                      </a:lnTo>
                      <a:cubicBezTo>
                        <a:pt x="17717" y="4958"/>
                        <a:pt x="17713" y="4898"/>
                        <a:pt x="17747" y="4868"/>
                      </a:cubicBezTo>
                      <a:cubicBezTo>
                        <a:pt x="17781" y="4837"/>
                        <a:pt x="17827" y="4860"/>
                        <a:pt x="17870" y="4873"/>
                      </a:cubicBezTo>
                      <a:cubicBezTo>
                        <a:pt x="17910" y="4884"/>
                        <a:pt x="17952" y="4884"/>
                        <a:pt x="17992" y="4870"/>
                      </a:cubicBezTo>
                      <a:cubicBezTo>
                        <a:pt x="17989" y="4839"/>
                        <a:pt x="17981" y="4810"/>
                        <a:pt x="17968" y="4782"/>
                      </a:cubicBezTo>
                      <a:cubicBezTo>
                        <a:pt x="17948" y="4739"/>
                        <a:pt x="17917" y="4704"/>
                        <a:pt x="17880" y="4680"/>
                      </a:cubicBezTo>
                      <a:cubicBezTo>
                        <a:pt x="17876" y="4656"/>
                        <a:pt x="17886" y="4631"/>
                        <a:pt x="17904" y="4618"/>
                      </a:cubicBezTo>
                      <a:cubicBezTo>
                        <a:pt x="17948" y="4584"/>
                        <a:pt x="18007" y="4623"/>
                        <a:pt x="18004" y="4684"/>
                      </a:cubicBezTo>
                      <a:cubicBezTo>
                        <a:pt x="18055" y="4708"/>
                        <a:pt x="18104" y="4737"/>
                        <a:pt x="18150" y="4772"/>
                      </a:cubicBezTo>
                      <a:cubicBezTo>
                        <a:pt x="18186" y="4799"/>
                        <a:pt x="18219" y="4830"/>
                        <a:pt x="18251" y="4863"/>
                      </a:cubicBezTo>
                      <a:cubicBezTo>
                        <a:pt x="18300" y="4887"/>
                        <a:pt x="18346" y="4917"/>
                        <a:pt x="18389" y="4953"/>
                      </a:cubicBezTo>
                      <a:cubicBezTo>
                        <a:pt x="18451" y="5004"/>
                        <a:pt x="18505" y="5066"/>
                        <a:pt x="18550" y="5136"/>
                      </a:cubicBezTo>
                      <a:lnTo>
                        <a:pt x="18694" y="5233"/>
                      </a:lnTo>
                      <a:lnTo>
                        <a:pt x="18831" y="5331"/>
                      </a:lnTo>
                      <a:lnTo>
                        <a:pt x="18885" y="5372"/>
                      </a:lnTo>
                      <a:lnTo>
                        <a:pt x="18785" y="5419"/>
                      </a:lnTo>
                      <a:lnTo>
                        <a:pt x="18721" y="5439"/>
                      </a:lnTo>
                      <a:lnTo>
                        <a:pt x="18745" y="5534"/>
                      </a:lnTo>
                      <a:lnTo>
                        <a:pt x="18818" y="5629"/>
                      </a:lnTo>
                      <a:cubicBezTo>
                        <a:pt x="18846" y="5650"/>
                        <a:pt x="18875" y="5672"/>
                        <a:pt x="18902" y="5696"/>
                      </a:cubicBezTo>
                      <a:cubicBezTo>
                        <a:pt x="18943" y="5732"/>
                        <a:pt x="18982" y="5770"/>
                        <a:pt x="19018" y="5812"/>
                      </a:cubicBezTo>
                      <a:lnTo>
                        <a:pt x="19064" y="5895"/>
                      </a:lnTo>
                      <a:lnTo>
                        <a:pt x="19146" y="5985"/>
                      </a:lnTo>
                      <a:lnTo>
                        <a:pt x="19078" y="6032"/>
                      </a:lnTo>
                      <a:lnTo>
                        <a:pt x="19119" y="6122"/>
                      </a:lnTo>
                      <a:lnTo>
                        <a:pt x="19040" y="6150"/>
                      </a:lnTo>
                      <a:cubicBezTo>
                        <a:pt x="19009" y="6117"/>
                        <a:pt x="18983" y="6080"/>
                        <a:pt x="18962" y="6039"/>
                      </a:cubicBezTo>
                      <a:cubicBezTo>
                        <a:pt x="18929" y="5975"/>
                        <a:pt x="18910" y="5902"/>
                        <a:pt x="18870" y="5844"/>
                      </a:cubicBezTo>
                      <a:cubicBezTo>
                        <a:pt x="18844" y="5806"/>
                        <a:pt x="18810" y="5776"/>
                        <a:pt x="18771" y="5756"/>
                      </a:cubicBezTo>
                      <a:cubicBezTo>
                        <a:pt x="18741" y="5731"/>
                        <a:pt x="18713" y="5704"/>
                        <a:pt x="18687" y="5673"/>
                      </a:cubicBezTo>
                      <a:cubicBezTo>
                        <a:pt x="18643" y="5620"/>
                        <a:pt x="18606" y="5559"/>
                        <a:pt x="18578" y="5492"/>
                      </a:cubicBezTo>
                      <a:lnTo>
                        <a:pt x="18488" y="5381"/>
                      </a:lnTo>
                      <a:lnTo>
                        <a:pt x="18392" y="5256"/>
                      </a:lnTo>
                      <a:lnTo>
                        <a:pt x="18331" y="5194"/>
                      </a:lnTo>
                      <a:lnTo>
                        <a:pt x="18249" y="5214"/>
                      </a:lnTo>
                      <a:lnTo>
                        <a:pt x="18307" y="5369"/>
                      </a:lnTo>
                      <a:lnTo>
                        <a:pt x="18368" y="5536"/>
                      </a:lnTo>
                      <a:cubicBezTo>
                        <a:pt x="18417" y="5611"/>
                        <a:pt x="18466" y="5688"/>
                        <a:pt x="18512" y="5766"/>
                      </a:cubicBezTo>
                      <a:cubicBezTo>
                        <a:pt x="18547" y="5825"/>
                        <a:pt x="18581" y="5884"/>
                        <a:pt x="18614" y="5944"/>
                      </a:cubicBezTo>
                      <a:cubicBezTo>
                        <a:pt x="18617" y="6005"/>
                        <a:pt x="18623" y="6065"/>
                        <a:pt x="18632" y="6125"/>
                      </a:cubicBezTo>
                      <a:cubicBezTo>
                        <a:pt x="18654" y="6257"/>
                        <a:pt x="18693" y="6384"/>
                        <a:pt x="18749" y="6502"/>
                      </a:cubicBezTo>
                      <a:lnTo>
                        <a:pt x="18801" y="6680"/>
                      </a:lnTo>
                      <a:cubicBezTo>
                        <a:pt x="18813" y="6708"/>
                        <a:pt x="18821" y="6738"/>
                        <a:pt x="18825" y="6768"/>
                      </a:cubicBezTo>
                      <a:cubicBezTo>
                        <a:pt x="18832" y="6809"/>
                        <a:pt x="18832" y="6850"/>
                        <a:pt x="18825" y="6890"/>
                      </a:cubicBezTo>
                      <a:lnTo>
                        <a:pt x="18843" y="6999"/>
                      </a:lnTo>
                      <a:lnTo>
                        <a:pt x="18854" y="7091"/>
                      </a:lnTo>
                      <a:lnTo>
                        <a:pt x="18867" y="7202"/>
                      </a:lnTo>
                      <a:lnTo>
                        <a:pt x="18867" y="7382"/>
                      </a:lnTo>
                      <a:lnTo>
                        <a:pt x="18792" y="7535"/>
                      </a:lnTo>
                      <a:lnTo>
                        <a:pt x="18728" y="7616"/>
                      </a:lnTo>
                      <a:lnTo>
                        <a:pt x="18674" y="7664"/>
                      </a:lnTo>
                      <a:lnTo>
                        <a:pt x="18620" y="7814"/>
                      </a:lnTo>
                      <a:lnTo>
                        <a:pt x="18620" y="7957"/>
                      </a:lnTo>
                      <a:lnTo>
                        <a:pt x="18636" y="8094"/>
                      </a:lnTo>
                      <a:lnTo>
                        <a:pt x="18646" y="8230"/>
                      </a:lnTo>
                      <a:lnTo>
                        <a:pt x="18640" y="8352"/>
                      </a:lnTo>
                      <a:lnTo>
                        <a:pt x="18598" y="8494"/>
                      </a:lnTo>
                      <a:lnTo>
                        <a:pt x="18552" y="8660"/>
                      </a:lnTo>
                      <a:lnTo>
                        <a:pt x="18594" y="8750"/>
                      </a:lnTo>
                      <a:lnTo>
                        <a:pt x="18686" y="8803"/>
                      </a:lnTo>
                      <a:lnTo>
                        <a:pt x="18784" y="8859"/>
                      </a:lnTo>
                      <a:lnTo>
                        <a:pt x="18864" y="8944"/>
                      </a:lnTo>
                      <a:lnTo>
                        <a:pt x="18992" y="8987"/>
                      </a:lnTo>
                      <a:lnTo>
                        <a:pt x="19058" y="9091"/>
                      </a:lnTo>
                      <a:lnTo>
                        <a:pt x="19149" y="9188"/>
                      </a:lnTo>
                      <a:lnTo>
                        <a:pt x="19187" y="9299"/>
                      </a:lnTo>
                      <a:lnTo>
                        <a:pt x="19193" y="9438"/>
                      </a:lnTo>
                      <a:lnTo>
                        <a:pt x="19203" y="9524"/>
                      </a:lnTo>
                      <a:lnTo>
                        <a:pt x="19175" y="9637"/>
                      </a:lnTo>
                      <a:lnTo>
                        <a:pt x="19129" y="9732"/>
                      </a:lnTo>
                      <a:lnTo>
                        <a:pt x="19099" y="9850"/>
                      </a:lnTo>
                      <a:lnTo>
                        <a:pt x="18968" y="9944"/>
                      </a:lnTo>
                      <a:lnTo>
                        <a:pt x="19059" y="10011"/>
                      </a:lnTo>
                      <a:lnTo>
                        <a:pt x="19121" y="9983"/>
                      </a:lnTo>
                      <a:lnTo>
                        <a:pt x="19127" y="10076"/>
                      </a:lnTo>
                      <a:lnTo>
                        <a:pt x="19069" y="10158"/>
                      </a:lnTo>
                      <a:lnTo>
                        <a:pt x="18953" y="10089"/>
                      </a:lnTo>
                      <a:lnTo>
                        <a:pt x="18919" y="10033"/>
                      </a:lnTo>
                      <a:lnTo>
                        <a:pt x="18849" y="9950"/>
                      </a:lnTo>
                      <a:lnTo>
                        <a:pt x="18833" y="9869"/>
                      </a:lnTo>
                      <a:lnTo>
                        <a:pt x="18833" y="9755"/>
                      </a:lnTo>
                      <a:lnTo>
                        <a:pt x="18809" y="9603"/>
                      </a:lnTo>
                      <a:lnTo>
                        <a:pt x="18773" y="9548"/>
                      </a:lnTo>
                      <a:lnTo>
                        <a:pt x="18677" y="9409"/>
                      </a:lnTo>
                      <a:cubicBezTo>
                        <a:pt x="18683" y="9382"/>
                        <a:pt x="18683" y="9354"/>
                        <a:pt x="18677" y="9328"/>
                      </a:cubicBezTo>
                      <a:cubicBezTo>
                        <a:pt x="18660" y="9261"/>
                        <a:pt x="18608" y="9215"/>
                        <a:pt x="18548" y="9214"/>
                      </a:cubicBezTo>
                      <a:lnTo>
                        <a:pt x="18524" y="9283"/>
                      </a:lnTo>
                      <a:lnTo>
                        <a:pt x="18439" y="9274"/>
                      </a:lnTo>
                      <a:lnTo>
                        <a:pt x="18391" y="9170"/>
                      </a:lnTo>
                      <a:lnTo>
                        <a:pt x="18360" y="9077"/>
                      </a:lnTo>
                      <a:lnTo>
                        <a:pt x="18312" y="8980"/>
                      </a:lnTo>
                      <a:lnTo>
                        <a:pt x="18254" y="8947"/>
                      </a:lnTo>
                      <a:lnTo>
                        <a:pt x="18202" y="8991"/>
                      </a:lnTo>
                      <a:lnTo>
                        <a:pt x="18126" y="9125"/>
                      </a:lnTo>
                      <a:lnTo>
                        <a:pt x="18116" y="9208"/>
                      </a:lnTo>
                      <a:lnTo>
                        <a:pt x="18045" y="9240"/>
                      </a:lnTo>
                      <a:cubicBezTo>
                        <a:pt x="18021" y="9248"/>
                        <a:pt x="17999" y="9265"/>
                        <a:pt x="17983" y="9289"/>
                      </a:cubicBezTo>
                      <a:cubicBezTo>
                        <a:pt x="17962" y="9320"/>
                        <a:pt x="17954" y="9359"/>
                        <a:pt x="17959" y="9398"/>
                      </a:cubicBezTo>
                      <a:lnTo>
                        <a:pt x="17889" y="9432"/>
                      </a:lnTo>
                      <a:lnTo>
                        <a:pt x="17865" y="9316"/>
                      </a:lnTo>
                      <a:cubicBezTo>
                        <a:pt x="17861" y="9286"/>
                        <a:pt x="17857" y="9256"/>
                        <a:pt x="17853" y="9226"/>
                      </a:cubicBezTo>
                      <a:cubicBezTo>
                        <a:pt x="17848" y="9184"/>
                        <a:pt x="17844" y="9142"/>
                        <a:pt x="17841" y="9101"/>
                      </a:cubicBezTo>
                      <a:lnTo>
                        <a:pt x="17811" y="8978"/>
                      </a:lnTo>
                      <a:lnTo>
                        <a:pt x="17699" y="8957"/>
                      </a:lnTo>
                      <a:lnTo>
                        <a:pt x="17699" y="9133"/>
                      </a:lnTo>
                      <a:lnTo>
                        <a:pt x="17676" y="9240"/>
                      </a:lnTo>
                      <a:lnTo>
                        <a:pt x="17580" y="9434"/>
                      </a:lnTo>
                      <a:lnTo>
                        <a:pt x="17522" y="9539"/>
                      </a:lnTo>
                      <a:lnTo>
                        <a:pt x="17459" y="9624"/>
                      </a:lnTo>
                      <a:lnTo>
                        <a:pt x="17500" y="9711"/>
                      </a:lnTo>
                      <a:lnTo>
                        <a:pt x="17578" y="9707"/>
                      </a:lnTo>
                      <a:lnTo>
                        <a:pt x="17646" y="9700"/>
                      </a:lnTo>
                      <a:lnTo>
                        <a:pt x="17712" y="9756"/>
                      </a:lnTo>
                      <a:lnTo>
                        <a:pt x="17786" y="9835"/>
                      </a:lnTo>
                      <a:lnTo>
                        <a:pt x="17826" y="9786"/>
                      </a:lnTo>
                      <a:lnTo>
                        <a:pt x="17866" y="9664"/>
                      </a:lnTo>
                      <a:lnTo>
                        <a:pt x="17963" y="9602"/>
                      </a:lnTo>
                      <a:lnTo>
                        <a:pt x="18083" y="9636"/>
                      </a:lnTo>
                      <a:lnTo>
                        <a:pt x="18197" y="9616"/>
                      </a:lnTo>
                      <a:lnTo>
                        <a:pt x="18276" y="9680"/>
                      </a:lnTo>
                      <a:cubicBezTo>
                        <a:pt x="18282" y="9705"/>
                        <a:pt x="18281" y="9731"/>
                        <a:pt x="18274" y="9755"/>
                      </a:cubicBezTo>
                      <a:cubicBezTo>
                        <a:pt x="18257" y="9808"/>
                        <a:pt x="18210" y="9840"/>
                        <a:pt x="18162" y="9833"/>
                      </a:cubicBezTo>
                      <a:cubicBezTo>
                        <a:pt x="18155" y="9874"/>
                        <a:pt x="18147" y="9915"/>
                        <a:pt x="18138" y="9956"/>
                      </a:cubicBezTo>
                      <a:cubicBezTo>
                        <a:pt x="18126" y="10010"/>
                        <a:pt x="18112" y="10063"/>
                        <a:pt x="18097" y="10116"/>
                      </a:cubicBezTo>
                      <a:cubicBezTo>
                        <a:pt x="18086" y="10143"/>
                        <a:pt x="18072" y="10169"/>
                        <a:pt x="18057" y="10194"/>
                      </a:cubicBezTo>
                      <a:cubicBezTo>
                        <a:pt x="18040" y="10224"/>
                        <a:pt x="18020" y="10252"/>
                        <a:pt x="17997" y="10277"/>
                      </a:cubicBezTo>
                      <a:cubicBezTo>
                        <a:pt x="17998" y="10320"/>
                        <a:pt x="18013" y="10362"/>
                        <a:pt x="18040" y="10393"/>
                      </a:cubicBezTo>
                      <a:cubicBezTo>
                        <a:pt x="18064" y="10421"/>
                        <a:pt x="18096" y="10439"/>
                        <a:pt x="18130" y="10444"/>
                      </a:cubicBezTo>
                      <a:lnTo>
                        <a:pt x="18237" y="10513"/>
                      </a:lnTo>
                      <a:lnTo>
                        <a:pt x="18339" y="10605"/>
                      </a:lnTo>
                      <a:lnTo>
                        <a:pt x="18405" y="10695"/>
                      </a:lnTo>
                      <a:lnTo>
                        <a:pt x="18507" y="10743"/>
                      </a:lnTo>
                      <a:lnTo>
                        <a:pt x="18585" y="10812"/>
                      </a:lnTo>
                      <a:lnTo>
                        <a:pt x="18660" y="10944"/>
                      </a:lnTo>
                      <a:lnTo>
                        <a:pt x="18643" y="11076"/>
                      </a:lnTo>
                      <a:lnTo>
                        <a:pt x="18626" y="11201"/>
                      </a:lnTo>
                      <a:lnTo>
                        <a:pt x="18690" y="11249"/>
                      </a:lnTo>
                      <a:lnTo>
                        <a:pt x="18770" y="11159"/>
                      </a:lnTo>
                      <a:lnTo>
                        <a:pt x="18844" y="11280"/>
                      </a:lnTo>
                      <a:lnTo>
                        <a:pt x="18844" y="11534"/>
                      </a:lnTo>
                      <a:cubicBezTo>
                        <a:pt x="18847" y="11572"/>
                        <a:pt x="18847" y="11611"/>
                        <a:pt x="18844" y="11650"/>
                      </a:cubicBezTo>
                      <a:cubicBezTo>
                        <a:pt x="18838" y="11724"/>
                        <a:pt x="18821" y="11797"/>
                        <a:pt x="18794" y="11865"/>
                      </a:cubicBezTo>
                      <a:lnTo>
                        <a:pt x="18788" y="11992"/>
                      </a:lnTo>
                      <a:lnTo>
                        <a:pt x="18778" y="12087"/>
                      </a:lnTo>
                      <a:lnTo>
                        <a:pt x="18754" y="12223"/>
                      </a:lnTo>
                      <a:lnTo>
                        <a:pt x="18761" y="12362"/>
                      </a:lnTo>
                      <a:lnTo>
                        <a:pt x="18748" y="12524"/>
                      </a:lnTo>
                      <a:cubicBezTo>
                        <a:pt x="18728" y="12562"/>
                        <a:pt x="18711" y="12603"/>
                        <a:pt x="18696" y="12644"/>
                      </a:cubicBezTo>
                      <a:cubicBezTo>
                        <a:pt x="18677" y="12700"/>
                        <a:pt x="18663" y="12759"/>
                        <a:pt x="18654" y="12818"/>
                      </a:cubicBezTo>
                      <a:lnTo>
                        <a:pt x="18618" y="12978"/>
                      </a:lnTo>
                      <a:lnTo>
                        <a:pt x="18584" y="13112"/>
                      </a:lnTo>
                      <a:lnTo>
                        <a:pt x="18538" y="13262"/>
                      </a:lnTo>
                      <a:lnTo>
                        <a:pt x="18492" y="13364"/>
                      </a:lnTo>
                      <a:lnTo>
                        <a:pt x="18426" y="13433"/>
                      </a:lnTo>
                      <a:lnTo>
                        <a:pt x="18368" y="13467"/>
                      </a:lnTo>
                      <a:lnTo>
                        <a:pt x="18254" y="13522"/>
                      </a:lnTo>
                      <a:lnTo>
                        <a:pt x="18200" y="13571"/>
                      </a:lnTo>
                      <a:lnTo>
                        <a:pt x="18073" y="13728"/>
                      </a:lnTo>
                      <a:lnTo>
                        <a:pt x="17997" y="13832"/>
                      </a:lnTo>
                      <a:lnTo>
                        <a:pt x="17882" y="13943"/>
                      </a:lnTo>
                      <a:lnTo>
                        <a:pt x="17824" y="13982"/>
                      </a:lnTo>
                      <a:lnTo>
                        <a:pt x="17663" y="14056"/>
                      </a:lnTo>
                      <a:lnTo>
                        <a:pt x="17593" y="14135"/>
                      </a:lnTo>
                      <a:lnTo>
                        <a:pt x="17520" y="14269"/>
                      </a:lnTo>
                      <a:lnTo>
                        <a:pt x="17593" y="14387"/>
                      </a:lnTo>
                      <a:lnTo>
                        <a:pt x="17677" y="14527"/>
                      </a:lnTo>
                      <a:lnTo>
                        <a:pt x="17643" y="14626"/>
                      </a:lnTo>
                      <a:lnTo>
                        <a:pt x="17636" y="14768"/>
                      </a:lnTo>
                      <a:lnTo>
                        <a:pt x="17568" y="14904"/>
                      </a:lnTo>
                      <a:lnTo>
                        <a:pt x="17436" y="15018"/>
                      </a:lnTo>
                      <a:cubicBezTo>
                        <a:pt x="17409" y="15023"/>
                        <a:pt x="17382" y="15020"/>
                        <a:pt x="17358" y="15008"/>
                      </a:cubicBezTo>
                      <a:cubicBezTo>
                        <a:pt x="17303" y="14984"/>
                        <a:pt x="17265" y="14924"/>
                        <a:pt x="17262" y="14857"/>
                      </a:cubicBezTo>
                      <a:cubicBezTo>
                        <a:pt x="17265" y="14804"/>
                        <a:pt x="17277" y="14752"/>
                        <a:pt x="17296" y="14704"/>
                      </a:cubicBezTo>
                      <a:cubicBezTo>
                        <a:pt x="17318" y="14649"/>
                        <a:pt x="17350" y="14599"/>
                        <a:pt x="17390" y="14559"/>
                      </a:cubicBezTo>
                      <a:lnTo>
                        <a:pt x="17402" y="14408"/>
                      </a:lnTo>
                      <a:lnTo>
                        <a:pt x="17350" y="14299"/>
                      </a:lnTo>
                      <a:lnTo>
                        <a:pt x="17205" y="14265"/>
                      </a:lnTo>
                      <a:lnTo>
                        <a:pt x="17099" y="14410"/>
                      </a:lnTo>
                      <a:cubicBezTo>
                        <a:pt x="17077" y="14469"/>
                        <a:pt x="17043" y="14522"/>
                        <a:pt x="17001" y="14563"/>
                      </a:cubicBezTo>
                      <a:cubicBezTo>
                        <a:pt x="16963" y="14600"/>
                        <a:pt x="16919" y="14627"/>
                        <a:pt x="16872" y="14644"/>
                      </a:cubicBezTo>
                      <a:lnTo>
                        <a:pt x="16764" y="14827"/>
                      </a:lnTo>
                      <a:lnTo>
                        <a:pt x="16758" y="14963"/>
                      </a:lnTo>
                      <a:lnTo>
                        <a:pt x="16816" y="15102"/>
                      </a:lnTo>
                      <a:lnTo>
                        <a:pt x="16917" y="15189"/>
                      </a:lnTo>
                      <a:lnTo>
                        <a:pt x="16995" y="15259"/>
                      </a:lnTo>
                      <a:lnTo>
                        <a:pt x="17164" y="15392"/>
                      </a:lnTo>
                      <a:lnTo>
                        <a:pt x="17290" y="15494"/>
                      </a:lnTo>
                      <a:lnTo>
                        <a:pt x="17357" y="15555"/>
                      </a:lnTo>
                      <a:lnTo>
                        <a:pt x="17423" y="15686"/>
                      </a:lnTo>
                      <a:lnTo>
                        <a:pt x="17495" y="15781"/>
                      </a:lnTo>
                      <a:lnTo>
                        <a:pt x="17557" y="15857"/>
                      </a:lnTo>
                      <a:lnTo>
                        <a:pt x="17611" y="15968"/>
                      </a:lnTo>
                      <a:lnTo>
                        <a:pt x="17617" y="16099"/>
                      </a:lnTo>
                      <a:lnTo>
                        <a:pt x="17637" y="16277"/>
                      </a:lnTo>
                      <a:lnTo>
                        <a:pt x="17613" y="16444"/>
                      </a:lnTo>
                      <a:lnTo>
                        <a:pt x="17583" y="16550"/>
                      </a:lnTo>
                      <a:lnTo>
                        <a:pt x="17433" y="16695"/>
                      </a:lnTo>
                      <a:lnTo>
                        <a:pt x="17264" y="16800"/>
                      </a:lnTo>
                      <a:lnTo>
                        <a:pt x="17168" y="16910"/>
                      </a:lnTo>
                      <a:cubicBezTo>
                        <a:pt x="17158" y="16955"/>
                        <a:pt x="17146" y="16999"/>
                        <a:pt x="17134" y="17042"/>
                      </a:cubicBezTo>
                      <a:cubicBezTo>
                        <a:pt x="17110" y="17127"/>
                        <a:pt x="17082" y="17210"/>
                        <a:pt x="17050" y="17292"/>
                      </a:cubicBezTo>
                      <a:lnTo>
                        <a:pt x="16971" y="17416"/>
                      </a:lnTo>
                      <a:lnTo>
                        <a:pt x="16887" y="17476"/>
                      </a:lnTo>
                      <a:lnTo>
                        <a:pt x="16831" y="17382"/>
                      </a:lnTo>
                      <a:cubicBezTo>
                        <a:pt x="16842" y="17347"/>
                        <a:pt x="16850" y="17310"/>
                        <a:pt x="16855" y="17273"/>
                      </a:cubicBezTo>
                      <a:cubicBezTo>
                        <a:pt x="16863" y="17213"/>
                        <a:pt x="16863" y="17153"/>
                        <a:pt x="16855" y="17093"/>
                      </a:cubicBezTo>
                      <a:lnTo>
                        <a:pt x="16716" y="17130"/>
                      </a:lnTo>
                      <a:cubicBezTo>
                        <a:pt x="16720" y="17165"/>
                        <a:pt x="16703" y="17199"/>
                        <a:pt x="16674" y="17213"/>
                      </a:cubicBezTo>
                      <a:cubicBezTo>
                        <a:pt x="16638" y="17230"/>
                        <a:pt x="16597" y="17212"/>
                        <a:pt x="16581" y="17171"/>
                      </a:cubicBezTo>
                      <a:lnTo>
                        <a:pt x="16484" y="17088"/>
                      </a:lnTo>
                      <a:lnTo>
                        <a:pt x="16420" y="16906"/>
                      </a:lnTo>
                      <a:lnTo>
                        <a:pt x="16345" y="16885"/>
                      </a:lnTo>
                      <a:lnTo>
                        <a:pt x="16272" y="16837"/>
                      </a:lnTo>
                      <a:cubicBezTo>
                        <a:pt x="16239" y="16823"/>
                        <a:pt x="16205" y="16811"/>
                        <a:pt x="16170" y="16802"/>
                      </a:cubicBezTo>
                      <a:cubicBezTo>
                        <a:pt x="16116" y="16788"/>
                        <a:pt x="16061" y="16781"/>
                        <a:pt x="16005" y="16781"/>
                      </a:cubicBezTo>
                      <a:cubicBezTo>
                        <a:pt x="15991" y="16748"/>
                        <a:pt x="15965" y="16723"/>
                        <a:pt x="15934" y="16714"/>
                      </a:cubicBezTo>
                      <a:cubicBezTo>
                        <a:pt x="15886" y="16700"/>
                        <a:pt x="15835" y="16726"/>
                        <a:pt x="15811" y="16776"/>
                      </a:cubicBezTo>
                      <a:lnTo>
                        <a:pt x="15872" y="16973"/>
                      </a:lnTo>
                      <a:cubicBezTo>
                        <a:pt x="15869" y="17007"/>
                        <a:pt x="15863" y="17041"/>
                        <a:pt x="15854" y="17074"/>
                      </a:cubicBezTo>
                      <a:cubicBezTo>
                        <a:pt x="15840" y="17130"/>
                        <a:pt x="15819" y="17183"/>
                        <a:pt x="15792" y="17232"/>
                      </a:cubicBezTo>
                      <a:lnTo>
                        <a:pt x="15763" y="17357"/>
                      </a:lnTo>
                      <a:lnTo>
                        <a:pt x="15740" y="17479"/>
                      </a:lnTo>
                      <a:lnTo>
                        <a:pt x="15788" y="17534"/>
                      </a:lnTo>
                      <a:lnTo>
                        <a:pt x="15856" y="17571"/>
                      </a:lnTo>
                      <a:lnTo>
                        <a:pt x="15904" y="17640"/>
                      </a:lnTo>
                      <a:lnTo>
                        <a:pt x="16048" y="17874"/>
                      </a:lnTo>
                      <a:lnTo>
                        <a:pt x="16109" y="17999"/>
                      </a:lnTo>
                      <a:lnTo>
                        <a:pt x="16227" y="17999"/>
                      </a:lnTo>
                      <a:lnTo>
                        <a:pt x="16289" y="17992"/>
                      </a:lnTo>
                      <a:lnTo>
                        <a:pt x="16383" y="18054"/>
                      </a:lnTo>
                      <a:lnTo>
                        <a:pt x="16450" y="18110"/>
                      </a:lnTo>
                      <a:lnTo>
                        <a:pt x="16524" y="18154"/>
                      </a:lnTo>
                      <a:lnTo>
                        <a:pt x="16592" y="18218"/>
                      </a:lnTo>
                      <a:lnTo>
                        <a:pt x="16628" y="18311"/>
                      </a:lnTo>
                      <a:lnTo>
                        <a:pt x="16662" y="18452"/>
                      </a:lnTo>
                      <a:lnTo>
                        <a:pt x="16732" y="18566"/>
                      </a:lnTo>
                      <a:lnTo>
                        <a:pt x="16780" y="18628"/>
                      </a:lnTo>
                      <a:lnTo>
                        <a:pt x="16815" y="18695"/>
                      </a:lnTo>
                      <a:lnTo>
                        <a:pt x="16927" y="18920"/>
                      </a:lnTo>
                      <a:lnTo>
                        <a:pt x="16981" y="18961"/>
                      </a:lnTo>
                      <a:lnTo>
                        <a:pt x="16965" y="19077"/>
                      </a:lnTo>
                      <a:lnTo>
                        <a:pt x="16973" y="19201"/>
                      </a:lnTo>
                      <a:lnTo>
                        <a:pt x="16903" y="19278"/>
                      </a:lnTo>
                      <a:cubicBezTo>
                        <a:pt x="16882" y="19321"/>
                        <a:pt x="16837" y="19340"/>
                        <a:pt x="16796" y="19323"/>
                      </a:cubicBezTo>
                      <a:cubicBezTo>
                        <a:pt x="16774" y="19314"/>
                        <a:pt x="16756" y="19296"/>
                        <a:pt x="16746" y="19273"/>
                      </a:cubicBezTo>
                      <a:cubicBezTo>
                        <a:pt x="16736" y="19250"/>
                        <a:pt x="16733" y="19223"/>
                        <a:pt x="16740" y="19196"/>
                      </a:cubicBezTo>
                      <a:lnTo>
                        <a:pt x="16722" y="19351"/>
                      </a:lnTo>
                      <a:lnTo>
                        <a:pt x="16764" y="19424"/>
                      </a:lnTo>
                      <a:lnTo>
                        <a:pt x="16881" y="19424"/>
                      </a:lnTo>
                      <a:lnTo>
                        <a:pt x="16939" y="19512"/>
                      </a:lnTo>
                      <a:lnTo>
                        <a:pt x="16985" y="19572"/>
                      </a:lnTo>
                      <a:lnTo>
                        <a:pt x="17053" y="19471"/>
                      </a:lnTo>
                      <a:lnTo>
                        <a:pt x="17192" y="19424"/>
                      </a:lnTo>
                      <a:lnTo>
                        <a:pt x="17240" y="19524"/>
                      </a:lnTo>
                      <a:lnTo>
                        <a:pt x="17380" y="19549"/>
                      </a:lnTo>
                      <a:lnTo>
                        <a:pt x="17456" y="19452"/>
                      </a:lnTo>
                      <a:cubicBezTo>
                        <a:pt x="17476" y="19409"/>
                        <a:pt x="17517" y="19384"/>
                        <a:pt x="17559" y="19389"/>
                      </a:cubicBezTo>
                      <a:cubicBezTo>
                        <a:pt x="17608" y="19395"/>
                        <a:pt x="17647" y="19439"/>
                        <a:pt x="17653" y="19496"/>
                      </a:cubicBezTo>
                      <a:lnTo>
                        <a:pt x="17540" y="19602"/>
                      </a:lnTo>
                      <a:lnTo>
                        <a:pt x="17332" y="19651"/>
                      </a:lnTo>
                      <a:lnTo>
                        <a:pt x="17249" y="19678"/>
                      </a:lnTo>
                      <a:cubicBezTo>
                        <a:pt x="17248" y="19715"/>
                        <a:pt x="17246" y="19752"/>
                        <a:pt x="17243" y="19789"/>
                      </a:cubicBezTo>
                      <a:cubicBezTo>
                        <a:pt x="17239" y="19830"/>
                        <a:pt x="17233" y="19870"/>
                        <a:pt x="17224" y="19910"/>
                      </a:cubicBezTo>
                      <a:cubicBezTo>
                        <a:pt x="17200" y="19939"/>
                        <a:pt x="17182" y="19976"/>
                        <a:pt x="17175" y="20016"/>
                      </a:cubicBezTo>
                      <a:cubicBezTo>
                        <a:pt x="17167" y="20055"/>
                        <a:pt x="17168" y="20096"/>
                        <a:pt x="17179" y="20134"/>
                      </a:cubicBezTo>
                      <a:cubicBezTo>
                        <a:pt x="17194" y="20153"/>
                        <a:pt x="17215" y="20164"/>
                        <a:pt x="17237" y="20166"/>
                      </a:cubicBezTo>
                      <a:cubicBezTo>
                        <a:pt x="17273" y="20170"/>
                        <a:pt x="17306" y="20148"/>
                        <a:pt x="17339" y="20132"/>
                      </a:cubicBezTo>
                      <a:cubicBezTo>
                        <a:pt x="17390" y="20106"/>
                        <a:pt x="17443" y="20090"/>
                        <a:pt x="17498" y="20085"/>
                      </a:cubicBezTo>
                      <a:lnTo>
                        <a:pt x="17633" y="20097"/>
                      </a:lnTo>
                      <a:lnTo>
                        <a:pt x="17739" y="20097"/>
                      </a:lnTo>
                      <a:lnTo>
                        <a:pt x="17853" y="20055"/>
                      </a:lnTo>
                      <a:lnTo>
                        <a:pt x="17928" y="20016"/>
                      </a:lnTo>
                      <a:lnTo>
                        <a:pt x="18088" y="19882"/>
                      </a:lnTo>
                      <a:lnTo>
                        <a:pt x="18190" y="19861"/>
                      </a:lnTo>
                      <a:lnTo>
                        <a:pt x="18338" y="19813"/>
                      </a:lnTo>
                      <a:lnTo>
                        <a:pt x="18437" y="19787"/>
                      </a:lnTo>
                      <a:lnTo>
                        <a:pt x="18586" y="19718"/>
                      </a:lnTo>
                      <a:lnTo>
                        <a:pt x="18676" y="19738"/>
                      </a:lnTo>
                      <a:lnTo>
                        <a:pt x="18731" y="19812"/>
                      </a:lnTo>
                      <a:lnTo>
                        <a:pt x="18828" y="19784"/>
                      </a:lnTo>
                      <a:lnTo>
                        <a:pt x="18946" y="19749"/>
                      </a:lnTo>
                      <a:lnTo>
                        <a:pt x="19089" y="19668"/>
                      </a:lnTo>
                      <a:lnTo>
                        <a:pt x="19189" y="19585"/>
                      </a:lnTo>
                      <a:lnTo>
                        <a:pt x="19342" y="19469"/>
                      </a:lnTo>
                      <a:lnTo>
                        <a:pt x="19486" y="19425"/>
                      </a:lnTo>
                      <a:lnTo>
                        <a:pt x="19602" y="19377"/>
                      </a:lnTo>
                      <a:lnTo>
                        <a:pt x="19649" y="19317"/>
                      </a:lnTo>
                      <a:lnTo>
                        <a:pt x="19713" y="19254"/>
                      </a:lnTo>
                      <a:lnTo>
                        <a:pt x="19775" y="19215"/>
                      </a:lnTo>
                      <a:lnTo>
                        <a:pt x="19939" y="19129"/>
                      </a:lnTo>
                      <a:lnTo>
                        <a:pt x="19999" y="19053"/>
                      </a:lnTo>
                      <a:lnTo>
                        <a:pt x="20069" y="18977"/>
                      </a:lnTo>
                      <a:cubicBezTo>
                        <a:pt x="20101" y="18956"/>
                        <a:pt x="20134" y="18937"/>
                        <a:pt x="20167" y="18919"/>
                      </a:cubicBezTo>
                      <a:cubicBezTo>
                        <a:pt x="20238" y="18881"/>
                        <a:pt x="20311" y="18849"/>
                        <a:pt x="20386" y="18824"/>
                      </a:cubicBezTo>
                      <a:lnTo>
                        <a:pt x="20450" y="18785"/>
                      </a:lnTo>
                      <a:lnTo>
                        <a:pt x="20516" y="18669"/>
                      </a:lnTo>
                      <a:cubicBezTo>
                        <a:pt x="20515" y="18643"/>
                        <a:pt x="20519" y="18617"/>
                        <a:pt x="20528" y="18593"/>
                      </a:cubicBezTo>
                      <a:cubicBezTo>
                        <a:pt x="20549" y="18541"/>
                        <a:pt x="20591" y="18504"/>
                        <a:pt x="20641" y="18496"/>
                      </a:cubicBezTo>
                      <a:cubicBezTo>
                        <a:pt x="20669" y="18494"/>
                        <a:pt x="20697" y="18487"/>
                        <a:pt x="20723" y="18475"/>
                      </a:cubicBezTo>
                      <a:cubicBezTo>
                        <a:pt x="20775" y="18452"/>
                        <a:pt x="20819" y="18410"/>
                        <a:pt x="20850" y="18357"/>
                      </a:cubicBezTo>
                      <a:lnTo>
                        <a:pt x="20910" y="18315"/>
                      </a:lnTo>
                      <a:lnTo>
                        <a:pt x="20982" y="18211"/>
                      </a:lnTo>
                      <a:lnTo>
                        <a:pt x="21046" y="18112"/>
                      </a:lnTo>
                      <a:cubicBezTo>
                        <a:pt x="21062" y="18061"/>
                        <a:pt x="21082" y="18012"/>
                        <a:pt x="21106" y="17966"/>
                      </a:cubicBezTo>
                      <a:cubicBezTo>
                        <a:pt x="21136" y="17909"/>
                        <a:pt x="21173" y="17857"/>
                        <a:pt x="21214" y="17811"/>
                      </a:cubicBezTo>
                      <a:lnTo>
                        <a:pt x="21331" y="17756"/>
                      </a:lnTo>
                      <a:lnTo>
                        <a:pt x="21303" y="17850"/>
                      </a:lnTo>
                      <a:cubicBezTo>
                        <a:pt x="21282" y="17880"/>
                        <a:pt x="21261" y="17910"/>
                        <a:pt x="21240" y="17941"/>
                      </a:cubicBezTo>
                      <a:cubicBezTo>
                        <a:pt x="21206" y="17991"/>
                        <a:pt x="21173" y="18042"/>
                        <a:pt x="21140" y="18093"/>
                      </a:cubicBezTo>
                      <a:cubicBezTo>
                        <a:pt x="21111" y="18137"/>
                        <a:pt x="21081" y="18180"/>
                        <a:pt x="21049" y="18221"/>
                      </a:cubicBezTo>
                      <a:cubicBezTo>
                        <a:pt x="20946" y="18353"/>
                        <a:pt x="20827" y="18468"/>
                        <a:pt x="20695" y="18561"/>
                      </a:cubicBezTo>
                      <a:lnTo>
                        <a:pt x="20598" y="18658"/>
                      </a:lnTo>
                      <a:cubicBezTo>
                        <a:pt x="20607" y="18693"/>
                        <a:pt x="20609" y="18730"/>
                        <a:pt x="20604" y="18766"/>
                      </a:cubicBezTo>
                      <a:cubicBezTo>
                        <a:pt x="20588" y="18879"/>
                        <a:pt x="20510" y="18966"/>
                        <a:pt x="20411" y="18979"/>
                      </a:cubicBezTo>
                      <a:cubicBezTo>
                        <a:pt x="20376" y="19034"/>
                        <a:pt x="20343" y="19091"/>
                        <a:pt x="20311" y="19148"/>
                      </a:cubicBezTo>
                      <a:cubicBezTo>
                        <a:pt x="20282" y="19202"/>
                        <a:pt x="20253" y="19256"/>
                        <a:pt x="20215" y="19301"/>
                      </a:cubicBezTo>
                      <a:cubicBezTo>
                        <a:pt x="20184" y="19336"/>
                        <a:pt x="20148" y="19363"/>
                        <a:pt x="20108" y="19382"/>
                      </a:cubicBezTo>
                      <a:lnTo>
                        <a:pt x="19940" y="19354"/>
                      </a:lnTo>
                      <a:lnTo>
                        <a:pt x="20080" y="19165"/>
                      </a:lnTo>
                      <a:lnTo>
                        <a:pt x="20174" y="19137"/>
                      </a:lnTo>
                      <a:lnTo>
                        <a:pt x="20262" y="19012"/>
                      </a:lnTo>
                      <a:lnTo>
                        <a:pt x="20148" y="19047"/>
                      </a:lnTo>
                      <a:lnTo>
                        <a:pt x="20078" y="19082"/>
                      </a:lnTo>
                      <a:lnTo>
                        <a:pt x="19988" y="19179"/>
                      </a:lnTo>
                      <a:cubicBezTo>
                        <a:pt x="19967" y="19209"/>
                        <a:pt x="19943" y="19237"/>
                        <a:pt x="19916" y="19262"/>
                      </a:cubicBezTo>
                      <a:cubicBezTo>
                        <a:pt x="19878" y="19297"/>
                        <a:pt x="19835" y="19324"/>
                        <a:pt x="19791" y="19350"/>
                      </a:cubicBezTo>
                      <a:cubicBezTo>
                        <a:pt x="19751" y="19374"/>
                        <a:pt x="19711" y="19397"/>
                        <a:pt x="19671" y="19419"/>
                      </a:cubicBezTo>
                      <a:lnTo>
                        <a:pt x="19578" y="19463"/>
                      </a:lnTo>
                      <a:lnTo>
                        <a:pt x="19444" y="19530"/>
                      </a:lnTo>
                      <a:lnTo>
                        <a:pt x="19322" y="19620"/>
                      </a:lnTo>
                      <a:cubicBezTo>
                        <a:pt x="19275" y="19676"/>
                        <a:pt x="19222" y="19724"/>
                        <a:pt x="19165" y="19763"/>
                      </a:cubicBezTo>
                      <a:cubicBezTo>
                        <a:pt x="19107" y="19803"/>
                        <a:pt x="19045" y="19833"/>
                        <a:pt x="18980" y="19854"/>
                      </a:cubicBezTo>
                      <a:cubicBezTo>
                        <a:pt x="18942" y="19865"/>
                        <a:pt x="18904" y="19876"/>
                        <a:pt x="18866" y="19888"/>
                      </a:cubicBezTo>
                      <a:cubicBezTo>
                        <a:pt x="18783" y="19914"/>
                        <a:pt x="18699" y="19940"/>
                        <a:pt x="18617" y="19969"/>
                      </a:cubicBezTo>
                      <a:cubicBezTo>
                        <a:pt x="18571" y="19992"/>
                        <a:pt x="18524" y="20013"/>
                        <a:pt x="18476" y="20034"/>
                      </a:cubicBezTo>
                      <a:cubicBezTo>
                        <a:pt x="18431" y="20053"/>
                        <a:pt x="18386" y="20070"/>
                        <a:pt x="18340" y="20087"/>
                      </a:cubicBezTo>
                      <a:cubicBezTo>
                        <a:pt x="18309" y="20102"/>
                        <a:pt x="18278" y="20117"/>
                        <a:pt x="18247" y="20133"/>
                      </a:cubicBezTo>
                      <a:cubicBezTo>
                        <a:pt x="18182" y="20167"/>
                        <a:pt x="18117" y="20203"/>
                        <a:pt x="18053" y="20242"/>
                      </a:cubicBezTo>
                      <a:lnTo>
                        <a:pt x="17728" y="20325"/>
                      </a:lnTo>
                      <a:lnTo>
                        <a:pt x="17372" y="20415"/>
                      </a:lnTo>
                      <a:cubicBezTo>
                        <a:pt x="17344" y="20407"/>
                        <a:pt x="17315" y="20409"/>
                        <a:pt x="17288" y="20422"/>
                      </a:cubicBezTo>
                      <a:cubicBezTo>
                        <a:pt x="17235" y="20448"/>
                        <a:pt x="17202" y="20509"/>
                        <a:pt x="17204" y="20575"/>
                      </a:cubicBezTo>
                      <a:lnTo>
                        <a:pt x="17087" y="20483"/>
                      </a:lnTo>
                      <a:cubicBezTo>
                        <a:pt x="17061" y="20489"/>
                        <a:pt x="17034" y="20475"/>
                        <a:pt x="17021" y="20448"/>
                      </a:cubicBezTo>
                      <a:cubicBezTo>
                        <a:pt x="16997" y="20396"/>
                        <a:pt x="17028" y="20333"/>
                        <a:pt x="17079" y="20332"/>
                      </a:cubicBezTo>
                      <a:cubicBezTo>
                        <a:pt x="17065" y="20293"/>
                        <a:pt x="17036" y="20263"/>
                        <a:pt x="17001" y="20249"/>
                      </a:cubicBezTo>
                      <a:cubicBezTo>
                        <a:pt x="16951" y="20230"/>
                        <a:pt x="16897" y="20245"/>
                        <a:pt x="16861" y="20288"/>
                      </a:cubicBezTo>
                      <a:lnTo>
                        <a:pt x="16748" y="20281"/>
                      </a:lnTo>
                      <a:lnTo>
                        <a:pt x="16402" y="20084"/>
                      </a:lnTo>
                      <a:cubicBezTo>
                        <a:pt x="16357" y="20073"/>
                        <a:pt x="16314" y="20050"/>
                        <a:pt x="16279" y="20015"/>
                      </a:cubicBezTo>
                      <a:cubicBezTo>
                        <a:pt x="16239" y="19977"/>
                        <a:pt x="16209" y="19928"/>
                        <a:pt x="16192" y="19872"/>
                      </a:cubicBezTo>
                      <a:lnTo>
                        <a:pt x="16066" y="19698"/>
                      </a:lnTo>
                      <a:lnTo>
                        <a:pt x="15915" y="19517"/>
                      </a:lnTo>
                      <a:lnTo>
                        <a:pt x="15785" y="19421"/>
                      </a:lnTo>
                      <a:lnTo>
                        <a:pt x="15762" y="19360"/>
                      </a:lnTo>
                      <a:lnTo>
                        <a:pt x="15647" y="19258"/>
                      </a:lnTo>
                      <a:lnTo>
                        <a:pt x="15574" y="19232"/>
                      </a:lnTo>
                      <a:lnTo>
                        <a:pt x="15482" y="19232"/>
                      </a:lnTo>
                      <a:lnTo>
                        <a:pt x="15415" y="19294"/>
                      </a:lnTo>
                      <a:lnTo>
                        <a:pt x="15421" y="19158"/>
                      </a:lnTo>
                      <a:lnTo>
                        <a:pt x="15404" y="19068"/>
                      </a:lnTo>
                      <a:lnTo>
                        <a:pt x="15229" y="19019"/>
                      </a:lnTo>
                      <a:lnTo>
                        <a:pt x="15095" y="18950"/>
                      </a:lnTo>
                      <a:lnTo>
                        <a:pt x="15050" y="18841"/>
                      </a:lnTo>
                      <a:lnTo>
                        <a:pt x="14913" y="18702"/>
                      </a:lnTo>
                      <a:lnTo>
                        <a:pt x="14922" y="18563"/>
                      </a:lnTo>
                      <a:cubicBezTo>
                        <a:pt x="14944" y="18547"/>
                        <a:pt x="14969" y="18536"/>
                        <a:pt x="14995" y="18533"/>
                      </a:cubicBezTo>
                      <a:cubicBezTo>
                        <a:pt x="15045" y="18527"/>
                        <a:pt x="15094" y="18547"/>
                        <a:pt x="15130" y="18586"/>
                      </a:cubicBezTo>
                      <a:lnTo>
                        <a:pt x="15250" y="18579"/>
                      </a:lnTo>
                      <a:cubicBezTo>
                        <a:pt x="15275" y="18565"/>
                        <a:pt x="15303" y="18558"/>
                        <a:pt x="15331" y="18558"/>
                      </a:cubicBezTo>
                      <a:cubicBezTo>
                        <a:pt x="15371" y="18559"/>
                        <a:pt x="15410" y="18575"/>
                        <a:pt x="15441" y="18605"/>
                      </a:cubicBezTo>
                      <a:cubicBezTo>
                        <a:pt x="15463" y="18645"/>
                        <a:pt x="15493" y="18677"/>
                        <a:pt x="15529" y="18699"/>
                      </a:cubicBezTo>
                      <a:cubicBezTo>
                        <a:pt x="15566" y="18722"/>
                        <a:pt x="15608" y="18732"/>
                        <a:pt x="15648" y="18746"/>
                      </a:cubicBezTo>
                      <a:cubicBezTo>
                        <a:pt x="15700" y="18763"/>
                        <a:pt x="15751" y="18785"/>
                        <a:pt x="15800" y="18813"/>
                      </a:cubicBezTo>
                      <a:lnTo>
                        <a:pt x="15933" y="18847"/>
                      </a:lnTo>
                      <a:lnTo>
                        <a:pt x="16015" y="18921"/>
                      </a:lnTo>
                      <a:lnTo>
                        <a:pt x="16117" y="18979"/>
                      </a:lnTo>
                      <a:lnTo>
                        <a:pt x="16310" y="18979"/>
                      </a:lnTo>
                      <a:cubicBezTo>
                        <a:pt x="16320" y="18986"/>
                        <a:pt x="16331" y="18992"/>
                        <a:pt x="16342" y="18996"/>
                      </a:cubicBezTo>
                      <a:cubicBezTo>
                        <a:pt x="16366" y="19006"/>
                        <a:pt x="16392" y="19009"/>
                        <a:pt x="16417" y="19014"/>
                      </a:cubicBezTo>
                      <a:cubicBezTo>
                        <a:pt x="16466" y="19024"/>
                        <a:pt x="16514" y="19042"/>
                        <a:pt x="16559" y="19067"/>
                      </a:cubicBezTo>
                      <a:lnTo>
                        <a:pt x="16667" y="19019"/>
                      </a:lnTo>
                      <a:lnTo>
                        <a:pt x="16539" y="18952"/>
                      </a:lnTo>
                      <a:lnTo>
                        <a:pt x="16313" y="18910"/>
                      </a:lnTo>
                      <a:cubicBezTo>
                        <a:pt x="16263" y="18924"/>
                        <a:pt x="16210" y="18899"/>
                        <a:pt x="16184" y="18848"/>
                      </a:cubicBezTo>
                      <a:cubicBezTo>
                        <a:pt x="16164" y="18807"/>
                        <a:pt x="16164" y="18757"/>
                        <a:pt x="16184" y="18716"/>
                      </a:cubicBezTo>
                      <a:lnTo>
                        <a:pt x="16129" y="18671"/>
                      </a:lnTo>
                      <a:lnTo>
                        <a:pt x="16092" y="18488"/>
                      </a:lnTo>
                      <a:lnTo>
                        <a:pt x="16068" y="18412"/>
                      </a:lnTo>
                      <a:lnTo>
                        <a:pt x="15974" y="18266"/>
                      </a:lnTo>
                      <a:cubicBezTo>
                        <a:pt x="15960" y="18231"/>
                        <a:pt x="15942" y="18198"/>
                        <a:pt x="15920" y="18169"/>
                      </a:cubicBezTo>
                      <a:cubicBezTo>
                        <a:pt x="15869" y="18102"/>
                        <a:pt x="15800" y="18057"/>
                        <a:pt x="15725" y="18041"/>
                      </a:cubicBezTo>
                      <a:lnTo>
                        <a:pt x="15635" y="18014"/>
                      </a:lnTo>
                      <a:lnTo>
                        <a:pt x="15589" y="17891"/>
                      </a:lnTo>
                      <a:lnTo>
                        <a:pt x="15546" y="17748"/>
                      </a:lnTo>
                      <a:cubicBezTo>
                        <a:pt x="15546" y="17677"/>
                        <a:pt x="15546" y="17606"/>
                        <a:pt x="15546" y="17535"/>
                      </a:cubicBezTo>
                      <a:cubicBezTo>
                        <a:pt x="15546" y="17477"/>
                        <a:pt x="15546" y="17419"/>
                        <a:pt x="15546" y="17362"/>
                      </a:cubicBezTo>
                      <a:lnTo>
                        <a:pt x="15490" y="17248"/>
                      </a:lnTo>
                      <a:lnTo>
                        <a:pt x="15426" y="17149"/>
                      </a:lnTo>
                      <a:lnTo>
                        <a:pt x="15420" y="17056"/>
                      </a:lnTo>
                      <a:cubicBezTo>
                        <a:pt x="15443" y="17028"/>
                        <a:pt x="15460" y="16993"/>
                        <a:pt x="15468" y="16955"/>
                      </a:cubicBezTo>
                      <a:cubicBezTo>
                        <a:pt x="15479" y="16897"/>
                        <a:pt x="15471" y="16837"/>
                        <a:pt x="15456" y="16781"/>
                      </a:cubicBezTo>
                      <a:cubicBezTo>
                        <a:pt x="15434" y="16699"/>
                        <a:pt x="15398" y="16622"/>
                        <a:pt x="15365" y="16545"/>
                      </a:cubicBezTo>
                      <a:cubicBezTo>
                        <a:pt x="15338" y="16481"/>
                        <a:pt x="15312" y="16416"/>
                        <a:pt x="15287" y="16351"/>
                      </a:cubicBezTo>
                      <a:lnTo>
                        <a:pt x="15233" y="16185"/>
                      </a:lnTo>
                      <a:lnTo>
                        <a:pt x="15175" y="16127"/>
                      </a:lnTo>
                      <a:cubicBezTo>
                        <a:pt x="15141" y="16135"/>
                        <a:pt x="15110" y="16151"/>
                        <a:pt x="15082" y="16173"/>
                      </a:cubicBezTo>
                      <a:cubicBezTo>
                        <a:pt x="15049" y="16200"/>
                        <a:pt x="15022" y="16236"/>
                        <a:pt x="15004" y="16278"/>
                      </a:cubicBezTo>
                      <a:lnTo>
                        <a:pt x="14928" y="16337"/>
                      </a:lnTo>
                      <a:lnTo>
                        <a:pt x="14836" y="16416"/>
                      </a:lnTo>
                      <a:lnTo>
                        <a:pt x="14697" y="16436"/>
                      </a:lnTo>
                      <a:lnTo>
                        <a:pt x="14625" y="16429"/>
                      </a:lnTo>
                      <a:lnTo>
                        <a:pt x="14591" y="16219"/>
                      </a:lnTo>
                      <a:lnTo>
                        <a:pt x="14593" y="16108"/>
                      </a:lnTo>
                      <a:lnTo>
                        <a:pt x="14563" y="15944"/>
                      </a:lnTo>
                      <a:lnTo>
                        <a:pt x="14495" y="15830"/>
                      </a:lnTo>
                      <a:lnTo>
                        <a:pt x="14410" y="15736"/>
                      </a:lnTo>
                      <a:lnTo>
                        <a:pt x="14181" y="15569"/>
                      </a:lnTo>
                      <a:cubicBezTo>
                        <a:pt x="14143" y="15549"/>
                        <a:pt x="14110" y="15518"/>
                        <a:pt x="14084" y="15479"/>
                      </a:cubicBezTo>
                      <a:cubicBezTo>
                        <a:pt x="14040" y="15412"/>
                        <a:pt x="14022" y="15326"/>
                        <a:pt x="14034" y="15243"/>
                      </a:cubicBezTo>
                      <a:cubicBezTo>
                        <a:pt x="14035" y="15188"/>
                        <a:pt x="14019" y="15134"/>
                        <a:pt x="13989" y="15090"/>
                      </a:cubicBezTo>
                      <a:cubicBezTo>
                        <a:pt x="13954" y="15039"/>
                        <a:pt x="13903" y="15006"/>
                        <a:pt x="13847" y="14998"/>
                      </a:cubicBezTo>
                      <a:lnTo>
                        <a:pt x="13762" y="15095"/>
                      </a:lnTo>
                      <a:cubicBezTo>
                        <a:pt x="13736" y="15117"/>
                        <a:pt x="13710" y="15138"/>
                        <a:pt x="13683" y="15158"/>
                      </a:cubicBezTo>
                      <a:cubicBezTo>
                        <a:pt x="13641" y="15188"/>
                        <a:pt x="13598" y="15217"/>
                        <a:pt x="13554" y="15243"/>
                      </a:cubicBezTo>
                      <a:lnTo>
                        <a:pt x="13393" y="15305"/>
                      </a:lnTo>
                      <a:lnTo>
                        <a:pt x="13262" y="15351"/>
                      </a:lnTo>
                      <a:lnTo>
                        <a:pt x="13126" y="15337"/>
                      </a:lnTo>
                      <a:lnTo>
                        <a:pt x="13009" y="15358"/>
                      </a:lnTo>
                      <a:lnTo>
                        <a:pt x="12999" y="15465"/>
                      </a:lnTo>
                      <a:cubicBezTo>
                        <a:pt x="12993" y="15508"/>
                        <a:pt x="12981" y="15550"/>
                        <a:pt x="12962" y="15587"/>
                      </a:cubicBezTo>
                      <a:cubicBezTo>
                        <a:pt x="12930" y="15652"/>
                        <a:pt x="12881" y="15704"/>
                        <a:pt x="12823" y="15736"/>
                      </a:cubicBezTo>
                      <a:lnTo>
                        <a:pt x="12743" y="15796"/>
                      </a:lnTo>
                      <a:cubicBezTo>
                        <a:pt x="12724" y="15835"/>
                        <a:pt x="12701" y="15872"/>
                        <a:pt x="12675" y="15907"/>
                      </a:cubicBezTo>
                      <a:cubicBezTo>
                        <a:pt x="12628" y="15970"/>
                        <a:pt x="12572" y="16022"/>
                        <a:pt x="12518" y="16078"/>
                      </a:cubicBezTo>
                      <a:cubicBezTo>
                        <a:pt x="12477" y="16120"/>
                        <a:pt x="12437" y="16164"/>
                        <a:pt x="12399" y="16210"/>
                      </a:cubicBezTo>
                      <a:cubicBezTo>
                        <a:pt x="12372" y="16241"/>
                        <a:pt x="12343" y="16269"/>
                        <a:pt x="12311" y="16293"/>
                      </a:cubicBezTo>
                      <a:cubicBezTo>
                        <a:pt x="12277" y="16318"/>
                        <a:pt x="12240" y="16338"/>
                        <a:pt x="12202" y="16353"/>
                      </a:cubicBezTo>
                      <a:cubicBezTo>
                        <a:pt x="12152" y="16366"/>
                        <a:pt x="12105" y="16390"/>
                        <a:pt x="12063" y="16423"/>
                      </a:cubicBezTo>
                      <a:cubicBezTo>
                        <a:pt x="12018" y="16458"/>
                        <a:pt x="11980" y="16503"/>
                        <a:pt x="11950" y="16555"/>
                      </a:cubicBezTo>
                      <a:cubicBezTo>
                        <a:pt x="11893" y="16590"/>
                        <a:pt x="11836" y="16626"/>
                        <a:pt x="11779" y="16663"/>
                      </a:cubicBezTo>
                      <a:cubicBezTo>
                        <a:pt x="11737" y="16691"/>
                        <a:pt x="11695" y="16718"/>
                        <a:pt x="11653" y="16746"/>
                      </a:cubicBezTo>
                      <a:lnTo>
                        <a:pt x="11605" y="16813"/>
                      </a:lnTo>
                      <a:lnTo>
                        <a:pt x="11600" y="16987"/>
                      </a:lnTo>
                      <a:lnTo>
                        <a:pt x="11631" y="17158"/>
                      </a:lnTo>
                      <a:lnTo>
                        <a:pt x="11635" y="17311"/>
                      </a:lnTo>
                      <a:lnTo>
                        <a:pt x="11635" y="17490"/>
                      </a:lnTo>
                      <a:lnTo>
                        <a:pt x="11601" y="17658"/>
                      </a:lnTo>
                      <a:lnTo>
                        <a:pt x="11601" y="17846"/>
                      </a:lnTo>
                      <a:lnTo>
                        <a:pt x="11545" y="17992"/>
                      </a:lnTo>
                      <a:cubicBezTo>
                        <a:pt x="11502" y="17998"/>
                        <a:pt x="11463" y="18023"/>
                        <a:pt x="11436" y="18061"/>
                      </a:cubicBezTo>
                      <a:cubicBezTo>
                        <a:pt x="11389" y="18127"/>
                        <a:pt x="11384" y="18220"/>
                        <a:pt x="11423" y="18293"/>
                      </a:cubicBezTo>
                      <a:cubicBezTo>
                        <a:pt x="11408" y="18312"/>
                        <a:pt x="11392" y="18330"/>
                        <a:pt x="11374" y="18346"/>
                      </a:cubicBezTo>
                      <a:cubicBezTo>
                        <a:pt x="11337" y="18380"/>
                        <a:pt x="11294" y="18406"/>
                        <a:pt x="11249" y="18422"/>
                      </a:cubicBezTo>
                      <a:lnTo>
                        <a:pt x="11126" y="18475"/>
                      </a:lnTo>
                      <a:lnTo>
                        <a:pt x="11059" y="18480"/>
                      </a:lnTo>
                      <a:lnTo>
                        <a:pt x="10976" y="18431"/>
                      </a:lnTo>
                      <a:lnTo>
                        <a:pt x="10881" y="18320"/>
                      </a:lnTo>
                      <a:lnTo>
                        <a:pt x="10821" y="18218"/>
                      </a:lnTo>
                      <a:lnTo>
                        <a:pt x="10773" y="18044"/>
                      </a:lnTo>
                      <a:lnTo>
                        <a:pt x="10756" y="17922"/>
                      </a:lnTo>
                      <a:lnTo>
                        <a:pt x="10676" y="17775"/>
                      </a:lnTo>
                      <a:lnTo>
                        <a:pt x="10591" y="17699"/>
                      </a:lnTo>
                      <a:lnTo>
                        <a:pt x="10518" y="17512"/>
                      </a:lnTo>
                      <a:lnTo>
                        <a:pt x="10459" y="17386"/>
                      </a:lnTo>
                      <a:lnTo>
                        <a:pt x="10429" y="17283"/>
                      </a:lnTo>
                      <a:cubicBezTo>
                        <a:pt x="10421" y="17238"/>
                        <a:pt x="10409" y="17195"/>
                        <a:pt x="10393" y="17153"/>
                      </a:cubicBezTo>
                      <a:cubicBezTo>
                        <a:pt x="10371" y="17098"/>
                        <a:pt x="10343" y="17047"/>
                        <a:pt x="10309" y="17001"/>
                      </a:cubicBezTo>
                      <a:lnTo>
                        <a:pt x="10248" y="16876"/>
                      </a:lnTo>
                      <a:lnTo>
                        <a:pt x="10194" y="16723"/>
                      </a:lnTo>
                      <a:lnTo>
                        <a:pt x="10118" y="16387"/>
                      </a:lnTo>
                      <a:lnTo>
                        <a:pt x="10118" y="16125"/>
                      </a:lnTo>
                      <a:cubicBezTo>
                        <a:pt x="10118" y="16079"/>
                        <a:pt x="10118" y="16033"/>
                        <a:pt x="10118" y="15987"/>
                      </a:cubicBezTo>
                      <a:cubicBezTo>
                        <a:pt x="10117" y="15897"/>
                        <a:pt x="10115" y="15808"/>
                        <a:pt x="10112" y="15718"/>
                      </a:cubicBezTo>
                      <a:lnTo>
                        <a:pt x="10021" y="15510"/>
                      </a:lnTo>
                      <a:lnTo>
                        <a:pt x="9917" y="15473"/>
                      </a:lnTo>
                      <a:lnTo>
                        <a:pt x="9807" y="15540"/>
                      </a:lnTo>
                      <a:lnTo>
                        <a:pt x="9702" y="15576"/>
                      </a:lnTo>
                      <a:lnTo>
                        <a:pt x="9604" y="15501"/>
                      </a:lnTo>
                      <a:lnTo>
                        <a:pt x="9518" y="15434"/>
                      </a:lnTo>
                      <a:lnTo>
                        <a:pt x="9354" y="15318"/>
                      </a:lnTo>
                      <a:lnTo>
                        <a:pt x="9312" y="15235"/>
                      </a:lnTo>
                      <a:lnTo>
                        <a:pt x="9320" y="15135"/>
                      </a:lnTo>
                      <a:lnTo>
                        <a:pt x="9349" y="15043"/>
                      </a:lnTo>
                      <a:lnTo>
                        <a:pt x="9252" y="14925"/>
                      </a:lnTo>
                      <a:cubicBezTo>
                        <a:pt x="9222" y="14896"/>
                        <a:pt x="9191" y="14869"/>
                        <a:pt x="9159" y="14844"/>
                      </a:cubicBezTo>
                      <a:cubicBezTo>
                        <a:pt x="9113" y="14807"/>
                        <a:pt x="9066" y="14774"/>
                        <a:pt x="9016" y="14744"/>
                      </a:cubicBezTo>
                      <a:lnTo>
                        <a:pt x="9004" y="14578"/>
                      </a:lnTo>
                      <a:lnTo>
                        <a:pt x="8867" y="14351"/>
                      </a:lnTo>
                      <a:lnTo>
                        <a:pt x="8718" y="14337"/>
                      </a:lnTo>
                      <a:lnTo>
                        <a:pt x="8446" y="14318"/>
                      </a:lnTo>
                      <a:lnTo>
                        <a:pt x="8237" y="14290"/>
                      </a:lnTo>
                      <a:lnTo>
                        <a:pt x="8129" y="14235"/>
                      </a:lnTo>
                      <a:lnTo>
                        <a:pt x="8021" y="14242"/>
                      </a:lnTo>
                      <a:cubicBezTo>
                        <a:pt x="7979" y="14277"/>
                        <a:pt x="7925" y="14284"/>
                        <a:pt x="7876" y="14263"/>
                      </a:cubicBezTo>
                      <a:cubicBezTo>
                        <a:pt x="7829" y="14242"/>
                        <a:pt x="7794" y="14195"/>
                        <a:pt x="7782" y="14138"/>
                      </a:cubicBezTo>
                      <a:cubicBezTo>
                        <a:pt x="7742" y="14107"/>
                        <a:pt x="7698" y="14084"/>
                        <a:pt x="7652" y="14068"/>
                      </a:cubicBezTo>
                      <a:cubicBezTo>
                        <a:pt x="7569" y="14040"/>
                        <a:pt x="7482" y="14038"/>
                        <a:pt x="7399" y="14061"/>
                      </a:cubicBezTo>
                      <a:lnTo>
                        <a:pt x="7248" y="13904"/>
                      </a:lnTo>
                      <a:lnTo>
                        <a:pt x="7291" y="13677"/>
                      </a:lnTo>
                      <a:lnTo>
                        <a:pt x="7244" y="13548"/>
                      </a:lnTo>
                      <a:lnTo>
                        <a:pt x="7098" y="13580"/>
                      </a:lnTo>
                      <a:lnTo>
                        <a:pt x="6814" y="13580"/>
                      </a:lnTo>
                      <a:lnTo>
                        <a:pt x="6626" y="13386"/>
                      </a:lnTo>
                      <a:lnTo>
                        <a:pt x="6541" y="13238"/>
                      </a:lnTo>
                      <a:cubicBezTo>
                        <a:pt x="6526" y="13193"/>
                        <a:pt x="6503" y="13152"/>
                        <a:pt x="6473" y="13118"/>
                      </a:cubicBezTo>
                      <a:cubicBezTo>
                        <a:pt x="6437" y="13076"/>
                        <a:pt x="6392" y="13046"/>
                        <a:pt x="6343" y="13030"/>
                      </a:cubicBezTo>
                      <a:cubicBezTo>
                        <a:pt x="6344" y="12983"/>
                        <a:pt x="6342" y="12936"/>
                        <a:pt x="6337" y="12889"/>
                      </a:cubicBezTo>
                      <a:cubicBezTo>
                        <a:pt x="6329" y="12807"/>
                        <a:pt x="6313" y="12726"/>
                        <a:pt x="6283" y="12651"/>
                      </a:cubicBezTo>
                      <a:cubicBezTo>
                        <a:pt x="6249" y="12563"/>
                        <a:pt x="6198" y="12485"/>
                        <a:pt x="6130" y="12429"/>
                      </a:cubicBezTo>
                      <a:cubicBezTo>
                        <a:pt x="6082" y="12389"/>
                        <a:pt x="6027" y="12361"/>
                        <a:pt x="5969" y="12348"/>
                      </a:cubicBezTo>
                      <a:lnTo>
                        <a:pt x="5954" y="12542"/>
                      </a:lnTo>
                      <a:cubicBezTo>
                        <a:pt x="5965" y="12594"/>
                        <a:pt x="5973" y="12648"/>
                        <a:pt x="5978" y="12701"/>
                      </a:cubicBezTo>
                      <a:cubicBezTo>
                        <a:pt x="5984" y="12772"/>
                        <a:pt x="5984" y="12842"/>
                        <a:pt x="5978" y="12912"/>
                      </a:cubicBezTo>
                      <a:cubicBezTo>
                        <a:pt x="6004" y="12980"/>
                        <a:pt x="6023" y="13052"/>
                        <a:pt x="6034" y="13125"/>
                      </a:cubicBezTo>
                      <a:cubicBezTo>
                        <a:pt x="6046" y="13201"/>
                        <a:pt x="6049" y="13278"/>
                        <a:pt x="6044" y="13354"/>
                      </a:cubicBezTo>
                      <a:cubicBezTo>
                        <a:pt x="6021" y="13399"/>
                        <a:pt x="6033" y="13457"/>
                        <a:pt x="6073" y="13484"/>
                      </a:cubicBezTo>
                      <a:cubicBezTo>
                        <a:pt x="6141" y="13530"/>
                        <a:pt x="6224" y="13462"/>
                        <a:pt x="6209" y="13373"/>
                      </a:cubicBezTo>
                      <a:cubicBezTo>
                        <a:pt x="6230" y="13352"/>
                        <a:pt x="6260" y="13347"/>
                        <a:pt x="6285" y="13359"/>
                      </a:cubicBezTo>
                      <a:cubicBezTo>
                        <a:pt x="6362" y="13396"/>
                        <a:pt x="6358" y="13523"/>
                        <a:pt x="6279" y="13554"/>
                      </a:cubicBezTo>
                      <a:lnTo>
                        <a:pt x="6257" y="13760"/>
                      </a:lnTo>
                      <a:lnTo>
                        <a:pt x="6330" y="13908"/>
                      </a:lnTo>
                      <a:lnTo>
                        <a:pt x="6470" y="13915"/>
                      </a:lnTo>
                      <a:lnTo>
                        <a:pt x="6606" y="13928"/>
                      </a:lnTo>
                      <a:lnTo>
                        <a:pt x="6799" y="13928"/>
                      </a:lnTo>
                      <a:cubicBezTo>
                        <a:pt x="6828" y="13893"/>
                        <a:pt x="6859" y="13860"/>
                        <a:pt x="6892" y="13829"/>
                      </a:cubicBezTo>
                      <a:cubicBezTo>
                        <a:pt x="6935" y="13787"/>
                        <a:pt x="6980" y="13750"/>
                        <a:pt x="7028" y="13717"/>
                      </a:cubicBezTo>
                      <a:lnTo>
                        <a:pt x="7153" y="13697"/>
                      </a:lnTo>
                      <a:lnTo>
                        <a:pt x="7172" y="13798"/>
                      </a:lnTo>
                      <a:lnTo>
                        <a:pt x="7108" y="13909"/>
                      </a:lnTo>
                      <a:cubicBezTo>
                        <a:pt x="7092" y="13956"/>
                        <a:pt x="7092" y="14008"/>
                        <a:pt x="7108" y="14055"/>
                      </a:cubicBezTo>
                      <a:cubicBezTo>
                        <a:pt x="7129" y="14115"/>
                        <a:pt x="7173" y="14159"/>
                        <a:pt x="7227" y="14175"/>
                      </a:cubicBezTo>
                      <a:lnTo>
                        <a:pt x="7468" y="14356"/>
                      </a:lnTo>
                      <a:lnTo>
                        <a:pt x="7490" y="14477"/>
                      </a:lnTo>
                      <a:lnTo>
                        <a:pt x="7524" y="14583"/>
                      </a:lnTo>
                      <a:cubicBezTo>
                        <a:pt x="7554" y="14623"/>
                        <a:pt x="7576" y="14671"/>
                        <a:pt x="7586" y="14722"/>
                      </a:cubicBezTo>
                      <a:cubicBezTo>
                        <a:pt x="7597" y="14771"/>
                        <a:pt x="7597" y="14823"/>
                        <a:pt x="7586" y="14873"/>
                      </a:cubicBezTo>
                      <a:lnTo>
                        <a:pt x="7532" y="14967"/>
                      </a:lnTo>
                      <a:lnTo>
                        <a:pt x="7433" y="15055"/>
                      </a:lnTo>
                      <a:lnTo>
                        <a:pt x="7433" y="15138"/>
                      </a:lnTo>
                      <a:lnTo>
                        <a:pt x="7363" y="15180"/>
                      </a:lnTo>
                      <a:lnTo>
                        <a:pt x="7303" y="15145"/>
                      </a:lnTo>
                      <a:lnTo>
                        <a:pt x="7229" y="15249"/>
                      </a:lnTo>
                      <a:lnTo>
                        <a:pt x="7223" y="15376"/>
                      </a:lnTo>
                      <a:lnTo>
                        <a:pt x="7123" y="15465"/>
                      </a:lnTo>
                      <a:lnTo>
                        <a:pt x="7038" y="15486"/>
                      </a:lnTo>
                      <a:lnTo>
                        <a:pt x="6978" y="15576"/>
                      </a:lnTo>
                      <a:lnTo>
                        <a:pt x="6918" y="15614"/>
                      </a:lnTo>
                      <a:cubicBezTo>
                        <a:pt x="6866" y="15614"/>
                        <a:pt x="6815" y="15617"/>
                        <a:pt x="6763" y="15621"/>
                      </a:cubicBezTo>
                      <a:cubicBezTo>
                        <a:pt x="6681" y="15628"/>
                        <a:pt x="6598" y="15641"/>
                        <a:pt x="6517" y="15660"/>
                      </a:cubicBezTo>
                      <a:lnTo>
                        <a:pt x="6396" y="15693"/>
                      </a:lnTo>
                      <a:lnTo>
                        <a:pt x="6267" y="15714"/>
                      </a:lnTo>
                      <a:lnTo>
                        <a:pt x="6183" y="15748"/>
                      </a:lnTo>
                      <a:lnTo>
                        <a:pt x="6093" y="15845"/>
                      </a:lnTo>
                      <a:lnTo>
                        <a:pt x="5982" y="15896"/>
                      </a:lnTo>
                      <a:lnTo>
                        <a:pt x="5844" y="15903"/>
                      </a:lnTo>
                      <a:lnTo>
                        <a:pt x="5726" y="15903"/>
                      </a:lnTo>
                      <a:cubicBezTo>
                        <a:pt x="5691" y="15908"/>
                        <a:pt x="5656" y="15915"/>
                        <a:pt x="5622" y="15924"/>
                      </a:cubicBezTo>
                      <a:cubicBezTo>
                        <a:pt x="5554" y="15941"/>
                        <a:pt x="5488" y="15964"/>
                        <a:pt x="5423" y="15993"/>
                      </a:cubicBezTo>
                      <a:cubicBezTo>
                        <a:pt x="5367" y="15995"/>
                        <a:pt x="5310" y="15992"/>
                        <a:pt x="5253" y="15986"/>
                      </a:cubicBezTo>
                      <a:cubicBezTo>
                        <a:pt x="5188" y="15980"/>
                        <a:pt x="5123" y="15968"/>
                        <a:pt x="5059" y="15952"/>
                      </a:cubicBezTo>
                      <a:lnTo>
                        <a:pt x="4827" y="15910"/>
                      </a:lnTo>
                      <a:lnTo>
                        <a:pt x="4622" y="15910"/>
                      </a:lnTo>
                      <a:lnTo>
                        <a:pt x="4537" y="15972"/>
                      </a:lnTo>
                      <a:cubicBezTo>
                        <a:pt x="4532" y="16014"/>
                        <a:pt x="4535" y="16057"/>
                        <a:pt x="4547" y="16098"/>
                      </a:cubicBezTo>
                      <a:cubicBezTo>
                        <a:pt x="4560" y="16143"/>
                        <a:pt x="4583" y="16184"/>
                        <a:pt x="4608" y="16223"/>
                      </a:cubicBezTo>
                      <a:cubicBezTo>
                        <a:pt x="4649" y="16284"/>
                        <a:pt x="4694" y="16339"/>
                        <a:pt x="4745" y="16389"/>
                      </a:cubicBezTo>
                      <a:cubicBezTo>
                        <a:pt x="4786" y="16422"/>
                        <a:pt x="4834" y="16443"/>
                        <a:pt x="4883" y="16452"/>
                      </a:cubicBezTo>
                      <a:cubicBezTo>
                        <a:pt x="4971" y="16467"/>
                        <a:pt x="5061" y="16441"/>
                        <a:pt x="5149" y="16456"/>
                      </a:cubicBezTo>
                      <a:cubicBezTo>
                        <a:pt x="5202" y="16466"/>
                        <a:pt x="5253" y="16491"/>
                        <a:pt x="5303" y="16514"/>
                      </a:cubicBezTo>
                      <a:cubicBezTo>
                        <a:pt x="5349" y="16535"/>
                        <a:pt x="5394" y="16555"/>
                        <a:pt x="5440" y="16574"/>
                      </a:cubicBezTo>
                      <a:lnTo>
                        <a:pt x="5559" y="16588"/>
                      </a:lnTo>
                      <a:cubicBezTo>
                        <a:pt x="5605" y="16588"/>
                        <a:pt x="5651" y="16590"/>
                        <a:pt x="5697" y="16595"/>
                      </a:cubicBezTo>
                      <a:cubicBezTo>
                        <a:pt x="5754" y="16601"/>
                        <a:pt x="5811" y="16611"/>
                        <a:pt x="5867" y="16625"/>
                      </a:cubicBezTo>
                      <a:lnTo>
                        <a:pt x="5903" y="16764"/>
                      </a:lnTo>
                      <a:lnTo>
                        <a:pt x="5885" y="16889"/>
                      </a:lnTo>
                      <a:lnTo>
                        <a:pt x="5903" y="16977"/>
                      </a:lnTo>
                      <a:lnTo>
                        <a:pt x="5791" y="17080"/>
                      </a:lnTo>
                      <a:lnTo>
                        <a:pt x="5755" y="17189"/>
                      </a:lnTo>
                      <a:lnTo>
                        <a:pt x="5710" y="17363"/>
                      </a:lnTo>
                      <a:lnTo>
                        <a:pt x="5654" y="17453"/>
                      </a:lnTo>
                      <a:lnTo>
                        <a:pt x="5570" y="17552"/>
                      </a:lnTo>
                      <a:lnTo>
                        <a:pt x="5524" y="17638"/>
                      </a:lnTo>
                      <a:lnTo>
                        <a:pt x="5430" y="17728"/>
                      </a:lnTo>
                      <a:lnTo>
                        <a:pt x="5378" y="17827"/>
                      </a:lnTo>
                      <a:lnTo>
                        <a:pt x="5329" y="17901"/>
                      </a:lnTo>
                      <a:lnTo>
                        <a:pt x="5285" y="17947"/>
                      </a:lnTo>
                      <a:lnTo>
                        <a:pt x="5207" y="18030"/>
                      </a:lnTo>
                      <a:lnTo>
                        <a:pt x="5088" y="18145"/>
                      </a:lnTo>
                      <a:lnTo>
                        <a:pt x="4891" y="18247"/>
                      </a:lnTo>
                      <a:lnTo>
                        <a:pt x="4765" y="18267"/>
                      </a:lnTo>
                      <a:lnTo>
                        <a:pt x="4622" y="18360"/>
                      </a:lnTo>
                      <a:lnTo>
                        <a:pt x="4507" y="18429"/>
                      </a:lnTo>
                      <a:cubicBezTo>
                        <a:pt x="4459" y="18470"/>
                        <a:pt x="4409" y="18508"/>
                        <a:pt x="4358" y="18544"/>
                      </a:cubicBezTo>
                      <a:cubicBezTo>
                        <a:pt x="4311" y="18577"/>
                        <a:pt x="4263" y="18608"/>
                        <a:pt x="4214" y="18637"/>
                      </a:cubicBezTo>
                      <a:lnTo>
                        <a:pt x="4051" y="18720"/>
                      </a:lnTo>
                      <a:lnTo>
                        <a:pt x="4029" y="18928"/>
                      </a:lnTo>
                      <a:cubicBezTo>
                        <a:pt x="3996" y="18947"/>
                        <a:pt x="3969" y="18975"/>
                        <a:pt x="3951" y="19011"/>
                      </a:cubicBezTo>
                      <a:cubicBezTo>
                        <a:pt x="3923" y="19064"/>
                        <a:pt x="3916" y="19128"/>
                        <a:pt x="3932" y="19187"/>
                      </a:cubicBezTo>
                      <a:lnTo>
                        <a:pt x="4003" y="19338"/>
                      </a:lnTo>
                      <a:lnTo>
                        <a:pt x="4019" y="19497"/>
                      </a:lnTo>
                      <a:lnTo>
                        <a:pt x="4013" y="19585"/>
                      </a:lnTo>
                      <a:lnTo>
                        <a:pt x="4214" y="19924"/>
                      </a:lnTo>
                      <a:lnTo>
                        <a:pt x="4298" y="20091"/>
                      </a:lnTo>
                      <a:lnTo>
                        <a:pt x="4246" y="20160"/>
                      </a:lnTo>
                      <a:cubicBezTo>
                        <a:pt x="4252" y="20198"/>
                        <a:pt x="4262" y="20234"/>
                        <a:pt x="4276" y="20269"/>
                      </a:cubicBezTo>
                      <a:cubicBezTo>
                        <a:pt x="4297" y="20321"/>
                        <a:pt x="4326" y="20368"/>
                        <a:pt x="4362" y="20407"/>
                      </a:cubicBezTo>
                      <a:cubicBezTo>
                        <a:pt x="4384" y="20460"/>
                        <a:pt x="4408" y="20511"/>
                        <a:pt x="4435" y="20560"/>
                      </a:cubicBezTo>
                      <a:cubicBezTo>
                        <a:pt x="4461" y="20609"/>
                        <a:pt x="4490" y="20657"/>
                        <a:pt x="4509" y="20711"/>
                      </a:cubicBezTo>
                      <a:cubicBezTo>
                        <a:pt x="4528" y="20764"/>
                        <a:pt x="4538" y="20821"/>
                        <a:pt x="4537" y="20879"/>
                      </a:cubicBezTo>
                      <a:cubicBezTo>
                        <a:pt x="4491" y="20895"/>
                        <a:pt x="4442" y="20897"/>
                        <a:pt x="4394" y="20886"/>
                      </a:cubicBezTo>
                      <a:cubicBezTo>
                        <a:pt x="4338" y="20872"/>
                        <a:pt x="4284" y="20839"/>
                        <a:pt x="4226" y="20844"/>
                      </a:cubicBezTo>
                      <a:cubicBezTo>
                        <a:pt x="4059" y="20859"/>
                        <a:pt x="3988" y="21097"/>
                        <a:pt x="4114" y="21226"/>
                      </a:cubicBezTo>
                      <a:lnTo>
                        <a:pt x="4334" y="21600"/>
                      </a:lnTo>
                      <a:cubicBezTo>
                        <a:pt x="2302" y="19692"/>
                        <a:pt x="881" y="17057"/>
                        <a:pt x="296" y="14112"/>
                      </a:cubicBezTo>
                      <a:cubicBezTo>
                        <a:pt x="-269" y="11265"/>
                        <a:pt x="-20" y="8283"/>
                        <a:pt x="1006" y="5612"/>
                      </a:cubicBezTo>
                      <a:lnTo>
                        <a:pt x="1246" y="5877"/>
                      </a:lnTo>
                      <a:lnTo>
                        <a:pt x="1393" y="5923"/>
                      </a:lnTo>
                      <a:lnTo>
                        <a:pt x="1444" y="5803"/>
                      </a:lnTo>
                      <a:lnTo>
                        <a:pt x="1572" y="5553"/>
                      </a:lnTo>
                      <a:cubicBezTo>
                        <a:pt x="1602" y="5549"/>
                        <a:pt x="1631" y="5546"/>
                        <a:pt x="1660" y="5543"/>
                      </a:cubicBezTo>
                      <a:cubicBezTo>
                        <a:pt x="1709" y="5539"/>
                        <a:pt x="1759" y="5538"/>
                        <a:pt x="1805" y="5559"/>
                      </a:cubicBezTo>
                      <a:cubicBezTo>
                        <a:pt x="1864" y="5586"/>
                        <a:pt x="1906" y="5647"/>
                        <a:pt x="1916" y="5720"/>
                      </a:cubicBezTo>
                      <a:lnTo>
                        <a:pt x="2039" y="6093"/>
                      </a:lnTo>
                      <a:lnTo>
                        <a:pt x="2184" y="6323"/>
                      </a:lnTo>
                      <a:lnTo>
                        <a:pt x="2296" y="6527"/>
                      </a:lnTo>
                      <a:lnTo>
                        <a:pt x="2288" y="6750"/>
                      </a:lnTo>
                      <a:lnTo>
                        <a:pt x="2411" y="6885"/>
                      </a:lnTo>
                      <a:lnTo>
                        <a:pt x="2523" y="7042"/>
                      </a:lnTo>
                      <a:lnTo>
                        <a:pt x="2571" y="7246"/>
                      </a:lnTo>
                      <a:lnTo>
                        <a:pt x="2459" y="7533"/>
                      </a:lnTo>
                      <a:cubicBezTo>
                        <a:pt x="2429" y="7569"/>
                        <a:pt x="2403" y="7609"/>
                        <a:pt x="2381" y="7653"/>
                      </a:cubicBezTo>
                      <a:cubicBezTo>
                        <a:pt x="2341" y="7735"/>
                        <a:pt x="2318" y="7827"/>
                        <a:pt x="2314" y="7922"/>
                      </a:cubicBezTo>
                      <a:cubicBezTo>
                        <a:pt x="2278" y="7895"/>
                        <a:pt x="2233" y="7891"/>
                        <a:pt x="2194" y="7912"/>
                      </a:cubicBezTo>
                      <a:cubicBezTo>
                        <a:pt x="2065" y="7983"/>
                        <a:pt x="2083" y="8201"/>
                        <a:pt x="2221" y="8243"/>
                      </a:cubicBezTo>
                      <a:cubicBezTo>
                        <a:pt x="2246" y="8318"/>
                        <a:pt x="2273" y="8392"/>
                        <a:pt x="2301" y="8465"/>
                      </a:cubicBezTo>
                      <a:cubicBezTo>
                        <a:pt x="2338" y="8559"/>
                        <a:pt x="2378" y="8653"/>
                        <a:pt x="2392" y="8755"/>
                      </a:cubicBezTo>
                      <a:cubicBezTo>
                        <a:pt x="2406" y="8853"/>
                        <a:pt x="2394" y="8953"/>
                        <a:pt x="2400" y="9052"/>
                      </a:cubicBezTo>
                      <a:cubicBezTo>
                        <a:pt x="2409" y="9185"/>
                        <a:pt x="2449" y="9313"/>
                        <a:pt x="2497" y="9435"/>
                      </a:cubicBezTo>
                      <a:cubicBezTo>
                        <a:pt x="2522" y="9499"/>
                        <a:pt x="2550" y="9563"/>
                        <a:pt x="2580" y="9625"/>
                      </a:cubicBezTo>
                      <a:cubicBezTo>
                        <a:pt x="2640" y="9538"/>
                        <a:pt x="2694" y="9445"/>
                        <a:pt x="2743" y="9348"/>
                      </a:cubicBezTo>
                      <a:cubicBezTo>
                        <a:pt x="2767" y="9299"/>
                        <a:pt x="2792" y="9247"/>
                        <a:pt x="2836" y="9221"/>
                      </a:cubicBezTo>
                      <a:cubicBezTo>
                        <a:pt x="2945" y="9158"/>
                        <a:pt x="3069" y="9269"/>
                        <a:pt x="3042" y="9407"/>
                      </a:cubicBezTo>
                      <a:cubicBezTo>
                        <a:pt x="3080" y="9427"/>
                        <a:pt x="3109" y="9463"/>
                        <a:pt x="3123" y="9508"/>
                      </a:cubicBezTo>
                      <a:cubicBezTo>
                        <a:pt x="3135" y="9547"/>
                        <a:pt x="3135" y="9590"/>
                        <a:pt x="3123" y="9628"/>
                      </a:cubicBezTo>
                      <a:cubicBezTo>
                        <a:pt x="3137" y="9680"/>
                        <a:pt x="3152" y="9731"/>
                        <a:pt x="3168" y="9782"/>
                      </a:cubicBezTo>
                      <a:cubicBezTo>
                        <a:pt x="3199" y="9874"/>
                        <a:pt x="3234" y="9964"/>
                        <a:pt x="3273" y="10051"/>
                      </a:cubicBezTo>
                      <a:cubicBezTo>
                        <a:pt x="3350" y="10082"/>
                        <a:pt x="3405" y="10159"/>
                        <a:pt x="3417" y="10252"/>
                      </a:cubicBezTo>
                      <a:cubicBezTo>
                        <a:pt x="3425" y="10310"/>
                        <a:pt x="3414" y="10372"/>
                        <a:pt x="3433" y="10428"/>
                      </a:cubicBezTo>
                      <a:cubicBezTo>
                        <a:pt x="3472" y="10537"/>
                        <a:pt x="3593" y="10568"/>
                        <a:pt x="3669" y="10489"/>
                      </a:cubicBezTo>
                      <a:lnTo>
                        <a:pt x="3848" y="10517"/>
                      </a:lnTo>
                      <a:lnTo>
                        <a:pt x="3887" y="10677"/>
                      </a:lnTo>
                      <a:lnTo>
                        <a:pt x="3957" y="10763"/>
                      </a:lnTo>
                      <a:lnTo>
                        <a:pt x="4118" y="10778"/>
                      </a:lnTo>
                      <a:lnTo>
                        <a:pt x="4294" y="10751"/>
                      </a:lnTo>
                      <a:cubicBezTo>
                        <a:pt x="4328" y="10680"/>
                        <a:pt x="4361" y="10609"/>
                        <a:pt x="4394" y="10538"/>
                      </a:cubicBezTo>
                      <a:cubicBezTo>
                        <a:pt x="4461" y="10389"/>
                        <a:pt x="4525" y="10237"/>
                        <a:pt x="4586" y="10084"/>
                      </a:cubicBezTo>
                      <a:cubicBezTo>
                        <a:pt x="4723" y="10101"/>
                        <a:pt x="4775" y="9885"/>
                        <a:pt x="4651" y="9818"/>
                      </a:cubicBezTo>
                      <a:cubicBezTo>
                        <a:pt x="4554" y="9767"/>
                        <a:pt x="4477" y="9904"/>
                        <a:pt x="4380" y="9920"/>
                      </a:cubicBezTo>
                      <a:cubicBezTo>
                        <a:pt x="4251" y="9942"/>
                        <a:pt x="4154" y="9786"/>
                        <a:pt x="4214" y="9652"/>
                      </a:cubicBezTo>
                      <a:lnTo>
                        <a:pt x="3896" y="9443"/>
                      </a:lnTo>
                      <a:lnTo>
                        <a:pt x="3827" y="9279"/>
                      </a:lnTo>
                      <a:lnTo>
                        <a:pt x="3869" y="8992"/>
                      </a:lnTo>
                      <a:lnTo>
                        <a:pt x="3979" y="8687"/>
                      </a:lnTo>
                      <a:lnTo>
                        <a:pt x="4075" y="8326"/>
                      </a:lnTo>
                      <a:lnTo>
                        <a:pt x="3907" y="8067"/>
                      </a:lnTo>
                      <a:cubicBezTo>
                        <a:pt x="3888" y="8125"/>
                        <a:pt x="3873" y="8184"/>
                        <a:pt x="3861" y="8243"/>
                      </a:cubicBezTo>
                      <a:cubicBezTo>
                        <a:pt x="3834" y="8382"/>
                        <a:pt x="3824" y="8524"/>
                        <a:pt x="3832" y="8666"/>
                      </a:cubicBezTo>
                      <a:lnTo>
                        <a:pt x="3738" y="8824"/>
                      </a:lnTo>
                      <a:lnTo>
                        <a:pt x="3632" y="9015"/>
                      </a:lnTo>
                      <a:lnTo>
                        <a:pt x="3465" y="8931"/>
                      </a:lnTo>
                      <a:cubicBezTo>
                        <a:pt x="3441" y="8880"/>
                        <a:pt x="3420" y="8826"/>
                        <a:pt x="3402" y="8771"/>
                      </a:cubicBezTo>
                      <a:cubicBezTo>
                        <a:pt x="3365" y="8659"/>
                        <a:pt x="3343" y="8537"/>
                        <a:pt x="3372" y="8422"/>
                      </a:cubicBezTo>
                      <a:cubicBezTo>
                        <a:pt x="3404" y="8296"/>
                        <a:pt x="3495" y="8200"/>
                        <a:pt x="3525" y="8073"/>
                      </a:cubicBezTo>
                      <a:cubicBezTo>
                        <a:pt x="3550" y="7965"/>
                        <a:pt x="3528" y="7851"/>
                        <a:pt x="3535" y="7740"/>
                      </a:cubicBezTo>
                      <a:cubicBezTo>
                        <a:pt x="3544" y="7599"/>
                        <a:pt x="3599" y="7467"/>
                        <a:pt x="3688" y="7370"/>
                      </a:cubicBezTo>
                      <a:cubicBezTo>
                        <a:pt x="3661" y="7278"/>
                        <a:pt x="3641" y="7183"/>
                        <a:pt x="3629" y="7087"/>
                      </a:cubicBezTo>
                      <a:cubicBezTo>
                        <a:pt x="3616" y="6976"/>
                        <a:pt x="3614" y="6864"/>
                        <a:pt x="3621" y="6753"/>
                      </a:cubicBezTo>
                      <a:cubicBezTo>
                        <a:pt x="3631" y="6615"/>
                        <a:pt x="3656" y="6479"/>
                        <a:pt x="3696" y="6348"/>
                      </a:cubicBezTo>
                      <a:lnTo>
                        <a:pt x="3712" y="6050"/>
                      </a:lnTo>
                      <a:lnTo>
                        <a:pt x="3587" y="6161"/>
                      </a:lnTo>
                      <a:cubicBezTo>
                        <a:pt x="3548" y="6243"/>
                        <a:pt x="3518" y="6330"/>
                        <a:pt x="3499" y="6420"/>
                      </a:cubicBezTo>
                      <a:cubicBezTo>
                        <a:pt x="3473" y="6538"/>
                        <a:pt x="3466" y="6661"/>
                        <a:pt x="3477" y="6782"/>
                      </a:cubicBezTo>
                      <a:cubicBezTo>
                        <a:pt x="3453" y="6846"/>
                        <a:pt x="3440" y="6915"/>
                        <a:pt x="3437" y="6985"/>
                      </a:cubicBezTo>
                      <a:cubicBezTo>
                        <a:pt x="3435" y="7044"/>
                        <a:pt x="3440" y="7103"/>
                        <a:pt x="3453" y="7160"/>
                      </a:cubicBezTo>
                      <a:lnTo>
                        <a:pt x="3485" y="7354"/>
                      </a:lnTo>
                      <a:lnTo>
                        <a:pt x="3408" y="7574"/>
                      </a:lnTo>
                      <a:lnTo>
                        <a:pt x="3248" y="7500"/>
                      </a:lnTo>
                      <a:lnTo>
                        <a:pt x="3125" y="7642"/>
                      </a:lnTo>
                      <a:lnTo>
                        <a:pt x="2999" y="7741"/>
                      </a:lnTo>
                      <a:lnTo>
                        <a:pt x="2919" y="7814"/>
                      </a:lnTo>
                      <a:lnTo>
                        <a:pt x="2818" y="7903"/>
                      </a:lnTo>
                      <a:cubicBezTo>
                        <a:pt x="2783" y="7851"/>
                        <a:pt x="2759" y="7791"/>
                        <a:pt x="2745" y="7727"/>
                      </a:cubicBezTo>
                      <a:cubicBezTo>
                        <a:pt x="2730" y="7655"/>
                        <a:pt x="2730" y="7580"/>
                        <a:pt x="2745" y="7508"/>
                      </a:cubicBezTo>
                      <a:lnTo>
                        <a:pt x="2761" y="7317"/>
                      </a:lnTo>
                      <a:lnTo>
                        <a:pt x="2978" y="7320"/>
                      </a:lnTo>
                      <a:lnTo>
                        <a:pt x="3051" y="7425"/>
                      </a:lnTo>
                      <a:cubicBezTo>
                        <a:pt x="3079" y="7445"/>
                        <a:pt x="3113" y="7450"/>
                        <a:pt x="3144" y="7437"/>
                      </a:cubicBezTo>
                      <a:cubicBezTo>
                        <a:pt x="3219" y="7406"/>
                        <a:pt x="3247" y="7301"/>
                        <a:pt x="3200" y="7227"/>
                      </a:cubicBezTo>
                      <a:cubicBezTo>
                        <a:pt x="3202" y="7148"/>
                        <a:pt x="3202" y="7069"/>
                        <a:pt x="3200" y="6989"/>
                      </a:cubicBezTo>
                      <a:cubicBezTo>
                        <a:pt x="3198" y="6882"/>
                        <a:pt x="3193" y="6775"/>
                        <a:pt x="3184" y="6668"/>
                      </a:cubicBezTo>
                      <a:cubicBezTo>
                        <a:pt x="3196" y="6584"/>
                        <a:pt x="3204" y="6498"/>
                        <a:pt x="3208" y="6413"/>
                      </a:cubicBezTo>
                      <a:cubicBezTo>
                        <a:pt x="3212" y="6344"/>
                        <a:pt x="3213" y="6275"/>
                        <a:pt x="3212" y="6206"/>
                      </a:cubicBezTo>
                      <a:lnTo>
                        <a:pt x="3075" y="6447"/>
                      </a:lnTo>
                      <a:lnTo>
                        <a:pt x="2810" y="6734"/>
                      </a:lnTo>
                      <a:lnTo>
                        <a:pt x="2700" y="6848"/>
                      </a:lnTo>
                      <a:lnTo>
                        <a:pt x="2612" y="6626"/>
                      </a:lnTo>
                      <a:cubicBezTo>
                        <a:pt x="2698" y="6545"/>
                        <a:pt x="2779" y="6458"/>
                        <a:pt x="2855" y="6364"/>
                      </a:cubicBezTo>
                      <a:cubicBezTo>
                        <a:pt x="2946" y="6253"/>
                        <a:pt x="3028" y="6133"/>
                        <a:pt x="3101" y="6006"/>
                      </a:cubicBezTo>
                      <a:lnTo>
                        <a:pt x="3249" y="6006"/>
                      </a:lnTo>
                      <a:lnTo>
                        <a:pt x="3326" y="6110"/>
                      </a:lnTo>
                      <a:lnTo>
                        <a:pt x="3444" y="5888"/>
                      </a:lnTo>
                      <a:lnTo>
                        <a:pt x="3327" y="5799"/>
                      </a:lnTo>
                      <a:lnTo>
                        <a:pt x="3141" y="5835"/>
                      </a:lnTo>
                      <a:lnTo>
                        <a:pt x="3061" y="5734"/>
                      </a:lnTo>
                      <a:lnTo>
                        <a:pt x="3061" y="5579"/>
                      </a:lnTo>
                      <a:cubicBezTo>
                        <a:pt x="3067" y="5506"/>
                        <a:pt x="3026" y="5439"/>
                        <a:pt x="2964" y="5422"/>
                      </a:cubicBezTo>
                      <a:cubicBezTo>
                        <a:pt x="2864" y="5395"/>
                        <a:pt x="2775" y="5498"/>
                        <a:pt x="2798" y="5613"/>
                      </a:cubicBezTo>
                      <a:lnTo>
                        <a:pt x="2657" y="5650"/>
                      </a:lnTo>
                      <a:lnTo>
                        <a:pt x="2472" y="5613"/>
                      </a:lnTo>
                      <a:lnTo>
                        <a:pt x="2382" y="5742"/>
                      </a:lnTo>
                      <a:lnTo>
                        <a:pt x="2318" y="5840"/>
                      </a:lnTo>
                      <a:lnTo>
                        <a:pt x="2168" y="5847"/>
                      </a:lnTo>
                      <a:lnTo>
                        <a:pt x="2067" y="5755"/>
                      </a:lnTo>
                      <a:lnTo>
                        <a:pt x="1907" y="5445"/>
                      </a:lnTo>
                      <a:lnTo>
                        <a:pt x="1987" y="5288"/>
                      </a:lnTo>
                      <a:lnTo>
                        <a:pt x="2051" y="5100"/>
                      </a:lnTo>
                      <a:lnTo>
                        <a:pt x="2121" y="4918"/>
                      </a:lnTo>
                      <a:lnTo>
                        <a:pt x="2177" y="4760"/>
                      </a:lnTo>
                      <a:lnTo>
                        <a:pt x="2250" y="4615"/>
                      </a:lnTo>
                      <a:lnTo>
                        <a:pt x="2378" y="4449"/>
                      </a:lnTo>
                      <a:cubicBezTo>
                        <a:pt x="2403" y="4432"/>
                        <a:pt x="2427" y="4414"/>
                        <a:pt x="2450" y="4394"/>
                      </a:cubicBezTo>
                      <a:cubicBezTo>
                        <a:pt x="2509" y="4343"/>
                        <a:pt x="2561" y="4283"/>
                        <a:pt x="2605" y="4215"/>
                      </a:cubicBezTo>
                      <a:lnTo>
                        <a:pt x="2693" y="4104"/>
                      </a:lnTo>
                      <a:lnTo>
                        <a:pt x="2803" y="3986"/>
                      </a:lnTo>
                      <a:cubicBezTo>
                        <a:pt x="2816" y="3926"/>
                        <a:pt x="2876" y="3898"/>
                        <a:pt x="2921" y="3931"/>
                      </a:cubicBezTo>
                      <a:cubicBezTo>
                        <a:pt x="2974" y="3970"/>
                        <a:pt x="2965" y="4055"/>
                        <a:pt x="2945" y="4129"/>
                      </a:cubicBezTo>
                      <a:cubicBezTo>
                        <a:pt x="2931" y="4178"/>
                        <a:pt x="2917" y="4228"/>
                        <a:pt x="2902" y="4277"/>
                      </a:cubicBezTo>
                      <a:cubicBezTo>
                        <a:pt x="2901" y="4340"/>
                        <a:pt x="2904" y="4404"/>
                        <a:pt x="2910" y="4467"/>
                      </a:cubicBezTo>
                      <a:cubicBezTo>
                        <a:pt x="2920" y="4567"/>
                        <a:pt x="2938" y="4665"/>
                        <a:pt x="2966" y="4761"/>
                      </a:cubicBezTo>
                      <a:cubicBezTo>
                        <a:pt x="3007" y="4762"/>
                        <a:pt x="3048" y="4752"/>
                        <a:pt x="3086" y="4733"/>
                      </a:cubicBezTo>
                      <a:cubicBezTo>
                        <a:pt x="3186" y="4681"/>
                        <a:pt x="3253" y="4569"/>
                        <a:pt x="3257" y="4443"/>
                      </a:cubicBezTo>
                      <a:lnTo>
                        <a:pt x="3338" y="4313"/>
                      </a:lnTo>
                      <a:lnTo>
                        <a:pt x="3383" y="4178"/>
                      </a:lnTo>
                      <a:cubicBezTo>
                        <a:pt x="3406" y="4107"/>
                        <a:pt x="3422" y="4033"/>
                        <a:pt x="3431" y="3958"/>
                      </a:cubicBezTo>
                      <a:cubicBezTo>
                        <a:pt x="3440" y="3883"/>
                        <a:pt x="3444" y="3803"/>
                        <a:pt x="3487" y="3746"/>
                      </a:cubicBezTo>
                      <a:cubicBezTo>
                        <a:pt x="3520" y="3703"/>
                        <a:pt x="3569" y="3682"/>
                        <a:pt x="3618" y="3691"/>
                      </a:cubicBezTo>
                      <a:cubicBezTo>
                        <a:pt x="3633" y="3729"/>
                        <a:pt x="3645" y="3768"/>
                        <a:pt x="3653" y="3808"/>
                      </a:cubicBezTo>
                      <a:cubicBezTo>
                        <a:pt x="3660" y="3838"/>
                        <a:pt x="3664" y="3868"/>
                        <a:pt x="3667" y="3899"/>
                      </a:cubicBezTo>
                      <a:cubicBezTo>
                        <a:pt x="3669" y="3929"/>
                        <a:pt x="3670" y="3960"/>
                        <a:pt x="3669" y="3990"/>
                      </a:cubicBezTo>
                      <a:lnTo>
                        <a:pt x="3817" y="3830"/>
                      </a:lnTo>
                      <a:lnTo>
                        <a:pt x="3843" y="3947"/>
                      </a:lnTo>
                      <a:cubicBezTo>
                        <a:pt x="3812" y="3965"/>
                        <a:pt x="3797" y="4007"/>
                        <a:pt x="3808" y="4045"/>
                      </a:cubicBezTo>
                      <a:cubicBezTo>
                        <a:pt x="3830" y="4118"/>
                        <a:pt x="3914" y="4130"/>
                        <a:pt x="3950" y="4067"/>
                      </a:cubicBezTo>
                      <a:lnTo>
                        <a:pt x="3988" y="3925"/>
                      </a:lnTo>
                      <a:lnTo>
                        <a:pt x="3955" y="3755"/>
                      </a:lnTo>
                      <a:lnTo>
                        <a:pt x="3843" y="3626"/>
                      </a:lnTo>
                      <a:cubicBezTo>
                        <a:pt x="3784" y="3589"/>
                        <a:pt x="3775" y="3494"/>
                        <a:pt x="3827" y="3444"/>
                      </a:cubicBezTo>
                      <a:cubicBezTo>
                        <a:pt x="3863" y="3409"/>
                        <a:pt x="3915" y="3412"/>
                        <a:pt x="3948" y="3450"/>
                      </a:cubicBezTo>
                      <a:lnTo>
                        <a:pt x="4100" y="3404"/>
                      </a:lnTo>
                      <a:lnTo>
                        <a:pt x="4117" y="3240"/>
                      </a:lnTo>
                      <a:lnTo>
                        <a:pt x="4210" y="3187"/>
                      </a:lnTo>
                      <a:lnTo>
                        <a:pt x="4319" y="3147"/>
                      </a:lnTo>
                      <a:lnTo>
                        <a:pt x="4565" y="3073"/>
                      </a:lnTo>
                      <a:lnTo>
                        <a:pt x="4627" y="2830"/>
                      </a:lnTo>
                      <a:lnTo>
                        <a:pt x="4391" y="2882"/>
                      </a:lnTo>
                      <a:cubicBezTo>
                        <a:pt x="4368" y="2936"/>
                        <a:pt x="4333" y="2982"/>
                        <a:pt x="4290" y="3015"/>
                      </a:cubicBezTo>
                      <a:cubicBezTo>
                        <a:pt x="4264" y="3035"/>
                        <a:pt x="4236" y="3049"/>
                        <a:pt x="4207" y="3058"/>
                      </a:cubicBezTo>
                      <a:lnTo>
                        <a:pt x="4079" y="2901"/>
                      </a:lnTo>
                      <a:lnTo>
                        <a:pt x="4143" y="2716"/>
                      </a:lnTo>
                      <a:lnTo>
                        <a:pt x="4263" y="2670"/>
                      </a:lnTo>
                      <a:lnTo>
                        <a:pt x="4404" y="2601"/>
                      </a:lnTo>
                      <a:lnTo>
                        <a:pt x="4522" y="2444"/>
                      </a:lnTo>
                      <a:lnTo>
                        <a:pt x="4583" y="2537"/>
                      </a:lnTo>
                      <a:lnTo>
                        <a:pt x="4677" y="2629"/>
                      </a:lnTo>
                      <a:lnTo>
                        <a:pt x="4835" y="2620"/>
                      </a:lnTo>
                      <a:lnTo>
                        <a:pt x="4972" y="2490"/>
                      </a:lnTo>
                      <a:lnTo>
                        <a:pt x="4856" y="2382"/>
                      </a:lnTo>
                      <a:lnTo>
                        <a:pt x="4977" y="2286"/>
                      </a:lnTo>
                      <a:lnTo>
                        <a:pt x="5207" y="2231"/>
                      </a:lnTo>
                      <a:cubicBezTo>
                        <a:pt x="5227" y="2263"/>
                        <a:pt x="5235" y="2303"/>
                        <a:pt x="5229" y="2342"/>
                      </a:cubicBezTo>
                      <a:cubicBezTo>
                        <a:pt x="5222" y="2383"/>
                        <a:pt x="5201" y="2418"/>
                        <a:pt x="5170" y="2440"/>
                      </a:cubicBezTo>
                      <a:lnTo>
                        <a:pt x="5282" y="2513"/>
                      </a:lnTo>
                      <a:lnTo>
                        <a:pt x="5263" y="2618"/>
                      </a:lnTo>
                      <a:lnTo>
                        <a:pt x="5111" y="2683"/>
                      </a:lnTo>
                      <a:lnTo>
                        <a:pt x="5095" y="2825"/>
                      </a:lnTo>
                      <a:lnTo>
                        <a:pt x="4958" y="2969"/>
                      </a:lnTo>
                      <a:lnTo>
                        <a:pt x="4819" y="3096"/>
                      </a:lnTo>
                      <a:lnTo>
                        <a:pt x="4691" y="3226"/>
                      </a:lnTo>
                      <a:lnTo>
                        <a:pt x="4546" y="3404"/>
                      </a:lnTo>
                      <a:lnTo>
                        <a:pt x="4471" y="3556"/>
                      </a:lnTo>
                      <a:cubicBezTo>
                        <a:pt x="4450" y="3591"/>
                        <a:pt x="4428" y="3625"/>
                        <a:pt x="4404" y="3658"/>
                      </a:cubicBezTo>
                      <a:cubicBezTo>
                        <a:pt x="4362" y="3714"/>
                        <a:pt x="4315" y="3766"/>
                        <a:pt x="4265" y="3812"/>
                      </a:cubicBezTo>
                      <a:lnTo>
                        <a:pt x="4166" y="3879"/>
                      </a:lnTo>
                      <a:lnTo>
                        <a:pt x="4099" y="4015"/>
                      </a:lnTo>
                      <a:lnTo>
                        <a:pt x="4318" y="4052"/>
                      </a:lnTo>
                      <a:cubicBezTo>
                        <a:pt x="4352" y="4032"/>
                        <a:pt x="4391" y="4023"/>
                        <a:pt x="4430" y="4024"/>
                      </a:cubicBezTo>
                      <a:cubicBezTo>
                        <a:pt x="4505" y="4027"/>
                        <a:pt x="4574" y="4071"/>
                        <a:pt x="4617" y="4142"/>
                      </a:cubicBezTo>
                      <a:lnTo>
                        <a:pt x="4826" y="4207"/>
                      </a:lnTo>
                      <a:cubicBezTo>
                        <a:pt x="4843" y="4163"/>
                        <a:pt x="4862" y="4121"/>
                        <a:pt x="4882" y="4080"/>
                      </a:cubicBezTo>
                      <a:cubicBezTo>
                        <a:pt x="4923" y="3997"/>
                        <a:pt x="4969" y="3919"/>
                        <a:pt x="5021" y="3845"/>
                      </a:cubicBezTo>
                      <a:lnTo>
                        <a:pt x="5212" y="3774"/>
                      </a:lnTo>
                      <a:lnTo>
                        <a:pt x="5327" y="3854"/>
                      </a:lnTo>
                      <a:cubicBezTo>
                        <a:pt x="5324" y="3893"/>
                        <a:pt x="5313" y="3930"/>
                        <a:pt x="5294" y="3962"/>
                      </a:cubicBezTo>
                      <a:cubicBezTo>
                        <a:pt x="5255" y="4031"/>
                        <a:pt x="5187" y="4071"/>
                        <a:pt x="5115" y="4067"/>
                      </a:cubicBezTo>
                      <a:lnTo>
                        <a:pt x="5292" y="4150"/>
                      </a:lnTo>
                      <a:cubicBezTo>
                        <a:pt x="5318" y="4077"/>
                        <a:pt x="5353" y="4007"/>
                        <a:pt x="5394" y="3943"/>
                      </a:cubicBezTo>
                      <a:cubicBezTo>
                        <a:pt x="5455" y="3848"/>
                        <a:pt x="5531" y="3767"/>
                        <a:pt x="5618" y="3703"/>
                      </a:cubicBezTo>
                      <a:lnTo>
                        <a:pt x="5351" y="3604"/>
                      </a:lnTo>
                      <a:cubicBezTo>
                        <a:pt x="5342" y="3529"/>
                        <a:pt x="5350" y="3453"/>
                        <a:pt x="5375" y="3382"/>
                      </a:cubicBezTo>
                      <a:cubicBezTo>
                        <a:pt x="5409" y="3282"/>
                        <a:pt x="5473" y="3201"/>
                        <a:pt x="5544" y="3132"/>
                      </a:cubicBezTo>
                      <a:cubicBezTo>
                        <a:pt x="5611" y="3066"/>
                        <a:pt x="5686" y="3010"/>
                        <a:pt x="5766" y="2965"/>
                      </a:cubicBezTo>
                      <a:lnTo>
                        <a:pt x="5926" y="2872"/>
                      </a:lnTo>
                      <a:cubicBezTo>
                        <a:pt x="5975" y="2833"/>
                        <a:pt x="6032" y="2810"/>
                        <a:pt x="6092" y="2808"/>
                      </a:cubicBezTo>
                      <a:cubicBezTo>
                        <a:pt x="6167" y="2804"/>
                        <a:pt x="6240" y="2832"/>
                        <a:pt x="6298" y="2885"/>
                      </a:cubicBezTo>
                      <a:lnTo>
                        <a:pt x="6394" y="2829"/>
                      </a:lnTo>
                      <a:lnTo>
                        <a:pt x="6559" y="2829"/>
                      </a:lnTo>
                      <a:lnTo>
                        <a:pt x="6711" y="2754"/>
                      </a:lnTo>
                      <a:lnTo>
                        <a:pt x="6914" y="2764"/>
                      </a:lnTo>
                      <a:lnTo>
                        <a:pt x="7195" y="2702"/>
                      </a:lnTo>
                      <a:lnTo>
                        <a:pt x="7270" y="2637"/>
                      </a:lnTo>
                      <a:cubicBezTo>
                        <a:pt x="7245" y="2593"/>
                        <a:pt x="7242" y="2537"/>
                        <a:pt x="7262" y="2490"/>
                      </a:cubicBezTo>
                      <a:cubicBezTo>
                        <a:pt x="7308" y="2384"/>
                        <a:pt x="7432" y="2364"/>
                        <a:pt x="7500" y="2453"/>
                      </a:cubicBezTo>
                      <a:lnTo>
                        <a:pt x="7642" y="2508"/>
                      </a:lnTo>
                      <a:lnTo>
                        <a:pt x="7741" y="2517"/>
                      </a:lnTo>
                      <a:cubicBezTo>
                        <a:pt x="7781" y="2521"/>
                        <a:pt x="7821" y="2529"/>
                        <a:pt x="7859" y="2542"/>
                      </a:cubicBezTo>
                      <a:cubicBezTo>
                        <a:pt x="7933" y="2567"/>
                        <a:pt x="8004" y="2610"/>
                        <a:pt x="8082" y="2607"/>
                      </a:cubicBezTo>
                      <a:cubicBezTo>
                        <a:pt x="8127" y="2605"/>
                        <a:pt x="8173" y="2587"/>
                        <a:pt x="8218" y="2598"/>
                      </a:cubicBezTo>
                      <a:cubicBezTo>
                        <a:pt x="8296" y="2617"/>
                        <a:pt x="8345" y="2709"/>
                        <a:pt x="8322" y="2798"/>
                      </a:cubicBezTo>
                      <a:lnTo>
                        <a:pt x="8282" y="2916"/>
                      </a:lnTo>
                      <a:cubicBezTo>
                        <a:pt x="8326" y="2959"/>
                        <a:pt x="8367" y="3008"/>
                        <a:pt x="8402" y="3061"/>
                      </a:cubicBezTo>
                      <a:cubicBezTo>
                        <a:pt x="8443" y="3121"/>
                        <a:pt x="8477" y="3186"/>
                        <a:pt x="8504" y="3255"/>
                      </a:cubicBezTo>
                      <a:lnTo>
                        <a:pt x="8504" y="3447"/>
                      </a:lnTo>
                      <a:lnTo>
                        <a:pt x="8496" y="3675"/>
                      </a:lnTo>
                      <a:cubicBezTo>
                        <a:pt x="8498" y="3711"/>
                        <a:pt x="8495" y="3748"/>
                        <a:pt x="8488" y="3783"/>
                      </a:cubicBezTo>
                      <a:cubicBezTo>
                        <a:pt x="8471" y="3867"/>
                        <a:pt x="8428" y="3941"/>
                        <a:pt x="8368" y="3993"/>
                      </a:cubicBezTo>
                      <a:lnTo>
                        <a:pt x="8169" y="4067"/>
                      </a:lnTo>
                      <a:lnTo>
                        <a:pt x="8068" y="3940"/>
                      </a:lnTo>
                      <a:cubicBezTo>
                        <a:pt x="8064" y="3886"/>
                        <a:pt x="8029" y="3841"/>
                        <a:pt x="7982" y="3832"/>
                      </a:cubicBezTo>
                      <a:cubicBezTo>
                        <a:pt x="7918" y="3820"/>
                        <a:pt x="7858" y="3877"/>
                        <a:pt x="7857" y="3952"/>
                      </a:cubicBezTo>
                      <a:lnTo>
                        <a:pt x="7801" y="4106"/>
                      </a:lnTo>
                      <a:lnTo>
                        <a:pt x="7774" y="4248"/>
                      </a:lnTo>
                      <a:lnTo>
                        <a:pt x="7855" y="4366"/>
                      </a:lnTo>
                      <a:lnTo>
                        <a:pt x="7892" y="4224"/>
                      </a:lnTo>
                      <a:lnTo>
                        <a:pt x="7895" y="4131"/>
                      </a:lnTo>
                      <a:cubicBezTo>
                        <a:pt x="7944" y="4086"/>
                        <a:pt x="8018" y="4105"/>
                        <a:pt x="8045" y="4171"/>
                      </a:cubicBezTo>
                      <a:cubicBezTo>
                        <a:pt x="8064" y="4220"/>
                        <a:pt x="8052" y="4287"/>
                        <a:pt x="8093" y="4316"/>
                      </a:cubicBezTo>
                      <a:cubicBezTo>
                        <a:pt x="8142" y="4352"/>
                        <a:pt x="8194" y="4293"/>
                        <a:pt x="8235" y="4236"/>
                      </a:cubicBezTo>
                      <a:cubicBezTo>
                        <a:pt x="8263" y="4196"/>
                        <a:pt x="8297" y="4161"/>
                        <a:pt x="8339" y="4143"/>
                      </a:cubicBezTo>
                      <a:cubicBezTo>
                        <a:pt x="8407" y="4115"/>
                        <a:pt x="8482" y="4137"/>
                        <a:pt x="8530" y="4199"/>
                      </a:cubicBezTo>
                      <a:cubicBezTo>
                        <a:pt x="8551" y="4157"/>
                        <a:pt x="8569" y="4112"/>
                        <a:pt x="8583" y="4066"/>
                      </a:cubicBezTo>
                      <a:cubicBezTo>
                        <a:pt x="8611" y="3973"/>
                        <a:pt x="8625" y="3871"/>
                        <a:pt x="8682" y="3797"/>
                      </a:cubicBezTo>
                      <a:cubicBezTo>
                        <a:pt x="8723" y="3745"/>
                        <a:pt x="8782" y="3715"/>
                        <a:pt x="8843" y="3714"/>
                      </a:cubicBezTo>
                      <a:lnTo>
                        <a:pt x="8923" y="3850"/>
                      </a:lnTo>
                      <a:cubicBezTo>
                        <a:pt x="8870" y="3866"/>
                        <a:pt x="8825" y="3909"/>
                        <a:pt x="8803" y="3967"/>
                      </a:cubicBezTo>
                      <a:cubicBezTo>
                        <a:pt x="8776" y="4037"/>
                        <a:pt x="8785" y="4117"/>
                        <a:pt x="8824" y="4177"/>
                      </a:cubicBezTo>
                      <a:lnTo>
                        <a:pt x="9007" y="4131"/>
                      </a:lnTo>
                      <a:cubicBezTo>
                        <a:pt x="9034" y="4102"/>
                        <a:pt x="9065" y="4077"/>
                        <a:pt x="9098" y="4056"/>
                      </a:cubicBezTo>
                      <a:cubicBezTo>
                        <a:pt x="9161" y="4017"/>
                        <a:pt x="9232" y="3995"/>
                        <a:pt x="9304" y="3992"/>
                      </a:cubicBezTo>
                      <a:lnTo>
                        <a:pt x="9430" y="3982"/>
                      </a:lnTo>
                      <a:lnTo>
                        <a:pt x="9654" y="4102"/>
                      </a:lnTo>
                      <a:lnTo>
                        <a:pt x="9975" y="4130"/>
                      </a:lnTo>
                      <a:lnTo>
                        <a:pt x="9895" y="3948"/>
                      </a:lnTo>
                      <a:lnTo>
                        <a:pt x="9887" y="3785"/>
                      </a:lnTo>
                      <a:cubicBezTo>
                        <a:pt x="9916" y="3725"/>
                        <a:pt x="9978" y="3698"/>
                        <a:pt x="10034" y="3720"/>
                      </a:cubicBezTo>
                      <a:cubicBezTo>
                        <a:pt x="10079" y="3738"/>
                        <a:pt x="10109" y="3785"/>
                        <a:pt x="10141" y="3825"/>
                      </a:cubicBezTo>
                      <a:cubicBezTo>
                        <a:pt x="10204" y="3903"/>
                        <a:pt x="10282" y="3961"/>
                        <a:pt x="10369" y="3995"/>
                      </a:cubicBezTo>
                      <a:cubicBezTo>
                        <a:pt x="10377" y="3997"/>
                        <a:pt x="10385" y="4002"/>
                        <a:pt x="10392" y="4009"/>
                      </a:cubicBezTo>
                      <a:cubicBezTo>
                        <a:pt x="10411" y="4032"/>
                        <a:pt x="10412" y="4066"/>
                        <a:pt x="10417" y="4097"/>
                      </a:cubicBezTo>
                      <a:cubicBezTo>
                        <a:pt x="10430" y="4172"/>
                        <a:pt x="10475" y="4236"/>
                        <a:pt x="10537" y="4265"/>
                      </a:cubicBezTo>
                      <a:cubicBezTo>
                        <a:pt x="10563" y="4250"/>
                        <a:pt x="10585" y="4228"/>
                        <a:pt x="10602" y="4200"/>
                      </a:cubicBezTo>
                      <a:cubicBezTo>
                        <a:pt x="10689" y="4054"/>
                        <a:pt x="10611" y="3852"/>
                        <a:pt x="10457" y="3830"/>
                      </a:cubicBezTo>
                      <a:lnTo>
                        <a:pt x="10545" y="3713"/>
                      </a:lnTo>
                      <a:cubicBezTo>
                        <a:pt x="10580" y="3673"/>
                        <a:pt x="10611" y="3629"/>
                        <a:pt x="10639" y="3583"/>
                      </a:cubicBezTo>
                      <a:cubicBezTo>
                        <a:pt x="10709" y="3468"/>
                        <a:pt x="10758" y="3336"/>
                        <a:pt x="10781" y="3198"/>
                      </a:cubicBezTo>
                      <a:cubicBezTo>
                        <a:pt x="10852" y="3143"/>
                        <a:pt x="10948" y="3162"/>
                        <a:pt x="10998" y="3241"/>
                      </a:cubicBezTo>
                      <a:cubicBezTo>
                        <a:pt x="11032" y="3294"/>
                        <a:pt x="11037" y="3364"/>
                        <a:pt x="11012" y="3423"/>
                      </a:cubicBezTo>
                      <a:cubicBezTo>
                        <a:pt x="10972" y="3501"/>
                        <a:pt x="10943" y="3585"/>
                        <a:pt x="10926" y="3673"/>
                      </a:cubicBezTo>
                      <a:cubicBezTo>
                        <a:pt x="10909" y="3760"/>
                        <a:pt x="10903" y="3850"/>
                        <a:pt x="10910" y="3939"/>
                      </a:cubicBezTo>
                      <a:lnTo>
                        <a:pt x="10923" y="4114"/>
                      </a:lnTo>
                      <a:lnTo>
                        <a:pt x="10915" y="4243"/>
                      </a:lnTo>
                      <a:lnTo>
                        <a:pt x="10822" y="4410"/>
                      </a:lnTo>
                      <a:cubicBezTo>
                        <a:pt x="10793" y="4461"/>
                        <a:pt x="10771" y="4517"/>
                        <a:pt x="10757" y="4576"/>
                      </a:cubicBezTo>
                      <a:cubicBezTo>
                        <a:pt x="10748" y="4619"/>
                        <a:pt x="10742" y="4662"/>
                        <a:pt x="10741" y="4706"/>
                      </a:cubicBezTo>
                      <a:lnTo>
                        <a:pt x="10894" y="4647"/>
                      </a:lnTo>
                      <a:cubicBezTo>
                        <a:pt x="10939" y="4584"/>
                        <a:pt x="10975" y="4512"/>
                        <a:pt x="10998" y="4434"/>
                      </a:cubicBezTo>
                      <a:cubicBezTo>
                        <a:pt x="11025" y="4346"/>
                        <a:pt x="11036" y="4253"/>
                        <a:pt x="11030" y="4160"/>
                      </a:cubicBezTo>
                      <a:lnTo>
                        <a:pt x="11009" y="3938"/>
                      </a:lnTo>
                      <a:lnTo>
                        <a:pt x="11093" y="3540"/>
                      </a:lnTo>
                      <a:lnTo>
                        <a:pt x="11218" y="3453"/>
                      </a:lnTo>
                      <a:lnTo>
                        <a:pt x="11301" y="3462"/>
                      </a:lnTo>
                      <a:lnTo>
                        <a:pt x="11418" y="3487"/>
                      </a:lnTo>
                      <a:lnTo>
                        <a:pt x="11474" y="3320"/>
                      </a:lnTo>
                      <a:cubicBezTo>
                        <a:pt x="11481" y="3281"/>
                        <a:pt x="11498" y="3246"/>
                        <a:pt x="11523" y="3218"/>
                      </a:cubicBezTo>
                      <a:cubicBezTo>
                        <a:pt x="11589" y="3145"/>
                        <a:pt x="11693" y="3141"/>
                        <a:pt x="11764" y="3209"/>
                      </a:cubicBezTo>
                      <a:lnTo>
                        <a:pt x="11876" y="3117"/>
                      </a:lnTo>
                      <a:lnTo>
                        <a:pt x="11838" y="2990"/>
                      </a:lnTo>
                      <a:lnTo>
                        <a:pt x="11996" y="2886"/>
                      </a:lnTo>
                      <a:lnTo>
                        <a:pt x="12141" y="2738"/>
                      </a:lnTo>
                      <a:lnTo>
                        <a:pt x="12194" y="2569"/>
                      </a:lnTo>
                      <a:lnTo>
                        <a:pt x="12323" y="2470"/>
                      </a:lnTo>
                      <a:cubicBezTo>
                        <a:pt x="12346" y="2528"/>
                        <a:pt x="12392" y="2570"/>
                        <a:pt x="12446" y="2584"/>
                      </a:cubicBezTo>
                      <a:cubicBezTo>
                        <a:pt x="12513" y="2602"/>
                        <a:pt x="12584" y="2574"/>
                        <a:pt x="12628" y="2513"/>
                      </a:cubicBezTo>
                      <a:cubicBezTo>
                        <a:pt x="12596" y="2477"/>
                        <a:pt x="12571" y="2432"/>
                        <a:pt x="12556" y="2383"/>
                      </a:cubicBezTo>
                      <a:cubicBezTo>
                        <a:pt x="12507" y="2228"/>
                        <a:pt x="12554" y="2054"/>
                        <a:pt x="12671" y="1958"/>
                      </a:cubicBezTo>
                      <a:lnTo>
                        <a:pt x="12304" y="2202"/>
                      </a:lnTo>
                      <a:cubicBezTo>
                        <a:pt x="12291" y="2154"/>
                        <a:pt x="12262" y="2114"/>
                        <a:pt x="12224" y="2091"/>
                      </a:cubicBezTo>
                      <a:cubicBezTo>
                        <a:pt x="12154" y="2049"/>
                        <a:pt x="12071" y="2070"/>
                        <a:pt x="11993" y="2063"/>
                      </a:cubicBezTo>
                      <a:cubicBezTo>
                        <a:pt x="11889" y="2053"/>
                        <a:pt x="11793" y="1993"/>
                        <a:pt x="11731" y="1896"/>
                      </a:cubicBezTo>
                      <a:lnTo>
                        <a:pt x="11883" y="1723"/>
                      </a:lnTo>
                      <a:cubicBezTo>
                        <a:pt x="11938" y="1710"/>
                        <a:pt x="11995" y="1707"/>
                        <a:pt x="12051" y="1714"/>
                      </a:cubicBezTo>
                      <a:cubicBezTo>
                        <a:pt x="12150" y="1728"/>
                        <a:pt x="12244" y="1772"/>
                        <a:pt x="12321" y="1844"/>
                      </a:cubicBezTo>
                      <a:lnTo>
                        <a:pt x="12401" y="1900"/>
                      </a:lnTo>
                      <a:lnTo>
                        <a:pt x="12758" y="1965"/>
                      </a:lnTo>
                      <a:lnTo>
                        <a:pt x="12684" y="2143"/>
                      </a:lnTo>
                      <a:lnTo>
                        <a:pt x="12730" y="2287"/>
                      </a:lnTo>
                      <a:lnTo>
                        <a:pt x="12842" y="2306"/>
                      </a:lnTo>
                      <a:lnTo>
                        <a:pt x="13016" y="2278"/>
                      </a:lnTo>
                      <a:lnTo>
                        <a:pt x="13142" y="2371"/>
                      </a:lnTo>
                      <a:lnTo>
                        <a:pt x="13211" y="2525"/>
                      </a:lnTo>
                      <a:lnTo>
                        <a:pt x="13184" y="2648"/>
                      </a:lnTo>
                      <a:lnTo>
                        <a:pt x="13232" y="2743"/>
                      </a:lnTo>
                      <a:cubicBezTo>
                        <a:pt x="13311" y="2754"/>
                        <a:pt x="13391" y="2757"/>
                        <a:pt x="13471" y="2752"/>
                      </a:cubicBezTo>
                      <a:cubicBezTo>
                        <a:pt x="13547" y="2746"/>
                        <a:pt x="13623" y="2733"/>
                        <a:pt x="13698" y="2724"/>
                      </a:cubicBezTo>
                      <a:cubicBezTo>
                        <a:pt x="13781" y="2714"/>
                        <a:pt x="13864" y="2710"/>
                        <a:pt x="13947" y="2712"/>
                      </a:cubicBezTo>
                      <a:lnTo>
                        <a:pt x="13837" y="2552"/>
                      </a:lnTo>
                      <a:cubicBezTo>
                        <a:pt x="13838" y="2510"/>
                        <a:pt x="13852" y="2470"/>
                        <a:pt x="13878" y="2441"/>
                      </a:cubicBezTo>
                      <a:cubicBezTo>
                        <a:pt x="13958" y="2347"/>
                        <a:pt x="14086" y="2387"/>
                        <a:pt x="14194" y="2450"/>
                      </a:cubicBezTo>
                      <a:cubicBezTo>
                        <a:pt x="14304" y="2515"/>
                        <a:pt x="14409" y="2591"/>
                        <a:pt x="14507" y="2678"/>
                      </a:cubicBezTo>
                      <a:lnTo>
                        <a:pt x="14721" y="2638"/>
                      </a:lnTo>
                      <a:lnTo>
                        <a:pt x="14593" y="2454"/>
                      </a:lnTo>
                      <a:lnTo>
                        <a:pt x="14794" y="2410"/>
                      </a:lnTo>
                      <a:lnTo>
                        <a:pt x="14783" y="2198"/>
                      </a:lnTo>
                      <a:lnTo>
                        <a:pt x="14658" y="2025"/>
                      </a:lnTo>
                      <a:lnTo>
                        <a:pt x="14521" y="1970"/>
                      </a:lnTo>
                      <a:cubicBezTo>
                        <a:pt x="14423" y="2046"/>
                        <a:pt x="14293" y="2046"/>
                        <a:pt x="14195" y="1970"/>
                      </a:cubicBezTo>
                      <a:cubicBezTo>
                        <a:pt x="14116" y="1909"/>
                        <a:pt x="14069" y="1807"/>
                        <a:pt x="14069" y="1698"/>
                      </a:cubicBezTo>
                      <a:cubicBezTo>
                        <a:pt x="14068" y="1611"/>
                        <a:pt x="14143" y="1551"/>
                        <a:pt x="14213" y="1581"/>
                      </a:cubicBezTo>
                      <a:cubicBezTo>
                        <a:pt x="14278" y="1609"/>
                        <a:pt x="14304" y="1714"/>
                        <a:pt x="14377" y="1720"/>
                      </a:cubicBezTo>
                      <a:cubicBezTo>
                        <a:pt x="14425" y="1724"/>
                        <a:pt x="14462" y="1677"/>
                        <a:pt x="14508" y="1664"/>
                      </a:cubicBezTo>
                      <a:cubicBezTo>
                        <a:pt x="14579" y="1644"/>
                        <a:pt x="14650" y="1701"/>
                        <a:pt x="14658" y="1785"/>
                      </a:cubicBezTo>
                      <a:lnTo>
                        <a:pt x="14779" y="1865"/>
                      </a:lnTo>
                      <a:lnTo>
                        <a:pt x="14869" y="1881"/>
                      </a:lnTo>
                      <a:cubicBezTo>
                        <a:pt x="14923" y="1923"/>
                        <a:pt x="14996" y="1905"/>
                        <a:pt x="15030" y="1841"/>
                      </a:cubicBezTo>
                      <a:cubicBezTo>
                        <a:pt x="15049" y="1805"/>
                        <a:pt x="15051" y="1757"/>
                        <a:pt x="15080" y="1730"/>
                      </a:cubicBezTo>
                      <a:cubicBezTo>
                        <a:pt x="15120" y="1694"/>
                        <a:pt x="15174" y="1719"/>
                        <a:pt x="15222" y="1739"/>
                      </a:cubicBezTo>
                      <a:cubicBezTo>
                        <a:pt x="15297" y="1770"/>
                        <a:pt x="15377" y="1777"/>
                        <a:pt x="15454" y="1762"/>
                      </a:cubicBezTo>
                      <a:lnTo>
                        <a:pt x="15350" y="1521"/>
                      </a:lnTo>
                      <a:lnTo>
                        <a:pt x="15459" y="1450"/>
                      </a:lnTo>
                      <a:cubicBezTo>
                        <a:pt x="15512" y="1438"/>
                        <a:pt x="15565" y="1438"/>
                        <a:pt x="15617" y="1450"/>
                      </a:cubicBezTo>
                      <a:cubicBezTo>
                        <a:pt x="15658" y="1460"/>
                        <a:pt x="15698" y="1476"/>
                        <a:pt x="15738" y="1464"/>
                      </a:cubicBezTo>
                      <a:cubicBezTo>
                        <a:pt x="15827" y="1435"/>
                        <a:pt x="15853" y="1302"/>
                        <a:pt x="15783" y="1232"/>
                      </a:cubicBezTo>
                      <a:lnTo>
                        <a:pt x="15863" y="1115"/>
                      </a:lnTo>
                      <a:lnTo>
                        <a:pt x="15767" y="961"/>
                      </a:lnTo>
                      <a:lnTo>
                        <a:pt x="15847" y="807"/>
                      </a:lnTo>
                      <a:lnTo>
                        <a:pt x="15829" y="671"/>
                      </a:lnTo>
                      <a:lnTo>
                        <a:pt x="15831" y="495"/>
                      </a:lnTo>
                      <a:lnTo>
                        <a:pt x="15968" y="430"/>
                      </a:lnTo>
                      <a:lnTo>
                        <a:pt x="16069" y="323"/>
                      </a:lnTo>
                      <a:lnTo>
                        <a:pt x="16152" y="233"/>
                      </a:lnTo>
                      <a:lnTo>
                        <a:pt x="16137" y="92"/>
                      </a:lnTo>
                      <a:lnTo>
                        <a:pt x="16184" y="19"/>
                      </a:lnTo>
                      <a:lnTo>
                        <a:pt x="16291" y="0"/>
                      </a:lnTo>
                      <a:lnTo>
                        <a:pt x="16414" y="7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21919" tIns="121919" rIns="121919" bIns="121919" anchor="ctr"/>
                <a:lstStyle>
                  <a:lvl1pPr defTabSz="455930">
                    <a:defRPr sz="2500">
                      <a:solidFill>
                        <a:srgbClr val="53585F"/>
                      </a:solidFill>
                    </a:defRPr>
                  </a:lvl1pPr>
                  <a:lvl2pPr defTabSz="455930">
                    <a:defRPr sz="2500">
                      <a:solidFill>
                        <a:srgbClr val="53585F"/>
                      </a:solidFill>
                    </a:defRPr>
                  </a:lvl2pPr>
                  <a:lvl3pPr defTabSz="455930">
                    <a:defRPr sz="2500">
                      <a:solidFill>
                        <a:srgbClr val="53585F"/>
                      </a:solidFill>
                    </a:defRPr>
                  </a:lvl3pPr>
                  <a:lvl4pPr defTabSz="455930">
                    <a:defRPr sz="2500">
                      <a:solidFill>
                        <a:srgbClr val="53585F"/>
                      </a:solidFill>
                    </a:defRPr>
                  </a:lvl4pPr>
                  <a:lvl5pPr defTabSz="455930">
                    <a:defRPr sz="2500">
                      <a:solidFill>
                        <a:srgbClr val="53585F"/>
                      </a:solidFill>
                    </a:defRPr>
                  </a:lvl5pPr>
                  <a:lvl6pPr marL="4572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6pPr>
                  <a:lvl7pPr marL="9144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7pPr>
                  <a:lvl8pPr marL="13716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8pPr>
                  <a:lvl9pPr marL="18288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9pPr>
                </a:lstStyle>
                <a:p>
                  <a:pPr algn="ctr"/>
                  <a:endParaRPr lang="ru-RU" altLang="ru-RU" sz="1800">
                    <a:solidFill>
                      <a:srgbClr val="070707"/>
                    </a:solidFill>
                  </a:endParaRPr>
                </a:p>
              </p:txBody>
            </p:sp>
            <p:sp>
              <p:nvSpPr>
                <p:cNvPr id="35" name="isḻíḓè"/>
                <p:cNvSpPr/>
                <p:nvPr/>
              </p:nvSpPr>
              <p:spPr bwMode="auto">
                <a:xfrm>
                  <a:off x="6585629" y="2893680"/>
                  <a:ext cx="43039" cy="30461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8632" y="0"/>
                      </a:moveTo>
                      <a:lnTo>
                        <a:pt x="0" y="3082"/>
                      </a:lnTo>
                      <a:lnTo>
                        <a:pt x="7000" y="18486"/>
                      </a:lnTo>
                      <a:lnTo>
                        <a:pt x="19029" y="21600"/>
                      </a:lnTo>
                      <a:lnTo>
                        <a:pt x="21600" y="8368"/>
                      </a:lnTo>
                      <a:lnTo>
                        <a:pt x="863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21919" tIns="121919" rIns="121919" bIns="121919" anchor="ctr"/>
                <a:lstStyle>
                  <a:lvl1pPr defTabSz="455930">
                    <a:defRPr sz="2500">
                      <a:solidFill>
                        <a:srgbClr val="53585F"/>
                      </a:solidFill>
                    </a:defRPr>
                  </a:lvl1pPr>
                  <a:lvl2pPr defTabSz="455930">
                    <a:defRPr sz="2500">
                      <a:solidFill>
                        <a:srgbClr val="53585F"/>
                      </a:solidFill>
                    </a:defRPr>
                  </a:lvl2pPr>
                  <a:lvl3pPr defTabSz="455930">
                    <a:defRPr sz="2500">
                      <a:solidFill>
                        <a:srgbClr val="53585F"/>
                      </a:solidFill>
                    </a:defRPr>
                  </a:lvl3pPr>
                  <a:lvl4pPr defTabSz="455930">
                    <a:defRPr sz="2500">
                      <a:solidFill>
                        <a:srgbClr val="53585F"/>
                      </a:solidFill>
                    </a:defRPr>
                  </a:lvl4pPr>
                  <a:lvl5pPr defTabSz="455930">
                    <a:defRPr sz="2500">
                      <a:solidFill>
                        <a:srgbClr val="53585F"/>
                      </a:solidFill>
                    </a:defRPr>
                  </a:lvl5pPr>
                  <a:lvl6pPr marL="4572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6pPr>
                  <a:lvl7pPr marL="9144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7pPr>
                  <a:lvl8pPr marL="13716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8pPr>
                  <a:lvl9pPr marL="18288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9pPr>
                </a:lstStyle>
                <a:p>
                  <a:pPr algn="ctr"/>
                  <a:endParaRPr lang="ru-RU" altLang="ru-RU" sz="1800">
                    <a:solidFill>
                      <a:srgbClr val="070707"/>
                    </a:solidFill>
                  </a:endParaRPr>
                </a:p>
              </p:txBody>
            </p:sp>
            <p:sp>
              <p:nvSpPr>
                <p:cNvPr id="36" name="îṡlîde"/>
                <p:cNvSpPr/>
                <p:nvPr/>
              </p:nvSpPr>
              <p:spPr bwMode="auto">
                <a:xfrm>
                  <a:off x="5706391" y="3005146"/>
                  <a:ext cx="133908" cy="65618"/>
                </a:xfrm>
                <a:custGeom>
                  <a:avLst/>
                  <a:gdLst>
                    <a:gd name="T0" fmla="+- 0 11336 1398"/>
                    <a:gd name="T1" fmla="*/ T0 w 19876"/>
                    <a:gd name="T2" fmla="*/ 9687 h 19374"/>
                    <a:gd name="T3" fmla="+- 0 11336 1398"/>
                    <a:gd name="T4" fmla="*/ T3 w 19876"/>
                    <a:gd name="T5" fmla="*/ 9687 h 19374"/>
                    <a:gd name="T6" fmla="+- 0 11336 1398"/>
                    <a:gd name="T7" fmla="*/ T6 w 19876"/>
                    <a:gd name="T8" fmla="*/ 9687 h 19374"/>
                    <a:gd name="T9" fmla="+- 0 11336 1398"/>
                    <a:gd name="T10" fmla="*/ T9 w 19876"/>
                    <a:gd name="T11" fmla="*/ 9687 h 19374"/>
                  </a:gdLst>
                  <a:ahLst/>
                  <a:cxnLst>
                    <a:cxn ang="0">
                      <a:pos x="T1" y="T2"/>
                    </a:cxn>
                    <a:cxn ang="0">
                      <a:pos x="T4" y="T5"/>
                    </a:cxn>
                    <a:cxn ang="0">
                      <a:pos x="T7" y="T8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9876" h="19374">
                      <a:moveTo>
                        <a:pt x="11133" y="0"/>
                      </a:moveTo>
                      <a:lnTo>
                        <a:pt x="6959" y="607"/>
                      </a:lnTo>
                      <a:lnTo>
                        <a:pt x="4043" y="4923"/>
                      </a:lnTo>
                      <a:cubicBezTo>
                        <a:pt x="5085" y="5164"/>
                        <a:pt x="5631" y="7507"/>
                        <a:pt x="5052" y="9245"/>
                      </a:cubicBezTo>
                      <a:cubicBezTo>
                        <a:pt x="4056" y="12232"/>
                        <a:pt x="1643" y="9217"/>
                        <a:pt x="508" y="11716"/>
                      </a:cubicBezTo>
                      <a:cubicBezTo>
                        <a:pt x="-1398" y="15913"/>
                        <a:pt x="2573" y="21600"/>
                        <a:pt x="3969" y="16673"/>
                      </a:cubicBezTo>
                      <a:lnTo>
                        <a:pt x="7016" y="12580"/>
                      </a:lnTo>
                      <a:cubicBezTo>
                        <a:pt x="7508" y="11720"/>
                        <a:pt x="8237" y="11675"/>
                        <a:pt x="8754" y="12472"/>
                      </a:cubicBezTo>
                      <a:cubicBezTo>
                        <a:pt x="9848" y="14158"/>
                        <a:pt x="9412" y="17626"/>
                        <a:pt x="8048" y="18091"/>
                      </a:cubicBezTo>
                      <a:cubicBezTo>
                        <a:pt x="9106" y="19886"/>
                        <a:pt x="10676" y="19787"/>
                        <a:pt x="11674" y="17861"/>
                      </a:cubicBezTo>
                      <a:cubicBezTo>
                        <a:pt x="12523" y="16224"/>
                        <a:pt x="12720" y="13662"/>
                        <a:pt x="12156" y="11594"/>
                      </a:cubicBezTo>
                      <a:cubicBezTo>
                        <a:pt x="12898" y="11139"/>
                        <a:pt x="13663" y="10850"/>
                        <a:pt x="14437" y="10731"/>
                      </a:cubicBezTo>
                      <a:cubicBezTo>
                        <a:pt x="15813" y="10520"/>
                        <a:pt x="17197" y="10850"/>
                        <a:pt x="18510" y="11702"/>
                      </a:cubicBezTo>
                      <a:cubicBezTo>
                        <a:pt x="19710" y="10349"/>
                        <a:pt x="20202" y="7411"/>
                        <a:pt x="19651" y="4896"/>
                      </a:cubicBezTo>
                      <a:cubicBezTo>
                        <a:pt x="18992" y="1894"/>
                        <a:pt x="17172" y="688"/>
                        <a:pt x="15740" y="2304"/>
                      </a:cubicBezTo>
                      <a:lnTo>
                        <a:pt x="13649" y="3263"/>
                      </a:lnTo>
                      <a:lnTo>
                        <a:pt x="1113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21919" tIns="121919" rIns="121919" bIns="121919" anchor="ctr"/>
                <a:lstStyle>
                  <a:lvl1pPr defTabSz="455930">
                    <a:defRPr sz="2500">
                      <a:solidFill>
                        <a:srgbClr val="53585F"/>
                      </a:solidFill>
                    </a:defRPr>
                  </a:lvl1pPr>
                  <a:lvl2pPr defTabSz="455930">
                    <a:defRPr sz="2500">
                      <a:solidFill>
                        <a:srgbClr val="53585F"/>
                      </a:solidFill>
                    </a:defRPr>
                  </a:lvl2pPr>
                  <a:lvl3pPr defTabSz="455930">
                    <a:defRPr sz="2500">
                      <a:solidFill>
                        <a:srgbClr val="53585F"/>
                      </a:solidFill>
                    </a:defRPr>
                  </a:lvl3pPr>
                  <a:lvl4pPr defTabSz="455930">
                    <a:defRPr sz="2500">
                      <a:solidFill>
                        <a:srgbClr val="53585F"/>
                      </a:solidFill>
                    </a:defRPr>
                  </a:lvl4pPr>
                  <a:lvl5pPr defTabSz="455930">
                    <a:defRPr sz="2500">
                      <a:solidFill>
                        <a:srgbClr val="53585F"/>
                      </a:solidFill>
                    </a:defRPr>
                  </a:lvl5pPr>
                  <a:lvl6pPr marL="4572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6pPr>
                  <a:lvl7pPr marL="9144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7pPr>
                  <a:lvl8pPr marL="13716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8pPr>
                  <a:lvl9pPr marL="18288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9pPr>
                </a:lstStyle>
                <a:p>
                  <a:pPr algn="ctr"/>
                  <a:endParaRPr lang="ru-RU" altLang="ru-RU" sz="1800">
                    <a:solidFill>
                      <a:srgbClr val="070707"/>
                    </a:solidFill>
                  </a:endParaRPr>
                </a:p>
              </p:txBody>
            </p:sp>
            <p:sp>
              <p:nvSpPr>
                <p:cNvPr id="37" name="íślïḍè"/>
                <p:cNvSpPr/>
                <p:nvPr/>
              </p:nvSpPr>
              <p:spPr bwMode="auto">
                <a:xfrm>
                  <a:off x="5888921" y="3062092"/>
                  <a:ext cx="92376" cy="33647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8098" y="0"/>
                      </a:moveTo>
                      <a:lnTo>
                        <a:pt x="2985" y="1410"/>
                      </a:lnTo>
                      <a:lnTo>
                        <a:pt x="0" y="15756"/>
                      </a:lnTo>
                      <a:lnTo>
                        <a:pt x="6488" y="18311"/>
                      </a:lnTo>
                      <a:cubicBezTo>
                        <a:pt x="7420" y="14861"/>
                        <a:pt x="8940" y="12992"/>
                        <a:pt x="10498" y="13377"/>
                      </a:cubicBezTo>
                      <a:cubicBezTo>
                        <a:pt x="12159" y="13788"/>
                        <a:pt x="13603" y="16678"/>
                        <a:pt x="14253" y="20895"/>
                      </a:cubicBezTo>
                      <a:lnTo>
                        <a:pt x="17075" y="21600"/>
                      </a:lnTo>
                      <a:lnTo>
                        <a:pt x="21087" y="12466"/>
                      </a:lnTo>
                      <a:lnTo>
                        <a:pt x="21600" y="1250"/>
                      </a:lnTo>
                      <a:lnTo>
                        <a:pt x="15450" y="2689"/>
                      </a:lnTo>
                      <a:lnTo>
                        <a:pt x="8098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21919" tIns="121919" rIns="121919" bIns="121919" anchor="ctr"/>
                <a:lstStyle>
                  <a:lvl1pPr defTabSz="455930">
                    <a:defRPr sz="2500">
                      <a:solidFill>
                        <a:srgbClr val="53585F"/>
                      </a:solidFill>
                    </a:defRPr>
                  </a:lvl1pPr>
                  <a:lvl2pPr defTabSz="455930">
                    <a:defRPr sz="2500">
                      <a:solidFill>
                        <a:srgbClr val="53585F"/>
                      </a:solidFill>
                    </a:defRPr>
                  </a:lvl2pPr>
                  <a:lvl3pPr defTabSz="455930">
                    <a:defRPr sz="2500">
                      <a:solidFill>
                        <a:srgbClr val="53585F"/>
                      </a:solidFill>
                    </a:defRPr>
                  </a:lvl3pPr>
                  <a:lvl4pPr defTabSz="455930">
                    <a:defRPr sz="2500">
                      <a:solidFill>
                        <a:srgbClr val="53585F"/>
                      </a:solidFill>
                    </a:defRPr>
                  </a:lvl4pPr>
                  <a:lvl5pPr defTabSz="455930">
                    <a:defRPr sz="2500">
                      <a:solidFill>
                        <a:srgbClr val="53585F"/>
                      </a:solidFill>
                    </a:defRPr>
                  </a:lvl5pPr>
                  <a:lvl6pPr marL="4572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6pPr>
                  <a:lvl7pPr marL="9144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7pPr>
                  <a:lvl8pPr marL="13716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8pPr>
                  <a:lvl9pPr marL="18288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9pPr>
                </a:lstStyle>
                <a:p>
                  <a:pPr algn="ctr"/>
                  <a:endParaRPr lang="ru-RU" altLang="ru-RU" sz="1800">
                    <a:solidFill>
                      <a:srgbClr val="070707"/>
                    </a:solidFill>
                  </a:endParaRPr>
                </a:p>
              </p:txBody>
            </p:sp>
            <p:sp>
              <p:nvSpPr>
                <p:cNvPr id="38" name="iŝḻïďê"/>
                <p:cNvSpPr/>
                <p:nvPr/>
              </p:nvSpPr>
              <p:spPr bwMode="auto">
                <a:xfrm>
                  <a:off x="5338821" y="2931053"/>
                  <a:ext cx="91026" cy="77330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8696" y="0"/>
                      </a:moveTo>
                      <a:lnTo>
                        <a:pt x="14560" y="294"/>
                      </a:lnTo>
                      <a:lnTo>
                        <a:pt x="12590" y="3470"/>
                      </a:lnTo>
                      <a:lnTo>
                        <a:pt x="8156" y="4070"/>
                      </a:lnTo>
                      <a:lnTo>
                        <a:pt x="6354" y="6511"/>
                      </a:lnTo>
                      <a:lnTo>
                        <a:pt x="0" y="10089"/>
                      </a:lnTo>
                      <a:lnTo>
                        <a:pt x="57" y="15915"/>
                      </a:lnTo>
                      <a:lnTo>
                        <a:pt x="1412" y="19977"/>
                      </a:lnTo>
                      <a:lnTo>
                        <a:pt x="7045" y="21600"/>
                      </a:lnTo>
                      <a:lnTo>
                        <a:pt x="9390" y="17103"/>
                      </a:lnTo>
                      <a:lnTo>
                        <a:pt x="11462" y="13538"/>
                      </a:lnTo>
                      <a:lnTo>
                        <a:pt x="14588" y="12005"/>
                      </a:lnTo>
                      <a:lnTo>
                        <a:pt x="18735" y="8147"/>
                      </a:lnTo>
                      <a:lnTo>
                        <a:pt x="21600" y="3661"/>
                      </a:lnTo>
                      <a:lnTo>
                        <a:pt x="1869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21919" tIns="121919" rIns="121919" bIns="121919" anchor="ctr"/>
                <a:lstStyle>
                  <a:lvl1pPr defTabSz="455930">
                    <a:defRPr sz="2500">
                      <a:solidFill>
                        <a:srgbClr val="53585F"/>
                      </a:solidFill>
                    </a:defRPr>
                  </a:lvl1pPr>
                  <a:lvl2pPr defTabSz="455930">
                    <a:defRPr sz="2500">
                      <a:solidFill>
                        <a:srgbClr val="53585F"/>
                      </a:solidFill>
                    </a:defRPr>
                  </a:lvl2pPr>
                  <a:lvl3pPr defTabSz="455930">
                    <a:defRPr sz="2500">
                      <a:solidFill>
                        <a:srgbClr val="53585F"/>
                      </a:solidFill>
                    </a:defRPr>
                  </a:lvl3pPr>
                  <a:lvl4pPr defTabSz="455930">
                    <a:defRPr sz="2500">
                      <a:solidFill>
                        <a:srgbClr val="53585F"/>
                      </a:solidFill>
                    </a:defRPr>
                  </a:lvl4pPr>
                  <a:lvl5pPr defTabSz="455930">
                    <a:defRPr sz="2500">
                      <a:solidFill>
                        <a:srgbClr val="53585F"/>
                      </a:solidFill>
                    </a:defRPr>
                  </a:lvl5pPr>
                  <a:lvl6pPr marL="4572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6pPr>
                  <a:lvl7pPr marL="9144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7pPr>
                  <a:lvl8pPr marL="13716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8pPr>
                  <a:lvl9pPr marL="18288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9pPr>
                </a:lstStyle>
                <a:p>
                  <a:pPr algn="ctr"/>
                  <a:endParaRPr lang="ru-RU" altLang="ru-RU" sz="1800">
                    <a:solidFill>
                      <a:srgbClr val="070707"/>
                    </a:solidFill>
                  </a:endParaRPr>
                </a:p>
              </p:txBody>
            </p:sp>
            <p:sp>
              <p:nvSpPr>
                <p:cNvPr id="39" name="ïṥľïdê"/>
                <p:cNvSpPr/>
                <p:nvPr/>
              </p:nvSpPr>
              <p:spPr bwMode="auto">
                <a:xfrm>
                  <a:off x="5802202" y="3163727"/>
                  <a:ext cx="188785" cy="141106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9557" y="1218"/>
                      </a:moveTo>
                      <a:lnTo>
                        <a:pt x="17140" y="2520"/>
                      </a:lnTo>
                      <a:lnTo>
                        <a:pt x="14445" y="1407"/>
                      </a:lnTo>
                      <a:lnTo>
                        <a:pt x="12396" y="3074"/>
                      </a:lnTo>
                      <a:lnTo>
                        <a:pt x="10239" y="4971"/>
                      </a:lnTo>
                      <a:lnTo>
                        <a:pt x="7744" y="6644"/>
                      </a:lnTo>
                      <a:cubicBezTo>
                        <a:pt x="7092" y="7326"/>
                        <a:pt x="6435" y="7999"/>
                        <a:pt x="5772" y="8661"/>
                      </a:cubicBezTo>
                      <a:cubicBezTo>
                        <a:pt x="4973" y="9460"/>
                        <a:pt x="4166" y="10244"/>
                        <a:pt x="3351" y="11013"/>
                      </a:cubicBezTo>
                      <a:cubicBezTo>
                        <a:pt x="2585" y="11419"/>
                        <a:pt x="1897" y="12051"/>
                        <a:pt x="1340" y="12862"/>
                      </a:cubicBezTo>
                      <a:cubicBezTo>
                        <a:pt x="660" y="13852"/>
                        <a:pt x="196" y="15072"/>
                        <a:pt x="0" y="16391"/>
                      </a:cubicBezTo>
                      <a:lnTo>
                        <a:pt x="772" y="18967"/>
                      </a:lnTo>
                      <a:lnTo>
                        <a:pt x="2489" y="21600"/>
                      </a:lnTo>
                      <a:lnTo>
                        <a:pt x="4744" y="21096"/>
                      </a:lnTo>
                      <a:lnTo>
                        <a:pt x="4828" y="17399"/>
                      </a:lnTo>
                      <a:lnTo>
                        <a:pt x="5456" y="14717"/>
                      </a:lnTo>
                      <a:lnTo>
                        <a:pt x="8088" y="13373"/>
                      </a:lnTo>
                      <a:lnTo>
                        <a:pt x="9428" y="12253"/>
                      </a:lnTo>
                      <a:lnTo>
                        <a:pt x="10762" y="10796"/>
                      </a:lnTo>
                      <a:lnTo>
                        <a:pt x="12102" y="9844"/>
                      </a:lnTo>
                      <a:lnTo>
                        <a:pt x="13693" y="8220"/>
                      </a:lnTo>
                      <a:lnTo>
                        <a:pt x="15158" y="6763"/>
                      </a:lnTo>
                      <a:cubicBezTo>
                        <a:pt x="15599" y="6284"/>
                        <a:pt x="16114" y="5939"/>
                        <a:pt x="16665" y="5755"/>
                      </a:cubicBezTo>
                      <a:cubicBezTo>
                        <a:pt x="17284" y="5548"/>
                        <a:pt x="17931" y="5548"/>
                        <a:pt x="18549" y="5755"/>
                      </a:cubicBezTo>
                      <a:lnTo>
                        <a:pt x="20810" y="4467"/>
                      </a:lnTo>
                      <a:lnTo>
                        <a:pt x="21600" y="2675"/>
                      </a:lnTo>
                      <a:lnTo>
                        <a:pt x="21145" y="0"/>
                      </a:lnTo>
                      <a:lnTo>
                        <a:pt x="19557" y="121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21919" tIns="121919" rIns="121919" bIns="121919" anchor="ctr"/>
                <a:lstStyle>
                  <a:lvl1pPr defTabSz="455930">
                    <a:defRPr sz="2500">
                      <a:solidFill>
                        <a:srgbClr val="53585F"/>
                      </a:solidFill>
                    </a:defRPr>
                  </a:lvl1pPr>
                  <a:lvl2pPr defTabSz="455930">
                    <a:defRPr sz="2500">
                      <a:solidFill>
                        <a:srgbClr val="53585F"/>
                      </a:solidFill>
                    </a:defRPr>
                  </a:lvl2pPr>
                  <a:lvl3pPr defTabSz="455930">
                    <a:defRPr sz="2500">
                      <a:solidFill>
                        <a:srgbClr val="53585F"/>
                      </a:solidFill>
                    </a:defRPr>
                  </a:lvl3pPr>
                  <a:lvl4pPr defTabSz="455930">
                    <a:defRPr sz="2500">
                      <a:solidFill>
                        <a:srgbClr val="53585F"/>
                      </a:solidFill>
                    </a:defRPr>
                  </a:lvl4pPr>
                  <a:lvl5pPr defTabSz="455930">
                    <a:defRPr sz="2500">
                      <a:solidFill>
                        <a:srgbClr val="53585F"/>
                      </a:solidFill>
                    </a:defRPr>
                  </a:lvl5pPr>
                  <a:lvl6pPr marL="4572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6pPr>
                  <a:lvl7pPr marL="9144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7pPr>
                  <a:lvl8pPr marL="13716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8pPr>
                  <a:lvl9pPr marL="18288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9pPr>
                </a:lstStyle>
                <a:p>
                  <a:pPr algn="ctr"/>
                  <a:endParaRPr lang="ru-RU" altLang="ru-RU" sz="1800">
                    <a:solidFill>
                      <a:srgbClr val="070707"/>
                    </a:solidFill>
                  </a:endParaRPr>
                </a:p>
              </p:txBody>
            </p:sp>
            <p:sp>
              <p:nvSpPr>
                <p:cNvPr id="40" name="îšľîḑe"/>
                <p:cNvSpPr/>
                <p:nvPr/>
              </p:nvSpPr>
              <p:spPr bwMode="auto">
                <a:xfrm>
                  <a:off x="6772818" y="2866607"/>
                  <a:ext cx="23789" cy="29062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8475" y="0"/>
                      </a:moveTo>
                      <a:lnTo>
                        <a:pt x="0" y="6186"/>
                      </a:lnTo>
                      <a:lnTo>
                        <a:pt x="6885" y="21600"/>
                      </a:lnTo>
                      <a:lnTo>
                        <a:pt x="21600" y="21600"/>
                      </a:lnTo>
                      <a:lnTo>
                        <a:pt x="13961" y="7762"/>
                      </a:lnTo>
                      <a:lnTo>
                        <a:pt x="847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21919" tIns="121919" rIns="121919" bIns="121919" anchor="ctr"/>
                <a:lstStyle>
                  <a:lvl1pPr defTabSz="455930">
                    <a:defRPr sz="2500">
                      <a:solidFill>
                        <a:srgbClr val="53585F"/>
                      </a:solidFill>
                    </a:defRPr>
                  </a:lvl1pPr>
                  <a:lvl2pPr defTabSz="455930">
                    <a:defRPr sz="2500">
                      <a:solidFill>
                        <a:srgbClr val="53585F"/>
                      </a:solidFill>
                    </a:defRPr>
                  </a:lvl2pPr>
                  <a:lvl3pPr defTabSz="455930">
                    <a:defRPr sz="2500">
                      <a:solidFill>
                        <a:srgbClr val="53585F"/>
                      </a:solidFill>
                    </a:defRPr>
                  </a:lvl3pPr>
                  <a:lvl4pPr defTabSz="455930">
                    <a:defRPr sz="2500">
                      <a:solidFill>
                        <a:srgbClr val="53585F"/>
                      </a:solidFill>
                    </a:defRPr>
                  </a:lvl4pPr>
                  <a:lvl5pPr defTabSz="455930">
                    <a:defRPr sz="2500">
                      <a:solidFill>
                        <a:srgbClr val="53585F"/>
                      </a:solidFill>
                    </a:defRPr>
                  </a:lvl5pPr>
                  <a:lvl6pPr marL="4572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6pPr>
                  <a:lvl7pPr marL="9144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7pPr>
                  <a:lvl8pPr marL="13716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8pPr>
                  <a:lvl9pPr marL="18288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9pPr>
                </a:lstStyle>
                <a:p>
                  <a:pPr algn="ctr"/>
                  <a:endParaRPr lang="ru-RU" altLang="ru-RU" sz="1800">
                    <a:solidFill>
                      <a:srgbClr val="070707"/>
                    </a:solidFill>
                  </a:endParaRPr>
                </a:p>
              </p:txBody>
            </p:sp>
            <p:sp>
              <p:nvSpPr>
                <p:cNvPr id="41" name="îšḻiďe"/>
                <p:cNvSpPr/>
                <p:nvPr/>
              </p:nvSpPr>
              <p:spPr bwMode="auto">
                <a:xfrm>
                  <a:off x="7112003" y="3432667"/>
                  <a:ext cx="157818" cy="636715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5027" y="0"/>
                      </a:moveTo>
                      <a:lnTo>
                        <a:pt x="4076" y="535"/>
                      </a:lnTo>
                      <a:lnTo>
                        <a:pt x="5478" y="1095"/>
                      </a:lnTo>
                      <a:lnTo>
                        <a:pt x="5928" y="1788"/>
                      </a:lnTo>
                      <a:cubicBezTo>
                        <a:pt x="5845" y="2008"/>
                        <a:pt x="5896" y="2230"/>
                        <a:pt x="6079" y="2446"/>
                      </a:cubicBezTo>
                      <a:cubicBezTo>
                        <a:pt x="6323" y="2736"/>
                        <a:pt x="6800" y="3010"/>
                        <a:pt x="7481" y="3253"/>
                      </a:cubicBezTo>
                      <a:lnTo>
                        <a:pt x="6786" y="4147"/>
                      </a:lnTo>
                      <a:lnTo>
                        <a:pt x="6786" y="4778"/>
                      </a:lnTo>
                      <a:lnTo>
                        <a:pt x="6486" y="5337"/>
                      </a:lnTo>
                      <a:lnTo>
                        <a:pt x="5434" y="5896"/>
                      </a:lnTo>
                      <a:lnTo>
                        <a:pt x="3086" y="6105"/>
                      </a:lnTo>
                      <a:lnTo>
                        <a:pt x="0" y="6031"/>
                      </a:lnTo>
                      <a:lnTo>
                        <a:pt x="732" y="6648"/>
                      </a:lnTo>
                      <a:lnTo>
                        <a:pt x="1680" y="6943"/>
                      </a:lnTo>
                      <a:lnTo>
                        <a:pt x="2713" y="7426"/>
                      </a:lnTo>
                      <a:lnTo>
                        <a:pt x="1862" y="7970"/>
                      </a:lnTo>
                      <a:lnTo>
                        <a:pt x="1862" y="8440"/>
                      </a:lnTo>
                      <a:cubicBezTo>
                        <a:pt x="2702" y="8643"/>
                        <a:pt x="3473" y="8863"/>
                        <a:pt x="4165" y="9098"/>
                      </a:cubicBezTo>
                      <a:cubicBezTo>
                        <a:pt x="4737" y="9292"/>
                        <a:pt x="5253" y="9495"/>
                        <a:pt x="5712" y="9706"/>
                      </a:cubicBezTo>
                      <a:lnTo>
                        <a:pt x="8216" y="10191"/>
                      </a:lnTo>
                      <a:lnTo>
                        <a:pt x="10219" y="10737"/>
                      </a:lnTo>
                      <a:cubicBezTo>
                        <a:pt x="11028" y="10971"/>
                        <a:pt x="11656" y="11241"/>
                        <a:pt x="12072" y="11531"/>
                      </a:cubicBezTo>
                      <a:cubicBezTo>
                        <a:pt x="12429" y="11780"/>
                        <a:pt x="12624" y="12041"/>
                        <a:pt x="12823" y="12301"/>
                      </a:cubicBezTo>
                      <a:cubicBezTo>
                        <a:pt x="13073" y="12627"/>
                        <a:pt x="13329" y="12961"/>
                        <a:pt x="12973" y="13282"/>
                      </a:cubicBezTo>
                      <a:cubicBezTo>
                        <a:pt x="12613" y="13606"/>
                        <a:pt x="11671" y="13871"/>
                        <a:pt x="10419" y="14001"/>
                      </a:cubicBezTo>
                      <a:lnTo>
                        <a:pt x="11233" y="14543"/>
                      </a:lnTo>
                      <a:lnTo>
                        <a:pt x="12729" y="15137"/>
                      </a:lnTo>
                      <a:lnTo>
                        <a:pt x="11978" y="15867"/>
                      </a:lnTo>
                      <a:lnTo>
                        <a:pt x="10282" y="16053"/>
                      </a:lnTo>
                      <a:lnTo>
                        <a:pt x="8579" y="16698"/>
                      </a:lnTo>
                      <a:lnTo>
                        <a:pt x="7276" y="17207"/>
                      </a:lnTo>
                      <a:lnTo>
                        <a:pt x="6726" y="17541"/>
                      </a:lnTo>
                      <a:lnTo>
                        <a:pt x="6476" y="18321"/>
                      </a:lnTo>
                      <a:lnTo>
                        <a:pt x="5875" y="18841"/>
                      </a:lnTo>
                      <a:lnTo>
                        <a:pt x="5173" y="19549"/>
                      </a:lnTo>
                      <a:lnTo>
                        <a:pt x="4172" y="20205"/>
                      </a:lnTo>
                      <a:lnTo>
                        <a:pt x="3627" y="20813"/>
                      </a:lnTo>
                      <a:lnTo>
                        <a:pt x="3326" y="21420"/>
                      </a:lnTo>
                      <a:lnTo>
                        <a:pt x="5668" y="21386"/>
                      </a:lnTo>
                      <a:cubicBezTo>
                        <a:pt x="5278" y="21262"/>
                        <a:pt x="5344" y="21084"/>
                        <a:pt x="5818" y="20979"/>
                      </a:cubicBezTo>
                      <a:cubicBezTo>
                        <a:pt x="7485" y="20613"/>
                        <a:pt x="9733" y="21220"/>
                        <a:pt x="8115" y="21600"/>
                      </a:cubicBezTo>
                      <a:lnTo>
                        <a:pt x="10970" y="20969"/>
                      </a:lnTo>
                      <a:lnTo>
                        <a:pt x="11121" y="20424"/>
                      </a:lnTo>
                      <a:lnTo>
                        <a:pt x="11121" y="19906"/>
                      </a:lnTo>
                      <a:lnTo>
                        <a:pt x="11871" y="19471"/>
                      </a:lnTo>
                      <a:lnTo>
                        <a:pt x="13362" y="19285"/>
                      </a:lnTo>
                      <a:lnTo>
                        <a:pt x="14213" y="18652"/>
                      </a:lnTo>
                      <a:lnTo>
                        <a:pt x="14514" y="18182"/>
                      </a:lnTo>
                      <a:lnTo>
                        <a:pt x="15665" y="17735"/>
                      </a:lnTo>
                      <a:cubicBezTo>
                        <a:pt x="16281" y="17732"/>
                        <a:pt x="16877" y="17680"/>
                        <a:pt x="17362" y="17586"/>
                      </a:cubicBezTo>
                      <a:cubicBezTo>
                        <a:pt x="19077" y="17253"/>
                        <a:pt x="19001" y="16604"/>
                        <a:pt x="17212" y="16296"/>
                      </a:cubicBezTo>
                      <a:lnTo>
                        <a:pt x="18101" y="15629"/>
                      </a:lnTo>
                      <a:lnTo>
                        <a:pt x="20204" y="15108"/>
                      </a:lnTo>
                      <a:lnTo>
                        <a:pt x="21600" y="14810"/>
                      </a:lnTo>
                      <a:lnTo>
                        <a:pt x="21199" y="13668"/>
                      </a:lnTo>
                      <a:cubicBezTo>
                        <a:pt x="20175" y="13471"/>
                        <a:pt x="19280" y="13237"/>
                        <a:pt x="18545" y="12973"/>
                      </a:cubicBezTo>
                      <a:cubicBezTo>
                        <a:pt x="17916" y="12747"/>
                        <a:pt x="17411" y="12501"/>
                        <a:pt x="17043" y="12242"/>
                      </a:cubicBezTo>
                      <a:lnTo>
                        <a:pt x="14996" y="11623"/>
                      </a:lnTo>
                      <a:lnTo>
                        <a:pt x="15447" y="10990"/>
                      </a:lnTo>
                      <a:lnTo>
                        <a:pt x="15146" y="10397"/>
                      </a:lnTo>
                      <a:lnTo>
                        <a:pt x="14000" y="10116"/>
                      </a:lnTo>
                      <a:lnTo>
                        <a:pt x="12955" y="9795"/>
                      </a:lnTo>
                      <a:cubicBezTo>
                        <a:pt x="12304" y="9688"/>
                        <a:pt x="11655" y="9580"/>
                        <a:pt x="11008" y="9472"/>
                      </a:cubicBezTo>
                      <a:cubicBezTo>
                        <a:pt x="9888" y="9284"/>
                        <a:pt x="8773" y="9095"/>
                        <a:pt x="7665" y="8903"/>
                      </a:cubicBezTo>
                      <a:cubicBezTo>
                        <a:pt x="6921" y="8859"/>
                        <a:pt x="6364" y="8706"/>
                        <a:pt x="6263" y="8518"/>
                      </a:cubicBezTo>
                      <a:cubicBezTo>
                        <a:pt x="6095" y="8204"/>
                        <a:pt x="7144" y="7932"/>
                        <a:pt x="8416" y="7961"/>
                      </a:cubicBezTo>
                      <a:lnTo>
                        <a:pt x="9668" y="7241"/>
                      </a:lnTo>
                      <a:cubicBezTo>
                        <a:pt x="9613" y="7043"/>
                        <a:pt x="9613" y="6844"/>
                        <a:pt x="9668" y="6646"/>
                      </a:cubicBezTo>
                      <a:cubicBezTo>
                        <a:pt x="9762" y="6309"/>
                        <a:pt x="10014" y="5976"/>
                        <a:pt x="10419" y="5653"/>
                      </a:cubicBezTo>
                      <a:lnTo>
                        <a:pt x="10714" y="5207"/>
                      </a:lnTo>
                      <a:lnTo>
                        <a:pt x="9368" y="5095"/>
                      </a:lnTo>
                      <a:lnTo>
                        <a:pt x="9067" y="4412"/>
                      </a:lnTo>
                      <a:lnTo>
                        <a:pt x="9211" y="3610"/>
                      </a:lnTo>
                      <a:lnTo>
                        <a:pt x="8498" y="2742"/>
                      </a:lnTo>
                      <a:lnTo>
                        <a:pt x="7747" y="1777"/>
                      </a:lnTo>
                      <a:lnTo>
                        <a:pt x="5850" y="466"/>
                      </a:lnTo>
                      <a:lnTo>
                        <a:pt x="5027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21919" tIns="121919" rIns="121919" bIns="121919" anchor="ctr"/>
                <a:lstStyle>
                  <a:lvl1pPr defTabSz="455930">
                    <a:defRPr sz="2500">
                      <a:solidFill>
                        <a:srgbClr val="53585F"/>
                      </a:solidFill>
                    </a:defRPr>
                  </a:lvl1pPr>
                  <a:lvl2pPr defTabSz="455930">
                    <a:defRPr sz="2500">
                      <a:solidFill>
                        <a:srgbClr val="53585F"/>
                      </a:solidFill>
                    </a:defRPr>
                  </a:lvl2pPr>
                  <a:lvl3pPr defTabSz="455930">
                    <a:defRPr sz="2500">
                      <a:solidFill>
                        <a:srgbClr val="53585F"/>
                      </a:solidFill>
                    </a:defRPr>
                  </a:lvl3pPr>
                  <a:lvl4pPr defTabSz="455930">
                    <a:defRPr sz="2500">
                      <a:solidFill>
                        <a:srgbClr val="53585F"/>
                      </a:solidFill>
                    </a:defRPr>
                  </a:lvl4pPr>
                  <a:lvl5pPr defTabSz="455930">
                    <a:defRPr sz="2500">
                      <a:solidFill>
                        <a:srgbClr val="53585F"/>
                      </a:solidFill>
                    </a:defRPr>
                  </a:lvl5pPr>
                  <a:lvl6pPr marL="4572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6pPr>
                  <a:lvl7pPr marL="9144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7pPr>
                  <a:lvl8pPr marL="13716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8pPr>
                  <a:lvl9pPr marL="18288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9pPr>
                </a:lstStyle>
                <a:p>
                  <a:pPr algn="ctr"/>
                  <a:endParaRPr lang="ru-RU" altLang="ru-RU" sz="1800">
                    <a:solidFill>
                      <a:srgbClr val="070707"/>
                    </a:solidFill>
                  </a:endParaRPr>
                </a:p>
              </p:txBody>
            </p:sp>
            <p:sp>
              <p:nvSpPr>
                <p:cNvPr id="42" name="îṧḷîḑe"/>
                <p:cNvSpPr/>
                <p:nvPr/>
              </p:nvSpPr>
              <p:spPr bwMode="auto">
                <a:xfrm>
                  <a:off x="7185050" y="4135955"/>
                  <a:ext cx="20042" cy="33242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3458" y="0"/>
                      </a:moveTo>
                      <a:lnTo>
                        <a:pt x="0" y="8825"/>
                      </a:lnTo>
                      <a:lnTo>
                        <a:pt x="6965" y="21600"/>
                      </a:lnTo>
                      <a:lnTo>
                        <a:pt x="21600" y="14944"/>
                      </a:lnTo>
                      <a:lnTo>
                        <a:pt x="13458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21919" tIns="121919" rIns="121919" bIns="121919" anchor="ctr"/>
                <a:lstStyle>
                  <a:lvl1pPr defTabSz="455930">
                    <a:defRPr sz="2500">
                      <a:solidFill>
                        <a:srgbClr val="53585F"/>
                      </a:solidFill>
                    </a:defRPr>
                  </a:lvl1pPr>
                  <a:lvl2pPr defTabSz="455930">
                    <a:defRPr sz="2500">
                      <a:solidFill>
                        <a:srgbClr val="53585F"/>
                      </a:solidFill>
                    </a:defRPr>
                  </a:lvl2pPr>
                  <a:lvl3pPr defTabSz="455930">
                    <a:defRPr sz="2500">
                      <a:solidFill>
                        <a:srgbClr val="53585F"/>
                      </a:solidFill>
                    </a:defRPr>
                  </a:lvl3pPr>
                  <a:lvl4pPr defTabSz="455930">
                    <a:defRPr sz="2500">
                      <a:solidFill>
                        <a:srgbClr val="53585F"/>
                      </a:solidFill>
                    </a:defRPr>
                  </a:lvl4pPr>
                  <a:lvl5pPr defTabSz="455930">
                    <a:defRPr sz="2500">
                      <a:solidFill>
                        <a:srgbClr val="53585F"/>
                      </a:solidFill>
                    </a:defRPr>
                  </a:lvl5pPr>
                  <a:lvl6pPr marL="4572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6pPr>
                  <a:lvl7pPr marL="9144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7pPr>
                  <a:lvl8pPr marL="13716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8pPr>
                  <a:lvl9pPr marL="18288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9pPr>
                </a:lstStyle>
                <a:p>
                  <a:pPr algn="ctr"/>
                  <a:endParaRPr lang="ru-RU" altLang="ru-RU" sz="1800">
                    <a:solidFill>
                      <a:srgbClr val="070707"/>
                    </a:solidFill>
                  </a:endParaRPr>
                </a:p>
              </p:txBody>
            </p:sp>
            <p:sp>
              <p:nvSpPr>
                <p:cNvPr id="43" name="îsļiḋè"/>
                <p:cNvSpPr/>
                <p:nvPr/>
              </p:nvSpPr>
              <p:spPr bwMode="auto">
                <a:xfrm>
                  <a:off x="7179195" y="4201381"/>
                  <a:ext cx="21982" cy="36457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719" y="6002"/>
                      </a:moveTo>
                      <a:lnTo>
                        <a:pt x="0" y="12531"/>
                      </a:lnTo>
                      <a:lnTo>
                        <a:pt x="3624" y="21600"/>
                      </a:lnTo>
                      <a:lnTo>
                        <a:pt x="19442" y="19432"/>
                      </a:lnTo>
                      <a:lnTo>
                        <a:pt x="21600" y="7102"/>
                      </a:lnTo>
                      <a:lnTo>
                        <a:pt x="9733" y="0"/>
                      </a:lnTo>
                      <a:lnTo>
                        <a:pt x="719" y="600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21919" tIns="121919" rIns="121919" bIns="121919" anchor="ctr"/>
                <a:lstStyle>
                  <a:lvl1pPr defTabSz="455930">
                    <a:defRPr sz="2500">
                      <a:solidFill>
                        <a:srgbClr val="53585F"/>
                      </a:solidFill>
                    </a:defRPr>
                  </a:lvl1pPr>
                  <a:lvl2pPr defTabSz="455930">
                    <a:defRPr sz="2500">
                      <a:solidFill>
                        <a:srgbClr val="53585F"/>
                      </a:solidFill>
                    </a:defRPr>
                  </a:lvl2pPr>
                  <a:lvl3pPr defTabSz="455930">
                    <a:defRPr sz="2500">
                      <a:solidFill>
                        <a:srgbClr val="53585F"/>
                      </a:solidFill>
                    </a:defRPr>
                  </a:lvl3pPr>
                  <a:lvl4pPr defTabSz="455930">
                    <a:defRPr sz="2500">
                      <a:solidFill>
                        <a:srgbClr val="53585F"/>
                      </a:solidFill>
                    </a:defRPr>
                  </a:lvl4pPr>
                  <a:lvl5pPr defTabSz="455930">
                    <a:defRPr sz="2500">
                      <a:solidFill>
                        <a:srgbClr val="53585F"/>
                      </a:solidFill>
                    </a:defRPr>
                  </a:lvl5pPr>
                  <a:lvl6pPr marL="4572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6pPr>
                  <a:lvl7pPr marL="9144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7pPr>
                  <a:lvl8pPr marL="13716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8pPr>
                  <a:lvl9pPr marL="18288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9pPr>
                </a:lstStyle>
                <a:p>
                  <a:pPr algn="ctr"/>
                  <a:endParaRPr lang="ru-RU" altLang="ru-RU" sz="1800">
                    <a:solidFill>
                      <a:srgbClr val="070707"/>
                    </a:solidFill>
                  </a:endParaRPr>
                </a:p>
              </p:txBody>
            </p:sp>
            <p:sp>
              <p:nvSpPr>
                <p:cNvPr id="44" name="ïsliḑe"/>
                <p:cNvSpPr/>
                <p:nvPr/>
              </p:nvSpPr>
              <p:spPr bwMode="auto">
                <a:xfrm>
                  <a:off x="7074258" y="4323890"/>
                  <a:ext cx="38453" cy="98974"/>
                </a:xfrm>
                <a:custGeom>
                  <a:avLst/>
                  <a:gdLst>
                    <a:gd name="T0" fmla="+- 0 10748 87"/>
                    <a:gd name="T1" fmla="*/ T0 w 21323"/>
                    <a:gd name="T2" fmla="*/ 10800 h 21600"/>
                    <a:gd name="T3" fmla="+- 0 10748 87"/>
                    <a:gd name="T4" fmla="*/ T3 w 21323"/>
                    <a:gd name="T5" fmla="*/ 10800 h 21600"/>
                    <a:gd name="T6" fmla="+- 0 10748 87"/>
                    <a:gd name="T7" fmla="*/ T6 w 21323"/>
                    <a:gd name="T8" fmla="*/ 10800 h 21600"/>
                    <a:gd name="T9" fmla="+- 0 10748 87"/>
                    <a:gd name="T10" fmla="*/ T9 w 21323"/>
                    <a:gd name="T11" fmla="*/ 10800 h 21600"/>
                  </a:gdLst>
                  <a:ahLst/>
                  <a:cxnLst>
                    <a:cxn ang="0">
                      <a:pos x="T1" y="T2"/>
                    </a:cxn>
                    <a:cxn ang="0">
                      <a:pos x="T4" y="T5"/>
                    </a:cxn>
                    <a:cxn ang="0">
                      <a:pos x="T7" y="T8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323" h="21600">
                      <a:moveTo>
                        <a:pt x="10762" y="0"/>
                      </a:moveTo>
                      <a:lnTo>
                        <a:pt x="2490" y="2455"/>
                      </a:lnTo>
                      <a:lnTo>
                        <a:pt x="186" y="8274"/>
                      </a:lnTo>
                      <a:cubicBezTo>
                        <a:pt x="-87" y="9763"/>
                        <a:pt x="-59" y="11259"/>
                        <a:pt x="271" y="12746"/>
                      </a:cubicBezTo>
                      <a:cubicBezTo>
                        <a:pt x="684" y="14610"/>
                        <a:pt x="1568" y="16452"/>
                        <a:pt x="2909" y="18246"/>
                      </a:cubicBezTo>
                      <a:lnTo>
                        <a:pt x="8999" y="21600"/>
                      </a:lnTo>
                      <a:lnTo>
                        <a:pt x="20538" y="21041"/>
                      </a:lnTo>
                      <a:cubicBezTo>
                        <a:pt x="21308" y="19652"/>
                        <a:pt x="21513" y="18223"/>
                        <a:pt x="21147" y="16809"/>
                      </a:cubicBezTo>
                      <a:cubicBezTo>
                        <a:pt x="20669" y="14961"/>
                        <a:pt x="19231" y="13181"/>
                        <a:pt x="18103" y="11379"/>
                      </a:cubicBezTo>
                      <a:cubicBezTo>
                        <a:pt x="16986" y="9592"/>
                        <a:pt x="16172" y="7778"/>
                        <a:pt x="15668" y="5949"/>
                      </a:cubicBezTo>
                      <a:lnTo>
                        <a:pt x="107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21919" tIns="121919" rIns="121919" bIns="121919" anchor="ctr"/>
                <a:lstStyle>
                  <a:lvl1pPr defTabSz="455930">
                    <a:defRPr sz="2500">
                      <a:solidFill>
                        <a:srgbClr val="53585F"/>
                      </a:solidFill>
                    </a:defRPr>
                  </a:lvl1pPr>
                  <a:lvl2pPr defTabSz="455930">
                    <a:defRPr sz="2500">
                      <a:solidFill>
                        <a:srgbClr val="53585F"/>
                      </a:solidFill>
                    </a:defRPr>
                  </a:lvl2pPr>
                  <a:lvl3pPr defTabSz="455930">
                    <a:defRPr sz="2500">
                      <a:solidFill>
                        <a:srgbClr val="53585F"/>
                      </a:solidFill>
                    </a:defRPr>
                  </a:lvl3pPr>
                  <a:lvl4pPr defTabSz="455930">
                    <a:defRPr sz="2500">
                      <a:solidFill>
                        <a:srgbClr val="53585F"/>
                      </a:solidFill>
                    </a:defRPr>
                  </a:lvl4pPr>
                  <a:lvl5pPr defTabSz="455930">
                    <a:defRPr sz="2500">
                      <a:solidFill>
                        <a:srgbClr val="53585F"/>
                      </a:solidFill>
                    </a:defRPr>
                  </a:lvl5pPr>
                  <a:lvl6pPr marL="4572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6pPr>
                  <a:lvl7pPr marL="9144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7pPr>
                  <a:lvl8pPr marL="13716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8pPr>
                  <a:lvl9pPr marL="18288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9pPr>
                </a:lstStyle>
                <a:p>
                  <a:pPr algn="ctr"/>
                  <a:endParaRPr lang="ru-RU" altLang="ru-RU" sz="1800">
                    <a:solidFill>
                      <a:srgbClr val="070707"/>
                    </a:solidFill>
                  </a:endParaRPr>
                </a:p>
              </p:txBody>
            </p:sp>
            <p:sp>
              <p:nvSpPr>
                <p:cNvPr id="45" name="ïŝľiďe"/>
                <p:cNvSpPr/>
                <p:nvPr/>
              </p:nvSpPr>
              <p:spPr bwMode="auto">
                <a:xfrm>
                  <a:off x="7112706" y="4489528"/>
                  <a:ext cx="183944" cy="301822"/>
                </a:xfrm>
                <a:custGeom>
                  <a:avLst/>
                  <a:gdLst>
                    <a:gd name="T0" fmla="+- 0 11035 470"/>
                    <a:gd name="T1" fmla="*/ T0 w 21130"/>
                    <a:gd name="T2" fmla="*/ 10800 h 21600"/>
                    <a:gd name="T3" fmla="+- 0 11035 470"/>
                    <a:gd name="T4" fmla="*/ T3 w 21130"/>
                    <a:gd name="T5" fmla="*/ 10800 h 21600"/>
                    <a:gd name="T6" fmla="+- 0 11035 470"/>
                    <a:gd name="T7" fmla="*/ T6 w 21130"/>
                    <a:gd name="T8" fmla="*/ 10800 h 21600"/>
                    <a:gd name="T9" fmla="+- 0 11035 470"/>
                    <a:gd name="T10" fmla="*/ T9 w 21130"/>
                    <a:gd name="T11" fmla="*/ 10800 h 21600"/>
                  </a:gdLst>
                  <a:ahLst/>
                  <a:cxnLst>
                    <a:cxn ang="0">
                      <a:pos x="T1" y="T2"/>
                    </a:cxn>
                    <a:cxn ang="0">
                      <a:pos x="T4" y="T5"/>
                    </a:cxn>
                    <a:cxn ang="0">
                      <a:pos x="T7" y="T8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130" h="21600">
                      <a:moveTo>
                        <a:pt x="3002" y="787"/>
                      </a:moveTo>
                      <a:lnTo>
                        <a:pt x="1284" y="1137"/>
                      </a:lnTo>
                      <a:lnTo>
                        <a:pt x="1313" y="2654"/>
                      </a:lnTo>
                      <a:lnTo>
                        <a:pt x="1628" y="5011"/>
                      </a:lnTo>
                      <a:cubicBezTo>
                        <a:pt x="901" y="5175"/>
                        <a:pt x="341" y="5544"/>
                        <a:pt x="120" y="6006"/>
                      </a:cubicBezTo>
                      <a:cubicBezTo>
                        <a:pt x="-470" y="7239"/>
                        <a:pt x="1208" y="8433"/>
                        <a:pt x="3247" y="8231"/>
                      </a:cubicBezTo>
                      <a:lnTo>
                        <a:pt x="3902" y="10091"/>
                      </a:lnTo>
                      <a:lnTo>
                        <a:pt x="3776" y="11737"/>
                      </a:lnTo>
                      <a:lnTo>
                        <a:pt x="5751" y="11187"/>
                      </a:lnTo>
                      <a:lnTo>
                        <a:pt x="6839" y="10245"/>
                      </a:lnTo>
                      <a:lnTo>
                        <a:pt x="8957" y="10873"/>
                      </a:lnTo>
                      <a:lnTo>
                        <a:pt x="8495" y="11868"/>
                      </a:lnTo>
                      <a:cubicBezTo>
                        <a:pt x="8438" y="12234"/>
                        <a:pt x="8396" y="12601"/>
                        <a:pt x="8368" y="12968"/>
                      </a:cubicBezTo>
                      <a:cubicBezTo>
                        <a:pt x="8304" y="13826"/>
                        <a:pt x="8375" y="14744"/>
                        <a:pt x="9377" y="15325"/>
                      </a:cubicBezTo>
                      <a:cubicBezTo>
                        <a:pt x="10089" y="15737"/>
                        <a:pt x="11115" y="15859"/>
                        <a:pt x="12020" y="15639"/>
                      </a:cubicBezTo>
                      <a:cubicBezTo>
                        <a:pt x="12117" y="15954"/>
                        <a:pt x="12601" y="16162"/>
                        <a:pt x="13107" y="16107"/>
                      </a:cubicBezTo>
                      <a:cubicBezTo>
                        <a:pt x="14452" y="15963"/>
                        <a:pt x="14449" y="14759"/>
                        <a:pt x="13102" y="14618"/>
                      </a:cubicBezTo>
                      <a:lnTo>
                        <a:pt x="14363" y="13757"/>
                      </a:lnTo>
                      <a:lnTo>
                        <a:pt x="16633" y="13053"/>
                      </a:lnTo>
                      <a:cubicBezTo>
                        <a:pt x="17399" y="13091"/>
                        <a:pt x="18066" y="13395"/>
                        <a:pt x="18356" y="13839"/>
                      </a:cubicBezTo>
                      <a:cubicBezTo>
                        <a:pt x="18796" y="14511"/>
                        <a:pt x="18291" y="15279"/>
                        <a:pt x="17221" y="15567"/>
                      </a:cubicBezTo>
                      <a:lnTo>
                        <a:pt x="14783" y="16847"/>
                      </a:lnTo>
                      <a:cubicBezTo>
                        <a:pt x="14357" y="17037"/>
                        <a:pt x="13952" y="17245"/>
                        <a:pt x="13570" y="17469"/>
                      </a:cubicBezTo>
                      <a:cubicBezTo>
                        <a:pt x="12792" y="17924"/>
                        <a:pt x="12117" y="18443"/>
                        <a:pt x="11563" y="19011"/>
                      </a:cubicBezTo>
                      <a:cubicBezTo>
                        <a:pt x="11546" y="19383"/>
                        <a:pt x="11631" y="19753"/>
                        <a:pt x="11815" y="20107"/>
                      </a:cubicBezTo>
                      <a:cubicBezTo>
                        <a:pt x="12116" y="20687"/>
                        <a:pt x="12668" y="21204"/>
                        <a:pt x="13412" y="21600"/>
                      </a:cubicBezTo>
                      <a:lnTo>
                        <a:pt x="14037" y="18929"/>
                      </a:lnTo>
                      <a:lnTo>
                        <a:pt x="15629" y="19165"/>
                      </a:lnTo>
                      <a:lnTo>
                        <a:pt x="15840" y="20497"/>
                      </a:lnTo>
                      <a:lnTo>
                        <a:pt x="17352" y="21253"/>
                      </a:lnTo>
                      <a:lnTo>
                        <a:pt x="18992" y="20389"/>
                      </a:lnTo>
                      <a:cubicBezTo>
                        <a:pt x="19051" y="20040"/>
                        <a:pt x="19220" y="19702"/>
                        <a:pt x="19491" y="19394"/>
                      </a:cubicBezTo>
                      <a:cubicBezTo>
                        <a:pt x="19824" y="19015"/>
                        <a:pt x="20300" y="18693"/>
                        <a:pt x="20878" y="18455"/>
                      </a:cubicBezTo>
                      <a:lnTo>
                        <a:pt x="21130" y="16935"/>
                      </a:lnTo>
                      <a:lnTo>
                        <a:pt x="20752" y="14736"/>
                      </a:lnTo>
                      <a:lnTo>
                        <a:pt x="19617" y="12719"/>
                      </a:lnTo>
                      <a:cubicBezTo>
                        <a:pt x="19197" y="12395"/>
                        <a:pt x="18701" y="12113"/>
                        <a:pt x="18146" y="11882"/>
                      </a:cubicBezTo>
                      <a:cubicBezTo>
                        <a:pt x="17676" y="11686"/>
                        <a:pt x="17167" y="11529"/>
                        <a:pt x="16633" y="11413"/>
                      </a:cubicBezTo>
                      <a:lnTo>
                        <a:pt x="16885" y="10006"/>
                      </a:lnTo>
                      <a:lnTo>
                        <a:pt x="16129" y="8539"/>
                      </a:lnTo>
                      <a:lnTo>
                        <a:pt x="13480" y="8251"/>
                      </a:lnTo>
                      <a:cubicBezTo>
                        <a:pt x="13030" y="7892"/>
                        <a:pt x="12393" y="7642"/>
                        <a:pt x="11678" y="7544"/>
                      </a:cubicBezTo>
                      <a:cubicBezTo>
                        <a:pt x="10537" y="7388"/>
                        <a:pt x="9349" y="7629"/>
                        <a:pt x="8573" y="8173"/>
                      </a:cubicBezTo>
                      <a:cubicBezTo>
                        <a:pt x="7842" y="8252"/>
                        <a:pt x="7094" y="8105"/>
                        <a:pt x="6566" y="7780"/>
                      </a:cubicBezTo>
                      <a:cubicBezTo>
                        <a:pt x="5388" y="7055"/>
                        <a:pt x="5616" y="5834"/>
                        <a:pt x="7028" y="5296"/>
                      </a:cubicBezTo>
                      <a:lnTo>
                        <a:pt x="7775" y="4359"/>
                      </a:lnTo>
                      <a:lnTo>
                        <a:pt x="6897" y="2317"/>
                      </a:lnTo>
                      <a:lnTo>
                        <a:pt x="5973" y="274"/>
                      </a:lnTo>
                      <a:lnTo>
                        <a:pt x="4586" y="0"/>
                      </a:lnTo>
                      <a:lnTo>
                        <a:pt x="3002" y="78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21919" tIns="121919" rIns="121919" bIns="121919" anchor="ctr"/>
                <a:lstStyle>
                  <a:lvl1pPr defTabSz="455930">
                    <a:defRPr sz="2500">
                      <a:solidFill>
                        <a:srgbClr val="53585F"/>
                      </a:solidFill>
                    </a:defRPr>
                  </a:lvl1pPr>
                  <a:lvl2pPr defTabSz="455930">
                    <a:defRPr sz="2500">
                      <a:solidFill>
                        <a:srgbClr val="53585F"/>
                      </a:solidFill>
                    </a:defRPr>
                  </a:lvl2pPr>
                  <a:lvl3pPr defTabSz="455930">
                    <a:defRPr sz="2500">
                      <a:solidFill>
                        <a:srgbClr val="53585F"/>
                      </a:solidFill>
                    </a:defRPr>
                  </a:lvl3pPr>
                  <a:lvl4pPr defTabSz="455930">
                    <a:defRPr sz="2500">
                      <a:solidFill>
                        <a:srgbClr val="53585F"/>
                      </a:solidFill>
                    </a:defRPr>
                  </a:lvl4pPr>
                  <a:lvl5pPr defTabSz="455930">
                    <a:defRPr sz="2500">
                      <a:solidFill>
                        <a:srgbClr val="53585F"/>
                      </a:solidFill>
                    </a:defRPr>
                  </a:lvl5pPr>
                  <a:lvl6pPr marL="4572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6pPr>
                  <a:lvl7pPr marL="9144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7pPr>
                  <a:lvl8pPr marL="13716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8pPr>
                  <a:lvl9pPr marL="18288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9pPr>
                </a:lstStyle>
                <a:p>
                  <a:pPr algn="ctr"/>
                  <a:endParaRPr lang="ru-RU" altLang="ru-RU" sz="1800">
                    <a:solidFill>
                      <a:srgbClr val="070707"/>
                    </a:solidFill>
                  </a:endParaRPr>
                </a:p>
              </p:txBody>
            </p:sp>
            <p:sp>
              <p:nvSpPr>
                <p:cNvPr id="46" name="îṧḷiḋé"/>
                <p:cNvSpPr/>
                <p:nvPr/>
              </p:nvSpPr>
              <p:spPr bwMode="auto">
                <a:xfrm>
                  <a:off x="7090030" y="4680320"/>
                  <a:ext cx="71523" cy="144943"/>
                </a:xfrm>
                <a:custGeom>
                  <a:avLst/>
                  <a:gdLst>
                    <a:gd name="T0" fmla="+- 0 11017 434"/>
                    <a:gd name="T1" fmla="*/ T0 w 21166"/>
                    <a:gd name="T2" fmla="*/ 10665 h 21331"/>
                    <a:gd name="T3" fmla="+- 0 11017 434"/>
                    <a:gd name="T4" fmla="*/ T3 w 21166"/>
                    <a:gd name="T5" fmla="*/ 10665 h 21331"/>
                    <a:gd name="T6" fmla="+- 0 11017 434"/>
                    <a:gd name="T7" fmla="*/ T6 w 21166"/>
                    <a:gd name="T8" fmla="*/ 10665 h 21331"/>
                    <a:gd name="T9" fmla="+- 0 11017 434"/>
                    <a:gd name="T10" fmla="*/ T9 w 21166"/>
                    <a:gd name="T11" fmla="*/ 10665 h 21331"/>
                  </a:gdLst>
                  <a:ahLst/>
                  <a:cxnLst>
                    <a:cxn ang="0">
                      <a:pos x="T1" y="T2"/>
                    </a:cxn>
                    <a:cxn ang="0">
                      <a:pos x="T4" y="T5"/>
                    </a:cxn>
                    <a:cxn ang="0">
                      <a:pos x="T7" y="T8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166" h="21331">
                      <a:moveTo>
                        <a:pt x="16489" y="0"/>
                      </a:moveTo>
                      <a:lnTo>
                        <a:pt x="15066" y="2881"/>
                      </a:lnTo>
                      <a:lnTo>
                        <a:pt x="10957" y="7412"/>
                      </a:lnTo>
                      <a:cubicBezTo>
                        <a:pt x="10504" y="8901"/>
                        <a:pt x="9744" y="10363"/>
                        <a:pt x="8689" y="11774"/>
                      </a:cubicBezTo>
                      <a:cubicBezTo>
                        <a:pt x="6967" y="14079"/>
                        <a:pt x="4480" y="16225"/>
                        <a:pt x="1333" y="18122"/>
                      </a:cubicBezTo>
                      <a:cubicBezTo>
                        <a:pt x="-139" y="18713"/>
                        <a:pt x="-434" y="19771"/>
                        <a:pt x="660" y="20539"/>
                      </a:cubicBezTo>
                      <a:cubicBezTo>
                        <a:pt x="2129" y="21570"/>
                        <a:pt x="5185" y="21600"/>
                        <a:pt x="6736" y="20599"/>
                      </a:cubicBezTo>
                      <a:lnTo>
                        <a:pt x="10745" y="16345"/>
                      </a:lnTo>
                      <a:lnTo>
                        <a:pt x="14209" y="12737"/>
                      </a:lnTo>
                      <a:lnTo>
                        <a:pt x="16484" y="10858"/>
                      </a:lnTo>
                      <a:lnTo>
                        <a:pt x="18974" y="8334"/>
                      </a:lnTo>
                      <a:lnTo>
                        <a:pt x="18338" y="6732"/>
                      </a:lnTo>
                      <a:lnTo>
                        <a:pt x="18676" y="4860"/>
                      </a:lnTo>
                      <a:lnTo>
                        <a:pt x="21166" y="2437"/>
                      </a:lnTo>
                      <a:lnTo>
                        <a:pt x="16489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21919" tIns="121919" rIns="121919" bIns="121919" anchor="ctr"/>
                <a:lstStyle>
                  <a:lvl1pPr defTabSz="455930">
                    <a:defRPr sz="2500">
                      <a:solidFill>
                        <a:srgbClr val="53585F"/>
                      </a:solidFill>
                    </a:defRPr>
                  </a:lvl1pPr>
                  <a:lvl2pPr defTabSz="455930">
                    <a:defRPr sz="2500">
                      <a:solidFill>
                        <a:srgbClr val="53585F"/>
                      </a:solidFill>
                    </a:defRPr>
                  </a:lvl2pPr>
                  <a:lvl3pPr defTabSz="455930">
                    <a:defRPr sz="2500">
                      <a:solidFill>
                        <a:srgbClr val="53585F"/>
                      </a:solidFill>
                    </a:defRPr>
                  </a:lvl3pPr>
                  <a:lvl4pPr defTabSz="455930">
                    <a:defRPr sz="2500">
                      <a:solidFill>
                        <a:srgbClr val="53585F"/>
                      </a:solidFill>
                    </a:defRPr>
                  </a:lvl4pPr>
                  <a:lvl5pPr defTabSz="455930">
                    <a:defRPr sz="2500">
                      <a:solidFill>
                        <a:srgbClr val="53585F"/>
                      </a:solidFill>
                    </a:defRPr>
                  </a:lvl5pPr>
                  <a:lvl6pPr marL="4572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6pPr>
                  <a:lvl7pPr marL="9144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7pPr>
                  <a:lvl8pPr marL="13716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8pPr>
                  <a:lvl9pPr marL="18288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9pPr>
                </a:lstStyle>
                <a:p>
                  <a:pPr algn="ctr"/>
                  <a:endParaRPr lang="ru-RU" altLang="ru-RU" sz="1800">
                    <a:solidFill>
                      <a:srgbClr val="070707"/>
                    </a:solidFill>
                  </a:endParaRPr>
                </a:p>
              </p:txBody>
            </p:sp>
            <p:sp>
              <p:nvSpPr>
                <p:cNvPr id="47" name="ísḷïḍe"/>
                <p:cNvSpPr/>
                <p:nvPr/>
              </p:nvSpPr>
              <p:spPr bwMode="auto">
                <a:xfrm>
                  <a:off x="7146664" y="4869950"/>
                  <a:ext cx="143874" cy="247192"/>
                </a:xfrm>
                <a:custGeom>
                  <a:avLst/>
                  <a:gdLst>
                    <a:gd name="T0" fmla="*/ 10800 w 21600"/>
                    <a:gd name="T1" fmla="*/ 10730 h 21461"/>
                    <a:gd name="T2" fmla="*/ 10800 w 21600"/>
                    <a:gd name="T3" fmla="*/ 10730 h 21461"/>
                    <a:gd name="T4" fmla="*/ 10800 w 21600"/>
                    <a:gd name="T5" fmla="*/ 10730 h 21461"/>
                    <a:gd name="T6" fmla="*/ 10800 w 21600"/>
                    <a:gd name="T7" fmla="*/ 10730 h 214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461">
                      <a:moveTo>
                        <a:pt x="20200" y="0"/>
                      </a:moveTo>
                      <a:lnTo>
                        <a:pt x="18378" y="1600"/>
                      </a:lnTo>
                      <a:lnTo>
                        <a:pt x="16951" y="3140"/>
                      </a:lnTo>
                      <a:lnTo>
                        <a:pt x="12724" y="4375"/>
                      </a:lnTo>
                      <a:lnTo>
                        <a:pt x="10501" y="5388"/>
                      </a:lnTo>
                      <a:lnTo>
                        <a:pt x="8492" y="6588"/>
                      </a:lnTo>
                      <a:lnTo>
                        <a:pt x="6795" y="8236"/>
                      </a:lnTo>
                      <a:lnTo>
                        <a:pt x="4661" y="9887"/>
                      </a:lnTo>
                      <a:lnTo>
                        <a:pt x="2900" y="12048"/>
                      </a:lnTo>
                      <a:lnTo>
                        <a:pt x="2412" y="14303"/>
                      </a:lnTo>
                      <a:lnTo>
                        <a:pt x="0" y="16586"/>
                      </a:lnTo>
                      <a:lnTo>
                        <a:pt x="816" y="18111"/>
                      </a:lnTo>
                      <a:lnTo>
                        <a:pt x="3452" y="18108"/>
                      </a:lnTo>
                      <a:lnTo>
                        <a:pt x="3562" y="19918"/>
                      </a:lnTo>
                      <a:cubicBezTo>
                        <a:pt x="3535" y="20305"/>
                        <a:pt x="3775" y="20682"/>
                        <a:pt x="4228" y="20967"/>
                      </a:cubicBezTo>
                      <a:cubicBezTo>
                        <a:pt x="5009" y="21458"/>
                        <a:pt x="6252" y="21600"/>
                        <a:pt x="7297" y="21316"/>
                      </a:cubicBezTo>
                      <a:lnTo>
                        <a:pt x="6583" y="18743"/>
                      </a:lnTo>
                      <a:cubicBezTo>
                        <a:pt x="5057" y="18215"/>
                        <a:pt x="4609" y="17055"/>
                        <a:pt x="5601" y="16202"/>
                      </a:cubicBezTo>
                      <a:cubicBezTo>
                        <a:pt x="6085" y="15785"/>
                        <a:pt x="6880" y="15516"/>
                        <a:pt x="7743" y="15538"/>
                      </a:cubicBezTo>
                      <a:cubicBezTo>
                        <a:pt x="8840" y="15567"/>
                        <a:pt x="9742" y="16048"/>
                        <a:pt x="9879" y="16678"/>
                      </a:cubicBezTo>
                      <a:lnTo>
                        <a:pt x="11850" y="17973"/>
                      </a:lnTo>
                      <a:lnTo>
                        <a:pt x="13498" y="17210"/>
                      </a:lnTo>
                      <a:lnTo>
                        <a:pt x="13772" y="15526"/>
                      </a:lnTo>
                      <a:lnTo>
                        <a:pt x="10977" y="13275"/>
                      </a:lnTo>
                      <a:cubicBezTo>
                        <a:pt x="10590" y="12814"/>
                        <a:pt x="10590" y="12275"/>
                        <a:pt x="10977" y="11814"/>
                      </a:cubicBezTo>
                      <a:cubicBezTo>
                        <a:pt x="11582" y="11093"/>
                        <a:pt x="12928" y="10747"/>
                        <a:pt x="14054" y="10289"/>
                      </a:cubicBezTo>
                      <a:cubicBezTo>
                        <a:pt x="15451" y="9720"/>
                        <a:pt x="16553" y="8942"/>
                        <a:pt x="17240" y="8037"/>
                      </a:cubicBezTo>
                      <a:cubicBezTo>
                        <a:pt x="17148" y="7714"/>
                        <a:pt x="16830" y="7427"/>
                        <a:pt x="16361" y="7243"/>
                      </a:cubicBezTo>
                      <a:cubicBezTo>
                        <a:pt x="14681" y="6584"/>
                        <a:pt x="12585" y="7346"/>
                        <a:pt x="11204" y="8383"/>
                      </a:cubicBezTo>
                      <a:cubicBezTo>
                        <a:pt x="10376" y="9004"/>
                        <a:pt x="9658" y="9672"/>
                        <a:pt x="9062" y="10376"/>
                      </a:cubicBezTo>
                      <a:lnTo>
                        <a:pt x="6768" y="10563"/>
                      </a:lnTo>
                      <a:lnTo>
                        <a:pt x="10064" y="7648"/>
                      </a:lnTo>
                      <a:lnTo>
                        <a:pt x="16931" y="5138"/>
                      </a:lnTo>
                      <a:cubicBezTo>
                        <a:pt x="17976" y="4846"/>
                        <a:pt x="18910" y="4435"/>
                        <a:pt x="19677" y="3931"/>
                      </a:cubicBezTo>
                      <a:cubicBezTo>
                        <a:pt x="20605" y="3321"/>
                        <a:pt x="21264" y="2591"/>
                        <a:pt x="21600" y="1803"/>
                      </a:cubicBezTo>
                      <a:lnTo>
                        <a:pt x="2020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21919" tIns="121919" rIns="121919" bIns="121919" anchor="ctr"/>
                <a:lstStyle>
                  <a:lvl1pPr defTabSz="455930">
                    <a:defRPr sz="2500">
                      <a:solidFill>
                        <a:srgbClr val="53585F"/>
                      </a:solidFill>
                    </a:defRPr>
                  </a:lvl1pPr>
                  <a:lvl2pPr defTabSz="455930">
                    <a:defRPr sz="2500">
                      <a:solidFill>
                        <a:srgbClr val="53585F"/>
                      </a:solidFill>
                    </a:defRPr>
                  </a:lvl2pPr>
                  <a:lvl3pPr defTabSz="455930">
                    <a:defRPr sz="2500">
                      <a:solidFill>
                        <a:srgbClr val="53585F"/>
                      </a:solidFill>
                    </a:defRPr>
                  </a:lvl3pPr>
                  <a:lvl4pPr defTabSz="455930">
                    <a:defRPr sz="2500">
                      <a:solidFill>
                        <a:srgbClr val="53585F"/>
                      </a:solidFill>
                    </a:defRPr>
                  </a:lvl4pPr>
                  <a:lvl5pPr defTabSz="455930">
                    <a:defRPr sz="2500">
                      <a:solidFill>
                        <a:srgbClr val="53585F"/>
                      </a:solidFill>
                    </a:defRPr>
                  </a:lvl5pPr>
                  <a:lvl6pPr marL="4572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6pPr>
                  <a:lvl7pPr marL="9144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7pPr>
                  <a:lvl8pPr marL="13716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8pPr>
                  <a:lvl9pPr marL="18288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9pPr>
                </a:lstStyle>
                <a:p>
                  <a:pPr algn="ctr"/>
                  <a:endParaRPr lang="ru-RU" altLang="ru-RU" sz="1800">
                    <a:solidFill>
                      <a:srgbClr val="070707"/>
                    </a:solidFill>
                  </a:endParaRPr>
                </a:p>
              </p:txBody>
            </p:sp>
            <p:sp>
              <p:nvSpPr>
                <p:cNvPr id="48" name="iSḻidê"/>
                <p:cNvSpPr/>
                <p:nvPr/>
              </p:nvSpPr>
              <p:spPr bwMode="auto">
                <a:xfrm>
                  <a:off x="6917725" y="4835702"/>
                  <a:ext cx="241155" cy="323817"/>
                </a:xfrm>
                <a:custGeom>
                  <a:avLst/>
                  <a:gdLst>
                    <a:gd name="T0" fmla="+- 0 10745 46"/>
                    <a:gd name="T1" fmla="*/ T0 w 21398"/>
                    <a:gd name="T2" fmla="*/ 10761 h 21522"/>
                    <a:gd name="T3" fmla="+- 0 10745 46"/>
                    <a:gd name="T4" fmla="*/ T3 w 21398"/>
                    <a:gd name="T5" fmla="*/ 10761 h 21522"/>
                    <a:gd name="T6" fmla="+- 0 10745 46"/>
                    <a:gd name="T7" fmla="*/ T6 w 21398"/>
                    <a:gd name="T8" fmla="*/ 10761 h 21522"/>
                    <a:gd name="T9" fmla="+- 0 10745 46"/>
                    <a:gd name="T10" fmla="*/ T9 w 21398"/>
                    <a:gd name="T11" fmla="*/ 10761 h 21522"/>
                  </a:gdLst>
                  <a:ahLst/>
                  <a:cxnLst>
                    <a:cxn ang="0">
                      <a:pos x="T1" y="T2"/>
                    </a:cxn>
                    <a:cxn ang="0">
                      <a:pos x="T4" y="T5"/>
                    </a:cxn>
                    <a:cxn ang="0">
                      <a:pos x="T7" y="T8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398" h="21522">
                      <a:moveTo>
                        <a:pt x="17013" y="246"/>
                      </a:moveTo>
                      <a:lnTo>
                        <a:pt x="15800" y="0"/>
                      </a:lnTo>
                      <a:lnTo>
                        <a:pt x="15127" y="2646"/>
                      </a:lnTo>
                      <a:cubicBezTo>
                        <a:pt x="15053" y="3116"/>
                        <a:pt x="14828" y="3566"/>
                        <a:pt x="14470" y="3956"/>
                      </a:cubicBezTo>
                      <a:cubicBezTo>
                        <a:pt x="13911" y="4568"/>
                        <a:pt x="13067" y="5001"/>
                        <a:pt x="12103" y="5169"/>
                      </a:cubicBezTo>
                      <a:lnTo>
                        <a:pt x="10779" y="6847"/>
                      </a:lnTo>
                      <a:cubicBezTo>
                        <a:pt x="10343" y="7465"/>
                        <a:pt x="9862" y="8065"/>
                        <a:pt x="9340" y="8644"/>
                      </a:cubicBezTo>
                      <a:cubicBezTo>
                        <a:pt x="8697" y="9358"/>
                        <a:pt x="7992" y="10039"/>
                        <a:pt x="7230" y="10684"/>
                      </a:cubicBezTo>
                      <a:lnTo>
                        <a:pt x="4726" y="11608"/>
                      </a:lnTo>
                      <a:lnTo>
                        <a:pt x="3843" y="12918"/>
                      </a:lnTo>
                      <a:lnTo>
                        <a:pt x="2625" y="13669"/>
                      </a:lnTo>
                      <a:cubicBezTo>
                        <a:pt x="2183" y="13433"/>
                        <a:pt x="1601" y="13404"/>
                        <a:pt x="1122" y="13596"/>
                      </a:cubicBezTo>
                      <a:cubicBezTo>
                        <a:pt x="370" y="13899"/>
                        <a:pt x="146" y="14579"/>
                        <a:pt x="63" y="15226"/>
                      </a:cubicBezTo>
                      <a:cubicBezTo>
                        <a:pt x="-46" y="16077"/>
                        <a:pt x="-13" y="16935"/>
                        <a:pt x="161" y="17779"/>
                      </a:cubicBezTo>
                      <a:cubicBezTo>
                        <a:pt x="650" y="17557"/>
                        <a:pt x="1272" y="17586"/>
                        <a:pt x="1719" y="17852"/>
                      </a:cubicBezTo>
                      <a:cubicBezTo>
                        <a:pt x="2637" y="18399"/>
                        <a:pt x="2438" y="19481"/>
                        <a:pt x="1358" y="19822"/>
                      </a:cubicBezTo>
                      <a:lnTo>
                        <a:pt x="2235" y="20987"/>
                      </a:lnTo>
                      <a:cubicBezTo>
                        <a:pt x="2431" y="21380"/>
                        <a:pt x="2990" y="21600"/>
                        <a:pt x="3534" y="21497"/>
                      </a:cubicBezTo>
                      <a:cubicBezTo>
                        <a:pt x="4205" y="21370"/>
                        <a:pt x="4519" y="20812"/>
                        <a:pt x="5121" y="20573"/>
                      </a:cubicBezTo>
                      <a:cubicBezTo>
                        <a:pt x="5952" y="20243"/>
                        <a:pt x="6979" y="20558"/>
                        <a:pt x="7263" y="21230"/>
                      </a:cubicBezTo>
                      <a:lnTo>
                        <a:pt x="8530" y="20281"/>
                      </a:lnTo>
                      <a:lnTo>
                        <a:pt x="10835" y="20062"/>
                      </a:lnTo>
                      <a:cubicBezTo>
                        <a:pt x="11371" y="20182"/>
                        <a:pt x="11933" y="20224"/>
                        <a:pt x="12491" y="20184"/>
                      </a:cubicBezTo>
                      <a:cubicBezTo>
                        <a:pt x="13360" y="20123"/>
                        <a:pt x="14185" y="19869"/>
                        <a:pt x="14861" y="19454"/>
                      </a:cubicBezTo>
                      <a:lnTo>
                        <a:pt x="15705" y="18603"/>
                      </a:lnTo>
                      <a:lnTo>
                        <a:pt x="15315" y="16539"/>
                      </a:lnTo>
                      <a:cubicBezTo>
                        <a:pt x="15489" y="16004"/>
                        <a:pt x="15822" y="15505"/>
                        <a:pt x="16289" y="15080"/>
                      </a:cubicBezTo>
                      <a:cubicBezTo>
                        <a:pt x="16740" y="14669"/>
                        <a:pt x="17305" y="14337"/>
                        <a:pt x="17945" y="14107"/>
                      </a:cubicBezTo>
                      <a:lnTo>
                        <a:pt x="18335" y="11651"/>
                      </a:lnTo>
                      <a:lnTo>
                        <a:pt x="19763" y="10608"/>
                      </a:lnTo>
                      <a:lnTo>
                        <a:pt x="21225" y="9587"/>
                      </a:lnTo>
                      <a:lnTo>
                        <a:pt x="20250" y="8297"/>
                      </a:lnTo>
                      <a:lnTo>
                        <a:pt x="19313" y="7933"/>
                      </a:lnTo>
                      <a:lnTo>
                        <a:pt x="18631" y="6668"/>
                      </a:lnTo>
                      <a:cubicBezTo>
                        <a:pt x="18176" y="6261"/>
                        <a:pt x="18065" y="5697"/>
                        <a:pt x="18343" y="5209"/>
                      </a:cubicBezTo>
                      <a:cubicBezTo>
                        <a:pt x="18807" y="4394"/>
                        <a:pt x="20116" y="4120"/>
                        <a:pt x="20839" y="3436"/>
                      </a:cubicBezTo>
                      <a:cubicBezTo>
                        <a:pt x="21406" y="2900"/>
                        <a:pt x="21554" y="2179"/>
                        <a:pt x="21228" y="1539"/>
                      </a:cubicBezTo>
                      <a:lnTo>
                        <a:pt x="17495" y="1466"/>
                      </a:lnTo>
                      <a:lnTo>
                        <a:pt x="17013" y="2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21919" tIns="121919" rIns="121919" bIns="121919" anchor="ctr"/>
                <a:lstStyle>
                  <a:lvl1pPr defTabSz="455930">
                    <a:defRPr sz="2500">
                      <a:solidFill>
                        <a:srgbClr val="53585F"/>
                      </a:solidFill>
                    </a:defRPr>
                  </a:lvl1pPr>
                  <a:lvl2pPr defTabSz="455930">
                    <a:defRPr sz="2500">
                      <a:solidFill>
                        <a:srgbClr val="53585F"/>
                      </a:solidFill>
                    </a:defRPr>
                  </a:lvl2pPr>
                  <a:lvl3pPr defTabSz="455930">
                    <a:defRPr sz="2500">
                      <a:solidFill>
                        <a:srgbClr val="53585F"/>
                      </a:solidFill>
                    </a:defRPr>
                  </a:lvl3pPr>
                  <a:lvl4pPr defTabSz="455930">
                    <a:defRPr sz="2500">
                      <a:solidFill>
                        <a:srgbClr val="53585F"/>
                      </a:solidFill>
                    </a:defRPr>
                  </a:lvl4pPr>
                  <a:lvl5pPr defTabSz="455930">
                    <a:defRPr sz="2500">
                      <a:solidFill>
                        <a:srgbClr val="53585F"/>
                      </a:solidFill>
                    </a:defRPr>
                  </a:lvl5pPr>
                  <a:lvl6pPr marL="4572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6pPr>
                  <a:lvl7pPr marL="9144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7pPr>
                  <a:lvl8pPr marL="13716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8pPr>
                  <a:lvl9pPr marL="18288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9pPr>
                </a:lstStyle>
                <a:p>
                  <a:pPr algn="ctr"/>
                  <a:endParaRPr lang="ru-RU" altLang="ru-RU" sz="1800">
                    <a:solidFill>
                      <a:srgbClr val="070707"/>
                    </a:solidFill>
                  </a:endParaRPr>
                </a:p>
              </p:txBody>
            </p:sp>
            <p:sp>
              <p:nvSpPr>
                <p:cNvPr id="49" name="íṡļiḓè"/>
                <p:cNvSpPr/>
                <p:nvPr/>
              </p:nvSpPr>
              <p:spPr bwMode="auto">
                <a:xfrm>
                  <a:off x="7317943" y="4803460"/>
                  <a:ext cx="45093" cy="134405"/>
                </a:xfrm>
                <a:custGeom>
                  <a:avLst/>
                  <a:gdLst>
                    <a:gd name="T0" fmla="+- 0 10829 516"/>
                    <a:gd name="T1" fmla="*/ T0 w 20626"/>
                    <a:gd name="T2" fmla="*/ 10708 h 21417"/>
                    <a:gd name="T3" fmla="+- 0 10829 516"/>
                    <a:gd name="T4" fmla="*/ T3 w 20626"/>
                    <a:gd name="T5" fmla="*/ 10708 h 21417"/>
                    <a:gd name="T6" fmla="+- 0 10829 516"/>
                    <a:gd name="T7" fmla="*/ T6 w 20626"/>
                    <a:gd name="T8" fmla="*/ 10708 h 21417"/>
                    <a:gd name="T9" fmla="+- 0 10829 516"/>
                    <a:gd name="T10" fmla="*/ T9 w 20626"/>
                    <a:gd name="T11" fmla="*/ 10708 h 21417"/>
                  </a:gdLst>
                  <a:ahLst/>
                  <a:cxnLst>
                    <a:cxn ang="0">
                      <a:pos x="T1" y="T2"/>
                    </a:cxn>
                    <a:cxn ang="0">
                      <a:pos x="T4" y="T5"/>
                    </a:cxn>
                    <a:cxn ang="0">
                      <a:pos x="T7" y="T8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0626" h="21417">
                      <a:moveTo>
                        <a:pt x="14198" y="0"/>
                      </a:moveTo>
                      <a:lnTo>
                        <a:pt x="7690" y="1996"/>
                      </a:lnTo>
                      <a:lnTo>
                        <a:pt x="3457" y="8567"/>
                      </a:lnTo>
                      <a:lnTo>
                        <a:pt x="7552" y="12065"/>
                      </a:lnTo>
                      <a:cubicBezTo>
                        <a:pt x="4935" y="12668"/>
                        <a:pt x="2855" y="13514"/>
                        <a:pt x="1548" y="14507"/>
                      </a:cubicBezTo>
                      <a:cubicBezTo>
                        <a:pt x="-441" y="16021"/>
                        <a:pt x="-516" y="17755"/>
                        <a:pt x="1342" y="19289"/>
                      </a:cubicBezTo>
                      <a:cubicBezTo>
                        <a:pt x="1870" y="20653"/>
                        <a:pt x="5514" y="21600"/>
                        <a:pt x="9418" y="21387"/>
                      </a:cubicBezTo>
                      <a:cubicBezTo>
                        <a:pt x="18316" y="20903"/>
                        <a:pt x="19431" y="16595"/>
                        <a:pt x="10925" y="15564"/>
                      </a:cubicBezTo>
                      <a:cubicBezTo>
                        <a:pt x="11564" y="14243"/>
                        <a:pt x="12233" y="12923"/>
                        <a:pt x="12934" y="11606"/>
                      </a:cubicBezTo>
                      <a:cubicBezTo>
                        <a:pt x="13730" y="10107"/>
                        <a:pt x="14567" y="8610"/>
                        <a:pt x="15443" y="7116"/>
                      </a:cubicBezTo>
                      <a:cubicBezTo>
                        <a:pt x="18016" y="6784"/>
                        <a:pt x="19915" y="6013"/>
                        <a:pt x="20464" y="5076"/>
                      </a:cubicBezTo>
                      <a:cubicBezTo>
                        <a:pt x="21084" y="4019"/>
                        <a:pt x="19903" y="2933"/>
                        <a:pt x="17431" y="2284"/>
                      </a:cubicBezTo>
                      <a:lnTo>
                        <a:pt x="14198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21919" tIns="121919" rIns="121919" bIns="121919" anchor="ctr"/>
                <a:lstStyle>
                  <a:lvl1pPr defTabSz="455930">
                    <a:defRPr sz="2500">
                      <a:solidFill>
                        <a:srgbClr val="53585F"/>
                      </a:solidFill>
                    </a:defRPr>
                  </a:lvl1pPr>
                  <a:lvl2pPr defTabSz="455930">
                    <a:defRPr sz="2500">
                      <a:solidFill>
                        <a:srgbClr val="53585F"/>
                      </a:solidFill>
                    </a:defRPr>
                  </a:lvl2pPr>
                  <a:lvl3pPr defTabSz="455930">
                    <a:defRPr sz="2500">
                      <a:solidFill>
                        <a:srgbClr val="53585F"/>
                      </a:solidFill>
                    </a:defRPr>
                  </a:lvl3pPr>
                  <a:lvl4pPr defTabSz="455930">
                    <a:defRPr sz="2500">
                      <a:solidFill>
                        <a:srgbClr val="53585F"/>
                      </a:solidFill>
                    </a:defRPr>
                  </a:lvl4pPr>
                  <a:lvl5pPr defTabSz="455930">
                    <a:defRPr sz="2500">
                      <a:solidFill>
                        <a:srgbClr val="53585F"/>
                      </a:solidFill>
                    </a:defRPr>
                  </a:lvl5pPr>
                  <a:lvl6pPr marL="4572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6pPr>
                  <a:lvl7pPr marL="9144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7pPr>
                  <a:lvl8pPr marL="13716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8pPr>
                  <a:lvl9pPr marL="18288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9pPr>
                </a:lstStyle>
                <a:p>
                  <a:pPr algn="ctr"/>
                  <a:endParaRPr lang="ru-RU" altLang="ru-RU" sz="1800">
                    <a:solidFill>
                      <a:srgbClr val="070707"/>
                    </a:solidFill>
                  </a:endParaRPr>
                </a:p>
              </p:txBody>
            </p:sp>
            <p:sp>
              <p:nvSpPr>
                <p:cNvPr id="50" name="ïṥlïḋe"/>
                <p:cNvSpPr/>
                <p:nvPr/>
              </p:nvSpPr>
              <p:spPr bwMode="auto">
                <a:xfrm>
                  <a:off x="7334540" y="4669514"/>
                  <a:ext cx="309095" cy="339452"/>
                </a:xfrm>
                <a:custGeom>
                  <a:avLst/>
                  <a:gdLst>
                    <a:gd name="T0" fmla="+- 0 10860 121"/>
                    <a:gd name="T1" fmla="*/ T0 w 21479"/>
                    <a:gd name="T2" fmla="*/ 10800 h 21600"/>
                    <a:gd name="T3" fmla="+- 0 10860 121"/>
                    <a:gd name="T4" fmla="*/ T3 w 21479"/>
                    <a:gd name="T5" fmla="*/ 10800 h 21600"/>
                    <a:gd name="T6" fmla="+- 0 10860 121"/>
                    <a:gd name="T7" fmla="*/ T6 w 21479"/>
                    <a:gd name="T8" fmla="*/ 10800 h 21600"/>
                    <a:gd name="T9" fmla="+- 0 10860 121"/>
                    <a:gd name="T10" fmla="*/ T9 w 21479"/>
                    <a:gd name="T11" fmla="*/ 10800 h 21600"/>
                  </a:gdLst>
                  <a:ahLst/>
                  <a:cxnLst>
                    <a:cxn ang="0">
                      <a:pos x="T1" y="T2"/>
                    </a:cxn>
                    <a:cxn ang="0">
                      <a:pos x="T4" y="T5"/>
                    </a:cxn>
                    <a:cxn ang="0">
                      <a:pos x="T7" y="T8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479" h="21600">
                      <a:moveTo>
                        <a:pt x="21479" y="0"/>
                      </a:moveTo>
                      <a:lnTo>
                        <a:pt x="16915" y="3468"/>
                      </a:lnTo>
                      <a:lnTo>
                        <a:pt x="13858" y="4603"/>
                      </a:lnTo>
                      <a:lnTo>
                        <a:pt x="12501" y="5511"/>
                      </a:lnTo>
                      <a:lnTo>
                        <a:pt x="11442" y="6905"/>
                      </a:lnTo>
                      <a:cubicBezTo>
                        <a:pt x="11349" y="7387"/>
                        <a:pt x="11188" y="7857"/>
                        <a:pt x="10965" y="8302"/>
                      </a:cubicBezTo>
                      <a:cubicBezTo>
                        <a:pt x="10562" y="9106"/>
                        <a:pt x="9963" y="9815"/>
                        <a:pt x="9214" y="10374"/>
                      </a:cubicBezTo>
                      <a:lnTo>
                        <a:pt x="8214" y="11279"/>
                      </a:lnTo>
                      <a:lnTo>
                        <a:pt x="7326" y="10162"/>
                      </a:lnTo>
                      <a:cubicBezTo>
                        <a:pt x="7669" y="9878"/>
                        <a:pt x="7704" y="9396"/>
                        <a:pt x="7405" y="9073"/>
                      </a:cubicBezTo>
                      <a:cubicBezTo>
                        <a:pt x="6483" y="8078"/>
                        <a:pt x="4794" y="9191"/>
                        <a:pt x="5532" y="10307"/>
                      </a:cubicBezTo>
                      <a:lnTo>
                        <a:pt x="5075" y="11122"/>
                      </a:lnTo>
                      <a:lnTo>
                        <a:pt x="3269" y="11332"/>
                      </a:lnTo>
                      <a:lnTo>
                        <a:pt x="3528" y="12889"/>
                      </a:lnTo>
                      <a:lnTo>
                        <a:pt x="4950" y="13168"/>
                      </a:lnTo>
                      <a:lnTo>
                        <a:pt x="5405" y="14353"/>
                      </a:lnTo>
                      <a:lnTo>
                        <a:pt x="4292" y="15191"/>
                      </a:lnTo>
                      <a:cubicBezTo>
                        <a:pt x="3915" y="14905"/>
                        <a:pt x="3349" y="14994"/>
                        <a:pt x="3097" y="15377"/>
                      </a:cubicBezTo>
                      <a:cubicBezTo>
                        <a:pt x="2857" y="15741"/>
                        <a:pt x="3039" y="16188"/>
                        <a:pt x="3004" y="16605"/>
                      </a:cubicBezTo>
                      <a:cubicBezTo>
                        <a:pt x="2952" y="17243"/>
                        <a:pt x="2425" y="17763"/>
                        <a:pt x="1734" y="17857"/>
                      </a:cubicBezTo>
                      <a:cubicBezTo>
                        <a:pt x="1126" y="17959"/>
                        <a:pt x="593" y="18288"/>
                        <a:pt x="261" y="18765"/>
                      </a:cubicBezTo>
                      <a:cubicBezTo>
                        <a:pt x="-88" y="19267"/>
                        <a:pt x="-121" y="19922"/>
                        <a:pt x="374" y="20232"/>
                      </a:cubicBezTo>
                      <a:cubicBezTo>
                        <a:pt x="1021" y="20637"/>
                        <a:pt x="1880" y="20122"/>
                        <a:pt x="1734" y="19417"/>
                      </a:cubicBezTo>
                      <a:cubicBezTo>
                        <a:pt x="2302" y="18971"/>
                        <a:pt x="2798" y="18453"/>
                        <a:pt x="3209" y="17880"/>
                      </a:cubicBezTo>
                      <a:cubicBezTo>
                        <a:pt x="3582" y="17359"/>
                        <a:pt x="3882" y="16797"/>
                        <a:pt x="4099" y="16207"/>
                      </a:cubicBezTo>
                      <a:lnTo>
                        <a:pt x="5672" y="15741"/>
                      </a:lnTo>
                      <a:lnTo>
                        <a:pt x="6537" y="15136"/>
                      </a:lnTo>
                      <a:lnTo>
                        <a:pt x="7958" y="14140"/>
                      </a:lnTo>
                      <a:cubicBezTo>
                        <a:pt x="8108" y="13661"/>
                        <a:pt x="8419" y="13237"/>
                        <a:pt x="8847" y="12929"/>
                      </a:cubicBezTo>
                      <a:cubicBezTo>
                        <a:pt x="9407" y="12527"/>
                        <a:pt x="10122" y="12350"/>
                        <a:pt x="10828" y="12440"/>
                      </a:cubicBezTo>
                      <a:lnTo>
                        <a:pt x="11463" y="14207"/>
                      </a:lnTo>
                      <a:cubicBezTo>
                        <a:pt x="11398" y="14613"/>
                        <a:pt x="11322" y="15016"/>
                        <a:pt x="11234" y="15418"/>
                      </a:cubicBezTo>
                      <a:cubicBezTo>
                        <a:pt x="11082" y="16116"/>
                        <a:pt x="10895" y="16808"/>
                        <a:pt x="10675" y="17490"/>
                      </a:cubicBezTo>
                      <a:lnTo>
                        <a:pt x="10440" y="21600"/>
                      </a:lnTo>
                      <a:cubicBezTo>
                        <a:pt x="12730" y="18516"/>
                        <a:pt x="14766" y="15279"/>
                        <a:pt x="16532" y="11918"/>
                      </a:cubicBezTo>
                      <a:cubicBezTo>
                        <a:pt x="18547" y="8081"/>
                        <a:pt x="20202" y="4094"/>
                        <a:pt x="2147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21919" tIns="121919" rIns="121919" bIns="121919" anchor="ctr"/>
                <a:lstStyle>
                  <a:lvl1pPr defTabSz="455930">
                    <a:defRPr sz="2500">
                      <a:solidFill>
                        <a:srgbClr val="53585F"/>
                      </a:solidFill>
                    </a:defRPr>
                  </a:lvl1pPr>
                  <a:lvl2pPr defTabSz="455930">
                    <a:defRPr sz="2500">
                      <a:solidFill>
                        <a:srgbClr val="53585F"/>
                      </a:solidFill>
                    </a:defRPr>
                  </a:lvl2pPr>
                  <a:lvl3pPr defTabSz="455930">
                    <a:defRPr sz="2500">
                      <a:solidFill>
                        <a:srgbClr val="53585F"/>
                      </a:solidFill>
                    </a:defRPr>
                  </a:lvl3pPr>
                  <a:lvl4pPr defTabSz="455930">
                    <a:defRPr sz="2500">
                      <a:solidFill>
                        <a:srgbClr val="53585F"/>
                      </a:solidFill>
                    </a:defRPr>
                  </a:lvl4pPr>
                  <a:lvl5pPr defTabSz="455930">
                    <a:defRPr sz="2500">
                      <a:solidFill>
                        <a:srgbClr val="53585F"/>
                      </a:solidFill>
                    </a:defRPr>
                  </a:lvl5pPr>
                  <a:lvl6pPr marL="4572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6pPr>
                  <a:lvl7pPr marL="9144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7pPr>
                  <a:lvl8pPr marL="13716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8pPr>
                  <a:lvl9pPr marL="18288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9pPr>
                </a:lstStyle>
                <a:p>
                  <a:pPr algn="ctr"/>
                  <a:endParaRPr lang="ru-RU" altLang="ru-RU" sz="1800">
                    <a:solidFill>
                      <a:srgbClr val="070707"/>
                    </a:solidFill>
                  </a:endParaRPr>
                </a:p>
              </p:txBody>
            </p:sp>
            <p:sp>
              <p:nvSpPr>
                <p:cNvPr id="51" name="îśḻîdê"/>
                <p:cNvSpPr/>
                <p:nvPr/>
              </p:nvSpPr>
              <p:spPr bwMode="auto">
                <a:xfrm>
                  <a:off x="6942187" y="5041516"/>
                  <a:ext cx="515800" cy="506166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21600" y="0"/>
                      </a:moveTo>
                      <a:lnTo>
                        <a:pt x="19656" y="441"/>
                      </a:lnTo>
                      <a:lnTo>
                        <a:pt x="18924" y="739"/>
                      </a:lnTo>
                      <a:lnTo>
                        <a:pt x="18392" y="973"/>
                      </a:lnTo>
                      <a:lnTo>
                        <a:pt x="17335" y="1956"/>
                      </a:lnTo>
                      <a:cubicBezTo>
                        <a:pt x="17186" y="2215"/>
                        <a:pt x="16990" y="2443"/>
                        <a:pt x="16758" y="2628"/>
                      </a:cubicBezTo>
                      <a:cubicBezTo>
                        <a:pt x="16456" y="2868"/>
                        <a:pt x="16079" y="3082"/>
                        <a:pt x="16054" y="3471"/>
                      </a:cubicBezTo>
                      <a:cubicBezTo>
                        <a:pt x="16022" y="3962"/>
                        <a:pt x="16533" y="4297"/>
                        <a:pt x="16958" y="4064"/>
                      </a:cubicBezTo>
                      <a:cubicBezTo>
                        <a:pt x="16775" y="4426"/>
                        <a:pt x="16561" y="4771"/>
                        <a:pt x="16319" y="5095"/>
                      </a:cubicBezTo>
                      <a:cubicBezTo>
                        <a:pt x="16084" y="5408"/>
                        <a:pt x="15824" y="5700"/>
                        <a:pt x="15541" y="5968"/>
                      </a:cubicBezTo>
                      <a:cubicBezTo>
                        <a:pt x="15199" y="5766"/>
                        <a:pt x="14777" y="5766"/>
                        <a:pt x="14434" y="5968"/>
                      </a:cubicBezTo>
                      <a:cubicBezTo>
                        <a:pt x="14152" y="6134"/>
                        <a:pt x="13958" y="6419"/>
                        <a:pt x="13904" y="6746"/>
                      </a:cubicBezTo>
                      <a:cubicBezTo>
                        <a:pt x="13671" y="6999"/>
                        <a:pt x="13416" y="7229"/>
                        <a:pt x="13141" y="7433"/>
                      </a:cubicBezTo>
                      <a:cubicBezTo>
                        <a:pt x="12797" y="7688"/>
                        <a:pt x="12419" y="7908"/>
                        <a:pt x="12170" y="8261"/>
                      </a:cubicBezTo>
                      <a:cubicBezTo>
                        <a:pt x="11817" y="8762"/>
                        <a:pt x="11794" y="9435"/>
                        <a:pt x="11434" y="9932"/>
                      </a:cubicBezTo>
                      <a:cubicBezTo>
                        <a:pt x="11164" y="10305"/>
                        <a:pt x="10744" y="10522"/>
                        <a:pt x="10398" y="10822"/>
                      </a:cubicBezTo>
                      <a:cubicBezTo>
                        <a:pt x="10016" y="11153"/>
                        <a:pt x="9729" y="11583"/>
                        <a:pt x="9361" y="11930"/>
                      </a:cubicBezTo>
                      <a:cubicBezTo>
                        <a:pt x="8844" y="12418"/>
                        <a:pt x="8197" y="12724"/>
                        <a:pt x="7532" y="12959"/>
                      </a:cubicBezTo>
                      <a:cubicBezTo>
                        <a:pt x="6524" y="13316"/>
                        <a:pt x="5443" y="13535"/>
                        <a:pt x="4611" y="14222"/>
                      </a:cubicBezTo>
                      <a:cubicBezTo>
                        <a:pt x="4206" y="14556"/>
                        <a:pt x="3887" y="14985"/>
                        <a:pt x="3679" y="15471"/>
                      </a:cubicBezTo>
                      <a:cubicBezTo>
                        <a:pt x="3479" y="15817"/>
                        <a:pt x="3198" y="16106"/>
                        <a:pt x="2860" y="16312"/>
                      </a:cubicBezTo>
                      <a:cubicBezTo>
                        <a:pt x="2362" y="16616"/>
                        <a:pt x="1729" y="16763"/>
                        <a:pt x="1462" y="17296"/>
                      </a:cubicBezTo>
                      <a:cubicBezTo>
                        <a:pt x="1225" y="17769"/>
                        <a:pt x="1402" y="18316"/>
                        <a:pt x="1412" y="18842"/>
                      </a:cubicBezTo>
                      <a:cubicBezTo>
                        <a:pt x="1432" y="19824"/>
                        <a:pt x="877" y="20725"/>
                        <a:pt x="0" y="21133"/>
                      </a:cubicBezTo>
                      <a:lnTo>
                        <a:pt x="586" y="21600"/>
                      </a:lnTo>
                      <a:cubicBezTo>
                        <a:pt x="5308" y="19271"/>
                        <a:pt x="9593" y="16116"/>
                        <a:pt x="13246" y="12279"/>
                      </a:cubicBezTo>
                      <a:cubicBezTo>
                        <a:pt x="16673" y="8681"/>
                        <a:pt x="19495" y="4532"/>
                        <a:pt x="2160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21919" tIns="121919" rIns="121919" bIns="121919" anchor="ctr"/>
                <a:lstStyle>
                  <a:lvl1pPr defTabSz="455930">
                    <a:defRPr sz="2500">
                      <a:solidFill>
                        <a:srgbClr val="53585F"/>
                      </a:solidFill>
                    </a:defRPr>
                  </a:lvl1pPr>
                  <a:lvl2pPr defTabSz="455930">
                    <a:defRPr sz="2500">
                      <a:solidFill>
                        <a:srgbClr val="53585F"/>
                      </a:solidFill>
                    </a:defRPr>
                  </a:lvl2pPr>
                  <a:lvl3pPr defTabSz="455930">
                    <a:defRPr sz="2500">
                      <a:solidFill>
                        <a:srgbClr val="53585F"/>
                      </a:solidFill>
                    </a:defRPr>
                  </a:lvl3pPr>
                  <a:lvl4pPr defTabSz="455930">
                    <a:defRPr sz="2500">
                      <a:solidFill>
                        <a:srgbClr val="53585F"/>
                      </a:solidFill>
                    </a:defRPr>
                  </a:lvl4pPr>
                  <a:lvl5pPr defTabSz="455930">
                    <a:defRPr sz="2500">
                      <a:solidFill>
                        <a:srgbClr val="53585F"/>
                      </a:solidFill>
                    </a:defRPr>
                  </a:lvl5pPr>
                  <a:lvl6pPr marL="4572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6pPr>
                  <a:lvl7pPr marL="9144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7pPr>
                  <a:lvl8pPr marL="13716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8pPr>
                  <a:lvl9pPr marL="18288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9pPr>
                </a:lstStyle>
                <a:p>
                  <a:pPr algn="ctr"/>
                  <a:endParaRPr lang="ru-RU" altLang="ru-RU" sz="1800">
                    <a:solidFill>
                      <a:srgbClr val="070707"/>
                    </a:solidFill>
                  </a:endParaRPr>
                </a:p>
              </p:txBody>
            </p:sp>
            <p:sp>
              <p:nvSpPr>
                <p:cNvPr id="52" name="íṥḷiḓe"/>
                <p:cNvSpPr/>
                <p:nvPr/>
              </p:nvSpPr>
              <p:spPr bwMode="auto">
                <a:xfrm>
                  <a:off x="6438996" y="4873865"/>
                  <a:ext cx="58040" cy="153091"/>
                </a:xfrm>
                <a:custGeom>
                  <a:avLst/>
                  <a:gdLst>
                    <a:gd name="T0" fmla="*/ 10280 w 20560"/>
                    <a:gd name="T1" fmla="*/ 10586 h 21172"/>
                    <a:gd name="T2" fmla="*/ 10280 w 20560"/>
                    <a:gd name="T3" fmla="*/ 10586 h 21172"/>
                    <a:gd name="T4" fmla="*/ 10280 w 20560"/>
                    <a:gd name="T5" fmla="*/ 10586 h 21172"/>
                    <a:gd name="T6" fmla="*/ 10280 w 20560"/>
                    <a:gd name="T7" fmla="*/ 10586 h 211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560" h="21172">
                      <a:moveTo>
                        <a:pt x="7800" y="0"/>
                      </a:moveTo>
                      <a:lnTo>
                        <a:pt x="1142" y="765"/>
                      </a:lnTo>
                      <a:lnTo>
                        <a:pt x="14" y="4303"/>
                      </a:lnTo>
                      <a:lnTo>
                        <a:pt x="5170" y="8092"/>
                      </a:lnTo>
                      <a:lnTo>
                        <a:pt x="0" y="11375"/>
                      </a:lnTo>
                      <a:cubicBezTo>
                        <a:pt x="2789" y="11598"/>
                        <a:pt x="5194" y="12281"/>
                        <a:pt x="6597" y="13248"/>
                      </a:cubicBezTo>
                      <a:cubicBezTo>
                        <a:pt x="8277" y="14405"/>
                        <a:pt x="8326" y="15818"/>
                        <a:pt x="6727" y="16993"/>
                      </a:cubicBezTo>
                      <a:lnTo>
                        <a:pt x="9189" y="19523"/>
                      </a:lnTo>
                      <a:cubicBezTo>
                        <a:pt x="10190" y="20933"/>
                        <a:pt x="14323" y="21600"/>
                        <a:pt x="17583" y="20877"/>
                      </a:cubicBezTo>
                      <a:cubicBezTo>
                        <a:pt x="21196" y="20075"/>
                        <a:pt x="21600" y="18103"/>
                        <a:pt x="18360" y="17087"/>
                      </a:cubicBezTo>
                      <a:cubicBezTo>
                        <a:pt x="16563" y="16111"/>
                        <a:pt x="15042" y="15061"/>
                        <a:pt x="13824" y="13956"/>
                      </a:cubicBezTo>
                      <a:cubicBezTo>
                        <a:pt x="12396" y="12661"/>
                        <a:pt x="11394" y="11301"/>
                        <a:pt x="10842" y="9907"/>
                      </a:cubicBezTo>
                      <a:cubicBezTo>
                        <a:pt x="10964" y="8963"/>
                        <a:pt x="10964" y="8018"/>
                        <a:pt x="10842" y="7074"/>
                      </a:cubicBezTo>
                      <a:cubicBezTo>
                        <a:pt x="10634" y="5459"/>
                        <a:pt x="10070" y="3855"/>
                        <a:pt x="9157" y="2279"/>
                      </a:cubicBezTo>
                      <a:lnTo>
                        <a:pt x="780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21919" tIns="121919" rIns="121919" bIns="121919" anchor="ctr"/>
                <a:lstStyle>
                  <a:lvl1pPr defTabSz="455930">
                    <a:defRPr sz="2500">
                      <a:solidFill>
                        <a:srgbClr val="53585F"/>
                      </a:solidFill>
                    </a:defRPr>
                  </a:lvl1pPr>
                  <a:lvl2pPr defTabSz="455930">
                    <a:defRPr sz="2500">
                      <a:solidFill>
                        <a:srgbClr val="53585F"/>
                      </a:solidFill>
                    </a:defRPr>
                  </a:lvl2pPr>
                  <a:lvl3pPr defTabSz="455930">
                    <a:defRPr sz="2500">
                      <a:solidFill>
                        <a:srgbClr val="53585F"/>
                      </a:solidFill>
                    </a:defRPr>
                  </a:lvl3pPr>
                  <a:lvl4pPr defTabSz="455930">
                    <a:defRPr sz="2500">
                      <a:solidFill>
                        <a:srgbClr val="53585F"/>
                      </a:solidFill>
                    </a:defRPr>
                  </a:lvl4pPr>
                  <a:lvl5pPr defTabSz="455930">
                    <a:defRPr sz="2500">
                      <a:solidFill>
                        <a:srgbClr val="53585F"/>
                      </a:solidFill>
                    </a:defRPr>
                  </a:lvl5pPr>
                  <a:lvl6pPr marL="4572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6pPr>
                  <a:lvl7pPr marL="9144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7pPr>
                  <a:lvl8pPr marL="13716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8pPr>
                  <a:lvl9pPr marL="18288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9pPr>
                </a:lstStyle>
                <a:p>
                  <a:pPr algn="ctr"/>
                  <a:endParaRPr lang="ru-RU" altLang="ru-RU" sz="1800">
                    <a:solidFill>
                      <a:srgbClr val="070707"/>
                    </a:solidFill>
                  </a:endParaRPr>
                </a:p>
              </p:txBody>
            </p:sp>
            <p:sp>
              <p:nvSpPr>
                <p:cNvPr id="53" name="îşḷidé"/>
                <p:cNvSpPr/>
                <p:nvPr/>
              </p:nvSpPr>
              <p:spPr bwMode="auto">
                <a:xfrm>
                  <a:off x="6546621" y="5134766"/>
                  <a:ext cx="39464" cy="36979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7868" y="1684"/>
                      </a:moveTo>
                      <a:lnTo>
                        <a:pt x="531" y="0"/>
                      </a:lnTo>
                      <a:lnTo>
                        <a:pt x="0" y="7066"/>
                      </a:lnTo>
                      <a:lnTo>
                        <a:pt x="9782" y="15187"/>
                      </a:lnTo>
                      <a:lnTo>
                        <a:pt x="21600" y="21600"/>
                      </a:lnTo>
                      <a:lnTo>
                        <a:pt x="20799" y="8990"/>
                      </a:lnTo>
                      <a:lnTo>
                        <a:pt x="7868" y="16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21919" tIns="121919" rIns="121919" bIns="121919" anchor="ctr"/>
                <a:lstStyle>
                  <a:lvl1pPr defTabSz="455930">
                    <a:defRPr sz="2500">
                      <a:solidFill>
                        <a:srgbClr val="53585F"/>
                      </a:solidFill>
                    </a:defRPr>
                  </a:lvl1pPr>
                  <a:lvl2pPr defTabSz="455930">
                    <a:defRPr sz="2500">
                      <a:solidFill>
                        <a:srgbClr val="53585F"/>
                      </a:solidFill>
                    </a:defRPr>
                  </a:lvl2pPr>
                  <a:lvl3pPr defTabSz="455930">
                    <a:defRPr sz="2500">
                      <a:solidFill>
                        <a:srgbClr val="53585F"/>
                      </a:solidFill>
                    </a:defRPr>
                  </a:lvl3pPr>
                  <a:lvl4pPr defTabSz="455930">
                    <a:defRPr sz="2500">
                      <a:solidFill>
                        <a:srgbClr val="53585F"/>
                      </a:solidFill>
                    </a:defRPr>
                  </a:lvl4pPr>
                  <a:lvl5pPr defTabSz="455930">
                    <a:defRPr sz="2500">
                      <a:solidFill>
                        <a:srgbClr val="53585F"/>
                      </a:solidFill>
                    </a:defRPr>
                  </a:lvl5pPr>
                  <a:lvl6pPr marL="4572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6pPr>
                  <a:lvl7pPr marL="9144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7pPr>
                  <a:lvl8pPr marL="13716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8pPr>
                  <a:lvl9pPr marL="18288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9pPr>
                </a:lstStyle>
                <a:p>
                  <a:pPr algn="ctr"/>
                  <a:endParaRPr lang="ru-RU" altLang="ru-RU" sz="1800">
                    <a:solidFill>
                      <a:srgbClr val="070707"/>
                    </a:solidFill>
                  </a:endParaRPr>
                </a:p>
              </p:txBody>
            </p:sp>
            <p:sp>
              <p:nvSpPr>
                <p:cNvPr id="54" name="íŝļíďè"/>
                <p:cNvSpPr/>
                <p:nvPr/>
              </p:nvSpPr>
              <p:spPr bwMode="auto">
                <a:xfrm>
                  <a:off x="6610611" y="5174660"/>
                  <a:ext cx="86492" cy="81035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8591" y="4520"/>
                      </a:moveTo>
                      <a:lnTo>
                        <a:pt x="5210" y="1400"/>
                      </a:lnTo>
                      <a:lnTo>
                        <a:pt x="2367" y="0"/>
                      </a:lnTo>
                      <a:lnTo>
                        <a:pt x="0" y="993"/>
                      </a:lnTo>
                      <a:lnTo>
                        <a:pt x="3120" y="5543"/>
                      </a:lnTo>
                      <a:lnTo>
                        <a:pt x="8829" y="10517"/>
                      </a:lnTo>
                      <a:lnTo>
                        <a:pt x="9377" y="15480"/>
                      </a:lnTo>
                      <a:lnTo>
                        <a:pt x="14312" y="20149"/>
                      </a:lnTo>
                      <a:lnTo>
                        <a:pt x="18127" y="21600"/>
                      </a:lnTo>
                      <a:lnTo>
                        <a:pt x="21600" y="20137"/>
                      </a:lnTo>
                      <a:lnTo>
                        <a:pt x="17510" y="14016"/>
                      </a:lnTo>
                      <a:lnTo>
                        <a:pt x="12964" y="9921"/>
                      </a:lnTo>
                      <a:lnTo>
                        <a:pt x="8591" y="4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21919" tIns="121919" rIns="121919" bIns="121919" anchor="ctr"/>
                <a:lstStyle>
                  <a:lvl1pPr defTabSz="455930">
                    <a:defRPr sz="2500">
                      <a:solidFill>
                        <a:srgbClr val="53585F"/>
                      </a:solidFill>
                    </a:defRPr>
                  </a:lvl1pPr>
                  <a:lvl2pPr defTabSz="455930">
                    <a:defRPr sz="2500">
                      <a:solidFill>
                        <a:srgbClr val="53585F"/>
                      </a:solidFill>
                    </a:defRPr>
                  </a:lvl2pPr>
                  <a:lvl3pPr defTabSz="455930">
                    <a:defRPr sz="2500">
                      <a:solidFill>
                        <a:srgbClr val="53585F"/>
                      </a:solidFill>
                    </a:defRPr>
                  </a:lvl3pPr>
                  <a:lvl4pPr defTabSz="455930">
                    <a:defRPr sz="2500">
                      <a:solidFill>
                        <a:srgbClr val="53585F"/>
                      </a:solidFill>
                    </a:defRPr>
                  </a:lvl4pPr>
                  <a:lvl5pPr defTabSz="455930">
                    <a:defRPr sz="2500">
                      <a:solidFill>
                        <a:srgbClr val="53585F"/>
                      </a:solidFill>
                    </a:defRPr>
                  </a:lvl5pPr>
                  <a:lvl6pPr marL="4572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6pPr>
                  <a:lvl7pPr marL="9144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7pPr>
                  <a:lvl8pPr marL="13716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8pPr>
                  <a:lvl9pPr marL="18288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9pPr>
                </a:lstStyle>
                <a:p>
                  <a:pPr algn="ctr"/>
                  <a:endParaRPr lang="ru-RU" altLang="ru-RU" sz="1800">
                    <a:solidFill>
                      <a:srgbClr val="070707"/>
                    </a:solidFill>
                  </a:endParaRPr>
                </a:p>
              </p:txBody>
            </p:sp>
            <p:sp>
              <p:nvSpPr>
                <p:cNvPr id="55" name="îŝ1iḋê"/>
                <p:cNvSpPr/>
                <p:nvPr/>
              </p:nvSpPr>
              <p:spPr bwMode="auto">
                <a:xfrm>
                  <a:off x="6876390" y="5004234"/>
                  <a:ext cx="32978" cy="38166"/>
                </a:xfrm>
                <a:custGeom>
                  <a:avLst/>
                  <a:gdLst>
                    <a:gd name="T0" fmla="+- 0 11056 513"/>
                    <a:gd name="T1" fmla="*/ T0 w 21087"/>
                    <a:gd name="T2" fmla="*/ 10800 h 21600"/>
                    <a:gd name="T3" fmla="+- 0 11056 513"/>
                    <a:gd name="T4" fmla="*/ T3 w 21087"/>
                    <a:gd name="T5" fmla="*/ 10800 h 21600"/>
                    <a:gd name="T6" fmla="+- 0 11056 513"/>
                    <a:gd name="T7" fmla="*/ T6 w 21087"/>
                    <a:gd name="T8" fmla="*/ 10800 h 21600"/>
                    <a:gd name="T9" fmla="+- 0 11056 513"/>
                    <a:gd name="T10" fmla="*/ T9 w 21087"/>
                    <a:gd name="T11" fmla="*/ 10800 h 21600"/>
                  </a:gdLst>
                  <a:ahLst/>
                  <a:cxnLst>
                    <a:cxn ang="0">
                      <a:pos x="T1" y="T2"/>
                    </a:cxn>
                    <a:cxn ang="0">
                      <a:pos x="T4" y="T5"/>
                    </a:cxn>
                    <a:cxn ang="0">
                      <a:pos x="T7" y="T8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087" h="21600">
                      <a:moveTo>
                        <a:pt x="16962" y="0"/>
                      </a:moveTo>
                      <a:lnTo>
                        <a:pt x="1783" y="1864"/>
                      </a:lnTo>
                      <a:cubicBezTo>
                        <a:pt x="-109" y="5075"/>
                        <a:pt x="-513" y="8812"/>
                        <a:pt x="657" y="12282"/>
                      </a:cubicBezTo>
                      <a:cubicBezTo>
                        <a:pt x="2131" y="16655"/>
                        <a:pt x="5904" y="20127"/>
                        <a:pt x="10784" y="21600"/>
                      </a:cubicBezTo>
                      <a:lnTo>
                        <a:pt x="21087" y="14558"/>
                      </a:lnTo>
                      <a:lnTo>
                        <a:pt x="169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21919" tIns="121919" rIns="121919" bIns="121919" anchor="ctr"/>
                <a:lstStyle>
                  <a:lvl1pPr defTabSz="455930">
                    <a:defRPr sz="2500">
                      <a:solidFill>
                        <a:srgbClr val="53585F"/>
                      </a:solidFill>
                    </a:defRPr>
                  </a:lvl1pPr>
                  <a:lvl2pPr defTabSz="455930">
                    <a:defRPr sz="2500">
                      <a:solidFill>
                        <a:srgbClr val="53585F"/>
                      </a:solidFill>
                    </a:defRPr>
                  </a:lvl2pPr>
                  <a:lvl3pPr defTabSz="455930">
                    <a:defRPr sz="2500">
                      <a:solidFill>
                        <a:srgbClr val="53585F"/>
                      </a:solidFill>
                    </a:defRPr>
                  </a:lvl3pPr>
                  <a:lvl4pPr defTabSz="455930">
                    <a:defRPr sz="2500">
                      <a:solidFill>
                        <a:srgbClr val="53585F"/>
                      </a:solidFill>
                    </a:defRPr>
                  </a:lvl4pPr>
                  <a:lvl5pPr defTabSz="455930">
                    <a:defRPr sz="2500">
                      <a:solidFill>
                        <a:srgbClr val="53585F"/>
                      </a:solidFill>
                    </a:defRPr>
                  </a:lvl5pPr>
                  <a:lvl6pPr marL="4572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6pPr>
                  <a:lvl7pPr marL="9144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7pPr>
                  <a:lvl8pPr marL="13716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8pPr>
                  <a:lvl9pPr marL="18288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9pPr>
                </a:lstStyle>
                <a:p>
                  <a:pPr algn="ctr"/>
                  <a:endParaRPr lang="ru-RU" altLang="ru-RU" sz="1800">
                    <a:solidFill>
                      <a:srgbClr val="070707"/>
                    </a:solidFill>
                  </a:endParaRPr>
                </a:p>
              </p:txBody>
            </p:sp>
            <p:sp>
              <p:nvSpPr>
                <p:cNvPr id="56" name="íṣḻîde"/>
                <p:cNvSpPr/>
                <p:nvPr/>
              </p:nvSpPr>
              <p:spPr bwMode="auto">
                <a:xfrm>
                  <a:off x="6825437" y="5045994"/>
                  <a:ext cx="28571" cy="30389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7117" y="0"/>
                      </a:moveTo>
                      <a:lnTo>
                        <a:pt x="0" y="5460"/>
                      </a:lnTo>
                      <a:lnTo>
                        <a:pt x="1597" y="19259"/>
                      </a:lnTo>
                      <a:lnTo>
                        <a:pt x="17761" y="21600"/>
                      </a:lnTo>
                      <a:lnTo>
                        <a:pt x="21600" y="13828"/>
                      </a:lnTo>
                      <a:lnTo>
                        <a:pt x="17117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21919" tIns="121919" rIns="121919" bIns="121919" anchor="ctr"/>
                <a:lstStyle>
                  <a:lvl1pPr defTabSz="455930">
                    <a:defRPr sz="2500">
                      <a:solidFill>
                        <a:srgbClr val="53585F"/>
                      </a:solidFill>
                    </a:defRPr>
                  </a:lvl1pPr>
                  <a:lvl2pPr defTabSz="455930">
                    <a:defRPr sz="2500">
                      <a:solidFill>
                        <a:srgbClr val="53585F"/>
                      </a:solidFill>
                    </a:defRPr>
                  </a:lvl2pPr>
                  <a:lvl3pPr defTabSz="455930">
                    <a:defRPr sz="2500">
                      <a:solidFill>
                        <a:srgbClr val="53585F"/>
                      </a:solidFill>
                    </a:defRPr>
                  </a:lvl3pPr>
                  <a:lvl4pPr defTabSz="455930">
                    <a:defRPr sz="2500">
                      <a:solidFill>
                        <a:srgbClr val="53585F"/>
                      </a:solidFill>
                    </a:defRPr>
                  </a:lvl4pPr>
                  <a:lvl5pPr defTabSz="455930">
                    <a:defRPr sz="2500">
                      <a:solidFill>
                        <a:srgbClr val="53585F"/>
                      </a:solidFill>
                    </a:defRPr>
                  </a:lvl5pPr>
                  <a:lvl6pPr marL="4572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6pPr>
                  <a:lvl7pPr marL="9144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7pPr>
                  <a:lvl8pPr marL="13716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8pPr>
                  <a:lvl9pPr marL="18288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9pPr>
                </a:lstStyle>
                <a:p>
                  <a:pPr algn="ctr"/>
                  <a:endParaRPr lang="ru-RU" altLang="ru-RU" sz="1800">
                    <a:solidFill>
                      <a:srgbClr val="070707"/>
                    </a:solidFill>
                  </a:endParaRPr>
                </a:p>
              </p:txBody>
            </p:sp>
            <p:sp>
              <p:nvSpPr>
                <p:cNvPr id="57" name="iṡḻiḓé"/>
                <p:cNvSpPr/>
                <p:nvPr/>
              </p:nvSpPr>
              <p:spPr bwMode="auto">
                <a:xfrm>
                  <a:off x="7139629" y="5188493"/>
                  <a:ext cx="40342" cy="41370"/>
                </a:xfrm>
                <a:custGeom>
                  <a:avLst/>
                  <a:gdLst>
                    <a:gd name="T0" fmla="+- 0 11243 1189"/>
                    <a:gd name="T1" fmla="*/ T0 w 20108"/>
                    <a:gd name="T2" fmla="*/ 10489 h 20978"/>
                    <a:gd name="T3" fmla="+- 0 11243 1189"/>
                    <a:gd name="T4" fmla="*/ T3 w 20108"/>
                    <a:gd name="T5" fmla="*/ 10489 h 20978"/>
                    <a:gd name="T6" fmla="+- 0 11243 1189"/>
                    <a:gd name="T7" fmla="*/ T6 w 20108"/>
                    <a:gd name="T8" fmla="*/ 10489 h 20978"/>
                    <a:gd name="T9" fmla="+- 0 11243 1189"/>
                    <a:gd name="T10" fmla="*/ T9 w 20108"/>
                    <a:gd name="T11" fmla="*/ 10489 h 20978"/>
                  </a:gdLst>
                  <a:ahLst/>
                  <a:cxnLst>
                    <a:cxn ang="0">
                      <a:pos x="T1" y="T2"/>
                    </a:cxn>
                    <a:cxn ang="0">
                      <a:pos x="T4" y="T5"/>
                    </a:cxn>
                    <a:cxn ang="0">
                      <a:pos x="T7" y="T8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0108" h="20978">
                      <a:moveTo>
                        <a:pt x="19810" y="0"/>
                      </a:moveTo>
                      <a:lnTo>
                        <a:pt x="5083" y="5544"/>
                      </a:lnTo>
                      <a:cubicBezTo>
                        <a:pt x="818" y="7157"/>
                        <a:pt x="-1189" y="12126"/>
                        <a:pt x="729" y="16323"/>
                      </a:cubicBezTo>
                      <a:cubicBezTo>
                        <a:pt x="2342" y="19854"/>
                        <a:pt x="6248" y="21600"/>
                        <a:pt x="10027" y="20777"/>
                      </a:cubicBezTo>
                      <a:cubicBezTo>
                        <a:pt x="14487" y="19806"/>
                        <a:pt x="17429" y="15774"/>
                        <a:pt x="18898" y="11315"/>
                      </a:cubicBezTo>
                      <a:cubicBezTo>
                        <a:pt x="20098" y="7674"/>
                        <a:pt x="20411" y="3791"/>
                        <a:pt x="1981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21919" tIns="121919" rIns="121919" bIns="121919" anchor="ctr"/>
                <a:lstStyle>
                  <a:lvl1pPr defTabSz="455930">
                    <a:defRPr sz="2500">
                      <a:solidFill>
                        <a:srgbClr val="53585F"/>
                      </a:solidFill>
                    </a:defRPr>
                  </a:lvl1pPr>
                  <a:lvl2pPr defTabSz="455930">
                    <a:defRPr sz="2500">
                      <a:solidFill>
                        <a:srgbClr val="53585F"/>
                      </a:solidFill>
                    </a:defRPr>
                  </a:lvl2pPr>
                  <a:lvl3pPr defTabSz="455930">
                    <a:defRPr sz="2500">
                      <a:solidFill>
                        <a:srgbClr val="53585F"/>
                      </a:solidFill>
                    </a:defRPr>
                  </a:lvl3pPr>
                  <a:lvl4pPr defTabSz="455930">
                    <a:defRPr sz="2500">
                      <a:solidFill>
                        <a:srgbClr val="53585F"/>
                      </a:solidFill>
                    </a:defRPr>
                  </a:lvl4pPr>
                  <a:lvl5pPr defTabSz="455930">
                    <a:defRPr sz="2500">
                      <a:solidFill>
                        <a:srgbClr val="53585F"/>
                      </a:solidFill>
                    </a:defRPr>
                  </a:lvl5pPr>
                  <a:lvl6pPr marL="4572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6pPr>
                  <a:lvl7pPr marL="9144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7pPr>
                  <a:lvl8pPr marL="13716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8pPr>
                  <a:lvl9pPr marL="18288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9pPr>
                </a:lstStyle>
                <a:p>
                  <a:pPr algn="ctr"/>
                  <a:endParaRPr lang="ru-RU" altLang="ru-RU" sz="1800">
                    <a:solidFill>
                      <a:srgbClr val="070707"/>
                    </a:solidFill>
                  </a:endParaRPr>
                </a:p>
              </p:txBody>
            </p:sp>
            <p:sp>
              <p:nvSpPr>
                <p:cNvPr id="58" name="iśļíḍê"/>
                <p:cNvSpPr/>
                <p:nvPr/>
              </p:nvSpPr>
              <p:spPr bwMode="auto">
                <a:xfrm>
                  <a:off x="7259967" y="4937114"/>
                  <a:ext cx="66184" cy="55314"/>
                </a:xfrm>
                <a:custGeom>
                  <a:avLst/>
                  <a:gdLst>
                    <a:gd name="T0" fmla="+- 0 11003 652"/>
                    <a:gd name="T1" fmla="*/ T0 w 20703"/>
                    <a:gd name="T2" fmla="*/ 10283 h 20566"/>
                    <a:gd name="T3" fmla="+- 0 11003 652"/>
                    <a:gd name="T4" fmla="*/ T3 w 20703"/>
                    <a:gd name="T5" fmla="*/ 10283 h 20566"/>
                    <a:gd name="T6" fmla="+- 0 11003 652"/>
                    <a:gd name="T7" fmla="*/ T6 w 20703"/>
                    <a:gd name="T8" fmla="*/ 10283 h 20566"/>
                    <a:gd name="T9" fmla="+- 0 11003 652"/>
                    <a:gd name="T10" fmla="*/ T9 w 20703"/>
                    <a:gd name="T11" fmla="*/ 10283 h 20566"/>
                  </a:gdLst>
                  <a:ahLst/>
                  <a:cxnLst>
                    <a:cxn ang="0">
                      <a:pos x="T1" y="T2"/>
                    </a:cxn>
                    <a:cxn ang="0">
                      <a:pos x="T4" y="T5"/>
                    </a:cxn>
                    <a:cxn ang="0">
                      <a:pos x="T7" y="T8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0703" h="20566">
                      <a:moveTo>
                        <a:pt x="9099" y="0"/>
                      </a:moveTo>
                      <a:lnTo>
                        <a:pt x="6797" y="4474"/>
                      </a:lnTo>
                      <a:lnTo>
                        <a:pt x="4155" y="12169"/>
                      </a:lnTo>
                      <a:cubicBezTo>
                        <a:pt x="1799" y="10958"/>
                        <a:pt x="-652" y="13629"/>
                        <a:pt x="158" y="16523"/>
                      </a:cubicBezTo>
                      <a:cubicBezTo>
                        <a:pt x="1013" y="19578"/>
                        <a:pt x="4559" y="19848"/>
                        <a:pt x="5735" y="16948"/>
                      </a:cubicBezTo>
                      <a:lnTo>
                        <a:pt x="10353" y="9481"/>
                      </a:lnTo>
                      <a:cubicBezTo>
                        <a:pt x="11293" y="7860"/>
                        <a:pt x="13199" y="7545"/>
                        <a:pt x="14475" y="8801"/>
                      </a:cubicBezTo>
                      <a:cubicBezTo>
                        <a:pt x="16759" y="11049"/>
                        <a:pt x="15506" y="15461"/>
                        <a:pt x="12543" y="15604"/>
                      </a:cubicBezTo>
                      <a:cubicBezTo>
                        <a:pt x="11461" y="16716"/>
                        <a:pt x="11461" y="18710"/>
                        <a:pt x="12543" y="19821"/>
                      </a:cubicBezTo>
                      <a:cubicBezTo>
                        <a:pt x="14274" y="21600"/>
                        <a:pt x="16807" y="19957"/>
                        <a:pt x="18366" y="17390"/>
                      </a:cubicBezTo>
                      <a:cubicBezTo>
                        <a:pt x="19873" y="14907"/>
                        <a:pt x="20948" y="11992"/>
                        <a:pt x="20655" y="8954"/>
                      </a:cubicBezTo>
                      <a:cubicBezTo>
                        <a:pt x="20369" y="5989"/>
                        <a:pt x="18809" y="3414"/>
                        <a:pt x="16535" y="2151"/>
                      </a:cubicBezTo>
                      <a:lnTo>
                        <a:pt x="9099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21919" tIns="121919" rIns="121919" bIns="121919" anchor="ctr"/>
                <a:lstStyle>
                  <a:lvl1pPr defTabSz="455930">
                    <a:defRPr sz="2500">
                      <a:solidFill>
                        <a:srgbClr val="53585F"/>
                      </a:solidFill>
                    </a:defRPr>
                  </a:lvl1pPr>
                  <a:lvl2pPr defTabSz="455930">
                    <a:defRPr sz="2500">
                      <a:solidFill>
                        <a:srgbClr val="53585F"/>
                      </a:solidFill>
                    </a:defRPr>
                  </a:lvl2pPr>
                  <a:lvl3pPr defTabSz="455930">
                    <a:defRPr sz="2500">
                      <a:solidFill>
                        <a:srgbClr val="53585F"/>
                      </a:solidFill>
                    </a:defRPr>
                  </a:lvl3pPr>
                  <a:lvl4pPr defTabSz="455930">
                    <a:defRPr sz="2500">
                      <a:solidFill>
                        <a:srgbClr val="53585F"/>
                      </a:solidFill>
                    </a:defRPr>
                  </a:lvl4pPr>
                  <a:lvl5pPr defTabSz="455930">
                    <a:defRPr sz="2500">
                      <a:solidFill>
                        <a:srgbClr val="53585F"/>
                      </a:solidFill>
                    </a:defRPr>
                  </a:lvl5pPr>
                  <a:lvl6pPr marL="4572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6pPr>
                  <a:lvl7pPr marL="9144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7pPr>
                  <a:lvl8pPr marL="13716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8pPr>
                  <a:lvl9pPr marL="18288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9pPr>
                </a:lstStyle>
                <a:p>
                  <a:pPr algn="ctr"/>
                  <a:endParaRPr lang="ru-RU" altLang="ru-RU" sz="1800">
                    <a:solidFill>
                      <a:srgbClr val="070707"/>
                    </a:solidFill>
                  </a:endParaRPr>
                </a:p>
              </p:txBody>
            </p:sp>
            <p:sp>
              <p:nvSpPr>
                <p:cNvPr id="59" name="ïŝľîḍé"/>
                <p:cNvSpPr/>
                <p:nvPr/>
              </p:nvSpPr>
              <p:spPr bwMode="auto">
                <a:xfrm>
                  <a:off x="7428765" y="4907611"/>
                  <a:ext cx="30372" cy="47532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6604" y="0"/>
                      </a:moveTo>
                      <a:lnTo>
                        <a:pt x="6746" y="6215"/>
                      </a:lnTo>
                      <a:lnTo>
                        <a:pt x="1510" y="12307"/>
                      </a:lnTo>
                      <a:lnTo>
                        <a:pt x="0" y="21600"/>
                      </a:lnTo>
                      <a:lnTo>
                        <a:pt x="16395" y="17422"/>
                      </a:lnTo>
                      <a:lnTo>
                        <a:pt x="21600" y="9940"/>
                      </a:lnTo>
                      <a:lnTo>
                        <a:pt x="1660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21919" tIns="121919" rIns="121919" bIns="121919" anchor="ctr"/>
                <a:lstStyle>
                  <a:lvl1pPr defTabSz="455930">
                    <a:defRPr sz="2500">
                      <a:solidFill>
                        <a:srgbClr val="53585F"/>
                      </a:solidFill>
                    </a:defRPr>
                  </a:lvl1pPr>
                  <a:lvl2pPr defTabSz="455930">
                    <a:defRPr sz="2500">
                      <a:solidFill>
                        <a:srgbClr val="53585F"/>
                      </a:solidFill>
                    </a:defRPr>
                  </a:lvl2pPr>
                  <a:lvl3pPr defTabSz="455930">
                    <a:defRPr sz="2500">
                      <a:solidFill>
                        <a:srgbClr val="53585F"/>
                      </a:solidFill>
                    </a:defRPr>
                  </a:lvl3pPr>
                  <a:lvl4pPr defTabSz="455930">
                    <a:defRPr sz="2500">
                      <a:solidFill>
                        <a:srgbClr val="53585F"/>
                      </a:solidFill>
                    </a:defRPr>
                  </a:lvl4pPr>
                  <a:lvl5pPr defTabSz="455930">
                    <a:defRPr sz="2500">
                      <a:solidFill>
                        <a:srgbClr val="53585F"/>
                      </a:solidFill>
                    </a:defRPr>
                  </a:lvl5pPr>
                  <a:lvl6pPr marL="4572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6pPr>
                  <a:lvl7pPr marL="9144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7pPr>
                  <a:lvl8pPr marL="13716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8pPr>
                  <a:lvl9pPr marL="18288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9pPr>
                </a:lstStyle>
                <a:p>
                  <a:pPr algn="ctr"/>
                  <a:endParaRPr lang="ru-RU" altLang="ru-RU" sz="1800">
                    <a:solidFill>
                      <a:srgbClr val="070707"/>
                    </a:solidFill>
                  </a:endParaRPr>
                </a:p>
              </p:txBody>
            </p:sp>
            <p:sp>
              <p:nvSpPr>
                <p:cNvPr id="60" name="î$ľídè"/>
                <p:cNvSpPr/>
                <p:nvPr/>
              </p:nvSpPr>
              <p:spPr bwMode="auto">
                <a:xfrm>
                  <a:off x="7295344" y="4792305"/>
                  <a:ext cx="17290" cy="27730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7688" y="0"/>
                      </a:moveTo>
                      <a:lnTo>
                        <a:pt x="3114" y="6842"/>
                      </a:lnTo>
                      <a:lnTo>
                        <a:pt x="0" y="21600"/>
                      </a:lnTo>
                      <a:lnTo>
                        <a:pt x="21600" y="19569"/>
                      </a:lnTo>
                      <a:lnTo>
                        <a:pt x="17688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21919" tIns="121919" rIns="121919" bIns="121919" anchor="ctr"/>
                <a:lstStyle>
                  <a:lvl1pPr defTabSz="455930">
                    <a:defRPr sz="2500">
                      <a:solidFill>
                        <a:srgbClr val="53585F"/>
                      </a:solidFill>
                    </a:defRPr>
                  </a:lvl1pPr>
                  <a:lvl2pPr defTabSz="455930">
                    <a:defRPr sz="2500">
                      <a:solidFill>
                        <a:srgbClr val="53585F"/>
                      </a:solidFill>
                    </a:defRPr>
                  </a:lvl2pPr>
                  <a:lvl3pPr defTabSz="455930">
                    <a:defRPr sz="2500">
                      <a:solidFill>
                        <a:srgbClr val="53585F"/>
                      </a:solidFill>
                    </a:defRPr>
                  </a:lvl3pPr>
                  <a:lvl4pPr defTabSz="455930">
                    <a:defRPr sz="2500">
                      <a:solidFill>
                        <a:srgbClr val="53585F"/>
                      </a:solidFill>
                    </a:defRPr>
                  </a:lvl4pPr>
                  <a:lvl5pPr defTabSz="455930">
                    <a:defRPr sz="2500">
                      <a:solidFill>
                        <a:srgbClr val="53585F"/>
                      </a:solidFill>
                    </a:defRPr>
                  </a:lvl5pPr>
                  <a:lvl6pPr marL="4572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6pPr>
                  <a:lvl7pPr marL="9144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7pPr>
                  <a:lvl8pPr marL="13716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8pPr>
                  <a:lvl9pPr marL="18288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9pPr>
                </a:lstStyle>
                <a:p>
                  <a:pPr algn="ctr"/>
                  <a:endParaRPr lang="ru-RU" altLang="ru-RU" sz="1800">
                    <a:solidFill>
                      <a:srgbClr val="070707"/>
                    </a:solidFill>
                  </a:endParaRPr>
                </a:p>
              </p:txBody>
            </p:sp>
            <p:sp>
              <p:nvSpPr>
                <p:cNvPr id="61" name="ïśľiḓe"/>
                <p:cNvSpPr/>
                <p:nvPr/>
              </p:nvSpPr>
              <p:spPr bwMode="auto">
                <a:xfrm>
                  <a:off x="6072136" y="5017938"/>
                  <a:ext cx="71765" cy="98700"/>
                </a:xfrm>
                <a:custGeom>
                  <a:avLst/>
                  <a:gdLst>
                    <a:gd name="T0" fmla="*/ 10535 w 21070"/>
                    <a:gd name="T1" fmla="*/ 10673 h 21347"/>
                    <a:gd name="T2" fmla="*/ 10535 w 21070"/>
                    <a:gd name="T3" fmla="*/ 10673 h 21347"/>
                    <a:gd name="T4" fmla="*/ 10535 w 21070"/>
                    <a:gd name="T5" fmla="*/ 10673 h 21347"/>
                    <a:gd name="T6" fmla="*/ 10535 w 21070"/>
                    <a:gd name="T7" fmla="*/ 10673 h 213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070" h="21347">
                      <a:moveTo>
                        <a:pt x="5049" y="0"/>
                      </a:moveTo>
                      <a:lnTo>
                        <a:pt x="0" y="1652"/>
                      </a:lnTo>
                      <a:lnTo>
                        <a:pt x="1021" y="6996"/>
                      </a:lnTo>
                      <a:cubicBezTo>
                        <a:pt x="1305" y="8755"/>
                        <a:pt x="1518" y="10520"/>
                        <a:pt x="1660" y="12288"/>
                      </a:cubicBezTo>
                      <a:cubicBezTo>
                        <a:pt x="1804" y="14080"/>
                        <a:pt x="1876" y="15875"/>
                        <a:pt x="1874" y="17670"/>
                      </a:cubicBezTo>
                      <a:lnTo>
                        <a:pt x="9180" y="21231"/>
                      </a:lnTo>
                      <a:cubicBezTo>
                        <a:pt x="11950" y="21600"/>
                        <a:pt x="14803" y="21082"/>
                        <a:pt x="17023" y="19807"/>
                      </a:cubicBezTo>
                      <a:cubicBezTo>
                        <a:pt x="20195" y="17985"/>
                        <a:pt x="21600" y="14976"/>
                        <a:pt x="20890" y="12051"/>
                      </a:cubicBezTo>
                      <a:cubicBezTo>
                        <a:pt x="20330" y="9748"/>
                        <a:pt x="18503" y="7718"/>
                        <a:pt x="15841" y="6442"/>
                      </a:cubicBezTo>
                      <a:lnTo>
                        <a:pt x="10024" y="1573"/>
                      </a:lnTo>
                      <a:lnTo>
                        <a:pt x="5049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21919" tIns="121919" rIns="121919" bIns="121919" anchor="ctr"/>
                <a:lstStyle>
                  <a:lvl1pPr defTabSz="455930">
                    <a:defRPr sz="2500">
                      <a:solidFill>
                        <a:srgbClr val="53585F"/>
                      </a:solidFill>
                    </a:defRPr>
                  </a:lvl1pPr>
                  <a:lvl2pPr defTabSz="455930">
                    <a:defRPr sz="2500">
                      <a:solidFill>
                        <a:srgbClr val="53585F"/>
                      </a:solidFill>
                    </a:defRPr>
                  </a:lvl2pPr>
                  <a:lvl3pPr defTabSz="455930">
                    <a:defRPr sz="2500">
                      <a:solidFill>
                        <a:srgbClr val="53585F"/>
                      </a:solidFill>
                    </a:defRPr>
                  </a:lvl3pPr>
                  <a:lvl4pPr defTabSz="455930">
                    <a:defRPr sz="2500">
                      <a:solidFill>
                        <a:srgbClr val="53585F"/>
                      </a:solidFill>
                    </a:defRPr>
                  </a:lvl4pPr>
                  <a:lvl5pPr defTabSz="455930">
                    <a:defRPr sz="2500">
                      <a:solidFill>
                        <a:srgbClr val="53585F"/>
                      </a:solidFill>
                    </a:defRPr>
                  </a:lvl5pPr>
                  <a:lvl6pPr marL="4572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6pPr>
                  <a:lvl7pPr marL="9144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7pPr>
                  <a:lvl8pPr marL="13716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8pPr>
                  <a:lvl9pPr marL="18288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9pPr>
                </a:lstStyle>
                <a:p>
                  <a:pPr algn="ctr"/>
                  <a:endParaRPr lang="ru-RU" altLang="ru-RU" sz="1800">
                    <a:solidFill>
                      <a:srgbClr val="070707"/>
                    </a:solidFill>
                  </a:endParaRPr>
                </a:p>
              </p:txBody>
            </p:sp>
            <p:sp>
              <p:nvSpPr>
                <p:cNvPr id="62" name="íSḷîdé"/>
                <p:cNvSpPr/>
                <p:nvPr/>
              </p:nvSpPr>
              <p:spPr bwMode="auto">
                <a:xfrm>
                  <a:off x="5138358" y="5355220"/>
                  <a:ext cx="220549" cy="242272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6835" y="10174"/>
                      </a:moveTo>
                      <a:lnTo>
                        <a:pt x="7686" y="8743"/>
                      </a:lnTo>
                      <a:lnTo>
                        <a:pt x="6918" y="6235"/>
                      </a:lnTo>
                      <a:lnTo>
                        <a:pt x="5238" y="4125"/>
                      </a:lnTo>
                      <a:cubicBezTo>
                        <a:pt x="5520" y="3407"/>
                        <a:pt x="6190" y="2873"/>
                        <a:pt x="7009" y="2714"/>
                      </a:cubicBezTo>
                      <a:cubicBezTo>
                        <a:pt x="8203" y="2482"/>
                        <a:pt x="9407" y="3066"/>
                        <a:pt x="9862" y="4098"/>
                      </a:cubicBezTo>
                      <a:cubicBezTo>
                        <a:pt x="10521" y="3211"/>
                        <a:pt x="11273" y="2385"/>
                        <a:pt x="12108" y="1631"/>
                      </a:cubicBezTo>
                      <a:cubicBezTo>
                        <a:pt x="12764" y="1039"/>
                        <a:pt x="13470" y="494"/>
                        <a:pt x="14218" y="0"/>
                      </a:cubicBezTo>
                      <a:lnTo>
                        <a:pt x="17085" y="3303"/>
                      </a:lnTo>
                      <a:cubicBezTo>
                        <a:pt x="17601" y="3636"/>
                        <a:pt x="18000" y="4099"/>
                        <a:pt x="18231" y="4635"/>
                      </a:cubicBezTo>
                      <a:cubicBezTo>
                        <a:pt x="18558" y="5392"/>
                        <a:pt x="18534" y="6237"/>
                        <a:pt x="18164" y="6977"/>
                      </a:cubicBezTo>
                      <a:lnTo>
                        <a:pt x="17954" y="11018"/>
                      </a:lnTo>
                      <a:lnTo>
                        <a:pt x="18384" y="13105"/>
                      </a:lnTo>
                      <a:cubicBezTo>
                        <a:pt x="18361" y="13550"/>
                        <a:pt x="18361" y="13995"/>
                        <a:pt x="18384" y="14439"/>
                      </a:cubicBezTo>
                      <a:cubicBezTo>
                        <a:pt x="18418" y="15093"/>
                        <a:pt x="18501" y="15745"/>
                        <a:pt x="18635" y="16388"/>
                      </a:cubicBezTo>
                      <a:lnTo>
                        <a:pt x="20175" y="18900"/>
                      </a:lnTo>
                      <a:lnTo>
                        <a:pt x="21600" y="21600"/>
                      </a:lnTo>
                      <a:cubicBezTo>
                        <a:pt x="17508" y="20470"/>
                        <a:pt x="13590" y="18871"/>
                        <a:pt x="9940" y="16841"/>
                      </a:cubicBezTo>
                      <a:cubicBezTo>
                        <a:pt x="6304" y="14820"/>
                        <a:pt x="2965" y="12388"/>
                        <a:pt x="0" y="9603"/>
                      </a:cubicBezTo>
                      <a:lnTo>
                        <a:pt x="6835" y="101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21919" tIns="121919" rIns="121919" bIns="121919" anchor="ctr"/>
                <a:lstStyle>
                  <a:lvl1pPr defTabSz="455930">
                    <a:defRPr sz="2500">
                      <a:solidFill>
                        <a:srgbClr val="53585F"/>
                      </a:solidFill>
                    </a:defRPr>
                  </a:lvl1pPr>
                  <a:lvl2pPr defTabSz="455930">
                    <a:defRPr sz="2500">
                      <a:solidFill>
                        <a:srgbClr val="53585F"/>
                      </a:solidFill>
                    </a:defRPr>
                  </a:lvl2pPr>
                  <a:lvl3pPr defTabSz="455930">
                    <a:defRPr sz="2500">
                      <a:solidFill>
                        <a:srgbClr val="53585F"/>
                      </a:solidFill>
                    </a:defRPr>
                  </a:lvl3pPr>
                  <a:lvl4pPr defTabSz="455930">
                    <a:defRPr sz="2500">
                      <a:solidFill>
                        <a:srgbClr val="53585F"/>
                      </a:solidFill>
                    </a:defRPr>
                  </a:lvl4pPr>
                  <a:lvl5pPr defTabSz="455930">
                    <a:defRPr sz="2500">
                      <a:solidFill>
                        <a:srgbClr val="53585F"/>
                      </a:solidFill>
                    </a:defRPr>
                  </a:lvl5pPr>
                  <a:lvl6pPr marL="4572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6pPr>
                  <a:lvl7pPr marL="9144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7pPr>
                  <a:lvl8pPr marL="13716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8pPr>
                  <a:lvl9pPr marL="1828800" indent="914400" defTabSz="45593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500">
                      <a:solidFill>
                        <a:srgbClr val="53585F"/>
                      </a:solidFill>
                    </a:defRPr>
                  </a:lvl9pPr>
                </a:lstStyle>
                <a:p>
                  <a:pPr algn="ctr"/>
                  <a:endParaRPr lang="ru-RU" altLang="ru-RU" sz="1800">
                    <a:solidFill>
                      <a:srgbClr val="070707"/>
                    </a:solidFill>
                  </a:endParaRPr>
                </a:p>
              </p:txBody>
            </p:sp>
          </p:grpSp>
          <p:sp>
            <p:nvSpPr>
              <p:cNvPr id="30" name="î$ḻiḍé"/>
              <p:cNvSpPr/>
              <p:nvPr/>
            </p:nvSpPr>
            <p:spPr bwMode="auto">
              <a:xfrm>
                <a:off x="4494824" y="2568052"/>
                <a:ext cx="3223332" cy="3223439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noFill/>
              <a:ln w="76200" cap="flat" cmpd="sng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 lim="0"/>
                <a:headEnd type="none" w="med" len="med"/>
                <a:tailEnd type="none" w="med" len="med"/>
              </a:ln>
              <a:effectLst/>
            </p:spPr>
            <p:txBody>
              <a:bodyPr lIns="121919" tIns="121919" rIns="121919" bIns="121919" anchor="ctr"/>
              <a:lstStyle>
                <a:lvl1pPr defTabSz="455930">
                  <a:defRPr sz="2500">
                    <a:solidFill>
                      <a:srgbClr val="53585F"/>
                    </a:solidFill>
                  </a:defRPr>
                </a:lvl1pPr>
                <a:lvl2pPr defTabSz="455930">
                  <a:defRPr sz="2500">
                    <a:solidFill>
                      <a:srgbClr val="53585F"/>
                    </a:solidFill>
                  </a:defRPr>
                </a:lvl2pPr>
                <a:lvl3pPr defTabSz="455930">
                  <a:defRPr sz="2500">
                    <a:solidFill>
                      <a:srgbClr val="53585F"/>
                    </a:solidFill>
                  </a:defRPr>
                </a:lvl3pPr>
                <a:lvl4pPr defTabSz="455930">
                  <a:defRPr sz="2500">
                    <a:solidFill>
                      <a:srgbClr val="53585F"/>
                    </a:solidFill>
                  </a:defRPr>
                </a:lvl4pPr>
                <a:lvl5pPr defTabSz="455930">
                  <a:defRPr sz="2500">
                    <a:solidFill>
                      <a:srgbClr val="53585F"/>
                    </a:solidFill>
                  </a:defRPr>
                </a:lvl5pPr>
                <a:lvl6pPr marL="457200" indent="914400" defTabSz="45593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rgbClr val="53585F"/>
                    </a:solidFill>
                  </a:defRPr>
                </a:lvl6pPr>
                <a:lvl7pPr marL="914400" indent="914400" defTabSz="45593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rgbClr val="53585F"/>
                    </a:solidFill>
                  </a:defRPr>
                </a:lvl7pPr>
                <a:lvl8pPr marL="1371600" indent="914400" defTabSz="45593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rgbClr val="53585F"/>
                    </a:solidFill>
                  </a:defRPr>
                </a:lvl8pPr>
                <a:lvl9pPr marL="1828800" indent="914400" defTabSz="45593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rgbClr val="53585F"/>
                    </a:solidFill>
                  </a:defRPr>
                </a:lvl9pPr>
              </a:lstStyle>
              <a:p>
                <a:pPr algn="ctr"/>
                <a:endParaRPr lang="ru-RU" altLang="ru-RU" sz="1800">
                  <a:solidFill>
                    <a:srgbClr val="77716C"/>
                  </a:solidFill>
                </a:endParaRPr>
              </a:p>
            </p:txBody>
          </p:sp>
        </p:grpSp>
        <p:grpSp>
          <p:nvGrpSpPr>
            <p:cNvPr id="9" name="iṣ1îďe"/>
            <p:cNvGrpSpPr/>
            <p:nvPr/>
          </p:nvGrpSpPr>
          <p:grpSpPr>
            <a:xfrm>
              <a:off x="3541506" y="3724011"/>
              <a:ext cx="763794" cy="765340"/>
              <a:chOff x="2537774" y="2043997"/>
              <a:chExt cx="755204" cy="756734"/>
            </a:xfrm>
          </p:grpSpPr>
          <p:sp>
            <p:nvSpPr>
              <p:cNvPr id="27" name="ïSlíḍé"/>
              <p:cNvSpPr/>
              <p:nvPr/>
            </p:nvSpPr>
            <p:spPr bwMode="auto">
              <a:xfrm>
                <a:off x="2537774" y="2043997"/>
                <a:ext cx="755204" cy="756734"/>
              </a:xfrm>
              <a:prstGeom prst="ellipse">
                <a:avLst/>
              </a:prstGeom>
              <a:solidFill>
                <a:schemeClr val="accent1"/>
              </a:solidFill>
              <a:ln w="38100">
                <a:solidFill>
                  <a:schemeClr val="bg1"/>
                </a:solidFill>
                <a:rou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har char="•"/>
                  <a:defRPr sz="2000">
                    <a:solidFill>
                      <a:schemeClr val="accent1"/>
                    </a:solidFill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accent1"/>
                    </a:solidFill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</a:defRPr>
                </a:lvl9pPr>
              </a:lstStyle>
              <a:p>
                <a:pPr>
                  <a:spcBef>
                    <a:spcPct val="0"/>
                  </a:spcBef>
                  <a:buNone/>
                </a:pPr>
                <a:endParaRPr lang="zh-CN" altLang="en-US" sz="1700"/>
              </a:p>
            </p:txBody>
          </p:sp>
          <p:sp>
            <p:nvSpPr>
              <p:cNvPr id="28" name="íŝ1íďê"/>
              <p:cNvSpPr/>
              <p:nvPr/>
            </p:nvSpPr>
            <p:spPr bwMode="auto">
              <a:xfrm>
                <a:off x="2718239" y="2228850"/>
                <a:ext cx="394276" cy="387024"/>
              </a:xfrm>
              <a:custGeom>
                <a:avLst/>
                <a:gdLst>
                  <a:gd name="connsiteX0" fmla="*/ 170608 w 607804"/>
                  <a:gd name="connsiteY0" fmla="*/ 262009 h 596630"/>
                  <a:gd name="connsiteX1" fmla="*/ 260792 w 607804"/>
                  <a:gd name="connsiteY1" fmla="*/ 427304 h 596630"/>
                  <a:gd name="connsiteX2" fmla="*/ 303865 w 607804"/>
                  <a:gd name="connsiteY2" fmla="*/ 451493 h 596630"/>
                  <a:gd name="connsiteX3" fmla="*/ 346938 w 607804"/>
                  <a:gd name="connsiteY3" fmla="*/ 427304 h 596630"/>
                  <a:gd name="connsiteX4" fmla="*/ 408855 w 607804"/>
                  <a:gd name="connsiteY4" fmla="*/ 319795 h 596630"/>
                  <a:gd name="connsiteX5" fmla="*/ 519229 w 607804"/>
                  <a:gd name="connsiteY5" fmla="*/ 298293 h 596630"/>
                  <a:gd name="connsiteX6" fmla="*/ 552880 w 607804"/>
                  <a:gd name="connsiteY6" fmla="*/ 319795 h 596630"/>
                  <a:gd name="connsiteX7" fmla="*/ 606721 w 607804"/>
                  <a:gd name="connsiteY7" fmla="*/ 538844 h 596630"/>
                  <a:gd name="connsiteX8" fmla="*/ 602683 w 607804"/>
                  <a:gd name="connsiteY8" fmla="*/ 563034 h 596630"/>
                  <a:gd name="connsiteX9" fmla="*/ 582493 w 607804"/>
                  <a:gd name="connsiteY9" fmla="*/ 575128 h 596630"/>
                  <a:gd name="connsiteX10" fmla="*/ 414239 w 607804"/>
                  <a:gd name="connsiteY10" fmla="*/ 596630 h 596630"/>
                  <a:gd name="connsiteX11" fmla="*/ 400779 w 607804"/>
                  <a:gd name="connsiteY11" fmla="*/ 595286 h 596630"/>
                  <a:gd name="connsiteX12" fmla="*/ 205605 w 607804"/>
                  <a:gd name="connsiteY12" fmla="*/ 532125 h 596630"/>
                  <a:gd name="connsiteX13" fmla="*/ 189453 w 607804"/>
                  <a:gd name="connsiteY13" fmla="*/ 532125 h 596630"/>
                  <a:gd name="connsiteX14" fmla="*/ 37352 w 607804"/>
                  <a:gd name="connsiteY14" fmla="*/ 572441 h 596630"/>
                  <a:gd name="connsiteX15" fmla="*/ 9085 w 607804"/>
                  <a:gd name="connsiteY15" fmla="*/ 565721 h 596630"/>
                  <a:gd name="connsiteX16" fmla="*/ 1009 w 607804"/>
                  <a:gd name="connsiteY16" fmla="*/ 537500 h 596630"/>
                  <a:gd name="connsiteX17" fmla="*/ 54850 w 607804"/>
                  <a:gd name="connsiteY17" fmla="*/ 321139 h 596630"/>
                  <a:gd name="connsiteX18" fmla="*/ 72348 w 607804"/>
                  <a:gd name="connsiteY18" fmla="*/ 300981 h 596630"/>
                  <a:gd name="connsiteX19" fmla="*/ 302554 w 607804"/>
                  <a:gd name="connsiteY19" fmla="*/ 68530 h 596630"/>
                  <a:gd name="connsiteX20" fmla="*/ 237945 w 607804"/>
                  <a:gd name="connsiteY20" fmla="*/ 133029 h 596630"/>
                  <a:gd name="connsiteX21" fmla="*/ 302554 w 607804"/>
                  <a:gd name="connsiteY21" fmla="*/ 197528 h 596630"/>
                  <a:gd name="connsiteX22" fmla="*/ 367164 w 607804"/>
                  <a:gd name="connsiteY22" fmla="*/ 133029 h 596630"/>
                  <a:gd name="connsiteX23" fmla="*/ 302554 w 607804"/>
                  <a:gd name="connsiteY23" fmla="*/ 68530 h 596630"/>
                  <a:gd name="connsiteX24" fmla="*/ 303901 w 607804"/>
                  <a:gd name="connsiteY24" fmla="*/ 0 h 596630"/>
                  <a:gd name="connsiteX25" fmla="*/ 438504 w 607804"/>
                  <a:gd name="connsiteY25" fmla="*/ 134373 h 596630"/>
                  <a:gd name="connsiteX26" fmla="*/ 313323 w 607804"/>
                  <a:gd name="connsiteY26" fmla="*/ 407150 h 596630"/>
                  <a:gd name="connsiteX27" fmla="*/ 303901 w 607804"/>
                  <a:gd name="connsiteY27" fmla="*/ 412525 h 596630"/>
                  <a:gd name="connsiteX28" fmla="*/ 294478 w 607804"/>
                  <a:gd name="connsiteY28" fmla="*/ 407150 h 596630"/>
                  <a:gd name="connsiteX29" fmla="*/ 169297 w 607804"/>
                  <a:gd name="connsiteY29" fmla="*/ 134373 h 596630"/>
                  <a:gd name="connsiteX30" fmla="*/ 303901 w 607804"/>
                  <a:gd name="connsiteY30" fmla="*/ 0 h 596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07804" h="596630">
                    <a:moveTo>
                      <a:pt x="170608" y="262009"/>
                    </a:moveTo>
                    <a:cubicBezTo>
                      <a:pt x="196183" y="317107"/>
                      <a:pt x="229834" y="376237"/>
                      <a:pt x="260792" y="427304"/>
                    </a:cubicBezTo>
                    <a:cubicBezTo>
                      <a:pt x="270214" y="442086"/>
                      <a:pt x="286367" y="451493"/>
                      <a:pt x="303865" y="451493"/>
                    </a:cubicBezTo>
                    <a:cubicBezTo>
                      <a:pt x="321363" y="451493"/>
                      <a:pt x="337516" y="442086"/>
                      <a:pt x="346938" y="427304"/>
                    </a:cubicBezTo>
                    <a:cubicBezTo>
                      <a:pt x="367128" y="393707"/>
                      <a:pt x="388665" y="357423"/>
                      <a:pt x="408855" y="319795"/>
                    </a:cubicBezTo>
                    <a:cubicBezTo>
                      <a:pt x="411547" y="319795"/>
                      <a:pt x="519229" y="298293"/>
                      <a:pt x="519229" y="298293"/>
                    </a:cubicBezTo>
                    <a:cubicBezTo>
                      <a:pt x="534036" y="295605"/>
                      <a:pt x="548842" y="305013"/>
                      <a:pt x="552880" y="319795"/>
                    </a:cubicBezTo>
                    <a:lnTo>
                      <a:pt x="606721" y="538844"/>
                    </a:lnTo>
                    <a:cubicBezTo>
                      <a:pt x="609413" y="546907"/>
                      <a:pt x="606721" y="556314"/>
                      <a:pt x="602683" y="563034"/>
                    </a:cubicBezTo>
                    <a:cubicBezTo>
                      <a:pt x="598645" y="569753"/>
                      <a:pt x="590569" y="573784"/>
                      <a:pt x="582493" y="575128"/>
                    </a:cubicBezTo>
                    <a:lnTo>
                      <a:pt x="414239" y="596630"/>
                    </a:lnTo>
                    <a:cubicBezTo>
                      <a:pt x="408855" y="596630"/>
                      <a:pt x="404817" y="596630"/>
                      <a:pt x="400779" y="595286"/>
                    </a:cubicBezTo>
                    <a:lnTo>
                      <a:pt x="205605" y="532125"/>
                    </a:lnTo>
                    <a:cubicBezTo>
                      <a:pt x="200221" y="530781"/>
                      <a:pt x="194837" y="530781"/>
                      <a:pt x="189453" y="532125"/>
                    </a:cubicBezTo>
                    <a:lnTo>
                      <a:pt x="37352" y="572441"/>
                    </a:lnTo>
                    <a:cubicBezTo>
                      <a:pt x="26584" y="575128"/>
                      <a:pt x="15815" y="572441"/>
                      <a:pt x="9085" y="565721"/>
                    </a:cubicBezTo>
                    <a:cubicBezTo>
                      <a:pt x="1009" y="557658"/>
                      <a:pt x="-1683" y="546907"/>
                      <a:pt x="1009" y="537500"/>
                    </a:cubicBezTo>
                    <a:lnTo>
                      <a:pt x="54850" y="321139"/>
                    </a:lnTo>
                    <a:cubicBezTo>
                      <a:pt x="57542" y="311732"/>
                      <a:pt x="64272" y="305013"/>
                      <a:pt x="72348" y="300981"/>
                    </a:cubicBezTo>
                    <a:close/>
                    <a:moveTo>
                      <a:pt x="302554" y="68530"/>
                    </a:moveTo>
                    <a:cubicBezTo>
                      <a:pt x="266212" y="68530"/>
                      <a:pt x="237945" y="98092"/>
                      <a:pt x="237945" y="133029"/>
                    </a:cubicBezTo>
                    <a:cubicBezTo>
                      <a:pt x="237945" y="169310"/>
                      <a:pt x="266212" y="197528"/>
                      <a:pt x="302554" y="197528"/>
                    </a:cubicBezTo>
                    <a:cubicBezTo>
                      <a:pt x="338897" y="197528"/>
                      <a:pt x="367164" y="167966"/>
                      <a:pt x="367164" y="133029"/>
                    </a:cubicBezTo>
                    <a:cubicBezTo>
                      <a:pt x="367164" y="96749"/>
                      <a:pt x="337551" y="68530"/>
                      <a:pt x="302554" y="68530"/>
                    </a:cubicBezTo>
                    <a:close/>
                    <a:moveTo>
                      <a:pt x="303901" y="0"/>
                    </a:moveTo>
                    <a:cubicBezTo>
                      <a:pt x="377932" y="0"/>
                      <a:pt x="438504" y="60468"/>
                      <a:pt x="438504" y="134373"/>
                    </a:cubicBezTo>
                    <a:cubicBezTo>
                      <a:pt x="438504" y="196185"/>
                      <a:pt x="344282" y="357432"/>
                      <a:pt x="313323" y="407150"/>
                    </a:cubicBezTo>
                    <a:cubicBezTo>
                      <a:pt x="310631" y="409838"/>
                      <a:pt x="307939" y="412525"/>
                      <a:pt x="303901" y="412525"/>
                    </a:cubicBezTo>
                    <a:cubicBezTo>
                      <a:pt x="301208" y="412525"/>
                      <a:pt x="297170" y="409838"/>
                      <a:pt x="294478" y="407150"/>
                    </a:cubicBezTo>
                    <a:cubicBezTo>
                      <a:pt x="263519" y="357432"/>
                      <a:pt x="169297" y="196185"/>
                      <a:pt x="169297" y="134373"/>
                    </a:cubicBezTo>
                    <a:cubicBezTo>
                      <a:pt x="169297" y="60468"/>
                      <a:pt x="229869" y="0"/>
                      <a:pt x="30390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0" name="íṣ1ïḍê"/>
            <p:cNvGrpSpPr/>
            <p:nvPr/>
          </p:nvGrpSpPr>
          <p:grpSpPr>
            <a:xfrm>
              <a:off x="7886700" y="3724011"/>
              <a:ext cx="763794" cy="765340"/>
              <a:chOff x="2537774" y="2043997"/>
              <a:chExt cx="755204" cy="756734"/>
            </a:xfrm>
          </p:grpSpPr>
          <p:sp>
            <p:nvSpPr>
              <p:cNvPr id="25" name="îṣlîḍè"/>
              <p:cNvSpPr/>
              <p:nvPr/>
            </p:nvSpPr>
            <p:spPr bwMode="auto">
              <a:xfrm>
                <a:off x="2537774" y="2043997"/>
                <a:ext cx="755204" cy="756734"/>
              </a:xfrm>
              <a:prstGeom prst="ellipse">
                <a:avLst/>
              </a:prstGeom>
              <a:solidFill>
                <a:schemeClr val="accent1"/>
              </a:solidFill>
              <a:ln w="38100">
                <a:solidFill>
                  <a:schemeClr val="bg1"/>
                </a:solidFill>
                <a:rou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har char="•"/>
                  <a:defRPr sz="2000">
                    <a:solidFill>
                      <a:schemeClr val="accent1"/>
                    </a:solidFill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accent1"/>
                    </a:solidFill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</a:defRPr>
                </a:lvl9pPr>
              </a:lstStyle>
              <a:p>
                <a:pPr>
                  <a:spcBef>
                    <a:spcPct val="0"/>
                  </a:spcBef>
                  <a:buNone/>
                </a:pPr>
                <a:endParaRPr lang="zh-CN" altLang="en-US" sz="1700"/>
              </a:p>
            </p:txBody>
          </p:sp>
          <p:sp>
            <p:nvSpPr>
              <p:cNvPr id="26" name="iSľíḋè"/>
              <p:cNvSpPr/>
              <p:nvPr/>
            </p:nvSpPr>
            <p:spPr bwMode="auto">
              <a:xfrm>
                <a:off x="2718239" y="2228850"/>
                <a:ext cx="394276" cy="387024"/>
              </a:xfrm>
              <a:custGeom>
                <a:avLst/>
                <a:gdLst>
                  <a:gd name="connsiteX0" fmla="*/ 170608 w 607804"/>
                  <a:gd name="connsiteY0" fmla="*/ 262009 h 596630"/>
                  <a:gd name="connsiteX1" fmla="*/ 260792 w 607804"/>
                  <a:gd name="connsiteY1" fmla="*/ 427304 h 596630"/>
                  <a:gd name="connsiteX2" fmla="*/ 303865 w 607804"/>
                  <a:gd name="connsiteY2" fmla="*/ 451493 h 596630"/>
                  <a:gd name="connsiteX3" fmla="*/ 346938 w 607804"/>
                  <a:gd name="connsiteY3" fmla="*/ 427304 h 596630"/>
                  <a:gd name="connsiteX4" fmla="*/ 408855 w 607804"/>
                  <a:gd name="connsiteY4" fmla="*/ 319795 h 596630"/>
                  <a:gd name="connsiteX5" fmla="*/ 519229 w 607804"/>
                  <a:gd name="connsiteY5" fmla="*/ 298293 h 596630"/>
                  <a:gd name="connsiteX6" fmla="*/ 552880 w 607804"/>
                  <a:gd name="connsiteY6" fmla="*/ 319795 h 596630"/>
                  <a:gd name="connsiteX7" fmla="*/ 606721 w 607804"/>
                  <a:gd name="connsiteY7" fmla="*/ 538844 h 596630"/>
                  <a:gd name="connsiteX8" fmla="*/ 602683 w 607804"/>
                  <a:gd name="connsiteY8" fmla="*/ 563034 h 596630"/>
                  <a:gd name="connsiteX9" fmla="*/ 582493 w 607804"/>
                  <a:gd name="connsiteY9" fmla="*/ 575128 h 596630"/>
                  <a:gd name="connsiteX10" fmla="*/ 414239 w 607804"/>
                  <a:gd name="connsiteY10" fmla="*/ 596630 h 596630"/>
                  <a:gd name="connsiteX11" fmla="*/ 400779 w 607804"/>
                  <a:gd name="connsiteY11" fmla="*/ 595286 h 596630"/>
                  <a:gd name="connsiteX12" fmla="*/ 205605 w 607804"/>
                  <a:gd name="connsiteY12" fmla="*/ 532125 h 596630"/>
                  <a:gd name="connsiteX13" fmla="*/ 189453 w 607804"/>
                  <a:gd name="connsiteY13" fmla="*/ 532125 h 596630"/>
                  <a:gd name="connsiteX14" fmla="*/ 37352 w 607804"/>
                  <a:gd name="connsiteY14" fmla="*/ 572441 h 596630"/>
                  <a:gd name="connsiteX15" fmla="*/ 9085 w 607804"/>
                  <a:gd name="connsiteY15" fmla="*/ 565721 h 596630"/>
                  <a:gd name="connsiteX16" fmla="*/ 1009 w 607804"/>
                  <a:gd name="connsiteY16" fmla="*/ 537500 h 596630"/>
                  <a:gd name="connsiteX17" fmla="*/ 54850 w 607804"/>
                  <a:gd name="connsiteY17" fmla="*/ 321139 h 596630"/>
                  <a:gd name="connsiteX18" fmla="*/ 72348 w 607804"/>
                  <a:gd name="connsiteY18" fmla="*/ 300981 h 596630"/>
                  <a:gd name="connsiteX19" fmla="*/ 302554 w 607804"/>
                  <a:gd name="connsiteY19" fmla="*/ 68530 h 596630"/>
                  <a:gd name="connsiteX20" fmla="*/ 237945 w 607804"/>
                  <a:gd name="connsiteY20" fmla="*/ 133029 h 596630"/>
                  <a:gd name="connsiteX21" fmla="*/ 302554 w 607804"/>
                  <a:gd name="connsiteY21" fmla="*/ 197528 h 596630"/>
                  <a:gd name="connsiteX22" fmla="*/ 367164 w 607804"/>
                  <a:gd name="connsiteY22" fmla="*/ 133029 h 596630"/>
                  <a:gd name="connsiteX23" fmla="*/ 302554 w 607804"/>
                  <a:gd name="connsiteY23" fmla="*/ 68530 h 596630"/>
                  <a:gd name="connsiteX24" fmla="*/ 303901 w 607804"/>
                  <a:gd name="connsiteY24" fmla="*/ 0 h 596630"/>
                  <a:gd name="connsiteX25" fmla="*/ 438504 w 607804"/>
                  <a:gd name="connsiteY25" fmla="*/ 134373 h 596630"/>
                  <a:gd name="connsiteX26" fmla="*/ 313323 w 607804"/>
                  <a:gd name="connsiteY26" fmla="*/ 407150 h 596630"/>
                  <a:gd name="connsiteX27" fmla="*/ 303901 w 607804"/>
                  <a:gd name="connsiteY27" fmla="*/ 412525 h 596630"/>
                  <a:gd name="connsiteX28" fmla="*/ 294478 w 607804"/>
                  <a:gd name="connsiteY28" fmla="*/ 407150 h 596630"/>
                  <a:gd name="connsiteX29" fmla="*/ 169297 w 607804"/>
                  <a:gd name="connsiteY29" fmla="*/ 134373 h 596630"/>
                  <a:gd name="connsiteX30" fmla="*/ 303901 w 607804"/>
                  <a:gd name="connsiteY30" fmla="*/ 0 h 596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07804" h="596630">
                    <a:moveTo>
                      <a:pt x="170608" y="262009"/>
                    </a:moveTo>
                    <a:cubicBezTo>
                      <a:pt x="196183" y="317107"/>
                      <a:pt x="229834" y="376237"/>
                      <a:pt x="260792" y="427304"/>
                    </a:cubicBezTo>
                    <a:cubicBezTo>
                      <a:pt x="270214" y="442086"/>
                      <a:pt x="286367" y="451493"/>
                      <a:pt x="303865" y="451493"/>
                    </a:cubicBezTo>
                    <a:cubicBezTo>
                      <a:pt x="321363" y="451493"/>
                      <a:pt x="337516" y="442086"/>
                      <a:pt x="346938" y="427304"/>
                    </a:cubicBezTo>
                    <a:cubicBezTo>
                      <a:pt x="367128" y="393707"/>
                      <a:pt x="388665" y="357423"/>
                      <a:pt x="408855" y="319795"/>
                    </a:cubicBezTo>
                    <a:cubicBezTo>
                      <a:pt x="411547" y="319795"/>
                      <a:pt x="519229" y="298293"/>
                      <a:pt x="519229" y="298293"/>
                    </a:cubicBezTo>
                    <a:cubicBezTo>
                      <a:pt x="534036" y="295605"/>
                      <a:pt x="548842" y="305013"/>
                      <a:pt x="552880" y="319795"/>
                    </a:cubicBezTo>
                    <a:lnTo>
                      <a:pt x="606721" y="538844"/>
                    </a:lnTo>
                    <a:cubicBezTo>
                      <a:pt x="609413" y="546907"/>
                      <a:pt x="606721" y="556314"/>
                      <a:pt x="602683" y="563034"/>
                    </a:cubicBezTo>
                    <a:cubicBezTo>
                      <a:pt x="598645" y="569753"/>
                      <a:pt x="590569" y="573784"/>
                      <a:pt x="582493" y="575128"/>
                    </a:cubicBezTo>
                    <a:lnTo>
                      <a:pt x="414239" y="596630"/>
                    </a:lnTo>
                    <a:cubicBezTo>
                      <a:pt x="408855" y="596630"/>
                      <a:pt x="404817" y="596630"/>
                      <a:pt x="400779" y="595286"/>
                    </a:cubicBezTo>
                    <a:lnTo>
                      <a:pt x="205605" y="532125"/>
                    </a:lnTo>
                    <a:cubicBezTo>
                      <a:pt x="200221" y="530781"/>
                      <a:pt x="194837" y="530781"/>
                      <a:pt x="189453" y="532125"/>
                    </a:cubicBezTo>
                    <a:lnTo>
                      <a:pt x="37352" y="572441"/>
                    </a:lnTo>
                    <a:cubicBezTo>
                      <a:pt x="26584" y="575128"/>
                      <a:pt x="15815" y="572441"/>
                      <a:pt x="9085" y="565721"/>
                    </a:cubicBezTo>
                    <a:cubicBezTo>
                      <a:pt x="1009" y="557658"/>
                      <a:pt x="-1683" y="546907"/>
                      <a:pt x="1009" y="537500"/>
                    </a:cubicBezTo>
                    <a:lnTo>
                      <a:pt x="54850" y="321139"/>
                    </a:lnTo>
                    <a:cubicBezTo>
                      <a:pt x="57542" y="311732"/>
                      <a:pt x="64272" y="305013"/>
                      <a:pt x="72348" y="300981"/>
                    </a:cubicBezTo>
                    <a:close/>
                    <a:moveTo>
                      <a:pt x="302554" y="68530"/>
                    </a:moveTo>
                    <a:cubicBezTo>
                      <a:pt x="266212" y="68530"/>
                      <a:pt x="237945" y="98092"/>
                      <a:pt x="237945" y="133029"/>
                    </a:cubicBezTo>
                    <a:cubicBezTo>
                      <a:pt x="237945" y="169310"/>
                      <a:pt x="266212" y="197528"/>
                      <a:pt x="302554" y="197528"/>
                    </a:cubicBezTo>
                    <a:cubicBezTo>
                      <a:pt x="338897" y="197528"/>
                      <a:pt x="367164" y="167966"/>
                      <a:pt x="367164" y="133029"/>
                    </a:cubicBezTo>
                    <a:cubicBezTo>
                      <a:pt x="367164" y="96749"/>
                      <a:pt x="337551" y="68530"/>
                      <a:pt x="302554" y="68530"/>
                    </a:cubicBezTo>
                    <a:close/>
                    <a:moveTo>
                      <a:pt x="303901" y="0"/>
                    </a:moveTo>
                    <a:cubicBezTo>
                      <a:pt x="377932" y="0"/>
                      <a:pt x="438504" y="60468"/>
                      <a:pt x="438504" y="134373"/>
                    </a:cubicBezTo>
                    <a:cubicBezTo>
                      <a:pt x="438504" y="196185"/>
                      <a:pt x="344282" y="357432"/>
                      <a:pt x="313323" y="407150"/>
                    </a:cubicBezTo>
                    <a:cubicBezTo>
                      <a:pt x="310631" y="409838"/>
                      <a:pt x="307939" y="412525"/>
                      <a:pt x="303901" y="412525"/>
                    </a:cubicBezTo>
                    <a:cubicBezTo>
                      <a:pt x="301208" y="412525"/>
                      <a:pt x="297170" y="409838"/>
                      <a:pt x="294478" y="407150"/>
                    </a:cubicBezTo>
                    <a:cubicBezTo>
                      <a:pt x="263519" y="357432"/>
                      <a:pt x="169297" y="196185"/>
                      <a:pt x="169297" y="134373"/>
                    </a:cubicBezTo>
                    <a:cubicBezTo>
                      <a:pt x="169297" y="60468"/>
                      <a:pt x="229869" y="0"/>
                      <a:pt x="30390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1" name="íṣḻïḓè"/>
            <p:cNvGrpSpPr/>
            <p:nvPr/>
          </p:nvGrpSpPr>
          <p:grpSpPr>
            <a:xfrm>
              <a:off x="4249601" y="2115798"/>
              <a:ext cx="763794" cy="765340"/>
              <a:chOff x="2537774" y="2043997"/>
              <a:chExt cx="755204" cy="756734"/>
            </a:xfrm>
          </p:grpSpPr>
          <p:sp>
            <p:nvSpPr>
              <p:cNvPr id="23" name="ïsļïďè"/>
              <p:cNvSpPr/>
              <p:nvPr/>
            </p:nvSpPr>
            <p:spPr bwMode="auto">
              <a:xfrm>
                <a:off x="2537774" y="2043997"/>
                <a:ext cx="755204" cy="756734"/>
              </a:xfrm>
              <a:prstGeom prst="ellipse">
                <a:avLst/>
              </a:prstGeom>
              <a:solidFill>
                <a:schemeClr val="accent1"/>
              </a:solidFill>
              <a:ln w="38100">
                <a:solidFill>
                  <a:schemeClr val="bg1"/>
                </a:solidFill>
                <a:rou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har char="•"/>
                  <a:defRPr sz="2000">
                    <a:solidFill>
                      <a:schemeClr val="accent1"/>
                    </a:solidFill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accent1"/>
                    </a:solidFill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</a:defRPr>
                </a:lvl9pPr>
              </a:lstStyle>
              <a:p>
                <a:pPr>
                  <a:spcBef>
                    <a:spcPct val="0"/>
                  </a:spcBef>
                  <a:buNone/>
                </a:pPr>
                <a:endParaRPr lang="zh-CN" altLang="en-US" sz="1700"/>
              </a:p>
            </p:txBody>
          </p:sp>
          <p:sp>
            <p:nvSpPr>
              <p:cNvPr id="24" name="îṣḷïḑe"/>
              <p:cNvSpPr/>
              <p:nvPr/>
            </p:nvSpPr>
            <p:spPr bwMode="auto">
              <a:xfrm>
                <a:off x="2718239" y="2228850"/>
                <a:ext cx="394276" cy="387024"/>
              </a:xfrm>
              <a:custGeom>
                <a:avLst/>
                <a:gdLst>
                  <a:gd name="connsiteX0" fmla="*/ 170608 w 607804"/>
                  <a:gd name="connsiteY0" fmla="*/ 262009 h 596630"/>
                  <a:gd name="connsiteX1" fmla="*/ 260792 w 607804"/>
                  <a:gd name="connsiteY1" fmla="*/ 427304 h 596630"/>
                  <a:gd name="connsiteX2" fmla="*/ 303865 w 607804"/>
                  <a:gd name="connsiteY2" fmla="*/ 451493 h 596630"/>
                  <a:gd name="connsiteX3" fmla="*/ 346938 w 607804"/>
                  <a:gd name="connsiteY3" fmla="*/ 427304 h 596630"/>
                  <a:gd name="connsiteX4" fmla="*/ 408855 w 607804"/>
                  <a:gd name="connsiteY4" fmla="*/ 319795 h 596630"/>
                  <a:gd name="connsiteX5" fmla="*/ 519229 w 607804"/>
                  <a:gd name="connsiteY5" fmla="*/ 298293 h 596630"/>
                  <a:gd name="connsiteX6" fmla="*/ 552880 w 607804"/>
                  <a:gd name="connsiteY6" fmla="*/ 319795 h 596630"/>
                  <a:gd name="connsiteX7" fmla="*/ 606721 w 607804"/>
                  <a:gd name="connsiteY7" fmla="*/ 538844 h 596630"/>
                  <a:gd name="connsiteX8" fmla="*/ 602683 w 607804"/>
                  <a:gd name="connsiteY8" fmla="*/ 563034 h 596630"/>
                  <a:gd name="connsiteX9" fmla="*/ 582493 w 607804"/>
                  <a:gd name="connsiteY9" fmla="*/ 575128 h 596630"/>
                  <a:gd name="connsiteX10" fmla="*/ 414239 w 607804"/>
                  <a:gd name="connsiteY10" fmla="*/ 596630 h 596630"/>
                  <a:gd name="connsiteX11" fmla="*/ 400779 w 607804"/>
                  <a:gd name="connsiteY11" fmla="*/ 595286 h 596630"/>
                  <a:gd name="connsiteX12" fmla="*/ 205605 w 607804"/>
                  <a:gd name="connsiteY12" fmla="*/ 532125 h 596630"/>
                  <a:gd name="connsiteX13" fmla="*/ 189453 w 607804"/>
                  <a:gd name="connsiteY13" fmla="*/ 532125 h 596630"/>
                  <a:gd name="connsiteX14" fmla="*/ 37352 w 607804"/>
                  <a:gd name="connsiteY14" fmla="*/ 572441 h 596630"/>
                  <a:gd name="connsiteX15" fmla="*/ 9085 w 607804"/>
                  <a:gd name="connsiteY15" fmla="*/ 565721 h 596630"/>
                  <a:gd name="connsiteX16" fmla="*/ 1009 w 607804"/>
                  <a:gd name="connsiteY16" fmla="*/ 537500 h 596630"/>
                  <a:gd name="connsiteX17" fmla="*/ 54850 w 607804"/>
                  <a:gd name="connsiteY17" fmla="*/ 321139 h 596630"/>
                  <a:gd name="connsiteX18" fmla="*/ 72348 w 607804"/>
                  <a:gd name="connsiteY18" fmla="*/ 300981 h 596630"/>
                  <a:gd name="connsiteX19" fmla="*/ 302554 w 607804"/>
                  <a:gd name="connsiteY19" fmla="*/ 68530 h 596630"/>
                  <a:gd name="connsiteX20" fmla="*/ 237945 w 607804"/>
                  <a:gd name="connsiteY20" fmla="*/ 133029 h 596630"/>
                  <a:gd name="connsiteX21" fmla="*/ 302554 w 607804"/>
                  <a:gd name="connsiteY21" fmla="*/ 197528 h 596630"/>
                  <a:gd name="connsiteX22" fmla="*/ 367164 w 607804"/>
                  <a:gd name="connsiteY22" fmla="*/ 133029 h 596630"/>
                  <a:gd name="connsiteX23" fmla="*/ 302554 w 607804"/>
                  <a:gd name="connsiteY23" fmla="*/ 68530 h 596630"/>
                  <a:gd name="connsiteX24" fmla="*/ 303901 w 607804"/>
                  <a:gd name="connsiteY24" fmla="*/ 0 h 596630"/>
                  <a:gd name="connsiteX25" fmla="*/ 438504 w 607804"/>
                  <a:gd name="connsiteY25" fmla="*/ 134373 h 596630"/>
                  <a:gd name="connsiteX26" fmla="*/ 313323 w 607804"/>
                  <a:gd name="connsiteY26" fmla="*/ 407150 h 596630"/>
                  <a:gd name="connsiteX27" fmla="*/ 303901 w 607804"/>
                  <a:gd name="connsiteY27" fmla="*/ 412525 h 596630"/>
                  <a:gd name="connsiteX28" fmla="*/ 294478 w 607804"/>
                  <a:gd name="connsiteY28" fmla="*/ 407150 h 596630"/>
                  <a:gd name="connsiteX29" fmla="*/ 169297 w 607804"/>
                  <a:gd name="connsiteY29" fmla="*/ 134373 h 596630"/>
                  <a:gd name="connsiteX30" fmla="*/ 303901 w 607804"/>
                  <a:gd name="connsiteY30" fmla="*/ 0 h 596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07804" h="596630">
                    <a:moveTo>
                      <a:pt x="170608" y="262009"/>
                    </a:moveTo>
                    <a:cubicBezTo>
                      <a:pt x="196183" y="317107"/>
                      <a:pt x="229834" y="376237"/>
                      <a:pt x="260792" y="427304"/>
                    </a:cubicBezTo>
                    <a:cubicBezTo>
                      <a:pt x="270214" y="442086"/>
                      <a:pt x="286367" y="451493"/>
                      <a:pt x="303865" y="451493"/>
                    </a:cubicBezTo>
                    <a:cubicBezTo>
                      <a:pt x="321363" y="451493"/>
                      <a:pt x="337516" y="442086"/>
                      <a:pt x="346938" y="427304"/>
                    </a:cubicBezTo>
                    <a:cubicBezTo>
                      <a:pt x="367128" y="393707"/>
                      <a:pt x="388665" y="357423"/>
                      <a:pt x="408855" y="319795"/>
                    </a:cubicBezTo>
                    <a:cubicBezTo>
                      <a:pt x="411547" y="319795"/>
                      <a:pt x="519229" y="298293"/>
                      <a:pt x="519229" y="298293"/>
                    </a:cubicBezTo>
                    <a:cubicBezTo>
                      <a:pt x="534036" y="295605"/>
                      <a:pt x="548842" y="305013"/>
                      <a:pt x="552880" y="319795"/>
                    </a:cubicBezTo>
                    <a:lnTo>
                      <a:pt x="606721" y="538844"/>
                    </a:lnTo>
                    <a:cubicBezTo>
                      <a:pt x="609413" y="546907"/>
                      <a:pt x="606721" y="556314"/>
                      <a:pt x="602683" y="563034"/>
                    </a:cubicBezTo>
                    <a:cubicBezTo>
                      <a:pt x="598645" y="569753"/>
                      <a:pt x="590569" y="573784"/>
                      <a:pt x="582493" y="575128"/>
                    </a:cubicBezTo>
                    <a:lnTo>
                      <a:pt x="414239" y="596630"/>
                    </a:lnTo>
                    <a:cubicBezTo>
                      <a:pt x="408855" y="596630"/>
                      <a:pt x="404817" y="596630"/>
                      <a:pt x="400779" y="595286"/>
                    </a:cubicBezTo>
                    <a:lnTo>
                      <a:pt x="205605" y="532125"/>
                    </a:lnTo>
                    <a:cubicBezTo>
                      <a:pt x="200221" y="530781"/>
                      <a:pt x="194837" y="530781"/>
                      <a:pt x="189453" y="532125"/>
                    </a:cubicBezTo>
                    <a:lnTo>
                      <a:pt x="37352" y="572441"/>
                    </a:lnTo>
                    <a:cubicBezTo>
                      <a:pt x="26584" y="575128"/>
                      <a:pt x="15815" y="572441"/>
                      <a:pt x="9085" y="565721"/>
                    </a:cubicBezTo>
                    <a:cubicBezTo>
                      <a:pt x="1009" y="557658"/>
                      <a:pt x="-1683" y="546907"/>
                      <a:pt x="1009" y="537500"/>
                    </a:cubicBezTo>
                    <a:lnTo>
                      <a:pt x="54850" y="321139"/>
                    </a:lnTo>
                    <a:cubicBezTo>
                      <a:pt x="57542" y="311732"/>
                      <a:pt x="64272" y="305013"/>
                      <a:pt x="72348" y="300981"/>
                    </a:cubicBezTo>
                    <a:close/>
                    <a:moveTo>
                      <a:pt x="302554" y="68530"/>
                    </a:moveTo>
                    <a:cubicBezTo>
                      <a:pt x="266212" y="68530"/>
                      <a:pt x="237945" y="98092"/>
                      <a:pt x="237945" y="133029"/>
                    </a:cubicBezTo>
                    <a:cubicBezTo>
                      <a:pt x="237945" y="169310"/>
                      <a:pt x="266212" y="197528"/>
                      <a:pt x="302554" y="197528"/>
                    </a:cubicBezTo>
                    <a:cubicBezTo>
                      <a:pt x="338897" y="197528"/>
                      <a:pt x="367164" y="167966"/>
                      <a:pt x="367164" y="133029"/>
                    </a:cubicBezTo>
                    <a:cubicBezTo>
                      <a:pt x="367164" y="96749"/>
                      <a:pt x="337551" y="68530"/>
                      <a:pt x="302554" y="68530"/>
                    </a:cubicBezTo>
                    <a:close/>
                    <a:moveTo>
                      <a:pt x="303901" y="0"/>
                    </a:moveTo>
                    <a:cubicBezTo>
                      <a:pt x="377932" y="0"/>
                      <a:pt x="438504" y="60468"/>
                      <a:pt x="438504" y="134373"/>
                    </a:cubicBezTo>
                    <a:cubicBezTo>
                      <a:pt x="438504" y="196185"/>
                      <a:pt x="344282" y="357432"/>
                      <a:pt x="313323" y="407150"/>
                    </a:cubicBezTo>
                    <a:cubicBezTo>
                      <a:pt x="310631" y="409838"/>
                      <a:pt x="307939" y="412525"/>
                      <a:pt x="303901" y="412525"/>
                    </a:cubicBezTo>
                    <a:cubicBezTo>
                      <a:pt x="301208" y="412525"/>
                      <a:pt x="297170" y="409838"/>
                      <a:pt x="294478" y="407150"/>
                    </a:cubicBezTo>
                    <a:cubicBezTo>
                      <a:pt x="263519" y="357432"/>
                      <a:pt x="169297" y="196185"/>
                      <a:pt x="169297" y="134373"/>
                    </a:cubicBezTo>
                    <a:cubicBezTo>
                      <a:pt x="169297" y="60468"/>
                      <a:pt x="229869" y="0"/>
                      <a:pt x="30390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2" name="îsľiḋè"/>
            <p:cNvGrpSpPr/>
            <p:nvPr/>
          </p:nvGrpSpPr>
          <p:grpSpPr>
            <a:xfrm>
              <a:off x="7194188" y="2115798"/>
              <a:ext cx="763794" cy="765340"/>
              <a:chOff x="2537774" y="2043997"/>
              <a:chExt cx="755204" cy="756734"/>
            </a:xfrm>
          </p:grpSpPr>
          <p:sp>
            <p:nvSpPr>
              <p:cNvPr id="21" name="iṩḻïḓe"/>
              <p:cNvSpPr/>
              <p:nvPr/>
            </p:nvSpPr>
            <p:spPr bwMode="auto">
              <a:xfrm>
                <a:off x="2537774" y="2043997"/>
                <a:ext cx="755204" cy="756734"/>
              </a:xfrm>
              <a:prstGeom prst="ellipse">
                <a:avLst/>
              </a:prstGeom>
              <a:solidFill>
                <a:schemeClr val="accent1"/>
              </a:solidFill>
              <a:ln w="38100">
                <a:solidFill>
                  <a:schemeClr val="bg1"/>
                </a:solidFill>
                <a:rou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har char="•"/>
                  <a:defRPr sz="2000">
                    <a:solidFill>
                      <a:schemeClr val="accent1"/>
                    </a:solidFill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accent1"/>
                    </a:solidFill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</a:defRPr>
                </a:lvl9pPr>
              </a:lstStyle>
              <a:p>
                <a:pPr>
                  <a:spcBef>
                    <a:spcPct val="0"/>
                  </a:spcBef>
                  <a:buNone/>
                </a:pPr>
                <a:endParaRPr lang="zh-CN" altLang="en-US" sz="1700"/>
              </a:p>
            </p:txBody>
          </p:sp>
          <p:sp>
            <p:nvSpPr>
              <p:cNvPr id="22" name="iš1ïdè"/>
              <p:cNvSpPr/>
              <p:nvPr/>
            </p:nvSpPr>
            <p:spPr bwMode="auto">
              <a:xfrm>
                <a:off x="2718239" y="2228850"/>
                <a:ext cx="394276" cy="387024"/>
              </a:xfrm>
              <a:custGeom>
                <a:avLst/>
                <a:gdLst>
                  <a:gd name="connsiteX0" fmla="*/ 170608 w 607804"/>
                  <a:gd name="connsiteY0" fmla="*/ 262009 h 596630"/>
                  <a:gd name="connsiteX1" fmla="*/ 260792 w 607804"/>
                  <a:gd name="connsiteY1" fmla="*/ 427304 h 596630"/>
                  <a:gd name="connsiteX2" fmla="*/ 303865 w 607804"/>
                  <a:gd name="connsiteY2" fmla="*/ 451493 h 596630"/>
                  <a:gd name="connsiteX3" fmla="*/ 346938 w 607804"/>
                  <a:gd name="connsiteY3" fmla="*/ 427304 h 596630"/>
                  <a:gd name="connsiteX4" fmla="*/ 408855 w 607804"/>
                  <a:gd name="connsiteY4" fmla="*/ 319795 h 596630"/>
                  <a:gd name="connsiteX5" fmla="*/ 519229 w 607804"/>
                  <a:gd name="connsiteY5" fmla="*/ 298293 h 596630"/>
                  <a:gd name="connsiteX6" fmla="*/ 552880 w 607804"/>
                  <a:gd name="connsiteY6" fmla="*/ 319795 h 596630"/>
                  <a:gd name="connsiteX7" fmla="*/ 606721 w 607804"/>
                  <a:gd name="connsiteY7" fmla="*/ 538844 h 596630"/>
                  <a:gd name="connsiteX8" fmla="*/ 602683 w 607804"/>
                  <a:gd name="connsiteY8" fmla="*/ 563034 h 596630"/>
                  <a:gd name="connsiteX9" fmla="*/ 582493 w 607804"/>
                  <a:gd name="connsiteY9" fmla="*/ 575128 h 596630"/>
                  <a:gd name="connsiteX10" fmla="*/ 414239 w 607804"/>
                  <a:gd name="connsiteY10" fmla="*/ 596630 h 596630"/>
                  <a:gd name="connsiteX11" fmla="*/ 400779 w 607804"/>
                  <a:gd name="connsiteY11" fmla="*/ 595286 h 596630"/>
                  <a:gd name="connsiteX12" fmla="*/ 205605 w 607804"/>
                  <a:gd name="connsiteY12" fmla="*/ 532125 h 596630"/>
                  <a:gd name="connsiteX13" fmla="*/ 189453 w 607804"/>
                  <a:gd name="connsiteY13" fmla="*/ 532125 h 596630"/>
                  <a:gd name="connsiteX14" fmla="*/ 37352 w 607804"/>
                  <a:gd name="connsiteY14" fmla="*/ 572441 h 596630"/>
                  <a:gd name="connsiteX15" fmla="*/ 9085 w 607804"/>
                  <a:gd name="connsiteY15" fmla="*/ 565721 h 596630"/>
                  <a:gd name="connsiteX16" fmla="*/ 1009 w 607804"/>
                  <a:gd name="connsiteY16" fmla="*/ 537500 h 596630"/>
                  <a:gd name="connsiteX17" fmla="*/ 54850 w 607804"/>
                  <a:gd name="connsiteY17" fmla="*/ 321139 h 596630"/>
                  <a:gd name="connsiteX18" fmla="*/ 72348 w 607804"/>
                  <a:gd name="connsiteY18" fmla="*/ 300981 h 596630"/>
                  <a:gd name="connsiteX19" fmla="*/ 302554 w 607804"/>
                  <a:gd name="connsiteY19" fmla="*/ 68530 h 596630"/>
                  <a:gd name="connsiteX20" fmla="*/ 237945 w 607804"/>
                  <a:gd name="connsiteY20" fmla="*/ 133029 h 596630"/>
                  <a:gd name="connsiteX21" fmla="*/ 302554 w 607804"/>
                  <a:gd name="connsiteY21" fmla="*/ 197528 h 596630"/>
                  <a:gd name="connsiteX22" fmla="*/ 367164 w 607804"/>
                  <a:gd name="connsiteY22" fmla="*/ 133029 h 596630"/>
                  <a:gd name="connsiteX23" fmla="*/ 302554 w 607804"/>
                  <a:gd name="connsiteY23" fmla="*/ 68530 h 596630"/>
                  <a:gd name="connsiteX24" fmla="*/ 303901 w 607804"/>
                  <a:gd name="connsiteY24" fmla="*/ 0 h 596630"/>
                  <a:gd name="connsiteX25" fmla="*/ 438504 w 607804"/>
                  <a:gd name="connsiteY25" fmla="*/ 134373 h 596630"/>
                  <a:gd name="connsiteX26" fmla="*/ 313323 w 607804"/>
                  <a:gd name="connsiteY26" fmla="*/ 407150 h 596630"/>
                  <a:gd name="connsiteX27" fmla="*/ 303901 w 607804"/>
                  <a:gd name="connsiteY27" fmla="*/ 412525 h 596630"/>
                  <a:gd name="connsiteX28" fmla="*/ 294478 w 607804"/>
                  <a:gd name="connsiteY28" fmla="*/ 407150 h 596630"/>
                  <a:gd name="connsiteX29" fmla="*/ 169297 w 607804"/>
                  <a:gd name="connsiteY29" fmla="*/ 134373 h 596630"/>
                  <a:gd name="connsiteX30" fmla="*/ 303901 w 607804"/>
                  <a:gd name="connsiteY30" fmla="*/ 0 h 596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07804" h="596630">
                    <a:moveTo>
                      <a:pt x="170608" y="262009"/>
                    </a:moveTo>
                    <a:cubicBezTo>
                      <a:pt x="196183" y="317107"/>
                      <a:pt x="229834" y="376237"/>
                      <a:pt x="260792" y="427304"/>
                    </a:cubicBezTo>
                    <a:cubicBezTo>
                      <a:pt x="270214" y="442086"/>
                      <a:pt x="286367" y="451493"/>
                      <a:pt x="303865" y="451493"/>
                    </a:cubicBezTo>
                    <a:cubicBezTo>
                      <a:pt x="321363" y="451493"/>
                      <a:pt x="337516" y="442086"/>
                      <a:pt x="346938" y="427304"/>
                    </a:cubicBezTo>
                    <a:cubicBezTo>
                      <a:pt x="367128" y="393707"/>
                      <a:pt x="388665" y="357423"/>
                      <a:pt x="408855" y="319795"/>
                    </a:cubicBezTo>
                    <a:cubicBezTo>
                      <a:pt x="411547" y="319795"/>
                      <a:pt x="519229" y="298293"/>
                      <a:pt x="519229" y="298293"/>
                    </a:cubicBezTo>
                    <a:cubicBezTo>
                      <a:pt x="534036" y="295605"/>
                      <a:pt x="548842" y="305013"/>
                      <a:pt x="552880" y="319795"/>
                    </a:cubicBezTo>
                    <a:lnTo>
                      <a:pt x="606721" y="538844"/>
                    </a:lnTo>
                    <a:cubicBezTo>
                      <a:pt x="609413" y="546907"/>
                      <a:pt x="606721" y="556314"/>
                      <a:pt x="602683" y="563034"/>
                    </a:cubicBezTo>
                    <a:cubicBezTo>
                      <a:pt x="598645" y="569753"/>
                      <a:pt x="590569" y="573784"/>
                      <a:pt x="582493" y="575128"/>
                    </a:cubicBezTo>
                    <a:lnTo>
                      <a:pt x="414239" y="596630"/>
                    </a:lnTo>
                    <a:cubicBezTo>
                      <a:pt x="408855" y="596630"/>
                      <a:pt x="404817" y="596630"/>
                      <a:pt x="400779" y="595286"/>
                    </a:cubicBezTo>
                    <a:lnTo>
                      <a:pt x="205605" y="532125"/>
                    </a:lnTo>
                    <a:cubicBezTo>
                      <a:pt x="200221" y="530781"/>
                      <a:pt x="194837" y="530781"/>
                      <a:pt x="189453" y="532125"/>
                    </a:cubicBezTo>
                    <a:lnTo>
                      <a:pt x="37352" y="572441"/>
                    </a:lnTo>
                    <a:cubicBezTo>
                      <a:pt x="26584" y="575128"/>
                      <a:pt x="15815" y="572441"/>
                      <a:pt x="9085" y="565721"/>
                    </a:cubicBezTo>
                    <a:cubicBezTo>
                      <a:pt x="1009" y="557658"/>
                      <a:pt x="-1683" y="546907"/>
                      <a:pt x="1009" y="537500"/>
                    </a:cubicBezTo>
                    <a:lnTo>
                      <a:pt x="54850" y="321139"/>
                    </a:lnTo>
                    <a:cubicBezTo>
                      <a:pt x="57542" y="311732"/>
                      <a:pt x="64272" y="305013"/>
                      <a:pt x="72348" y="300981"/>
                    </a:cubicBezTo>
                    <a:close/>
                    <a:moveTo>
                      <a:pt x="302554" y="68530"/>
                    </a:moveTo>
                    <a:cubicBezTo>
                      <a:pt x="266212" y="68530"/>
                      <a:pt x="237945" y="98092"/>
                      <a:pt x="237945" y="133029"/>
                    </a:cubicBezTo>
                    <a:cubicBezTo>
                      <a:pt x="237945" y="169310"/>
                      <a:pt x="266212" y="197528"/>
                      <a:pt x="302554" y="197528"/>
                    </a:cubicBezTo>
                    <a:cubicBezTo>
                      <a:pt x="338897" y="197528"/>
                      <a:pt x="367164" y="167966"/>
                      <a:pt x="367164" y="133029"/>
                    </a:cubicBezTo>
                    <a:cubicBezTo>
                      <a:pt x="367164" y="96749"/>
                      <a:pt x="337551" y="68530"/>
                      <a:pt x="302554" y="68530"/>
                    </a:cubicBezTo>
                    <a:close/>
                    <a:moveTo>
                      <a:pt x="303901" y="0"/>
                    </a:moveTo>
                    <a:cubicBezTo>
                      <a:pt x="377932" y="0"/>
                      <a:pt x="438504" y="60468"/>
                      <a:pt x="438504" y="134373"/>
                    </a:cubicBezTo>
                    <a:cubicBezTo>
                      <a:pt x="438504" y="196185"/>
                      <a:pt x="344282" y="357432"/>
                      <a:pt x="313323" y="407150"/>
                    </a:cubicBezTo>
                    <a:cubicBezTo>
                      <a:pt x="310631" y="409838"/>
                      <a:pt x="307939" y="412525"/>
                      <a:pt x="303901" y="412525"/>
                    </a:cubicBezTo>
                    <a:cubicBezTo>
                      <a:pt x="301208" y="412525"/>
                      <a:pt x="297170" y="409838"/>
                      <a:pt x="294478" y="407150"/>
                    </a:cubicBezTo>
                    <a:cubicBezTo>
                      <a:pt x="263519" y="357432"/>
                      <a:pt x="169297" y="196185"/>
                      <a:pt x="169297" y="134373"/>
                    </a:cubicBezTo>
                    <a:cubicBezTo>
                      <a:pt x="169297" y="60468"/>
                      <a:pt x="229869" y="0"/>
                      <a:pt x="30390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3" name="íSḷîḓè"/>
            <p:cNvSpPr/>
            <p:nvPr/>
          </p:nvSpPr>
          <p:spPr bwMode="auto">
            <a:xfrm>
              <a:off x="673100" y="4018350"/>
              <a:ext cx="2811858" cy="847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  <a:p>
              <a:pPr marL="171450" indent="-171450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  <a:endParaRPr lang="en-US" altLang="zh-CN" sz="1100" dirty="0"/>
            </a:p>
          </p:txBody>
        </p:sp>
        <p:sp>
          <p:nvSpPr>
            <p:cNvPr id="14" name="iṩḷiḋè"/>
            <p:cNvSpPr txBox="1"/>
            <p:nvPr/>
          </p:nvSpPr>
          <p:spPr bwMode="auto">
            <a:xfrm>
              <a:off x="673100" y="3527399"/>
              <a:ext cx="2811858" cy="4909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000" b="1" dirty="0"/>
                <a:t>Text here</a:t>
              </a:r>
              <a:endParaRPr lang="en-US" altLang="zh-CN" sz="2000" b="1" dirty="0"/>
            </a:p>
          </p:txBody>
        </p:sp>
        <p:sp>
          <p:nvSpPr>
            <p:cNvPr id="15" name="ïṩḷïďè"/>
            <p:cNvSpPr/>
            <p:nvPr/>
          </p:nvSpPr>
          <p:spPr bwMode="auto">
            <a:xfrm>
              <a:off x="8707042" y="4018350"/>
              <a:ext cx="2811858" cy="847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 algn="r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  <a:p>
              <a:pPr marL="171450" indent="-171450" algn="r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  <a:endParaRPr lang="en-US" altLang="zh-CN" sz="1100" dirty="0"/>
            </a:p>
          </p:txBody>
        </p:sp>
        <p:sp>
          <p:nvSpPr>
            <p:cNvPr id="16" name="iŝ1iḍê"/>
            <p:cNvSpPr txBox="1"/>
            <p:nvPr/>
          </p:nvSpPr>
          <p:spPr bwMode="auto">
            <a:xfrm>
              <a:off x="8707042" y="3527399"/>
              <a:ext cx="2811858" cy="4909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000" b="1" dirty="0"/>
                <a:t>Text here</a:t>
              </a:r>
              <a:endParaRPr lang="en-US" altLang="zh-CN" sz="2000" b="1" dirty="0"/>
            </a:p>
          </p:txBody>
        </p:sp>
        <p:sp>
          <p:nvSpPr>
            <p:cNvPr id="17" name="îṡlíḍè"/>
            <p:cNvSpPr/>
            <p:nvPr/>
          </p:nvSpPr>
          <p:spPr bwMode="auto">
            <a:xfrm>
              <a:off x="673100" y="2046655"/>
              <a:ext cx="3422820" cy="847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  <a:p>
              <a:pPr marL="171450" indent="-171450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  <a:endParaRPr lang="en-US" altLang="zh-CN" sz="1100" dirty="0"/>
            </a:p>
          </p:txBody>
        </p:sp>
        <p:sp>
          <p:nvSpPr>
            <p:cNvPr id="18" name="is1iḍê"/>
            <p:cNvSpPr txBox="1"/>
            <p:nvPr/>
          </p:nvSpPr>
          <p:spPr bwMode="auto">
            <a:xfrm>
              <a:off x="673100" y="1555704"/>
              <a:ext cx="3422820" cy="4909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000" b="1" dirty="0"/>
                <a:t>Text here</a:t>
              </a:r>
              <a:endParaRPr lang="en-US" altLang="zh-CN" sz="2000" b="1" dirty="0"/>
            </a:p>
          </p:txBody>
        </p:sp>
        <p:sp>
          <p:nvSpPr>
            <p:cNvPr id="19" name="íşḻíḓe"/>
            <p:cNvSpPr/>
            <p:nvPr/>
          </p:nvSpPr>
          <p:spPr bwMode="auto">
            <a:xfrm>
              <a:off x="8079484" y="2046655"/>
              <a:ext cx="3439416" cy="847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 algn="r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  <a:p>
              <a:pPr marL="171450" indent="-171450" algn="r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  <a:endParaRPr lang="en-US" altLang="zh-CN" sz="1100" dirty="0"/>
            </a:p>
          </p:txBody>
        </p:sp>
        <p:sp>
          <p:nvSpPr>
            <p:cNvPr id="20" name="ís1íďe"/>
            <p:cNvSpPr txBox="1"/>
            <p:nvPr/>
          </p:nvSpPr>
          <p:spPr bwMode="auto">
            <a:xfrm>
              <a:off x="8079484" y="1555704"/>
              <a:ext cx="3439416" cy="4909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000" b="1" dirty="0"/>
                <a:t>Text here</a:t>
              </a:r>
              <a:endParaRPr lang="en-US" altLang="zh-CN" sz="2000" b="1" dirty="0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23" name="20645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36826" y="1613693"/>
            <a:ext cx="10783662" cy="4386538"/>
            <a:chOff x="736826" y="1613693"/>
            <a:chExt cx="10783662" cy="4386538"/>
          </a:xfrm>
        </p:grpSpPr>
        <p:grpSp>
          <p:nvGrpSpPr>
            <p:cNvPr id="24" name="iş1iḋé"/>
            <p:cNvGrpSpPr/>
            <p:nvPr/>
          </p:nvGrpSpPr>
          <p:grpSpPr>
            <a:xfrm flipH="1">
              <a:off x="5918693" y="2584705"/>
              <a:ext cx="5427624" cy="3415526"/>
              <a:chOff x="1047976" y="1996877"/>
              <a:chExt cx="5427624" cy="3415526"/>
            </a:xfrm>
            <a:solidFill>
              <a:schemeClr val="bg1">
                <a:lumMod val="85000"/>
              </a:schemeClr>
            </a:solidFill>
          </p:grpSpPr>
          <p:sp>
            <p:nvSpPr>
              <p:cNvPr id="42" name="ïŝḻïḓé"/>
              <p:cNvSpPr/>
              <p:nvPr/>
            </p:nvSpPr>
            <p:spPr>
              <a:xfrm rot="1582721">
                <a:off x="4768544" y="1996877"/>
                <a:ext cx="1707056" cy="2560577"/>
              </a:xfrm>
              <a:custGeom>
                <a:avLst/>
                <a:gdLst/>
                <a:ahLst/>
                <a:cxnLst/>
                <a:rect l="l" t="t" r="r" b="b"/>
                <a:pathLst>
                  <a:path w="130629" h="195943">
                    <a:moveTo>
                      <a:pt x="65315" y="36739"/>
                    </a:moveTo>
                    <a:cubicBezTo>
                      <a:pt x="69567" y="36739"/>
                      <a:pt x="73798" y="37419"/>
                      <a:pt x="78007" y="38780"/>
                    </a:cubicBezTo>
                    <a:cubicBezTo>
                      <a:pt x="82217" y="40141"/>
                      <a:pt x="85917" y="42437"/>
                      <a:pt x="89106" y="45669"/>
                    </a:cubicBezTo>
                    <a:cubicBezTo>
                      <a:pt x="92295" y="48901"/>
                      <a:pt x="93890" y="52728"/>
                      <a:pt x="93890" y="57150"/>
                    </a:cubicBezTo>
                    <a:cubicBezTo>
                      <a:pt x="93890" y="58255"/>
                      <a:pt x="93486" y="59212"/>
                      <a:pt x="92678" y="60020"/>
                    </a:cubicBezTo>
                    <a:cubicBezTo>
                      <a:pt x="91870" y="60828"/>
                      <a:pt x="90913" y="61232"/>
                      <a:pt x="89807" y="61232"/>
                    </a:cubicBezTo>
                    <a:cubicBezTo>
                      <a:pt x="88702" y="61232"/>
                      <a:pt x="87745" y="60828"/>
                      <a:pt x="86937" y="60020"/>
                    </a:cubicBezTo>
                    <a:cubicBezTo>
                      <a:pt x="86129" y="59212"/>
                      <a:pt x="85725" y="58255"/>
                      <a:pt x="85725" y="57150"/>
                    </a:cubicBezTo>
                    <a:cubicBezTo>
                      <a:pt x="85725" y="53238"/>
                      <a:pt x="83429" y="50219"/>
                      <a:pt x="78837" y="48093"/>
                    </a:cubicBezTo>
                    <a:cubicBezTo>
                      <a:pt x="74244" y="45966"/>
                      <a:pt x="69737" y="44903"/>
                      <a:pt x="65315" y="44903"/>
                    </a:cubicBezTo>
                    <a:cubicBezTo>
                      <a:pt x="64209" y="44903"/>
                      <a:pt x="63252" y="44499"/>
                      <a:pt x="62444" y="43692"/>
                    </a:cubicBezTo>
                    <a:cubicBezTo>
                      <a:pt x="61636" y="42884"/>
                      <a:pt x="61232" y="41927"/>
                      <a:pt x="61232" y="40821"/>
                    </a:cubicBezTo>
                    <a:cubicBezTo>
                      <a:pt x="61232" y="39716"/>
                      <a:pt x="61636" y="38759"/>
                      <a:pt x="62444" y="37951"/>
                    </a:cubicBezTo>
                    <a:cubicBezTo>
                      <a:pt x="63252" y="37143"/>
                      <a:pt x="64209" y="36739"/>
                      <a:pt x="65315" y="36739"/>
                    </a:cubicBezTo>
                    <a:close/>
                    <a:moveTo>
                      <a:pt x="65315" y="16328"/>
                    </a:moveTo>
                    <a:cubicBezTo>
                      <a:pt x="59446" y="16328"/>
                      <a:pt x="53642" y="17285"/>
                      <a:pt x="47902" y="19199"/>
                    </a:cubicBezTo>
                    <a:cubicBezTo>
                      <a:pt x="42161" y="21112"/>
                      <a:pt x="36931" y="23749"/>
                      <a:pt x="32211" y="27108"/>
                    </a:cubicBezTo>
                    <a:cubicBezTo>
                      <a:pt x="27491" y="30467"/>
                      <a:pt x="23664" y="34783"/>
                      <a:pt x="20730" y="40056"/>
                    </a:cubicBezTo>
                    <a:cubicBezTo>
                      <a:pt x="17796" y="45329"/>
                      <a:pt x="16329" y="51027"/>
                      <a:pt x="16329" y="57150"/>
                    </a:cubicBezTo>
                    <a:cubicBezTo>
                      <a:pt x="16329" y="65739"/>
                      <a:pt x="19220" y="73393"/>
                      <a:pt x="25003" y="80112"/>
                    </a:cubicBezTo>
                    <a:cubicBezTo>
                      <a:pt x="25854" y="81047"/>
                      <a:pt x="27151" y="82451"/>
                      <a:pt x="28894" y="84322"/>
                    </a:cubicBezTo>
                    <a:cubicBezTo>
                      <a:pt x="30638" y="86193"/>
                      <a:pt x="31935" y="87596"/>
                      <a:pt x="32785" y="88531"/>
                    </a:cubicBezTo>
                    <a:cubicBezTo>
                      <a:pt x="43671" y="101543"/>
                      <a:pt x="49666" y="114215"/>
                      <a:pt x="50772" y="126546"/>
                    </a:cubicBezTo>
                    <a:lnTo>
                      <a:pt x="79857" y="126546"/>
                    </a:lnTo>
                    <a:cubicBezTo>
                      <a:pt x="80963" y="114215"/>
                      <a:pt x="86958" y="101543"/>
                      <a:pt x="97844" y="88531"/>
                    </a:cubicBezTo>
                    <a:cubicBezTo>
                      <a:pt x="98695" y="87596"/>
                      <a:pt x="99991" y="86193"/>
                      <a:pt x="101735" y="84322"/>
                    </a:cubicBezTo>
                    <a:cubicBezTo>
                      <a:pt x="103478" y="82451"/>
                      <a:pt x="104775" y="81047"/>
                      <a:pt x="105626" y="80112"/>
                    </a:cubicBezTo>
                    <a:cubicBezTo>
                      <a:pt x="111409" y="73393"/>
                      <a:pt x="114300" y="65739"/>
                      <a:pt x="114300" y="57150"/>
                    </a:cubicBezTo>
                    <a:cubicBezTo>
                      <a:pt x="114300" y="51027"/>
                      <a:pt x="112833" y="45329"/>
                      <a:pt x="109899" y="40056"/>
                    </a:cubicBezTo>
                    <a:cubicBezTo>
                      <a:pt x="106965" y="34783"/>
                      <a:pt x="103138" y="30467"/>
                      <a:pt x="98418" y="27108"/>
                    </a:cubicBezTo>
                    <a:cubicBezTo>
                      <a:pt x="93698" y="23749"/>
                      <a:pt x="88468" y="21112"/>
                      <a:pt x="82727" y="19199"/>
                    </a:cubicBezTo>
                    <a:cubicBezTo>
                      <a:pt x="76987" y="17285"/>
                      <a:pt x="71183" y="16328"/>
                      <a:pt x="65315" y="16328"/>
                    </a:cubicBezTo>
                    <a:close/>
                    <a:moveTo>
                      <a:pt x="65315" y="0"/>
                    </a:moveTo>
                    <a:cubicBezTo>
                      <a:pt x="73394" y="0"/>
                      <a:pt x="81324" y="1382"/>
                      <a:pt x="89106" y="4146"/>
                    </a:cubicBezTo>
                    <a:cubicBezTo>
                      <a:pt x="96887" y="6910"/>
                      <a:pt x="103861" y="10694"/>
                      <a:pt x="110027" y="15499"/>
                    </a:cubicBezTo>
                    <a:cubicBezTo>
                      <a:pt x="116192" y="20304"/>
                      <a:pt x="121168" y="26342"/>
                      <a:pt x="124952" y="33614"/>
                    </a:cubicBezTo>
                    <a:cubicBezTo>
                      <a:pt x="128737" y="40885"/>
                      <a:pt x="130629" y="48730"/>
                      <a:pt x="130629" y="57150"/>
                    </a:cubicBezTo>
                    <a:cubicBezTo>
                      <a:pt x="130629" y="70332"/>
                      <a:pt x="126249" y="81728"/>
                      <a:pt x="117489" y="91338"/>
                    </a:cubicBezTo>
                    <a:cubicBezTo>
                      <a:pt x="113662" y="95505"/>
                      <a:pt x="110495" y="99204"/>
                      <a:pt x="107986" y="102436"/>
                    </a:cubicBezTo>
                    <a:cubicBezTo>
                      <a:pt x="105477" y="105668"/>
                      <a:pt x="102947" y="109729"/>
                      <a:pt x="100395" y="114619"/>
                    </a:cubicBezTo>
                    <a:cubicBezTo>
                      <a:pt x="97844" y="119509"/>
                      <a:pt x="96398" y="124080"/>
                      <a:pt x="96058" y="128332"/>
                    </a:cubicBezTo>
                    <a:cubicBezTo>
                      <a:pt x="100055" y="130713"/>
                      <a:pt x="102054" y="134200"/>
                      <a:pt x="102054" y="138793"/>
                    </a:cubicBezTo>
                    <a:cubicBezTo>
                      <a:pt x="102054" y="141939"/>
                      <a:pt x="100991" y="144661"/>
                      <a:pt x="98865" y="146957"/>
                    </a:cubicBezTo>
                    <a:cubicBezTo>
                      <a:pt x="100991" y="149253"/>
                      <a:pt x="102054" y="151975"/>
                      <a:pt x="102054" y="155121"/>
                    </a:cubicBezTo>
                    <a:cubicBezTo>
                      <a:pt x="102054" y="159544"/>
                      <a:pt x="100140" y="162988"/>
                      <a:pt x="96313" y="165454"/>
                    </a:cubicBezTo>
                    <a:cubicBezTo>
                      <a:pt x="97419" y="167410"/>
                      <a:pt x="97972" y="169409"/>
                      <a:pt x="97972" y="171450"/>
                    </a:cubicBezTo>
                    <a:cubicBezTo>
                      <a:pt x="97972" y="175362"/>
                      <a:pt x="96632" y="178381"/>
                      <a:pt x="93953" y="180507"/>
                    </a:cubicBezTo>
                    <a:cubicBezTo>
                      <a:pt x="91274" y="182633"/>
                      <a:pt x="87979" y="183696"/>
                      <a:pt x="84067" y="183696"/>
                    </a:cubicBezTo>
                    <a:cubicBezTo>
                      <a:pt x="82366" y="187438"/>
                      <a:pt x="79815" y="190415"/>
                      <a:pt x="76413" y="192626"/>
                    </a:cubicBezTo>
                    <a:cubicBezTo>
                      <a:pt x="73011" y="194837"/>
                      <a:pt x="69312" y="195943"/>
                      <a:pt x="65315" y="195943"/>
                    </a:cubicBezTo>
                    <a:cubicBezTo>
                      <a:pt x="61317" y="195943"/>
                      <a:pt x="57618" y="194837"/>
                      <a:pt x="54216" y="192626"/>
                    </a:cubicBezTo>
                    <a:cubicBezTo>
                      <a:pt x="50814" y="190415"/>
                      <a:pt x="48263" y="187438"/>
                      <a:pt x="46562" y="183696"/>
                    </a:cubicBezTo>
                    <a:cubicBezTo>
                      <a:pt x="42650" y="183696"/>
                      <a:pt x="39355" y="182633"/>
                      <a:pt x="36676" y="180507"/>
                    </a:cubicBezTo>
                    <a:cubicBezTo>
                      <a:pt x="33997" y="178381"/>
                      <a:pt x="32657" y="175362"/>
                      <a:pt x="32657" y="171450"/>
                    </a:cubicBezTo>
                    <a:cubicBezTo>
                      <a:pt x="32657" y="169409"/>
                      <a:pt x="33210" y="167410"/>
                      <a:pt x="34316" y="165454"/>
                    </a:cubicBezTo>
                    <a:cubicBezTo>
                      <a:pt x="30489" y="162988"/>
                      <a:pt x="28575" y="159544"/>
                      <a:pt x="28575" y="155121"/>
                    </a:cubicBezTo>
                    <a:cubicBezTo>
                      <a:pt x="28575" y="151975"/>
                      <a:pt x="29638" y="149253"/>
                      <a:pt x="31764" y="146957"/>
                    </a:cubicBezTo>
                    <a:cubicBezTo>
                      <a:pt x="29638" y="144661"/>
                      <a:pt x="28575" y="141939"/>
                      <a:pt x="28575" y="138793"/>
                    </a:cubicBezTo>
                    <a:cubicBezTo>
                      <a:pt x="28575" y="134200"/>
                      <a:pt x="30574" y="130713"/>
                      <a:pt x="34571" y="128332"/>
                    </a:cubicBezTo>
                    <a:cubicBezTo>
                      <a:pt x="34231" y="124080"/>
                      <a:pt x="32785" y="119509"/>
                      <a:pt x="30234" y="114619"/>
                    </a:cubicBezTo>
                    <a:cubicBezTo>
                      <a:pt x="27682" y="109729"/>
                      <a:pt x="25152" y="105668"/>
                      <a:pt x="22643" y="102436"/>
                    </a:cubicBezTo>
                    <a:cubicBezTo>
                      <a:pt x="20135" y="99204"/>
                      <a:pt x="16967" y="95505"/>
                      <a:pt x="13140" y="91338"/>
                    </a:cubicBezTo>
                    <a:cubicBezTo>
                      <a:pt x="4380" y="81728"/>
                      <a:pt x="0" y="70332"/>
                      <a:pt x="0" y="57150"/>
                    </a:cubicBezTo>
                    <a:cubicBezTo>
                      <a:pt x="0" y="48730"/>
                      <a:pt x="1892" y="40885"/>
                      <a:pt x="5677" y="33614"/>
                    </a:cubicBezTo>
                    <a:cubicBezTo>
                      <a:pt x="9461" y="26342"/>
                      <a:pt x="14437" y="20304"/>
                      <a:pt x="20602" y="15499"/>
                    </a:cubicBezTo>
                    <a:cubicBezTo>
                      <a:pt x="26768" y="10694"/>
                      <a:pt x="33742" y="6910"/>
                      <a:pt x="41523" y="4146"/>
                    </a:cubicBezTo>
                    <a:cubicBezTo>
                      <a:pt x="49305" y="1382"/>
                      <a:pt x="57235" y="0"/>
                      <a:pt x="65315" y="0"/>
                    </a:cubicBezTo>
                    <a:close/>
                  </a:path>
                </a:pathLst>
              </a:custGeom>
              <a:grpFill/>
              <a:ln w="57150"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43" name="íṩļíḍê"/>
              <p:cNvSpPr/>
              <p:nvPr/>
            </p:nvSpPr>
            <p:spPr bwMode="auto">
              <a:xfrm>
                <a:off x="1047976" y="4389750"/>
                <a:ext cx="4079154" cy="1022653"/>
              </a:xfrm>
              <a:custGeom>
                <a:avLst/>
                <a:gdLst>
                  <a:gd name="T0" fmla="*/ 229 w 695"/>
                  <a:gd name="T1" fmla="*/ 157 h 174"/>
                  <a:gd name="T2" fmla="*/ 338 w 695"/>
                  <a:gd name="T3" fmla="*/ 173 h 174"/>
                  <a:gd name="T4" fmla="*/ 395 w 695"/>
                  <a:gd name="T5" fmla="*/ 157 h 174"/>
                  <a:gd name="T6" fmla="*/ 273 w 695"/>
                  <a:gd name="T7" fmla="*/ 86 h 174"/>
                  <a:gd name="T8" fmla="*/ 273 w 695"/>
                  <a:gd name="T9" fmla="*/ 72 h 174"/>
                  <a:gd name="T10" fmla="*/ 355 w 695"/>
                  <a:gd name="T11" fmla="*/ 82 h 174"/>
                  <a:gd name="T12" fmla="*/ 493 w 695"/>
                  <a:gd name="T13" fmla="*/ 99 h 174"/>
                  <a:gd name="T14" fmla="*/ 563 w 695"/>
                  <a:gd name="T15" fmla="*/ 86 h 174"/>
                  <a:gd name="T16" fmla="*/ 534 w 695"/>
                  <a:gd name="T17" fmla="*/ 47 h 174"/>
                  <a:gd name="T18" fmla="*/ 569 w 695"/>
                  <a:gd name="T19" fmla="*/ 32 h 174"/>
                  <a:gd name="T20" fmla="*/ 656 w 695"/>
                  <a:gd name="T21" fmla="*/ 39 h 174"/>
                  <a:gd name="T22" fmla="*/ 653 w 695"/>
                  <a:gd name="T23" fmla="*/ 8 h 174"/>
                  <a:gd name="T24" fmla="*/ 656 w 695"/>
                  <a:gd name="T25" fmla="*/ 4 h 174"/>
                  <a:gd name="T26" fmla="*/ 677 w 695"/>
                  <a:gd name="T27" fmla="*/ 3 h 174"/>
                  <a:gd name="T28" fmla="*/ 689 w 695"/>
                  <a:gd name="T29" fmla="*/ 2 h 174"/>
                  <a:gd name="T30" fmla="*/ 656 w 695"/>
                  <a:gd name="T31" fmla="*/ 1 h 174"/>
                  <a:gd name="T32" fmla="*/ 645 w 695"/>
                  <a:gd name="T33" fmla="*/ 8 h 174"/>
                  <a:gd name="T34" fmla="*/ 652 w 695"/>
                  <a:gd name="T35" fmla="*/ 28 h 174"/>
                  <a:gd name="T36" fmla="*/ 633 w 695"/>
                  <a:gd name="T37" fmla="*/ 32 h 174"/>
                  <a:gd name="T38" fmla="*/ 631 w 695"/>
                  <a:gd name="T39" fmla="*/ 31 h 174"/>
                  <a:gd name="T40" fmla="*/ 623 w 695"/>
                  <a:gd name="T41" fmla="*/ 29 h 174"/>
                  <a:gd name="T42" fmla="*/ 588 w 695"/>
                  <a:gd name="T43" fmla="*/ 27 h 174"/>
                  <a:gd name="T44" fmla="*/ 573 w 695"/>
                  <a:gd name="T45" fmla="*/ 24 h 174"/>
                  <a:gd name="T46" fmla="*/ 562 w 695"/>
                  <a:gd name="T47" fmla="*/ 22 h 174"/>
                  <a:gd name="T48" fmla="*/ 532 w 695"/>
                  <a:gd name="T49" fmla="*/ 21 h 174"/>
                  <a:gd name="T50" fmla="*/ 498 w 695"/>
                  <a:gd name="T51" fmla="*/ 36 h 174"/>
                  <a:gd name="T52" fmla="*/ 500 w 695"/>
                  <a:gd name="T53" fmla="*/ 43 h 174"/>
                  <a:gd name="T54" fmla="*/ 516 w 695"/>
                  <a:gd name="T55" fmla="*/ 47 h 174"/>
                  <a:gd name="T56" fmla="*/ 509 w 695"/>
                  <a:gd name="T57" fmla="*/ 51 h 174"/>
                  <a:gd name="T58" fmla="*/ 529 w 695"/>
                  <a:gd name="T59" fmla="*/ 74 h 174"/>
                  <a:gd name="T60" fmla="*/ 535 w 695"/>
                  <a:gd name="T61" fmla="*/ 83 h 174"/>
                  <a:gd name="T62" fmla="*/ 515 w 695"/>
                  <a:gd name="T63" fmla="*/ 91 h 174"/>
                  <a:gd name="T64" fmla="*/ 466 w 695"/>
                  <a:gd name="T65" fmla="*/ 86 h 174"/>
                  <a:gd name="T66" fmla="*/ 444 w 695"/>
                  <a:gd name="T67" fmla="*/ 84 h 174"/>
                  <a:gd name="T68" fmla="*/ 435 w 695"/>
                  <a:gd name="T69" fmla="*/ 82 h 174"/>
                  <a:gd name="T70" fmla="*/ 418 w 695"/>
                  <a:gd name="T71" fmla="*/ 82 h 174"/>
                  <a:gd name="T72" fmla="*/ 383 w 695"/>
                  <a:gd name="T73" fmla="*/ 77 h 174"/>
                  <a:gd name="T74" fmla="*/ 346 w 695"/>
                  <a:gd name="T75" fmla="*/ 71 h 174"/>
                  <a:gd name="T76" fmla="*/ 307 w 695"/>
                  <a:gd name="T77" fmla="*/ 68 h 174"/>
                  <a:gd name="T78" fmla="*/ 240 w 695"/>
                  <a:gd name="T79" fmla="*/ 69 h 174"/>
                  <a:gd name="T80" fmla="*/ 241 w 695"/>
                  <a:gd name="T81" fmla="*/ 78 h 174"/>
                  <a:gd name="T82" fmla="*/ 247 w 695"/>
                  <a:gd name="T83" fmla="*/ 84 h 174"/>
                  <a:gd name="T84" fmla="*/ 245 w 695"/>
                  <a:gd name="T85" fmla="*/ 86 h 174"/>
                  <a:gd name="T86" fmla="*/ 269 w 695"/>
                  <a:gd name="T87" fmla="*/ 98 h 174"/>
                  <a:gd name="T88" fmla="*/ 293 w 695"/>
                  <a:gd name="T89" fmla="*/ 111 h 174"/>
                  <a:gd name="T90" fmla="*/ 308 w 695"/>
                  <a:gd name="T91" fmla="*/ 118 h 174"/>
                  <a:gd name="T92" fmla="*/ 332 w 695"/>
                  <a:gd name="T93" fmla="*/ 128 h 174"/>
                  <a:gd name="T94" fmla="*/ 352 w 695"/>
                  <a:gd name="T95" fmla="*/ 144 h 174"/>
                  <a:gd name="T96" fmla="*/ 371 w 695"/>
                  <a:gd name="T97" fmla="*/ 156 h 174"/>
                  <a:gd name="T98" fmla="*/ 370 w 695"/>
                  <a:gd name="T99" fmla="*/ 167 h 174"/>
                  <a:gd name="T100" fmla="*/ 281 w 695"/>
                  <a:gd name="T101" fmla="*/ 157 h 174"/>
                  <a:gd name="T102" fmla="*/ 249 w 695"/>
                  <a:gd name="T103" fmla="*/ 152 h 174"/>
                  <a:gd name="T104" fmla="*/ 160 w 695"/>
                  <a:gd name="T105" fmla="*/ 140 h 174"/>
                  <a:gd name="T106" fmla="*/ 79 w 695"/>
                  <a:gd name="T107" fmla="*/ 123 h 174"/>
                  <a:gd name="T108" fmla="*/ 656 w 695"/>
                  <a:gd name="T109" fmla="*/ 33 h 174"/>
                  <a:gd name="T110" fmla="*/ 648 w 695"/>
                  <a:gd name="T111" fmla="*/ 5 h 174"/>
                  <a:gd name="T112" fmla="*/ 655 w 695"/>
                  <a:gd name="T113" fmla="*/ 33 h 174"/>
                  <a:gd name="T114" fmla="*/ 648 w 695"/>
                  <a:gd name="T115" fmla="*/ 37 h 174"/>
                  <a:gd name="T116" fmla="*/ 535 w 695"/>
                  <a:gd name="T117" fmla="*/ 92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95" h="174">
                    <a:moveTo>
                      <a:pt x="78" y="130"/>
                    </a:moveTo>
                    <a:cubicBezTo>
                      <a:pt x="88" y="132"/>
                      <a:pt x="101" y="134"/>
                      <a:pt x="109" y="136"/>
                    </a:cubicBezTo>
                    <a:cubicBezTo>
                      <a:pt x="147" y="143"/>
                      <a:pt x="179" y="151"/>
                      <a:pt x="220" y="157"/>
                    </a:cubicBezTo>
                    <a:cubicBezTo>
                      <a:pt x="219" y="157"/>
                      <a:pt x="222" y="157"/>
                      <a:pt x="225" y="157"/>
                    </a:cubicBezTo>
                    <a:cubicBezTo>
                      <a:pt x="224" y="157"/>
                      <a:pt x="224" y="157"/>
                      <a:pt x="224" y="157"/>
                    </a:cubicBezTo>
                    <a:cubicBezTo>
                      <a:pt x="229" y="157"/>
                      <a:pt x="229" y="157"/>
                      <a:pt x="229" y="157"/>
                    </a:cubicBezTo>
                    <a:cubicBezTo>
                      <a:pt x="232" y="157"/>
                      <a:pt x="229" y="158"/>
                      <a:pt x="226" y="158"/>
                    </a:cubicBezTo>
                    <a:cubicBezTo>
                      <a:pt x="242" y="160"/>
                      <a:pt x="257" y="162"/>
                      <a:pt x="272" y="165"/>
                    </a:cubicBezTo>
                    <a:cubicBezTo>
                      <a:pt x="275" y="164"/>
                      <a:pt x="280" y="166"/>
                      <a:pt x="283" y="165"/>
                    </a:cubicBezTo>
                    <a:cubicBezTo>
                      <a:pt x="283" y="166"/>
                      <a:pt x="283" y="166"/>
                      <a:pt x="282" y="166"/>
                    </a:cubicBezTo>
                    <a:cubicBezTo>
                      <a:pt x="294" y="167"/>
                      <a:pt x="295" y="167"/>
                      <a:pt x="303" y="169"/>
                    </a:cubicBezTo>
                    <a:cubicBezTo>
                      <a:pt x="314" y="171"/>
                      <a:pt x="325" y="172"/>
                      <a:pt x="338" y="173"/>
                    </a:cubicBezTo>
                    <a:cubicBezTo>
                      <a:pt x="346" y="174"/>
                      <a:pt x="351" y="174"/>
                      <a:pt x="366" y="173"/>
                    </a:cubicBezTo>
                    <a:cubicBezTo>
                      <a:pt x="367" y="173"/>
                      <a:pt x="372" y="173"/>
                      <a:pt x="375" y="172"/>
                    </a:cubicBezTo>
                    <a:cubicBezTo>
                      <a:pt x="379" y="171"/>
                      <a:pt x="379" y="171"/>
                      <a:pt x="379" y="171"/>
                    </a:cubicBezTo>
                    <a:cubicBezTo>
                      <a:pt x="396" y="166"/>
                      <a:pt x="387" y="169"/>
                      <a:pt x="391" y="167"/>
                    </a:cubicBezTo>
                    <a:cubicBezTo>
                      <a:pt x="398" y="163"/>
                      <a:pt x="396" y="163"/>
                      <a:pt x="397" y="161"/>
                    </a:cubicBezTo>
                    <a:cubicBezTo>
                      <a:pt x="397" y="160"/>
                      <a:pt x="396" y="158"/>
                      <a:pt x="395" y="157"/>
                    </a:cubicBezTo>
                    <a:cubicBezTo>
                      <a:pt x="389" y="149"/>
                      <a:pt x="378" y="143"/>
                      <a:pt x="368" y="136"/>
                    </a:cubicBezTo>
                    <a:cubicBezTo>
                      <a:pt x="347" y="123"/>
                      <a:pt x="322" y="111"/>
                      <a:pt x="300" y="97"/>
                    </a:cubicBezTo>
                    <a:cubicBezTo>
                      <a:pt x="292" y="96"/>
                      <a:pt x="289" y="93"/>
                      <a:pt x="282" y="92"/>
                    </a:cubicBezTo>
                    <a:cubicBezTo>
                      <a:pt x="283" y="91"/>
                      <a:pt x="283" y="91"/>
                      <a:pt x="283" y="91"/>
                    </a:cubicBezTo>
                    <a:cubicBezTo>
                      <a:pt x="278" y="90"/>
                      <a:pt x="279" y="89"/>
                      <a:pt x="277" y="86"/>
                    </a:cubicBezTo>
                    <a:cubicBezTo>
                      <a:pt x="276" y="86"/>
                      <a:pt x="275" y="85"/>
                      <a:pt x="273" y="86"/>
                    </a:cubicBezTo>
                    <a:cubicBezTo>
                      <a:pt x="270" y="85"/>
                      <a:pt x="274" y="83"/>
                      <a:pt x="271" y="82"/>
                    </a:cubicBezTo>
                    <a:cubicBezTo>
                      <a:pt x="272" y="82"/>
                      <a:pt x="270" y="83"/>
                      <a:pt x="270" y="82"/>
                    </a:cubicBezTo>
                    <a:cubicBezTo>
                      <a:pt x="262" y="79"/>
                      <a:pt x="272" y="82"/>
                      <a:pt x="269" y="77"/>
                    </a:cubicBezTo>
                    <a:cubicBezTo>
                      <a:pt x="267" y="76"/>
                      <a:pt x="264" y="74"/>
                      <a:pt x="262" y="72"/>
                    </a:cubicBezTo>
                    <a:cubicBezTo>
                      <a:pt x="265" y="72"/>
                      <a:pt x="269" y="72"/>
                      <a:pt x="272" y="73"/>
                    </a:cubicBezTo>
                    <a:cubicBezTo>
                      <a:pt x="270" y="73"/>
                      <a:pt x="271" y="72"/>
                      <a:pt x="273" y="72"/>
                    </a:cubicBezTo>
                    <a:cubicBezTo>
                      <a:pt x="273" y="74"/>
                      <a:pt x="281" y="72"/>
                      <a:pt x="284" y="73"/>
                    </a:cubicBezTo>
                    <a:cubicBezTo>
                      <a:pt x="283" y="73"/>
                      <a:pt x="281" y="73"/>
                      <a:pt x="280" y="73"/>
                    </a:cubicBezTo>
                    <a:cubicBezTo>
                      <a:pt x="288" y="75"/>
                      <a:pt x="297" y="75"/>
                      <a:pt x="304" y="76"/>
                    </a:cubicBezTo>
                    <a:cubicBezTo>
                      <a:pt x="314" y="76"/>
                      <a:pt x="320" y="79"/>
                      <a:pt x="327" y="78"/>
                    </a:cubicBezTo>
                    <a:cubicBezTo>
                      <a:pt x="325" y="79"/>
                      <a:pt x="330" y="79"/>
                      <a:pt x="331" y="80"/>
                    </a:cubicBezTo>
                    <a:cubicBezTo>
                      <a:pt x="341" y="79"/>
                      <a:pt x="345" y="82"/>
                      <a:pt x="355" y="82"/>
                    </a:cubicBezTo>
                    <a:cubicBezTo>
                      <a:pt x="354" y="82"/>
                      <a:pt x="354" y="82"/>
                      <a:pt x="354" y="82"/>
                    </a:cubicBezTo>
                    <a:cubicBezTo>
                      <a:pt x="376" y="85"/>
                      <a:pt x="398" y="88"/>
                      <a:pt x="422" y="90"/>
                    </a:cubicBezTo>
                    <a:cubicBezTo>
                      <a:pt x="436" y="92"/>
                      <a:pt x="446" y="95"/>
                      <a:pt x="463" y="96"/>
                    </a:cubicBezTo>
                    <a:cubicBezTo>
                      <a:pt x="466" y="96"/>
                      <a:pt x="464" y="96"/>
                      <a:pt x="467" y="96"/>
                    </a:cubicBezTo>
                    <a:cubicBezTo>
                      <a:pt x="470" y="96"/>
                      <a:pt x="466" y="96"/>
                      <a:pt x="467" y="96"/>
                    </a:cubicBezTo>
                    <a:cubicBezTo>
                      <a:pt x="475" y="97"/>
                      <a:pt x="483" y="98"/>
                      <a:pt x="493" y="99"/>
                    </a:cubicBezTo>
                    <a:cubicBezTo>
                      <a:pt x="494" y="99"/>
                      <a:pt x="497" y="99"/>
                      <a:pt x="497" y="99"/>
                    </a:cubicBezTo>
                    <a:cubicBezTo>
                      <a:pt x="501" y="100"/>
                      <a:pt x="508" y="100"/>
                      <a:pt x="516" y="100"/>
                    </a:cubicBezTo>
                    <a:cubicBezTo>
                      <a:pt x="520" y="100"/>
                      <a:pt x="524" y="100"/>
                      <a:pt x="530" y="100"/>
                    </a:cubicBezTo>
                    <a:cubicBezTo>
                      <a:pt x="534" y="101"/>
                      <a:pt x="558" y="94"/>
                      <a:pt x="557" y="93"/>
                    </a:cubicBezTo>
                    <a:cubicBezTo>
                      <a:pt x="549" y="96"/>
                      <a:pt x="562" y="89"/>
                      <a:pt x="560" y="87"/>
                    </a:cubicBezTo>
                    <a:cubicBezTo>
                      <a:pt x="561" y="86"/>
                      <a:pt x="562" y="86"/>
                      <a:pt x="563" y="86"/>
                    </a:cubicBezTo>
                    <a:cubicBezTo>
                      <a:pt x="564" y="83"/>
                      <a:pt x="563" y="81"/>
                      <a:pt x="563" y="77"/>
                    </a:cubicBezTo>
                    <a:cubicBezTo>
                      <a:pt x="562" y="76"/>
                      <a:pt x="559" y="76"/>
                      <a:pt x="559" y="74"/>
                    </a:cubicBezTo>
                    <a:cubicBezTo>
                      <a:pt x="561" y="72"/>
                      <a:pt x="557" y="70"/>
                      <a:pt x="557" y="68"/>
                    </a:cubicBezTo>
                    <a:cubicBezTo>
                      <a:pt x="554" y="69"/>
                      <a:pt x="551" y="68"/>
                      <a:pt x="550" y="66"/>
                    </a:cubicBezTo>
                    <a:cubicBezTo>
                      <a:pt x="554" y="65"/>
                      <a:pt x="554" y="65"/>
                      <a:pt x="554" y="65"/>
                    </a:cubicBezTo>
                    <a:cubicBezTo>
                      <a:pt x="548" y="61"/>
                      <a:pt x="545" y="52"/>
                      <a:pt x="534" y="47"/>
                    </a:cubicBezTo>
                    <a:cubicBezTo>
                      <a:pt x="536" y="46"/>
                      <a:pt x="536" y="46"/>
                      <a:pt x="536" y="46"/>
                    </a:cubicBezTo>
                    <a:cubicBezTo>
                      <a:pt x="528" y="41"/>
                      <a:pt x="524" y="34"/>
                      <a:pt x="521" y="29"/>
                    </a:cubicBezTo>
                    <a:cubicBezTo>
                      <a:pt x="521" y="29"/>
                      <a:pt x="520" y="30"/>
                      <a:pt x="527" y="30"/>
                    </a:cubicBezTo>
                    <a:cubicBezTo>
                      <a:pt x="534" y="29"/>
                      <a:pt x="537" y="29"/>
                      <a:pt x="543" y="29"/>
                    </a:cubicBezTo>
                    <a:cubicBezTo>
                      <a:pt x="546" y="29"/>
                      <a:pt x="546" y="30"/>
                      <a:pt x="547" y="30"/>
                    </a:cubicBezTo>
                    <a:cubicBezTo>
                      <a:pt x="555" y="31"/>
                      <a:pt x="560" y="33"/>
                      <a:pt x="569" y="32"/>
                    </a:cubicBezTo>
                    <a:cubicBezTo>
                      <a:pt x="568" y="33"/>
                      <a:pt x="568" y="33"/>
                      <a:pt x="568" y="33"/>
                    </a:cubicBezTo>
                    <a:cubicBezTo>
                      <a:pt x="575" y="33"/>
                      <a:pt x="586" y="34"/>
                      <a:pt x="592" y="35"/>
                    </a:cubicBezTo>
                    <a:cubicBezTo>
                      <a:pt x="595" y="35"/>
                      <a:pt x="603" y="36"/>
                      <a:pt x="601" y="35"/>
                    </a:cubicBezTo>
                    <a:cubicBezTo>
                      <a:pt x="604" y="35"/>
                      <a:pt x="600" y="36"/>
                      <a:pt x="605" y="36"/>
                    </a:cubicBezTo>
                    <a:cubicBezTo>
                      <a:pt x="600" y="36"/>
                      <a:pt x="600" y="36"/>
                      <a:pt x="600" y="36"/>
                    </a:cubicBezTo>
                    <a:cubicBezTo>
                      <a:pt x="618" y="38"/>
                      <a:pt x="625" y="42"/>
                      <a:pt x="656" y="39"/>
                    </a:cubicBezTo>
                    <a:cubicBezTo>
                      <a:pt x="672" y="35"/>
                      <a:pt x="667" y="30"/>
                      <a:pt x="667" y="26"/>
                    </a:cubicBezTo>
                    <a:cubicBezTo>
                      <a:pt x="665" y="25"/>
                      <a:pt x="664" y="21"/>
                      <a:pt x="659" y="21"/>
                    </a:cubicBezTo>
                    <a:cubicBezTo>
                      <a:pt x="661" y="20"/>
                      <a:pt x="661" y="20"/>
                      <a:pt x="661" y="20"/>
                    </a:cubicBezTo>
                    <a:cubicBezTo>
                      <a:pt x="659" y="18"/>
                      <a:pt x="657" y="14"/>
                      <a:pt x="655" y="11"/>
                    </a:cubicBezTo>
                    <a:cubicBezTo>
                      <a:pt x="655" y="9"/>
                      <a:pt x="653" y="10"/>
                      <a:pt x="651" y="8"/>
                    </a:cubicBezTo>
                    <a:cubicBezTo>
                      <a:pt x="653" y="8"/>
                      <a:pt x="653" y="8"/>
                      <a:pt x="653" y="8"/>
                    </a:cubicBezTo>
                    <a:cubicBezTo>
                      <a:pt x="651" y="6"/>
                      <a:pt x="649" y="6"/>
                      <a:pt x="647" y="6"/>
                    </a:cubicBezTo>
                    <a:cubicBezTo>
                      <a:pt x="648" y="5"/>
                      <a:pt x="648" y="5"/>
                      <a:pt x="648" y="5"/>
                    </a:cubicBezTo>
                    <a:cubicBezTo>
                      <a:pt x="649" y="5"/>
                      <a:pt x="650" y="4"/>
                      <a:pt x="651" y="4"/>
                    </a:cubicBezTo>
                    <a:cubicBezTo>
                      <a:pt x="652" y="5"/>
                      <a:pt x="653" y="5"/>
                      <a:pt x="654" y="5"/>
                    </a:cubicBezTo>
                    <a:cubicBezTo>
                      <a:pt x="653" y="5"/>
                      <a:pt x="654" y="5"/>
                      <a:pt x="654" y="4"/>
                    </a:cubicBezTo>
                    <a:cubicBezTo>
                      <a:pt x="655" y="4"/>
                      <a:pt x="655" y="4"/>
                      <a:pt x="656" y="4"/>
                    </a:cubicBezTo>
                    <a:cubicBezTo>
                      <a:pt x="662" y="4"/>
                      <a:pt x="666" y="4"/>
                      <a:pt x="668" y="3"/>
                    </a:cubicBezTo>
                    <a:cubicBezTo>
                      <a:pt x="666" y="4"/>
                      <a:pt x="671" y="4"/>
                      <a:pt x="667" y="4"/>
                    </a:cubicBezTo>
                    <a:cubicBezTo>
                      <a:pt x="671" y="4"/>
                      <a:pt x="674" y="4"/>
                      <a:pt x="677" y="4"/>
                    </a:cubicBezTo>
                    <a:cubicBezTo>
                      <a:pt x="676" y="4"/>
                      <a:pt x="675" y="4"/>
                      <a:pt x="674" y="4"/>
                    </a:cubicBezTo>
                    <a:cubicBezTo>
                      <a:pt x="678" y="3"/>
                      <a:pt x="682" y="3"/>
                      <a:pt x="682" y="3"/>
                    </a:cubicBezTo>
                    <a:cubicBezTo>
                      <a:pt x="680" y="3"/>
                      <a:pt x="679" y="3"/>
                      <a:pt x="677" y="3"/>
                    </a:cubicBezTo>
                    <a:cubicBezTo>
                      <a:pt x="679" y="2"/>
                      <a:pt x="687" y="2"/>
                      <a:pt x="687" y="3"/>
                    </a:cubicBezTo>
                    <a:cubicBezTo>
                      <a:pt x="687" y="4"/>
                      <a:pt x="681" y="4"/>
                      <a:pt x="683" y="4"/>
                    </a:cubicBezTo>
                    <a:cubicBezTo>
                      <a:pt x="695" y="4"/>
                      <a:pt x="695" y="4"/>
                      <a:pt x="695" y="4"/>
                    </a:cubicBezTo>
                    <a:cubicBezTo>
                      <a:pt x="692" y="4"/>
                      <a:pt x="691" y="3"/>
                      <a:pt x="693" y="3"/>
                    </a:cubicBezTo>
                    <a:cubicBezTo>
                      <a:pt x="688" y="3"/>
                      <a:pt x="688" y="3"/>
                      <a:pt x="688" y="3"/>
                    </a:cubicBezTo>
                    <a:cubicBezTo>
                      <a:pt x="689" y="2"/>
                      <a:pt x="689" y="2"/>
                      <a:pt x="689" y="2"/>
                    </a:cubicBezTo>
                    <a:cubicBezTo>
                      <a:pt x="682" y="2"/>
                      <a:pt x="677" y="1"/>
                      <a:pt x="668" y="1"/>
                    </a:cubicBezTo>
                    <a:cubicBezTo>
                      <a:pt x="670" y="2"/>
                      <a:pt x="670" y="2"/>
                      <a:pt x="670" y="2"/>
                    </a:cubicBezTo>
                    <a:cubicBezTo>
                      <a:pt x="665" y="2"/>
                      <a:pt x="659" y="3"/>
                      <a:pt x="655" y="3"/>
                    </a:cubicBezTo>
                    <a:cubicBezTo>
                      <a:pt x="658" y="2"/>
                      <a:pt x="656" y="2"/>
                      <a:pt x="657" y="2"/>
                    </a:cubicBezTo>
                    <a:cubicBezTo>
                      <a:pt x="655" y="2"/>
                      <a:pt x="654" y="2"/>
                      <a:pt x="652" y="2"/>
                    </a:cubicBezTo>
                    <a:cubicBezTo>
                      <a:pt x="656" y="1"/>
                      <a:pt x="656" y="1"/>
                      <a:pt x="656" y="1"/>
                    </a:cubicBezTo>
                    <a:cubicBezTo>
                      <a:pt x="655" y="1"/>
                      <a:pt x="654" y="2"/>
                      <a:pt x="652" y="2"/>
                    </a:cubicBezTo>
                    <a:cubicBezTo>
                      <a:pt x="649" y="3"/>
                      <a:pt x="655" y="0"/>
                      <a:pt x="645" y="4"/>
                    </a:cubicBezTo>
                    <a:cubicBezTo>
                      <a:pt x="644" y="4"/>
                      <a:pt x="644" y="4"/>
                      <a:pt x="644" y="4"/>
                    </a:cubicBezTo>
                    <a:cubicBezTo>
                      <a:pt x="644" y="6"/>
                      <a:pt x="643" y="7"/>
                      <a:pt x="643" y="7"/>
                    </a:cubicBezTo>
                    <a:cubicBezTo>
                      <a:pt x="643" y="7"/>
                      <a:pt x="643" y="7"/>
                      <a:pt x="643" y="7"/>
                    </a:cubicBezTo>
                    <a:cubicBezTo>
                      <a:pt x="641" y="10"/>
                      <a:pt x="645" y="6"/>
                      <a:pt x="645" y="8"/>
                    </a:cubicBezTo>
                    <a:cubicBezTo>
                      <a:pt x="644" y="9"/>
                      <a:pt x="641" y="9"/>
                      <a:pt x="640" y="11"/>
                    </a:cubicBezTo>
                    <a:cubicBezTo>
                      <a:pt x="640" y="13"/>
                      <a:pt x="645" y="16"/>
                      <a:pt x="644" y="19"/>
                    </a:cubicBezTo>
                    <a:cubicBezTo>
                      <a:pt x="647" y="21"/>
                      <a:pt x="650" y="23"/>
                      <a:pt x="653" y="24"/>
                    </a:cubicBezTo>
                    <a:cubicBezTo>
                      <a:pt x="654" y="25"/>
                      <a:pt x="649" y="25"/>
                      <a:pt x="652" y="26"/>
                    </a:cubicBezTo>
                    <a:cubicBezTo>
                      <a:pt x="650" y="26"/>
                      <a:pt x="649" y="26"/>
                      <a:pt x="648" y="27"/>
                    </a:cubicBezTo>
                    <a:cubicBezTo>
                      <a:pt x="650" y="27"/>
                      <a:pt x="650" y="30"/>
                      <a:pt x="652" y="28"/>
                    </a:cubicBezTo>
                    <a:cubicBezTo>
                      <a:pt x="653" y="30"/>
                      <a:pt x="654" y="32"/>
                      <a:pt x="653" y="33"/>
                    </a:cubicBezTo>
                    <a:cubicBezTo>
                      <a:pt x="652" y="33"/>
                      <a:pt x="650" y="33"/>
                      <a:pt x="649" y="33"/>
                    </a:cubicBezTo>
                    <a:cubicBezTo>
                      <a:pt x="648" y="34"/>
                      <a:pt x="650" y="34"/>
                      <a:pt x="646" y="34"/>
                    </a:cubicBezTo>
                    <a:cubicBezTo>
                      <a:pt x="638" y="35"/>
                      <a:pt x="640" y="33"/>
                      <a:pt x="639" y="32"/>
                    </a:cubicBezTo>
                    <a:cubicBezTo>
                      <a:pt x="643" y="32"/>
                      <a:pt x="643" y="32"/>
                      <a:pt x="643" y="32"/>
                    </a:cubicBezTo>
                    <a:cubicBezTo>
                      <a:pt x="640" y="32"/>
                      <a:pt x="637" y="32"/>
                      <a:pt x="633" y="32"/>
                    </a:cubicBezTo>
                    <a:cubicBezTo>
                      <a:pt x="635" y="30"/>
                      <a:pt x="640" y="32"/>
                      <a:pt x="643" y="32"/>
                    </a:cubicBezTo>
                    <a:cubicBezTo>
                      <a:pt x="642" y="30"/>
                      <a:pt x="642" y="30"/>
                      <a:pt x="642" y="30"/>
                    </a:cubicBezTo>
                    <a:cubicBezTo>
                      <a:pt x="636" y="29"/>
                      <a:pt x="638" y="31"/>
                      <a:pt x="632" y="30"/>
                    </a:cubicBezTo>
                    <a:cubicBezTo>
                      <a:pt x="634" y="30"/>
                      <a:pt x="634" y="30"/>
                      <a:pt x="634" y="30"/>
                    </a:cubicBezTo>
                    <a:cubicBezTo>
                      <a:pt x="629" y="29"/>
                      <a:pt x="629" y="29"/>
                      <a:pt x="629" y="29"/>
                    </a:cubicBezTo>
                    <a:cubicBezTo>
                      <a:pt x="628" y="30"/>
                      <a:pt x="627" y="31"/>
                      <a:pt x="631" y="31"/>
                    </a:cubicBezTo>
                    <a:cubicBezTo>
                      <a:pt x="626" y="32"/>
                      <a:pt x="627" y="31"/>
                      <a:pt x="621" y="30"/>
                    </a:cubicBezTo>
                    <a:cubicBezTo>
                      <a:pt x="618" y="31"/>
                      <a:pt x="624" y="31"/>
                      <a:pt x="622" y="31"/>
                    </a:cubicBezTo>
                    <a:cubicBezTo>
                      <a:pt x="621" y="32"/>
                      <a:pt x="617" y="32"/>
                      <a:pt x="614" y="31"/>
                    </a:cubicBezTo>
                    <a:cubicBezTo>
                      <a:pt x="609" y="31"/>
                      <a:pt x="614" y="30"/>
                      <a:pt x="613" y="30"/>
                    </a:cubicBezTo>
                    <a:cubicBezTo>
                      <a:pt x="614" y="30"/>
                      <a:pt x="618" y="30"/>
                      <a:pt x="616" y="30"/>
                    </a:cubicBezTo>
                    <a:cubicBezTo>
                      <a:pt x="624" y="30"/>
                      <a:pt x="618" y="29"/>
                      <a:pt x="623" y="29"/>
                    </a:cubicBezTo>
                    <a:cubicBezTo>
                      <a:pt x="619" y="27"/>
                      <a:pt x="617" y="28"/>
                      <a:pt x="615" y="28"/>
                    </a:cubicBezTo>
                    <a:cubicBezTo>
                      <a:pt x="616" y="29"/>
                      <a:pt x="612" y="29"/>
                      <a:pt x="613" y="29"/>
                    </a:cubicBezTo>
                    <a:cubicBezTo>
                      <a:pt x="600" y="30"/>
                      <a:pt x="611" y="27"/>
                      <a:pt x="603" y="27"/>
                    </a:cubicBezTo>
                    <a:cubicBezTo>
                      <a:pt x="602" y="28"/>
                      <a:pt x="589" y="27"/>
                      <a:pt x="591" y="29"/>
                    </a:cubicBezTo>
                    <a:cubicBezTo>
                      <a:pt x="589" y="29"/>
                      <a:pt x="586" y="29"/>
                      <a:pt x="585" y="29"/>
                    </a:cubicBezTo>
                    <a:cubicBezTo>
                      <a:pt x="589" y="28"/>
                      <a:pt x="583" y="28"/>
                      <a:pt x="588" y="27"/>
                    </a:cubicBezTo>
                    <a:cubicBezTo>
                      <a:pt x="586" y="27"/>
                      <a:pt x="586" y="27"/>
                      <a:pt x="586" y="27"/>
                    </a:cubicBezTo>
                    <a:cubicBezTo>
                      <a:pt x="592" y="27"/>
                      <a:pt x="592" y="27"/>
                      <a:pt x="592" y="27"/>
                    </a:cubicBezTo>
                    <a:cubicBezTo>
                      <a:pt x="590" y="26"/>
                      <a:pt x="587" y="24"/>
                      <a:pt x="586" y="24"/>
                    </a:cubicBezTo>
                    <a:cubicBezTo>
                      <a:pt x="581" y="24"/>
                      <a:pt x="586" y="25"/>
                      <a:pt x="580" y="24"/>
                    </a:cubicBezTo>
                    <a:cubicBezTo>
                      <a:pt x="583" y="24"/>
                      <a:pt x="581" y="23"/>
                      <a:pt x="579" y="23"/>
                    </a:cubicBezTo>
                    <a:cubicBezTo>
                      <a:pt x="582" y="24"/>
                      <a:pt x="576" y="24"/>
                      <a:pt x="573" y="24"/>
                    </a:cubicBezTo>
                    <a:cubicBezTo>
                      <a:pt x="569" y="24"/>
                      <a:pt x="567" y="23"/>
                      <a:pt x="568" y="23"/>
                    </a:cubicBezTo>
                    <a:cubicBezTo>
                      <a:pt x="574" y="22"/>
                      <a:pt x="574" y="22"/>
                      <a:pt x="574" y="22"/>
                    </a:cubicBezTo>
                    <a:cubicBezTo>
                      <a:pt x="570" y="23"/>
                      <a:pt x="573" y="22"/>
                      <a:pt x="570" y="22"/>
                    </a:cubicBezTo>
                    <a:cubicBezTo>
                      <a:pt x="568" y="22"/>
                      <a:pt x="564" y="23"/>
                      <a:pt x="562" y="23"/>
                    </a:cubicBezTo>
                    <a:cubicBezTo>
                      <a:pt x="558" y="23"/>
                      <a:pt x="558" y="22"/>
                      <a:pt x="556" y="22"/>
                    </a:cubicBezTo>
                    <a:cubicBezTo>
                      <a:pt x="562" y="22"/>
                      <a:pt x="562" y="22"/>
                      <a:pt x="562" y="22"/>
                    </a:cubicBezTo>
                    <a:cubicBezTo>
                      <a:pt x="556" y="22"/>
                      <a:pt x="564" y="21"/>
                      <a:pt x="556" y="21"/>
                    </a:cubicBezTo>
                    <a:cubicBezTo>
                      <a:pt x="553" y="21"/>
                      <a:pt x="553" y="21"/>
                      <a:pt x="553" y="21"/>
                    </a:cubicBezTo>
                    <a:cubicBezTo>
                      <a:pt x="552" y="21"/>
                      <a:pt x="552" y="21"/>
                      <a:pt x="554" y="20"/>
                    </a:cubicBezTo>
                    <a:cubicBezTo>
                      <a:pt x="552" y="21"/>
                      <a:pt x="548" y="21"/>
                      <a:pt x="546" y="21"/>
                    </a:cubicBezTo>
                    <a:cubicBezTo>
                      <a:pt x="546" y="20"/>
                      <a:pt x="546" y="20"/>
                      <a:pt x="546" y="20"/>
                    </a:cubicBezTo>
                    <a:cubicBezTo>
                      <a:pt x="543" y="20"/>
                      <a:pt x="536" y="21"/>
                      <a:pt x="532" y="21"/>
                    </a:cubicBezTo>
                    <a:cubicBezTo>
                      <a:pt x="534" y="22"/>
                      <a:pt x="538" y="20"/>
                      <a:pt x="543" y="21"/>
                    </a:cubicBezTo>
                    <a:cubicBezTo>
                      <a:pt x="545" y="22"/>
                      <a:pt x="536" y="22"/>
                      <a:pt x="534" y="22"/>
                    </a:cubicBezTo>
                    <a:cubicBezTo>
                      <a:pt x="537" y="21"/>
                      <a:pt x="523" y="22"/>
                      <a:pt x="513" y="25"/>
                    </a:cubicBezTo>
                    <a:cubicBezTo>
                      <a:pt x="507" y="26"/>
                      <a:pt x="500" y="29"/>
                      <a:pt x="500" y="29"/>
                    </a:cubicBezTo>
                    <a:cubicBezTo>
                      <a:pt x="501" y="30"/>
                      <a:pt x="501" y="30"/>
                      <a:pt x="501" y="30"/>
                    </a:cubicBezTo>
                    <a:cubicBezTo>
                      <a:pt x="493" y="32"/>
                      <a:pt x="499" y="34"/>
                      <a:pt x="498" y="36"/>
                    </a:cubicBezTo>
                    <a:cubicBezTo>
                      <a:pt x="496" y="35"/>
                      <a:pt x="494" y="35"/>
                      <a:pt x="494" y="37"/>
                    </a:cubicBezTo>
                    <a:cubicBezTo>
                      <a:pt x="497" y="35"/>
                      <a:pt x="499" y="38"/>
                      <a:pt x="501" y="37"/>
                    </a:cubicBezTo>
                    <a:cubicBezTo>
                      <a:pt x="501" y="39"/>
                      <a:pt x="496" y="37"/>
                      <a:pt x="494" y="38"/>
                    </a:cubicBezTo>
                    <a:cubicBezTo>
                      <a:pt x="497" y="39"/>
                      <a:pt x="494" y="41"/>
                      <a:pt x="498" y="41"/>
                    </a:cubicBezTo>
                    <a:cubicBezTo>
                      <a:pt x="498" y="40"/>
                      <a:pt x="500" y="41"/>
                      <a:pt x="502" y="41"/>
                    </a:cubicBezTo>
                    <a:cubicBezTo>
                      <a:pt x="503" y="43"/>
                      <a:pt x="500" y="41"/>
                      <a:pt x="500" y="43"/>
                    </a:cubicBezTo>
                    <a:cubicBezTo>
                      <a:pt x="501" y="43"/>
                      <a:pt x="504" y="44"/>
                      <a:pt x="504" y="42"/>
                    </a:cubicBezTo>
                    <a:cubicBezTo>
                      <a:pt x="504" y="43"/>
                      <a:pt x="509" y="44"/>
                      <a:pt x="507" y="45"/>
                    </a:cubicBezTo>
                    <a:cubicBezTo>
                      <a:pt x="506" y="46"/>
                      <a:pt x="505" y="44"/>
                      <a:pt x="504" y="45"/>
                    </a:cubicBezTo>
                    <a:cubicBezTo>
                      <a:pt x="505" y="47"/>
                      <a:pt x="510" y="45"/>
                      <a:pt x="513" y="47"/>
                    </a:cubicBezTo>
                    <a:cubicBezTo>
                      <a:pt x="513" y="45"/>
                      <a:pt x="518" y="45"/>
                      <a:pt x="520" y="46"/>
                    </a:cubicBezTo>
                    <a:cubicBezTo>
                      <a:pt x="521" y="49"/>
                      <a:pt x="518" y="45"/>
                      <a:pt x="516" y="47"/>
                    </a:cubicBezTo>
                    <a:cubicBezTo>
                      <a:pt x="517" y="48"/>
                      <a:pt x="517" y="48"/>
                      <a:pt x="517" y="48"/>
                    </a:cubicBezTo>
                    <a:cubicBezTo>
                      <a:pt x="515" y="50"/>
                      <a:pt x="508" y="46"/>
                      <a:pt x="506" y="48"/>
                    </a:cubicBezTo>
                    <a:cubicBezTo>
                      <a:pt x="509" y="49"/>
                      <a:pt x="509" y="49"/>
                      <a:pt x="509" y="49"/>
                    </a:cubicBezTo>
                    <a:cubicBezTo>
                      <a:pt x="507" y="49"/>
                      <a:pt x="505" y="49"/>
                      <a:pt x="504" y="50"/>
                    </a:cubicBezTo>
                    <a:cubicBezTo>
                      <a:pt x="507" y="50"/>
                      <a:pt x="507" y="52"/>
                      <a:pt x="508" y="52"/>
                    </a:cubicBezTo>
                    <a:cubicBezTo>
                      <a:pt x="511" y="52"/>
                      <a:pt x="507" y="52"/>
                      <a:pt x="509" y="51"/>
                    </a:cubicBezTo>
                    <a:cubicBezTo>
                      <a:pt x="510" y="52"/>
                      <a:pt x="514" y="52"/>
                      <a:pt x="515" y="54"/>
                    </a:cubicBezTo>
                    <a:cubicBezTo>
                      <a:pt x="512" y="53"/>
                      <a:pt x="512" y="55"/>
                      <a:pt x="510" y="55"/>
                    </a:cubicBezTo>
                    <a:cubicBezTo>
                      <a:pt x="510" y="56"/>
                      <a:pt x="513" y="55"/>
                      <a:pt x="513" y="56"/>
                    </a:cubicBezTo>
                    <a:cubicBezTo>
                      <a:pt x="512" y="56"/>
                      <a:pt x="512" y="56"/>
                      <a:pt x="512" y="56"/>
                    </a:cubicBezTo>
                    <a:cubicBezTo>
                      <a:pt x="516" y="61"/>
                      <a:pt x="521" y="66"/>
                      <a:pt x="530" y="69"/>
                    </a:cubicBezTo>
                    <a:cubicBezTo>
                      <a:pt x="528" y="70"/>
                      <a:pt x="529" y="72"/>
                      <a:pt x="529" y="74"/>
                    </a:cubicBezTo>
                    <a:cubicBezTo>
                      <a:pt x="529" y="73"/>
                      <a:pt x="531" y="74"/>
                      <a:pt x="532" y="74"/>
                    </a:cubicBezTo>
                    <a:cubicBezTo>
                      <a:pt x="530" y="76"/>
                      <a:pt x="530" y="76"/>
                      <a:pt x="530" y="76"/>
                    </a:cubicBezTo>
                    <a:cubicBezTo>
                      <a:pt x="530" y="78"/>
                      <a:pt x="533" y="79"/>
                      <a:pt x="535" y="80"/>
                    </a:cubicBezTo>
                    <a:cubicBezTo>
                      <a:pt x="535" y="80"/>
                      <a:pt x="534" y="80"/>
                      <a:pt x="534" y="80"/>
                    </a:cubicBezTo>
                    <a:cubicBezTo>
                      <a:pt x="533" y="82"/>
                      <a:pt x="536" y="81"/>
                      <a:pt x="537" y="82"/>
                    </a:cubicBezTo>
                    <a:cubicBezTo>
                      <a:pt x="535" y="83"/>
                      <a:pt x="535" y="83"/>
                      <a:pt x="535" y="83"/>
                    </a:cubicBezTo>
                    <a:cubicBezTo>
                      <a:pt x="537" y="83"/>
                      <a:pt x="537" y="83"/>
                      <a:pt x="537" y="83"/>
                    </a:cubicBezTo>
                    <a:cubicBezTo>
                      <a:pt x="538" y="84"/>
                      <a:pt x="538" y="86"/>
                      <a:pt x="535" y="86"/>
                    </a:cubicBezTo>
                    <a:cubicBezTo>
                      <a:pt x="536" y="86"/>
                      <a:pt x="536" y="87"/>
                      <a:pt x="537" y="86"/>
                    </a:cubicBezTo>
                    <a:cubicBezTo>
                      <a:pt x="536" y="87"/>
                      <a:pt x="535" y="90"/>
                      <a:pt x="535" y="91"/>
                    </a:cubicBezTo>
                    <a:cubicBezTo>
                      <a:pt x="530" y="91"/>
                      <a:pt x="523" y="91"/>
                      <a:pt x="518" y="91"/>
                    </a:cubicBezTo>
                    <a:cubicBezTo>
                      <a:pt x="516" y="91"/>
                      <a:pt x="516" y="91"/>
                      <a:pt x="515" y="91"/>
                    </a:cubicBezTo>
                    <a:cubicBezTo>
                      <a:pt x="510" y="89"/>
                      <a:pt x="499" y="90"/>
                      <a:pt x="493" y="88"/>
                    </a:cubicBezTo>
                    <a:cubicBezTo>
                      <a:pt x="494" y="89"/>
                      <a:pt x="489" y="90"/>
                      <a:pt x="485" y="90"/>
                    </a:cubicBezTo>
                    <a:cubicBezTo>
                      <a:pt x="479" y="90"/>
                      <a:pt x="486" y="88"/>
                      <a:pt x="483" y="87"/>
                    </a:cubicBezTo>
                    <a:cubicBezTo>
                      <a:pt x="480" y="87"/>
                      <a:pt x="476" y="87"/>
                      <a:pt x="475" y="87"/>
                    </a:cubicBezTo>
                    <a:cubicBezTo>
                      <a:pt x="475" y="87"/>
                      <a:pt x="475" y="87"/>
                      <a:pt x="475" y="87"/>
                    </a:cubicBezTo>
                    <a:cubicBezTo>
                      <a:pt x="472" y="87"/>
                      <a:pt x="468" y="87"/>
                      <a:pt x="466" y="86"/>
                    </a:cubicBezTo>
                    <a:cubicBezTo>
                      <a:pt x="466" y="86"/>
                      <a:pt x="466" y="86"/>
                      <a:pt x="466" y="86"/>
                    </a:cubicBezTo>
                    <a:cubicBezTo>
                      <a:pt x="464" y="86"/>
                      <a:pt x="463" y="85"/>
                      <a:pt x="460" y="85"/>
                    </a:cubicBezTo>
                    <a:cubicBezTo>
                      <a:pt x="457" y="85"/>
                      <a:pt x="453" y="84"/>
                      <a:pt x="450" y="85"/>
                    </a:cubicBezTo>
                    <a:cubicBezTo>
                      <a:pt x="450" y="84"/>
                      <a:pt x="450" y="84"/>
                      <a:pt x="450" y="84"/>
                    </a:cubicBezTo>
                    <a:cubicBezTo>
                      <a:pt x="448" y="85"/>
                      <a:pt x="448" y="85"/>
                      <a:pt x="448" y="85"/>
                    </a:cubicBezTo>
                    <a:cubicBezTo>
                      <a:pt x="444" y="84"/>
                      <a:pt x="444" y="84"/>
                      <a:pt x="444" y="84"/>
                    </a:cubicBezTo>
                    <a:cubicBezTo>
                      <a:pt x="446" y="84"/>
                      <a:pt x="447" y="83"/>
                      <a:pt x="448" y="83"/>
                    </a:cubicBezTo>
                    <a:cubicBezTo>
                      <a:pt x="444" y="82"/>
                      <a:pt x="445" y="84"/>
                      <a:pt x="442" y="84"/>
                    </a:cubicBezTo>
                    <a:cubicBezTo>
                      <a:pt x="437" y="84"/>
                      <a:pt x="439" y="83"/>
                      <a:pt x="438" y="83"/>
                    </a:cubicBezTo>
                    <a:cubicBezTo>
                      <a:pt x="440" y="83"/>
                      <a:pt x="440" y="83"/>
                      <a:pt x="441" y="83"/>
                    </a:cubicBezTo>
                    <a:cubicBezTo>
                      <a:pt x="445" y="83"/>
                      <a:pt x="440" y="83"/>
                      <a:pt x="440" y="82"/>
                    </a:cubicBezTo>
                    <a:cubicBezTo>
                      <a:pt x="440" y="82"/>
                      <a:pt x="438" y="83"/>
                      <a:pt x="435" y="82"/>
                    </a:cubicBezTo>
                    <a:cubicBezTo>
                      <a:pt x="433" y="82"/>
                      <a:pt x="428" y="82"/>
                      <a:pt x="430" y="81"/>
                    </a:cubicBezTo>
                    <a:cubicBezTo>
                      <a:pt x="427" y="81"/>
                      <a:pt x="425" y="81"/>
                      <a:pt x="423" y="81"/>
                    </a:cubicBezTo>
                    <a:cubicBezTo>
                      <a:pt x="424" y="81"/>
                      <a:pt x="427" y="82"/>
                      <a:pt x="427" y="82"/>
                    </a:cubicBezTo>
                    <a:cubicBezTo>
                      <a:pt x="425" y="82"/>
                      <a:pt x="421" y="82"/>
                      <a:pt x="421" y="82"/>
                    </a:cubicBezTo>
                    <a:cubicBezTo>
                      <a:pt x="423" y="82"/>
                      <a:pt x="423" y="82"/>
                      <a:pt x="423" y="82"/>
                    </a:cubicBezTo>
                    <a:cubicBezTo>
                      <a:pt x="421" y="82"/>
                      <a:pt x="417" y="81"/>
                      <a:pt x="418" y="82"/>
                    </a:cubicBezTo>
                    <a:cubicBezTo>
                      <a:pt x="417" y="80"/>
                      <a:pt x="417" y="80"/>
                      <a:pt x="417" y="80"/>
                    </a:cubicBezTo>
                    <a:cubicBezTo>
                      <a:pt x="414" y="81"/>
                      <a:pt x="411" y="80"/>
                      <a:pt x="408" y="80"/>
                    </a:cubicBezTo>
                    <a:cubicBezTo>
                      <a:pt x="409" y="79"/>
                      <a:pt x="413" y="79"/>
                      <a:pt x="408" y="78"/>
                    </a:cubicBezTo>
                    <a:cubicBezTo>
                      <a:pt x="402" y="78"/>
                      <a:pt x="402" y="78"/>
                      <a:pt x="402" y="78"/>
                    </a:cubicBezTo>
                    <a:cubicBezTo>
                      <a:pt x="400" y="78"/>
                      <a:pt x="399" y="78"/>
                      <a:pt x="401" y="77"/>
                    </a:cubicBezTo>
                    <a:cubicBezTo>
                      <a:pt x="393" y="76"/>
                      <a:pt x="388" y="78"/>
                      <a:pt x="383" y="77"/>
                    </a:cubicBezTo>
                    <a:cubicBezTo>
                      <a:pt x="387" y="76"/>
                      <a:pt x="385" y="76"/>
                      <a:pt x="383" y="75"/>
                    </a:cubicBezTo>
                    <a:cubicBezTo>
                      <a:pt x="383" y="75"/>
                      <a:pt x="382" y="76"/>
                      <a:pt x="380" y="76"/>
                    </a:cubicBezTo>
                    <a:cubicBezTo>
                      <a:pt x="380" y="76"/>
                      <a:pt x="383" y="75"/>
                      <a:pt x="384" y="76"/>
                    </a:cubicBezTo>
                    <a:cubicBezTo>
                      <a:pt x="384" y="77"/>
                      <a:pt x="381" y="76"/>
                      <a:pt x="379" y="76"/>
                    </a:cubicBezTo>
                    <a:cubicBezTo>
                      <a:pt x="378" y="73"/>
                      <a:pt x="361" y="73"/>
                      <a:pt x="354" y="71"/>
                    </a:cubicBezTo>
                    <a:cubicBezTo>
                      <a:pt x="352" y="72"/>
                      <a:pt x="349" y="71"/>
                      <a:pt x="346" y="71"/>
                    </a:cubicBezTo>
                    <a:cubicBezTo>
                      <a:pt x="349" y="70"/>
                      <a:pt x="340" y="71"/>
                      <a:pt x="339" y="70"/>
                    </a:cubicBezTo>
                    <a:cubicBezTo>
                      <a:pt x="338" y="71"/>
                      <a:pt x="338" y="71"/>
                      <a:pt x="338" y="71"/>
                    </a:cubicBezTo>
                    <a:cubicBezTo>
                      <a:pt x="333" y="70"/>
                      <a:pt x="325" y="71"/>
                      <a:pt x="324" y="70"/>
                    </a:cubicBezTo>
                    <a:cubicBezTo>
                      <a:pt x="321" y="69"/>
                      <a:pt x="327" y="69"/>
                      <a:pt x="329" y="69"/>
                    </a:cubicBezTo>
                    <a:cubicBezTo>
                      <a:pt x="327" y="67"/>
                      <a:pt x="314" y="69"/>
                      <a:pt x="313" y="67"/>
                    </a:cubicBezTo>
                    <a:cubicBezTo>
                      <a:pt x="312" y="67"/>
                      <a:pt x="312" y="68"/>
                      <a:pt x="307" y="68"/>
                    </a:cubicBezTo>
                    <a:cubicBezTo>
                      <a:pt x="305" y="68"/>
                      <a:pt x="299" y="66"/>
                      <a:pt x="300" y="66"/>
                    </a:cubicBezTo>
                    <a:cubicBezTo>
                      <a:pt x="297" y="66"/>
                      <a:pt x="295" y="67"/>
                      <a:pt x="293" y="66"/>
                    </a:cubicBezTo>
                    <a:cubicBezTo>
                      <a:pt x="294" y="66"/>
                      <a:pt x="295" y="66"/>
                      <a:pt x="297" y="66"/>
                    </a:cubicBezTo>
                    <a:cubicBezTo>
                      <a:pt x="292" y="65"/>
                      <a:pt x="287" y="65"/>
                      <a:pt x="282" y="65"/>
                    </a:cubicBezTo>
                    <a:cubicBezTo>
                      <a:pt x="281" y="64"/>
                      <a:pt x="271" y="64"/>
                      <a:pt x="263" y="64"/>
                    </a:cubicBezTo>
                    <a:cubicBezTo>
                      <a:pt x="259" y="65"/>
                      <a:pt x="244" y="65"/>
                      <a:pt x="240" y="69"/>
                    </a:cubicBezTo>
                    <a:cubicBezTo>
                      <a:pt x="240" y="68"/>
                      <a:pt x="238" y="69"/>
                      <a:pt x="237" y="70"/>
                    </a:cubicBezTo>
                    <a:cubicBezTo>
                      <a:pt x="235" y="72"/>
                      <a:pt x="239" y="72"/>
                      <a:pt x="239" y="73"/>
                    </a:cubicBezTo>
                    <a:cubicBezTo>
                      <a:pt x="236" y="73"/>
                      <a:pt x="236" y="73"/>
                      <a:pt x="236" y="73"/>
                    </a:cubicBezTo>
                    <a:cubicBezTo>
                      <a:pt x="233" y="74"/>
                      <a:pt x="237" y="76"/>
                      <a:pt x="236" y="77"/>
                    </a:cubicBezTo>
                    <a:cubicBezTo>
                      <a:pt x="238" y="76"/>
                      <a:pt x="237" y="78"/>
                      <a:pt x="239" y="77"/>
                    </a:cubicBezTo>
                    <a:cubicBezTo>
                      <a:pt x="241" y="78"/>
                      <a:pt x="241" y="78"/>
                      <a:pt x="241" y="78"/>
                    </a:cubicBezTo>
                    <a:cubicBezTo>
                      <a:pt x="243" y="80"/>
                      <a:pt x="242" y="78"/>
                      <a:pt x="245" y="80"/>
                    </a:cubicBezTo>
                    <a:cubicBezTo>
                      <a:pt x="246" y="81"/>
                      <a:pt x="242" y="81"/>
                      <a:pt x="242" y="81"/>
                    </a:cubicBezTo>
                    <a:cubicBezTo>
                      <a:pt x="241" y="82"/>
                      <a:pt x="243" y="82"/>
                      <a:pt x="245" y="83"/>
                    </a:cubicBezTo>
                    <a:cubicBezTo>
                      <a:pt x="245" y="83"/>
                      <a:pt x="245" y="83"/>
                      <a:pt x="246" y="83"/>
                    </a:cubicBezTo>
                    <a:cubicBezTo>
                      <a:pt x="245" y="83"/>
                      <a:pt x="245" y="83"/>
                      <a:pt x="245" y="83"/>
                    </a:cubicBezTo>
                    <a:cubicBezTo>
                      <a:pt x="246" y="84"/>
                      <a:pt x="246" y="84"/>
                      <a:pt x="247" y="84"/>
                    </a:cubicBezTo>
                    <a:cubicBezTo>
                      <a:pt x="247" y="84"/>
                      <a:pt x="247" y="84"/>
                      <a:pt x="247" y="84"/>
                    </a:cubicBezTo>
                    <a:cubicBezTo>
                      <a:pt x="246" y="84"/>
                      <a:pt x="246" y="84"/>
                      <a:pt x="245" y="83"/>
                    </a:cubicBezTo>
                    <a:cubicBezTo>
                      <a:pt x="245" y="84"/>
                      <a:pt x="246" y="84"/>
                      <a:pt x="246" y="84"/>
                    </a:cubicBezTo>
                    <a:cubicBezTo>
                      <a:pt x="246" y="85"/>
                      <a:pt x="246" y="85"/>
                      <a:pt x="246" y="85"/>
                    </a:cubicBezTo>
                    <a:cubicBezTo>
                      <a:pt x="247" y="85"/>
                      <a:pt x="247" y="85"/>
                      <a:pt x="247" y="85"/>
                    </a:cubicBezTo>
                    <a:cubicBezTo>
                      <a:pt x="245" y="86"/>
                      <a:pt x="245" y="86"/>
                      <a:pt x="245" y="86"/>
                    </a:cubicBezTo>
                    <a:cubicBezTo>
                      <a:pt x="245" y="86"/>
                      <a:pt x="250" y="87"/>
                      <a:pt x="251" y="87"/>
                    </a:cubicBezTo>
                    <a:cubicBezTo>
                      <a:pt x="252" y="90"/>
                      <a:pt x="260" y="94"/>
                      <a:pt x="263" y="95"/>
                    </a:cubicBezTo>
                    <a:cubicBezTo>
                      <a:pt x="262" y="95"/>
                      <a:pt x="262" y="95"/>
                      <a:pt x="263" y="95"/>
                    </a:cubicBezTo>
                    <a:cubicBezTo>
                      <a:pt x="265" y="96"/>
                      <a:pt x="268" y="96"/>
                      <a:pt x="267" y="96"/>
                    </a:cubicBezTo>
                    <a:cubicBezTo>
                      <a:pt x="269" y="97"/>
                      <a:pt x="266" y="97"/>
                      <a:pt x="268" y="99"/>
                    </a:cubicBezTo>
                    <a:cubicBezTo>
                      <a:pt x="268" y="99"/>
                      <a:pt x="270" y="98"/>
                      <a:pt x="269" y="98"/>
                    </a:cubicBezTo>
                    <a:cubicBezTo>
                      <a:pt x="270" y="101"/>
                      <a:pt x="279" y="102"/>
                      <a:pt x="281" y="105"/>
                    </a:cubicBezTo>
                    <a:cubicBezTo>
                      <a:pt x="280" y="105"/>
                      <a:pt x="279" y="105"/>
                      <a:pt x="278" y="105"/>
                    </a:cubicBezTo>
                    <a:cubicBezTo>
                      <a:pt x="282" y="106"/>
                      <a:pt x="285" y="108"/>
                      <a:pt x="291" y="109"/>
                    </a:cubicBezTo>
                    <a:cubicBezTo>
                      <a:pt x="289" y="109"/>
                      <a:pt x="289" y="109"/>
                      <a:pt x="287" y="109"/>
                    </a:cubicBezTo>
                    <a:cubicBezTo>
                      <a:pt x="289" y="110"/>
                      <a:pt x="292" y="112"/>
                      <a:pt x="295" y="112"/>
                    </a:cubicBezTo>
                    <a:cubicBezTo>
                      <a:pt x="295" y="111"/>
                      <a:pt x="294" y="112"/>
                      <a:pt x="293" y="111"/>
                    </a:cubicBezTo>
                    <a:cubicBezTo>
                      <a:pt x="293" y="110"/>
                      <a:pt x="298" y="111"/>
                      <a:pt x="299" y="112"/>
                    </a:cubicBezTo>
                    <a:cubicBezTo>
                      <a:pt x="299" y="112"/>
                      <a:pt x="299" y="112"/>
                      <a:pt x="299" y="112"/>
                    </a:cubicBezTo>
                    <a:cubicBezTo>
                      <a:pt x="301" y="113"/>
                      <a:pt x="302" y="113"/>
                      <a:pt x="304" y="114"/>
                    </a:cubicBezTo>
                    <a:cubicBezTo>
                      <a:pt x="304" y="115"/>
                      <a:pt x="302" y="114"/>
                      <a:pt x="302" y="115"/>
                    </a:cubicBezTo>
                    <a:cubicBezTo>
                      <a:pt x="299" y="116"/>
                      <a:pt x="304" y="118"/>
                      <a:pt x="304" y="118"/>
                    </a:cubicBezTo>
                    <a:cubicBezTo>
                      <a:pt x="306" y="118"/>
                      <a:pt x="307" y="119"/>
                      <a:pt x="308" y="118"/>
                    </a:cubicBezTo>
                    <a:cubicBezTo>
                      <a:pt x="310" y="119"/>
                      <a:pt x="307" y="119"/>
                      <a:pt x="308" y="120"/>
                    </a:cubicBezTo>
                    <a:cubicBezTo>
                      <a:pt x="318" y="121"/>
                      <a:pt x="318" y="121"/>
                      <a:pt x="318" y="121"/>
                    </a:cubicBezTo>
                    <a:cubicBezTo>
                      <a:pt x="317" y="121"/>
                      <a:pt x="317" y="123"/>
                      <a:pt x="314" y="122"/>
                    </a:cubicBezTo>
                    <a:cubicBezTo>
                      <a:pt x="318" y="124"/>
                      <a:pt x="324" y="124"/>
                      <a:pt x="328" y="125"/>
                    </a:cubicBezTo>
                    <a:cubicBezTo>
                      <a:pt x="329" y="126"/>
                      <a:pt x="333" y="127"/>
                      <a:pt x="334" y="128"/>
                    </a:cubicBezTo>
                    <a:cubicBezTo>
                      <a:pt x="333" y="129"/>
                      <a:pt x="334" y="127"/>
                      <a:pt x="332" y="128"/>
                    </a:cubicBezTo>
                    <a:cubicBezTo>
                      <a:pt x="332" y="129"/>
                      <a:pt x="332" y="129"/>
                      <a:pt x="332" y="129"/>
                    </a:cubicBezTo>
                    <a:cubicBezTo>
                      <a:pt x="329" y="128"/>
                      <a:pt x="329" y="130"/>
                      <a:pt x="326" y="130"/>
                    </a:cubicBezTo>
                    <a:cubicBezTo>
                      <a:pt x="329" y="131"/>
                      <a:pt x="332" y="133"/>
                      <a:pt x="335" y="135"/>
                    </a:cubicBezTo>
                    <a:cubicBezTo>
                      <a:pt x="336" y="133"/>
                      <a:pt x="340" y="137"/>
                      <a:pt x="343" y="136"/>
                    </a:cubicBezTo>
                    <a:cubicBezTo>
                      <a:pt x="347" y="138"/>
                      <a:pt x="342" y="138"/>
                      <a:pt x="342" y="139"/>
                    </a:cubicBezTo>
                    <a:cubicBezTo>
                      <a:pt x="347" y="140"/>
                      <a:pt x="349" y="143"/>
                      <a:pt x="352" y="144"/>
                    </a:cubicBezTo>
                    <a:cubicBezTo>
                      <a:pt x="352" y="144"/>
                      <a:pt x="352" y="144"/>
                      <a:pt x="351" y="144"/>
                    </a:cubicBezTo>
                    <a:cubicBezTo>
                      <a:pt x="355" y="146"/>
                      <a:pt x="358" y="149"/>
                      <a:pt x="363" y="150"/>
                    </a:cubicBezTo>
                    <a:cubicBezTo>
                      <a:pt x="363" y="150"/>
                      <a:pt x="362" y="150"/>
                      <a:pt x="361" y="150"/>
                    </a:cubicBezTo>
                    <a:cubicBezTo>
                      <a:pt x="362" y="152"/>
                      <a:pt x="366" y="149"/>
                      <a:pt x="367" y="152"/>
                    </a:cubicBezTo>
                    <a:cubicBezTo>
                      <a:pt x="364" y="152"/>
                      <a:pt x="364" y="152"/>
                      <a:pt x="364" y="152"/>
                    </a:cubicBezTo>
                    <a:cubicBezTo>
                      <a:pt x="368" y="153"/>
                      <a:pt x="366" y="155"/>
                      <a:pt x="371" y="156"/>
                    </a:cubicBezTo>
                    <a:cubicBezTo>
                      <a:pt x="370" y="156"/>
                      <a:pt x="369" y="156"/>
                      <a:pt x="368" y="156"/>
                    </a:cubicBezTo>
                    <a:cubicBezTo>
                      <a:pt x="371" y="157"/>
                      <a:pt x="372" y="159"/>
                      <a:pt x="376" y="160"/>
                    </a:cubicBezTo>
                    <a:cubicBezTo>
                      <a:pt x="375" y="160"/>
                      <a:pt x="374" y="160"/>
                      <a:pt x="372" y="160"/>
                    </a:cubicBezTo>
                    <a:cubicBezTo>
                      <a:pt x="372" y="161"/>
                      <a:pt x="377" y="161"/>
                      <a:pt x="376" y="162"/>
                    </a:cubicBezTo>
                    <a:cubicBezTo>
                      <a:pt x="376" y="163"/>
                      <a:pt x="375" y="164"/>
                      <a:pt x="375" y="164"/>
                    </a:cubicBezTo>
                    <a:cubicBezTo>
                      <a:pt x="378" y="164"/>
                      <a:pt x="376" y="167"/>
                      <a:pt x="370" y="167"/>
                    </a:cubicBezTo>
                    <a:cubicBezTo>
                      <a:pt x="370" y="167"/>
                      <a:pt x="368" y="167"/>
                      <a:pt x="365" y="167"/>
                    </a:cubicBezTo>
                    <a:cubicBezTo>
                      <a:pt x="339" y="166"/>
                      <a:pt x="317" y="163"/>
                      <a:pt x="293" y="161"/>
                    </a:cubicBezTo>
                    <a:cubicBezTo>
                      <a:pt x="292" y="159"/>
                      <a:pt x="300" y="161"/>
                      <a:pt x="299" y="160"/>
                    </a:cubicBezTo>
                    <a:cubicBezTo>
                      <a:pt x="297" y="161"/>
                      <a:pt x="295" y="159"/>
                      <a:pt x="288" y="159"/>
                    </a:cubicBezTo>
                    <a:cubicBezTo>
                      <a:pt x="288" y="159"/>
                      <a:pt x="288" y="159"/>
                      <a:pt x="288" y="159"/>
                    </a:cubicBezTo>
                    <a:cubicBezTo>
                      <a:pt x="285" y="158"/>
                      <a:pt x="285" y="157"/>
                      <a:pt x="281" y="157"/>
                    </a:cubicBezTo>
                    <a:cubicBezTo>
                      <a:pt x="280" y="158"/>
                      <a:pt x="280" y="158"/>
                      <a:pt x="280" y="158"/>
                    </a:cubicBezTo>
                    <a:cubicBezTo>
                      <a:pt x="276" y="158"/>
                      <a:pt x="276" y="155"/>
                      <a:pt x="272" y="156"/>
                    </a:cubicBezTo>
                    <a:cubicBezTo>
                      <a:pt x="271" y="155"/>
                      <a:pt x="271" y="155"/>
                      <a:pt x="271" y="155"/>
                    </a:cubicBezTo>
                    <a:cubicBezTo>
                      <a:pt x="265" y="156"/>
                      <a:pt x="267" y="154"/>
                      <a:pt x="261" y="154"/>
                    </a:cubicBezTo>
                    <a:cubicBezTo>
                      <a:pt x="262" y="154"/>
                      <a:pt x="262" y="154"/>
                      <a:pt x="262" y="154"/>
                    </a:cubicBezTo>
                    <a:cubicBezTo>
                      <a:pt x="258" y="153"/>
                      <a:pt x="249" y="154"/>
                      <a:pt x="249" y="152"/>
                    </a:cubicBezTo>
                    <a:cubicBezTo>
                      <a:pt x="244" y="152"/>
                      <a:pt x="239" y="151"/>
                      <a:pt x="236" y="152"/>
                    </a:cubicBezTo>
                    <a:cubicBezTo>
                      <a:pt x="236" y="151"/>
                      <a:pt x="238" y="151"/>
                      <a:pt x="239" y="151"/>
                    </a:cubicBezTo>
                    <a:cubicBezTo>
                      <a:pt x="222" y="149"/>
                      <a:pt x="205" y="145"/>
                      <a:pt x="188" y="144"/>
                    </a:cubicBezTo>
                    <a:cubicBezTo>
                      <a:pt x="188" y="143"/>
                      <a:pt x="189" y="144"/>
                      <a:pt x="190" y="143"/>
                    </a:cubicBezTo>
                    <a:cubicBezTo>
                      <a:pt x="179" y="143"/>
                      <a:pt x="175" y="139"/>
                      <a:pt x="164" y="140"/>
                    </a:cubicBezTo>
                    <a:cubicBezTo>
                      <a:pt x="160" y="140"/>
                      <a:pt x="160" y="140"/>
                      <a:pt x="160" y="140"/>
                    </a:cubicBezTo>
                    <a:cubicBezTo>
                      <a:pt x="159" y="139"/>
                      <a:pt x="160" y="139"/>
                      <a:pt x="159" y="138"/>
                    </a:cubicBezTo>
                    <a:cubicBezTo>
                      <a:pt x="156" y="139"/>
                      <a:pt x="151" y="137"/>
                      <a:pt x="148" y="138"/>
                    </a:cubicBezTo>
                    <a:cubicBezTo>
                      <a:pt x="148" y="137"/>
                      <a:pt x="150" y="137"/>
                      <a:pt x="150" y="137"/>
                    </a:cubicBezTo>
                    <a:cubicBezTo>
                      <a:pt x="147" y="136"/>
                      <a:pt x="139" y="136"/>
                      <a:pt x="136" y="135"/>
                    </a:cubicBezTo>
                    <a:cubicBezTo>
                      <a:pt x="138" y="135"/>
                      <a:pt x="138" y="135"/>
                      <a:pt x="138" y="135"/>
                    </a:cubicBezTo>
                    <a:cubicBezTo>
                      <a:pt x="122" y="130"/>
                      <a:pt x="100" y="124"/>
                      <a:pt x="79" y="123"/>
                    </a:cubicBezTo>
                    <a:cubicBezTo>
                      <a:pt x="74" y="122"/>
                      <a:pt x="80" y="122"/>
                      <a:pt x="78" y="121"/>
                    </a:cubicBezTo>
                    <a:cubicBezTo>
                      <a:pt x="58" y="120"/>
                      <a:pt x="44" y="114"/>
                      <a:pt x="23" y="113"/>
                    </a:cubicBezTo>
                    <a:cubicBezTo>
                      <a:pt x="10" y="111"/>
                      <a:pt x="0" y="113"/>
                      <a:pt x="0" y="113"/>
                    </a:cubicBezTo>
                    <a:cubicBezTo>
                      <a:pt x="31" y="117"/>
                      <a:pt x="53" y="123"/>
                      <a:pt x="78" y="130"/>
                    </a:cubicBezTo>
                    <a:close/>
                    <a:moveTo>
                      <a:pt x="656" y="33"/>
                    </a:moveTo>
                    <a:cubicBezTo>
                      <a:pt x="656" y="33"/>
                      <a:pt x="656" y="33"/>
                      <a:pt x="656" y="33"/>
                    </a:cubicBezTo>
                    <a:moveTo>
                      <a:pt x="655" y="33"/>
                    </a:moveTo>
                    <a:cubicBezTo>
                      <a:pt x="655" y="33"/>
                      <a:pt x="655" y="33"/>
                      <a:pt x="655" y="33"/>
                    </a:cubicBezTo>
                    <a:cubicBezTo>
                      <a:pt x="656" y="33"/>
                      <a:pt x="656" y="33"/>
                      <a:pt x="655" y="33"/>
                    </a:cubicBezTo>
                    <a:close/>
                    <a:moveTo>
                      <a:pt x="650" y="3"/>
                    </a:moveTo>
                    <a:cubicBezTo>
                      <a:pt x="650" y="3"/>
                      <a:pt x="650" y="4"/>
                      <a:pt x="650" y="4"/>
                    </a:cubicBezTo>
                    <a:cubicBezTo>
                      <a:pt x="650" y="4"/>
                      <a:pt x="649" y="4"/>
                      <a:pt x="648" y="5"/>
                    </a:cubicBezTo>
                    <a:cubicBezTo>
                      <a:pt x="648" y="4"/>
                      <a:pt x="648" y="3"/>
                      <a:pt x="650" y="3"/>
                    </a:cubicBezTo>
                    <a:close/>
                    <a:moveTo>
                      <a:pt x="649" y="34"/>
                    </a:moveTo>
                    <a:cubicBezTo>
                      <a:pt x="650" y="34"/>
                      <a:pt x="651" y="34"/>
                      <a:pt x="653" y="34"/>
                    </a:cubicBezTo>
                    <a:cubicBezTo>
                      <a:pt x="653" y="33"/>
                      <a:pt x="653" y="33"/>
                      <a:pt x="653" y="33"/>
                    </a:cubicBezTo>
                    <a:cubicBezTo>
                      <a:pt x="653" y="34"/>
                      <a:pt x="653" y="34"/>
                      <a:pt x="653" y="34"/>
                    </a:cubicBezTo>
                    <a:cubicBezTo>
                      <a:pt x="654" y="34"/>
                      <a:pt x="655" y="33"/>
                      <a:pt x="655" y="33"/>
                    </a:cubicBezTo>
                    <a:cubicBezTo>
                      <a:pt x="654" y="34"/>
                      <a:pt x="654" y="34"/>
                      <a:pt x="653" y="34"/>
                    </a:cubicBezTo>
                    <a:cubicBezTo>
                      <a:pt x="653" y="34"/>
                      <a:pt x="653" y="35"/>
                      <a:pt x="652" y="35"/>
                    </a:cubicBezTo>
                    <a:cubicBezTo>
                      <a:pt x="652" y="35"/>
                      <a:pt x="652" y="35"/>
                      <a:pt x="652" y="35"/>
                    </a:cubicBezTo>
                    <a:cubicBezTo>
                      <a:pt x="652" y="35"/>
                      <a:pt x="651" y="35"/>
                      <a:pt x="650" y="35"/>
                    </a:cubicBezTo>
                    <a:cubicBezTo>
                      <a:pt x="649" y="35"/>
                      <a:pt x="649" y="35"/>
                      <a:pt x="649" y="35"/>
                    </a:cubicBezTo>
                    <a:cubicBezTo>
                      <a:pt x="647" y="36"/>
                      <a:pt x="650" y="36"/>
                      <a:pt x="648" y="37"/>
                    </a:cubicBezTo>
                    <a:cubicBezTo>
                      <a:pt x="646" y="37"/>
                      <a:pt x="644" y="37"/>
                      <a:pt x="643" y="37"/>
                    </a:cubicBezTo>
                    <a:cubicBezTo>
                      <a:pt x="643" y="36"/>
                      <a:pt x="646" y="35"/>
                      <a:pt x="640" y="34"/>
                    </a:cubicBezTo>
                    <a:cubicBezTo>
                      <a:pt x="644" y="33"/>
                      <a:pt x="649" y="35"/>
                      <a:pt x="649" y="34"/>
                    </a:cubicBezTo>
                    <a:close/>
                    <a:moveTo>
                      <a:pt x="539" y="91"/>
                    </a:moveTo>
                    <a:cubicBezTo>
                      <a:pt x="541" y="91"/>
                      <a:pt x="537" y="92"/>
                      <a:pt x="538" y="92"/>
                    </a:cubicBezTo>
                    <a:cubicBezTo>
                      <a:pt x="537" y="92"/>
                      <a:pt x="535" y="93"/>
                      <a:pt x="535" y="92"/>
                    </a:cubicBezTo>
                    <a:cubicBezTo>
                      <a:pt x="538" y="92"/>
                      <a:pt x="539" y="91"/>
                      <a:pt x="539" y="9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</p:grpSp>
        <p:grpSp>
          <p:nvGrpSpPr>
            <p:cNvPr id="25" name="îŝḻiḍè"/>
            <p:cNvGrpSpPr/>
            <p:nvPr/>
          </p:nvGrpSpPr>
          <p:grpSpPr>
            <a:xfrm>
              <a:off x="7655735" y="1613693"/>
              <a:ext cx="3864753" cy="1773518"/>
              <a:chOff x="7655735" y="3429000"/>
              <a:chExt cx="3864753" cy="1773518"/>
            </a:xfrm>
          </p:grpSpPr>
          <p:sp>
            <p:nvSpPr>
              <p:cNvPr id="40" name="íṣḷïďè"/>
              <p:cNvSpPr/>
              <p:nvPr/>
            </p:nvSpPr>
            <p:spPr>
              <a:xfrm>
                <a:off x="7655735" y="3870805"/>
                <a:ext cx="3864753" cy="133171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Unified fonts make reading more fluent.</a:t>
                </a:r>
                <a:endParaRPr lang="en-US" altLang="zh-CN" sz="1100" dirty="0"/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Theme color makes PPT more convenient to change.</a:t>
                </a:r>
                <a:endParaRPr lang="en-US" altLang="zh-CN" sz="1100" dirty="0"/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Adjust the spacing to adapt to Chinese typesetting, use the reference line in PPT.</a:t>
                </a:r>
                <a:endParaRPr lang="en-US" altLang="zh-CN" sz="1100" dirty="0"/>
              </a:p>
            </p:txBody>
          </p:sp>
          <p:sp>
            <p:nvSpPr>
              <p:cNvPr id="41" name="išľîḑe"/>
              <p:cNvSpPr txBox="1"/>
              <p:nvPr/>
            </p:nvSpPr>
            <p:spPr bwMode="auto">
              <a:xfrm>
                <a:off x="7655735" y="3429000"/>
                <a:ext cx="3864753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</p:grpSp>
        <p:sp>
          <p:nvSpPr>
            <p:cNvPr id="26" name="ïšļïḋê"/>
            <p:cNvSpPr/>
            <p:nvPr/>
          </p:nvSpPr>
          <p:spPr bwMode="auto">
            <a:xfrm>
              <a:off x="736826" y="1916433"/>
              <a:ext cx="544678" cy="475468"/>
            </a:xfrm>
            <a:custGeom>
              <a:avLst/>
              <a:gdLst>
                <a:gd name="connsiteX0" fmla="*/ 424975 w 608697"/>
                <a:gd name="connsiteY0" fmla="*/ 168488 h 531358"/>
                <a:gd name="connsiteX1" fmla="*/ 387604 w 608697"/>
                <a:gd name="connsiteY1" fmla="*/ 205806 h 531358"/>
                <a:gd name="connsiteX2" fmla="*/ 424975 w 608697"/>
                <a:gd name="connsiteY2" fmla="*/ 243124 h 531358"/>
                <a:gd name="connsiteX3" fmla="*/ 462346 w 608697"/>
                <a:gd name="connsiteY3" fmla="*/ 205806 h 531358"/>
                <a:gd name="connsiteX4" fmla="*/ 424975 w 608697"/>
                <a:gd name="connsiteY4" fmla="*/ 168488 h 531358"/>
                <a:gd name="connsiteX5" fmla="*/ 287947 w 608697"/>
                <a:gd name="connsiteY5" fmla="*/ 168488 h 531358"/>
                <a:gd name="connsiteX6" fmla="*/ 250576 w 608697"/>
                <a:gd name="connsiteY6" fmla="*/ 205806 h 531358"/>
                <a:gd name="connsiteX7" fmla="*/ 287947 w 608697"/>
                <a:gd name="connsiteY7" fmla="*/ 243124 h 531358"/>
                <a:gd name="connsiteX8" fmla="*/ 325318 w 608697"/>
                <a:gd name="connsiteY8" fmla="*/ 205806 h 531358"/>
                <a:gd name="connsiteX9" fmla="*/ 287947 w 608697"/>
                <a:gd name="connsiteY9" fmla="*/ 168488 h 531358"/>
                <a:gd name="connsiteX10" fmla="*/ 102356 w 608697"/>
                <a:gd name="connsiteY10" fmla="*/ 121231 h 531358"/>
                <a:gd name="connsiteX11" fmla="*/ 98850 w 608697"/>
                <a:gd name="connsiteY11" fmla="*/ 127711 h 531358"/>
                <a:gd name="connsiteX12" fmla="*/ 76842 w 608697"/>
                <a:gd name="connsiteY12" fmla="*/ 217990 h 531358"/>
                <a:gd name="connsiteX13" fmla="*/ 98850 w 608697"/>
                <a:gd name="connsiteY13" fmla="*/ 308194 h 531358"/>
                <a:gd name="connsiteX14" fmla="*/ 157488 w 608697"/>
                <a:gd name="connsiteY14" fmla="*/ 380223 h 531358"/>
                <a:gd name="connsiteX15" fmla="*/ 344668 w 608697"/>
                <a:gd name="connsiteY15" fmla="*/ 444729 h 531358"/>
                <a:gd name="connsiteX16" fmla="*/ 370257 w 608697"/>
                <a:gd name="connsiteY16" fmla="*/ 443687 h 531358"/>
                <a:gd name="connsiteX17" fmla="*/ 236717 w 608697"/>
                <a:gd name="connsiteY17" fmla="*/ 477876 h 531358"/>
                <a:gd name="connsiteX18" fmla="*/ 198072 w 608697"/>
                <a:gd name="connsiteY18" fmla="*/ 475344 h 531358"/>
                <a:gd name="connsiteX19" fmla="*/ 82437 w 608697"/>
                <a:gd name="connsiteY19" fmla="*/ 531284 h 531358"/>
                <a:gd name="connsiteX20" fmla="*/ 81542 w 608697"/>
                <a:gd name="connsiteY20" fmla="*/ 531358 h 531358"/>
                <a:gd name="connsiteX21" fmla="*/ 75051 w 608697"/>
                <a:gd name="connsiteY21" fmla="*/ 527857 h 531358"/>
                <a:gd name="connsiteX22" fmla="*/ 74753 w 608697"/>
                <a:gd name="connsiteY22" fmla="*/ 519738 h 531358"/>
                <a:gd name="connsiteX23" fmla="*/ 88778 w 608697"/>
                <a:gd name="connsiteY23" fmla="*/ 435046 h 531358"/>
                <a:gd name="connsiteX24" fmla="*/ 0 w 608697"/>
                <a:gd name="connsiteY24" fmla="*/ 282198 h 531358"/>
                <a:gd name="connsiteX25" fmla="*/ 102356 w 608697"/>
                <a:gd name="connsiteY25" fmla="*/ 121231 h 531358"/>
                <a:gd name="connsiteX26" fmla="*/ 356424 w 608697"/>
                <a:gd name="connsiteY26" fmla="*/ 0 h 531358"/>
                <a:gd name="connsiteX27" fmla="*/ 608697 w 608697"/>
                <a:gd name="connsiteY27" fmla="*/ 211244 h 531358"/>
                <a:gd name="connsiteX28" fmla="*/ 518290 w 608697"/>
                <a:gd name="connsiteY28" fmla="*/ 373401 h 531358"/>
                <a:gd name="connsiteX29" fmla="*/ 531941 w 608697"/>
                <a:gd name="connsiteY29" fmla="*/ 441109 h 531358"/>
                <a:gd name="connsiteX30" fmla="*/ 531120 w 608697"/>
                <a:gd name="connsiteY30" fmla="*/ 465391 h 531358"/>
                <a:gd name="connsiteX31" fmla="*/ 511577 w 608697"/>
                <a:gd name="connsiteY31" fmla="*/ 475894 h 531358"/>
                <a:gd name="connsiteX32" fmla="*/ 509041 w 608697"/>
                <a:gd name="connsiteY32" fmla="*/ 475745 h 531358"/>
                <a:gd name="connsiteX33" fmla="*/ 391408 w 608697"/>
                <a:gd name="connsiteY33" fmla="*/ 420476 h 531358"/>
                <a:gd name="connsiteX34" fmla="*/ 356424 w 608697"/>
                <a:gd name="connsiteY34" fmla="*/ 422487 h 531358"/>
                <a:gd name="connsiteX35" fmla="*/ 104225 w 608697"/>
                <a:gd name="connsiteY35" fmla="*/ 211244 h 531358"/>
                <a:gd name="connsiteX36" fmla="*/ 356424 w 608697"/>
                <a:gd name="connsiteY36" fmla="*/ 0 h 531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8697" h="531358">
                  <a:moveTo>
                    <a:pt x="424975" y="168488"/>
                  </a:moveTo>
                  <a:cubicBezTo>
                    <a:pt x="404312" y="168488"/>
                    <a:pt x="387604" y="185248"/>
                    <a:pt x="387604" y="205806"/>
                  </a:cubicBezTo>
                  <a:cubicBezTo>
                    <a:pt x="387604" y="226439"/>
                    <a:pt x="404312" y="243124"/>
                    <a:pt x="424975" y="243124"/>
                  </a:cubicBezTo>
                  <a:cubicBezTo>
                    <a:pt x="445562" y="243124"/>
                    <a:pt x="462346" y="226439"/>
                    <a:pt x="462346" y="205806"/>
                  </a:cubicBezTo>
                  <a:cubicBezTo>
                    <a:pt x="462346" y="185248"/>
                    <a:pt x="445637" y="168488"/>
                    <a:pt x="424975" y="168488"/>
                  </a:cubicBezTo>
                  <a:close/>
                  <a:moveTo>
                    <a:pt x="287947" y="168488"/>
                  </a:moveTo>
                  <a:cubicBezTo>
                    <a:pt x="267285" y="168488"/>
                    <a:pt x="250576" y="185248"/>
                    <a:pt x="250576" y="205806"/>
                  </a:cubicBezTo>
                  <a:cubicBezTo>
                    <a:pt x="250576" y="226439"/>
                    <a:pt x="267285" y="243124"/>
                    <a:pt x="287947" y="243124"/>
                  </a:cubicBezTo>
                  <a:cubicBezTo>
                    <a:pt x="308610" y="243124"/>
                    <a:pt x="325318" y="226439"/>
                    <a:pt x="325318" y="205806"/>
                  </a:cubicBezTo>
                  <a:cubicBezTo>
                    <a:pt x="325318" y="185248"/>
                    <a:pt x="308610" y="168488"/>
                    <a:pt x="287947" y="168488"/>
                  </a:cubicBezTo>
                  <a:close/>
                  <a:moveTo>
                    <a:pt x="102356" y="121231"/>
                  </a:moveTo>
                  <a:cubicBezTo>
                    <a:pt x="101162" y="123317"/>
                    <a:pt x="99969" y="125477"/>
                    <a:pt x="98850" y="127711"/>
                  </a:cubicBezTo>
                  <a:cubicBezTo>
                    <a:pt x="84227" y="156240"/>
                    <a:pt x="76842" y="186631"/>
                    <a:pt x="76842" y="217990"/>
                  </a:cubicBezTo>
                  <a:cubicBezTo>
                    <a:pt x="76842" y="249275"/>
                    <a:pt x="84227" y="279666"/>
                    <a:pt x="98850" y="308194"/>
                  </a:cubicBezTo>
                  <a:cubicBezTo>
                    <a:pt x="112726" y="335308"/>
                    <a:pt x="132496" y="359516"/>
                    <a:pt x="157488" y="380223"/>
                  </a:cubicBezTo>
                  <a:cubicBezTo>
                    <a:pt x="207845" y="421787"/>
                    <a:pt x="274317" y="444729"/>
                    <a:pt x="344668" y="444729"/>
                  </a:cubicBezTo>
                  <a:cubicBezTo>
                    <a:pt x="353173" y="444729"/>
                    <a:pt x="361752" y="444357"/>
                    <a:pt x="370257" y="443687"/>
                  </a:cubicBezTo>
                  <a:cubicBezTo>
                    <a:pt x="332209" y="465288"/>
                    <a:pt x="286254" y="477876"/>
                    <a:pt x="236717" y="477876"/>
                  </a:cubicBezTo>
                  <a:cubicBezTo>
                    <a:pt x="223736" y="477876"/>
                    <a:pt x="210755" y="477057"/>
                    <a:pt x="198072" y="475344"/>
                  </a:cubicBezTo>
                  <a:cubicBezTo>
                    <a:pt x="160397" y="499478"/>
                    <a:pt x="110637" y="528155"/>
                    <a:pt x="82437" y="531284"/>
                  </a:cubicBezTo>
                  <a:cubicBezTo>
                    <a:pt x="82138" y="531358"/>
                    <a:pt x="81840" y="531358"/>
                    <a:pt x="81542" y="531358"/>
                  </a:cubicBezTo>
                  <a:cubicBezTo>
                    <a:pt x="78930" y="531358"/>
                    <a:pt x="76469" y="530017"/>
                    <a:pt x="75051" y="527857"/>
                  </a:cubicBezTo>
                  <a:cubicBezTo>
                    <a:pt x="73410" y="525399"/>
                    <a:pt x="73335" y="522271"/>
                    <a:pt x="74753" y="519738"/>
                  </a:cubicBezTo>
                  <a:cubicBezTo>
                    <a:pt x="75051" y="519291"/>
                    <a:pt x="99223" y="476014"/>
                    <a:pt x="88778" y="435046"/>
                  </a:cubicBezTo>
                  <a:cubicBezTo>
                    <a:pt x="32303" y="397653"/>
                    <a:pt x="0" y="342160"/>
                    <a:pt x="0" y="282198"/>
                  </a:cubicBezTo>
                  <a:cubicBezTo>
                    <a:pt x="0" y="215532"/>
                    <a:pt x="40584" y="156538"/>
                    <a:pt x="102356" y="121231"/>
                  </a:cubicBezTo>
                  <a:close/>
                  <a:moveTo>
                    <a:pt x="356424" y="0"/>
                  </a:moveTo>
                  <a:cubicBezTo>
                    <a:pt x="495540" y="0"/>
                    <a:pt x="608697" y="94747"/>
                    <a:pt x="608697" y="211244"/>
                  </a:cubicBezTo>
                  <a:cubicBezTo>
                    <a:pt x="608697" y="274408"/>
                    <a:pt x="575802" y="333178"/>
                    <a:pt x="518290" y="373401"/>
                  </a:cubicBezTo>
                  <a:cubicBezTo>
                    <a:pt x="512845" y="406324"/>
                    <a:pt x="531717" y="440811"/>
                    <a:pt x="531941" y="441109"/>
                  </a:cubicBezTo>
                  <a:cubicBezTo>
                    <a:pt x="536267" y="448781"/>
                    <a:pt x="535969" y="458092"/>
                    <a:pt x="531120" y="465391"/>
                  </a:cubicBezTo>
                  <a:cubicBezTo>
                    <a:pt x="526794" y="472021"/>
                    <a:pt x="519484" y="475894"/>
                    <a:pt x="511577" y="475894"/>
                  </a:cubicBezTo>
                  <a:cubicBezTo>
                    <a:pt x="510756" y="475894"/>
                    <a:pt x="509936" y="475894"/>
                    <a:pt x="509041" y="475745"/>
                  </a:cubicBezTo>
                  <a:cubicBezTo>
                    <a:pt x="484574" y="473064"/>
                    <a:pt x="444966" y="454442"/>
                    <a:pt x="391408" y="420476"/>
                  </a:cubicBezTo>
                  <a:cubicBezTo>
                    <a:pt x="379920" y="421817"/>
                    <a:pt x="368135" y="422487"/>
                    <a:pt x="356424" y="422487"/>
                  </a:cubicBezTo>
                  <a:cubicBezTo>
                    <a:pt x="217382" y="422487"/>
                    <a:pt x="104225" y="327741"/>
                    <a:pt x="104225" y="211244"/>
                  </a:cubicBezTo>
                  <a:cubicBezTo>
                    <a:pt x="104225" y="94747"/>
                    <a:pt x="217382" y="0"/>
                    <a:pt x="356424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7" name="iSlïḍê"/>
            <p:cNvGrpSpPr/>
            <p:nvPr/>
          </p:nvGrpSpPr>
          <p:grpSpPr>
            <a:xfrm>
              <a:off x="1460255" y="1663318"/>
              <a:ext cx="4035424" cy="1056347"/>
              <a:chOff x="1577477" y="1221513"/>
              <a:chExt cx="4035424" cy="1056347"/>
            </a:xfrm>
          </p:grpSpPr>
          <p:sp>
            <p:nvSpPr>
              <p:cNvPr id="38" name="ïṧļïḑe"/>
              <p:cNvSpPr/>
              <p:nvPr/>
            </p:nvSpPr>
            <p:spPr bwMode="auto">
              <a:xfrm>
                <a:off x="1577477" y="1634394"/>
                <a:ext cx="4035424" cy="6434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Supporting text here.</a:t>
                </a:r>
                <a:endParaRPr lang="en-US" altLang="zh-CN" sz="1100" dirty="0"/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When you copy &amp; paste, choose "keep text only" option.</a:t>
                </a:r>
                <a:endParaRPr lang="en-US" altLang="zh-CN" sz="1100" dirty="0"/>
              </a:p>
            </p:txBody>
          </p:sp>
          <p:sp>
            <p:nvSpPr>
              <p:cNvPr id="39" name="ïSḷíḍe"/>
              <p:cNvSpPr txBox="1"/>
              <p:nvPr/>
            </p:nvSpPr>
            <p:spPr bwMode="auto">
              <a:xfrm>
                <a:off x="1577477" y="1221513"/>
                <a:ext cx="4035424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  <a:endParaRPr lang="en-US" altLang="zh-CN" b="1" dirty="0"/>
              </a:p>
            </p:txBody>
          </p:sp>
        </p:grpSp>
        <p:grpSp>
          <p:nvGrpSpPr>
            <p:cNvPr id="28" name="ïŝḷíḓè"/>
            <p:cNvGrpSpPr/>
            <p:nvPr/>
          </p:nvGrpSpPr>
          <p:grpSpPr>
            <a:xfrm>
              <a:off x="1485623" y="3180771"/>
              <a:ext cx="4035424" cy="1056347"/>
              <a:chOff x="1577477" y="2859469"/>
              <a:chExt cx="4035424" cy="1056347"/>
            </a:xfrm>
          </p:grpSpPr>
          <p:sp>
            <p:nvSpPr>
              <p:cNvPr id="36" name="îṡḷiďé"/>
              <p:cNvSpPr/>
              <p:nvPr/>
            </p:nvSpPr>
            <p:spPr bwMode="auto">
              <a:xfrm>
                <a:off x="1577477" y="3272350"/>
                <a:ext cx="4035424" cy="6434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Supporting text here.</a:t>
                </a:r>
                <a:endParaRPr lang="en-US" altLang="zh-CN" sz="1100" dirty="0"/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When you copy &amp; paste, choose "keep text only" option.</a:t>
                </a:r>
                <a:endParaRPr lang="en-US" altLang="zh-CN" sz="1100" dirty="0"/>
              </a:p>
            </p:txBody>
          </p:sp>
          <p:sp>
            <p:nvSpPr>
              <p:cNvPr id="37" name="îṥ1iďè"/>
              <p:cNvSpPr txBox="1"/>
              <p:nvPr/>
            </p:nvSpPr>
            <p:spPr bwMode="auto">
              <a:xfrm>
                <a:off x="1577477" y="2859469"/>
                <a:ext cx="4035424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Text here</a:t>
                </a:r>
                <a:endParaRPr lang="en-US" altLang="zh-CN" sz="1800" b="1" dirty="0"/>
              </a:p>
            </p:txBody>
          </p:sp>
        </p:grpSp>
        <p:sp>
          <p:nvSpPr>
            <p:cNvPr id="29" name="í$1ïďê"/>
            <p:cNvSpPr/>
            <p:nvPr/>
          </p:nvSpPr>
          <p:spPr bwMode="auto">
            <a:xfrm>
              <a:off x="736826" y="3414864"/>
              <a:ext cx="570046" cy="461400"/>
            </a:xfrm>
            <a:custGeom>
              <a:avLst/>
              <a:gdLst>
                <a:gd name="connsiteX0" fmla="*/ 355420 w 607568"/>
                <a:gd name="connsiteY0" fmla="*/ 250307 h 491771"/>
                <a:gd name="connsiteX1" fmla="*/ 352312 w 607568"/>
                <a:gd name="connsiteY1" fmla="*/ 251812 h 491771"/>
                <a:gd name="connsiteX2" fmla="*/ 321042 w 607568"/>
                <a:gd name="connsiteY2" fmla="*/ 289814 h 491771"/>
                <a:gd name="connsiteX3" fmla="*/ 321513 w 607568"/>
                <a:gd name="connsiteY3" fmla="*/ 295364 h 491771"/>
                <a:gd name="connsiteX4" fmla="*/ 369736 w 607568"/>
                <a:gd name="connsiteY4" fmla="*/ 338257 h 491771"/>
                <a:gd name="connsiteX5" fmla="*/ 371997 w 607568"/>
                <a:gd name="connsiteY5" fmla="*/ 339104 h 491771"/>
                <a:gd name="connsiteX6" fmla="*/ 373127 w 607568"/>
                <a:gd name="connsiteY6" fmla="*/ 338916 h 491771"/>
                <a:gd name="connsiteX7" fmla="*/ 375293 w 607568"/>
                <a:gd name="connsiteY7" fmla="*/ 336282 h 491771"/>
                <a:gd name="connsiteX8" fmla="*/ 383676 w 607568"/>
                <a:gd name="connsiteY8" fmla="*/ 279467 h 491771"/>
                <a:gd name="connsiteX9" fmla="*/ 376424 w 607568"/>
                <a:gd name="connsiteY9" fmla="*/ 263287 h 491771"/>
                <a:gd name="connsiteX10" fmla="*/ 357681 w 607568"/>
                <a:gd name="connsiteY10" fmla="*/ 250965 h 491771"/>
                <a:gd name="connsiteX11" fmla="*/ 355420 w 607568"/>
                <a:gd name="connsiteY11" fmla="*/ 250307 h 491771"/>
                <a:gd name="connsiteX12" fmla="*/ 258879 w 607568"/>
                <a:gd name="connsiteY12" fmla="*/ 250307 h 491771"/>
                <a:gd name="connsiteX13" fmla="*/ 256712 w 607568"/>
                <a:gd name="connsiteY13" fmla="*/ 250965 h 491771"/>
                <a:gd name="connsiteX14" fmla="*/ 237969 w 607568"/>
                <a:gd name="connsiteY14" fmla="*/ 263287 h 491771"/>
                <a:gd name="connsiteX15" fmla="*/ 230717 w 607568"/>
                <a:gd name="connsiteY15" fmla="*/ 279467 h 491771"/>
                <a:gd name="connsiteX16" fmla="*/ 239100 w 607568"/>
                <a:gd name="connsiteY16" fmla="*/ 336282 h 491771"/>
                <a:gd name="connsiteX17" fmla="*/ 241266 w 607568"/>
                <a:gd name="connsiteY17" fmla="*/ 338916 h 491771"/>
                <a:gd name="connsiteX18" fmla="*/ 242396 w 607568"/>
                <a:gd name="connsiteY18" fmla="*/ 339104 h 491771"/>
                <a:gd name="connsiteX19" fmla="*/ 244657 w 607568"/>
                <a:gd name="connsiteY19" fmla="*/ 338257 h 491771"/>
                <a:gd name="connsiteX20" fmla="*/ 292880 w 607568"/>
                <a:gd name="connsiteY20" fmla="*/ 295364 h 491771"/>
                <a:gd name="connsiteX21" fmla="*/ 293351 w 607568"/>
                <a:gd name="connsiteY21" fmla="*/ 289814 h 491771"/>
                <a:gd name="connsiteX22" fmla="*/ 261987 w 607568"/>
                <a:gd name="connsiteY22" fmla="*/ 251812 h 491771"/>
                <a:gd name="connsiteX23" fmla="*/ 258879 w 607568"/>
                <a:gd name="connsiteY23" fmla="*/ 250307 h 491771"/>
                <a:gd name="connsiteX24" fmla="*/ 500465 w 607568"/>
                <a:gd name="connsiteY24" fmla="*/ 66049 h 491771"/>
                <a:gd name="connsiteX25" fmla="*/ 565743 w 607568"/>
                <a:gd name="connsiteY25" fmla="*/ 130673 h 491771"/>
                <a:gd name="connsiteX26" fmla="*/ 566120 w 607568"/>
                <a:gd name="connsiteY26" fmla="*/ 130673 h 491771"/>
                <a:gd name="connsiteX27" fmla="*/ 580250 w 607568"/>
                <a:gd name="connsiteY27" fmla="*/ 160962 h 491771"/>
                <a:gd name="connsiteX28" fmla="*/ 560939 w 607568"/>
                <a:gd name="connsiteY28" fmla="*/ 182503 h 491771"/>
                <a:gd name="connsiteX29" fmla="*/ 531927 w 607568"/>
                <a:gd name="connsiteY29" fmla="*/ 223799 h 491771"/>
                <a:gd name="connsiteX30" fmla="*/ 528253 w 607568"/>
                <a:gd name="connsiteY30" fmla="*/ 234240 h 491771"/>
                <a:gd name="connsiteX31" fmla="*/ 530797 w 607568"/>
                <a:gd name="connsiteY31" fmla="*/ 246281 h 491771"/>
                <a:gd name="connsiteX32" fmla="*/ 545868 w 607568"/>
                <a:gd name="connsiteY32" fmla="*/ 261143 h 491771"/>
                <a:gd name="connsiteX33" fmla="*/ 558961 w 607568"/>
                <a:gd name="connsiteY33" fmla="*/ 263777 h 491771"/>
                <a:gd name="connsiteX34" fmla="*/ 597299 w 607568"/>
                <a:gd name="connsiteY34" fmla="*/ 301968 h 491771"/>
                <a:gd name="connsiteX35" fmla="*/ 607002 w 607568"/>
                <a:gd name="connsiteY35" fmla="*/ 350788 h 491771"/>
                <a:gd name="connsiteX36" fmla="*/ 601256 w 607568"/>
                <a:gd name="connsiteY36" fmla="*/ 373835 h 491771"/>
                <a:gd name="connsiteX37" fmla="*/ 579685 w 607568"/>
                <a:gd name="connsiteY37" fmla="*/ 384088 h 491771"/>
                <a:gd name="connsiteX38" fmla="*/ 490386 w 607568"/>
                <a:gd name="connsiteY38" fmla="*/ 384088 h 491771"/>
                <a:gd name="connsiteX39" fmla="*/ 467685 w 607568"/>
                <a:gd name="connsiteY39" fmla="*/ 310058 h 491771"/>
                <a:gd name="connsiteX40" fmla="*/ 431702 w 607568"/>
                <a:gd name="connsiteY40" fmla="*/ 267445 h 491771"/>
                <a:gd name="connsiteX41" fmla="*/ 441969 w 607568"/>
                <a:gd name="connsiteY41" fmla="*/ 263777 h 491771"/>
                <a:gd name="connsiteX42" fmla="*/ 455157 w 607568"/>
                <a:gd name="connsiteY42" fmla="*/ 261237 h 491771"/>
                <a:gd name="connsiteX43" fmla="*/ 470228 w 607568"/>
                <a:gd name="connsiteY43" fmla="*/ 246281 h 491771"/>
                <a:gd name="connsiteX44" fmla="*/ 472677 w 607568"/>
                <a:gd name="connsiteY44" fmla="*/ 234240 h 491771"/>
                <a:gd name="connsiteX45" fmla="*/ 469098 w 607568"/>
                <a:gd name="connsiteY45" fmla="*/ 223893 h 491771"/>
                <a:gd name="connsiteX46" fmla="*/ 439991 w 607568"/>
                <a:gd name="connsiteY46" fmla="*/ 182503 h 491771"/>
                <a:gd name="connsiteX47" fmla="*/ 426144 w 607568"/>
                <a:gd name="connsiteY47" fmla="*/ 172720 h 491771"/>
                <a:gd name="connsiteX48" fmla="*/ 441404 w 607568"/>
                <a:gd name="connsiteY48" fmla="*/ 143278 h 491771"/>
                <a:gd name="connsiteX49" fmla="*/ 439708 w 607568"/>
                <a:gd name="connsiteY49" fmla="*/ 107438 h 491771"/>
                <a:gd name="connsiteX50" fmla="*/ 500465 w 607568"/>
                <a:gd name="connsiteY50" fmla="*/ 66049 h 491771"/>
                <a:gd name="connsiteX51" fmla="*/ 107100 w 607568"/>
                <a:gd name="connsiteY51" fmla="*/ 66049 h 491771"/>
                <a:gd name="connsiteX52" fmla="*/ 171341 w 607568"/>
                <a:gd name="connsiteY52" fmla="*/ 123618 h 491771"/>
                <a:gd name="connsiteX53" fmla="*/ 172849 w 607568"/>
                <a:gd name="connsiteY53" fmla="*/ 143278 h 491771"/>
                <a:gd name="connsiteX54" fmla="*/ 184246 w 607568"/>
                <a:gd name="connsiteY54" fmla="*/ 168205 h 491771"/>
                <a:gd name="connsiteX55" fmla="*/ 167574 w 607568"/>
                <a:gd name="connsiteY55" fmla="*/ 182503 h 491771"/>
                <a:gd name="connsiteX56" fmla="*/ 138468 w 607568"/>
                <a:gd name="connsiteY56" fmla="*/ 223799 h 491771"/>
                <a:gd name="connsiteX57" fmla="*/ 134794 w 607568"/>
                <a:gd name="connsiteY57" fmla="*/ 234240 h 491771"/>
                <a:gd name="connsiteX58" fmla="*/ 137337 w 607568"/>
                <a:gd name="connsiteY58" fmla="*/ 246281 h 491771"/>
                <a:gd name="connsiteX59" fmla="*/ 152408 w 607568"/>
                <a:gd name="connsiteY59" fmla="*/ 261143 h 491771"/>
                <a:gd name="connsiteX60" fmla="*/ 165596 w 607568"/>
                <a:gd name="connsiteY60" fmla="*/ 263777 h 491771"/>
                <a:gd name="connsiteX61" fmla="*/ 179442 w 607568"/>
                <a:gd name="connsiteY61" fmla="*/ 268856 h 491771"/>
                <a:gd name="connsiteX62" fmla="*/ 146662 w 607568"/>
                <a:gd name="connsiteY62" fmla="*/ 310058 h 491771"/>
                <a:gd name="connsiteX63" fmla="*/ 123867 w 607568"/>
                <a:gd name="connsiteY63" fmla="*/ 384088 h 491771"/>
                <a:gd name="connsiteX64" fmla="*/ 27883 w 607568"/>
                <a:gd name="connsiteY64" fmla="*/ 384088 h 491771"/>
                <a:gd name="connsiteX65" fmla="*/ 6312 w 607568"/>
                <a:gd name="connsiteY65" fmla="*/ 373835 h 491771"/>
                <a:gd name="connsiteX66" fmla="*/ 566 w 607568"/>
                <a:gd name="connsiteY66" fmla="*/ 350788 h 491771"/>
                <a:gd name="connsiteX67" fmla="*/ 10268 w 607568"/>
                <a:gd name="connsiteY67" fmla="*/ 301968 h 491771"/>
                <a:gd name="connsiteX68" fmla="*/ 48606 w 607568"/>
                <a:gd name="connsiteY68" fmla="*/ 263777 h 491771"/>
                <a:gd name="connsiteX69" fmla="*/ 61699 w 607568"/>
                <a:gd name="connsiteY69" fmla="*/ 261237 h 491771"/>
                <a:gd name="connsiteX70" fmla="*/ 76770 w 607568"/>
                <a:gd name="connsiteY70" fmla="*/ 246281 h 491771"/>
                <a:gd name="connsiteX71" fmla="*/ 79313 w 607568"/>
                <a:gd name="connsiteY71" fmla="*/ 234240 h 491771"/>
                <a:gd name="connsiteX72" fmla="*/ 75639 w 607568"/>
                <a:gd name="connsiteY72" fmla="*/ 223893 h 491771"/>
                <a:gd name="connsiteX73" fmla="*/ 46628 w 607568"/>
                <a:gd name="connsiteY73" fmla="*/ 182503 h 491771"/>
                <a:gd name="connsiteX74" fmla="*/ 27318 w 607568"/>
                <a:gd name="connsiteY74" fmla="*/ 160962 h 491771"/>
                <a:gd name="connsiteX75" fmla="*/ 41447 w 607568"/>
                <a:gd name="connsiteY75" fmla="*/ 130673 h 491771"/>
                <a:gd name="connsiteX76" fmla="*/ 41824 w 607568"/>
                <a:gd name="connsiteY76" fmla="*/ 130673 h 491771"/>
                <a:gd name="connsiteX77" fmla="*/ 107100 w 607568"/>
                <a:gd name="connsiteY77" fmla="*/ 66049 h 491771"/>
                <a:gd name="connsiteX78" fmla="*/ 298626 w 607568"/>
                <a:gd name="connsiteY78" fmla="*/ 0 h 491771"/>
                <a:gd name="connsiteX79" fmla="*/ 315956 w 607568"/>
                <a:gd name="connsiteY79" fmla="*/ 0 h 491771"/>
                <a:gd name="connsiteX80" fmla="*/ 401854 w 607568"/>
                <a:gd name="connsiteY80" fmla="*/ 85787 h 491771"/>
                <a:gd name="connsiteX81" fmla="*/ 401854 w 607568"/>
                <a:gd name="connsiteY81" fmla="*/ 95476 h 491771"/>
                <a:gd name="connsiteX82" fmla="*/ 421633 w 607568"/>
                <a:gd name="connsiteY82" fmla="*/ 138840 h 491771"/>
                <a:gd name="connsiteX83" fmla="*/ 417960 w 607568"/>
                <a:gd name="connsiteY83" fmla="*/ 149281 h 491771"/>
                <a:gd name="connsiteX84" fmla="*/ 417112 w 607568"/>
                <a:gd name="connsiteY84" fmla="*/ 151068 h 491771"/>
                <a:gd name="connsiteX85" fmla="*/ 411273 w 607568"/>
                <a:gd name="connsiteY85" fmla="*/ 159534 h 491771"/>
                <a:gd name="connsiteX86" fmla="*/ 410896 w 607568"/>
                <a:gd name="connsiteY86" fmla="*/ 159910 h 491771"/>
                <a:gd name="connsiteX87" fmla="*/ 394037 w 607568"/>
                <a:gd name="connsiteY87" fmla="*/ 169787 h 491771"/>
                <a:gd name="connsiteX88" fmla="*/ 384900 w 607568"/>
                <a:gd name="connsiteY88" fmla="*/ 189541 h 491771"/>
                <a:gd name="connsiteX89" fmla="*/ 384712 w 607568"/>
                <a:gd name="connsiteY89" fmla="*/ 189823 h 491771"/>
                <a:gd name="connsiteX90" fmla="*/ 373316 w 607568"/>
                <a:gd name="connsiteY90" fmla="*/ 207131 h 491771"/>
                <a:gd name="connsiteX91" fmla="*/ 372750 w 607568"/>
                <a:gd name="connsiteY91" fmla="*/ 207789 h 491771"/>
                <a:gd name="connsiteX92" fmla="*/ 359847 w 607568"/>
                <a:gd name="connsiteY92" fmla="*/ 222275 h 491771"/>
                <a:gd name="connsiteX93" fmla="*/ 359188 w 607568"/>
                <a:gd name="connsiteY93" fmla="*/ 222934 h 491771"/>
                <a:gd name="connsiteX94" fmla="*/ 345154 w 607568"/>
                <a:gd name="connsiteY94" fmla="*/ 234598 h 491771"/>
                <a:gd name="connsiteX95" fmla="*/ 345625 w 607568"/>
                <a:gd name="connsiteY95" fmla="*/ 236855 h 491771"/>
                <a:gd name="connsiteX96" fmla="*/ 348639 w 607568"/>
                <a:gd name="connsiteY96" fmla="*/ 235538 h 491771"/>
                <a:gd name="connsiteX97" fmla="*/ 355514 w 607568"/>
                <a:gd name="connsiteY97" fmla="*/ 234033 h 491771"/>
                <a:gd name="connsiteX98" fmla="*/ 366628 w 607568"/>
                <a:gd name="connsiteY98" fmla="*/ 237326 h 491771"/>
                <a:gd name="connsiteX99" fmla="*/ 385371 w 607568"/>
                <a:gd name="connsiteY99" fmla="*/ 249648 h 491771"/>
                <a:gd name="connsiteX100" fmla="*/ 399876 w 607568"/>
                <a:gd name="connsiteY100" fmla="*/ 279373 h 491771"/>
                <a:gd name="connsiteX101" fmla="*/ 430016 w 607568"/>
                <a:gd name="connsiteY101" fmla="*/ 289814 h 491771"/>
                <a:gd name="connsiteX102" fmla="*/ 448382 w 607568"/>
                <a:gd name="connsiteY102" fmla="*/ 316058 h 491771"/>
                <a:gd name="connsiteX103" fmla="*/ 481630 w 607568"/>
                <a:gd name="connsiteY103" fmla="*/ 424515 h 491771"/>
                <a:gd name="connsiteX104" fmla="*/ 483891 w 607568"/>
                <a:gd name="connsiteY104" fmla="*/ 436461 h 491771"/>
                <a:gd name="connsiteX105" fmla="*/ 473718 w 607568"/>
                <a:gd name="connsiteY105" fmla="*/ 470700 h 491771"/>
                <a:gd name="connsiteX106" fmla="*/ 443956 w 607568"/>
                <a:gd name="connsiteY106" fmla="*/ 490360 h 491771"/>
                <a:gd name="connsiteX107" fmla="*/ 431805 w 607568"/>
                <a:gd name="connsiteY107" fmla="*/ 491771 h 491771"/>
                <a:gd name="connsiteX108" fmla="*/ 325375 w 607568"/>
                <a:gd name="connsiteY108" fmla="*/ 491771 h 491771"/>
                <a:gd name="connsiteX109" fmla="*/ 337430 w 607568"/>
                <a:gd name="connsiteY109" fmla="*/ 415296 h 491771"/>
                <a:gd name="connsiteX110" fmla="*/ 334605 w 607568"/>
                <a:gd name="connsiteY110" fmla="*/ 389052 h 491771"/>
                <a:gd name="connsiteX111" fmla="*/ 323962 w 607568"/>
                <a:gd name="connsiteY111" fmla="*/ 360927 h 491771"/>
                <a:gd name="connsiteX112" fmla="*/ 337430 w 607568"/>
                <a:gd name="connsiteY112" fmla="*/ 347476 h 491771"/>
                <a:gd name="connsiteX113" fmla="*/ 307196 w 607568"/>
                <a:gd name="connsiteY113" fmla="*/ 317281 h 491771"/>
                <a:gd name="connsiteX114" fmla="*/ 276868 w 607568"/>
                <a:gd name="connsiteY114" fmla="*/ 347476 h 491771"/>
                <a:gd name="connsiteX115" fmla="*/ 290337 w 607568"/>
                <a:gd name="connsiteY115" fmla="*/ 360927 h 491771"/>
                <a:gd name="connsiteX116" fmla="*/ 279694 w 607568"/>
                <a:gd name="connsiteY116" fmla="*/ 389052 h 491771"/>
                <a:gd name="connsiteX117" fmla="*/ 276963 w 607568"/>
                <a:gd name="connsiteY117" fmla="*/ 415296 h 491771"/>
                <a:gd name="connsiteX118" fmla="*/ 288736 w 607568"/>
                <a:gd name="connsiteY118" fmla="*/ 491771 h 491771"/>
                <a:gd name="connsiteX119" fmla="*/ 182493 w 607568"/>
                <a:gd name="connsiteY119" fmla="*/ 491771 h 491771"/>
                <a:gd name="connsiteX120" fmla="*/ 170437 w 607568"/>
                <a:gd name="connsiteY120" fmla="*/ 490360 h 491771"/>
                <a:gd name="connsiteX121" fmla="*/ 140675 w 607568"/>
                <a:gd name="connsiteY121" fmla="*/ 470700 h 491771"/>
                <a:gd name="connsiteX122" fmla="*/ 132669 w 607568"/>
                <a:gd name="connsiteY122" fmla="*/ 424515 h 491771"/>
                <a:gd name="connsiteX123" fmla="*/ 166011 w 607568"/>
                <a:gd name="connsiteY123" fmla="*/ 316058 h 491771"/>
                <a:gd name="connsiteX124" fmla="*/ 184377 w 607568"/>
                <a:gd name="connsiteY124" fmla="*/ 289814 h 491771"/>
                <a:gd name="connsiteX125" fmla="*/ 214517 w 607568"/>
                <a:gd name="connsiteY125" fmla="*/ 279373 h 491771"/>
                <a:gd name="connsiteX126" fmla="*/ 214517 w 607568"/>
                <a:gd name="connsiteY126" fmla="*/ 279279 h 491771"/>
                <a:gd name="connsiteX127" fmla="*/ 229022 w 607568"/>
                <a:gd name="connsiteY127" fmla="*/ 249648 h 491771"/>
                <a:gd name="connsiteX128" fmla="*/ 247765 w 607568"/>
                <a:gd name="connsiteY128" fmla="*/ 237326 h 491771"/>
                <a:gd name="connsiteX129" fmla="*/ 258879 w 607568"/>
                <a:gd name="connsiteY129" fmla="*/ 234033 h 491771"/>
                <a:gd name="connsiteX130" fmla="*/ 265754 w 607568"/>
                <a:gd name="connsiteY130" fmla="*/ 235538 h 491771"/>
                <a:gd name="connsiteX131" fmla="*/ 268768 w 607568"/>
                <a:gd name="connsiteY131" fmla="*/ 236855 h 491771"/>
                <a:gd name="connsiteX132" fmla="*/ 269239 w 607568"/>
                <a:gd name="connsiteY132" fmla="*/ 234598 h 491771"/>
                <a:gd name="connsiteX133" fmla="*/ 255205 w 607568"/>
                <a:gd name="connsiteY133" fmla="*/ 222934 h 491771"/>
                <a:gd name="connsiteX134" fmla="*/ 254546 w 607568"/>
                <a:gd name="connsiteY134" fmla="*/ 222275 h 491771"/>
                <a:gd name="connsiteX135" fmla="*/ 241548 w 607568"/>
                <a:gd name="connsiteY135" fmla="*/ 207789 h 491771"/>
                <a:gd name="connsiteX136" fmla="*/ 241077 w 607568"/>
                <a:gd name="connsiteY136" fmla="*/ 207225 h 491771"/>
                <a:gd name="connsiteX137" fmla="*/ 229681 w 607568"/>
                <a:gd name="connsiteY137" fmla="*/ 189823 h 491771"/>
                <a:gd name="connsiteX138" fmla="*/ 229493 w 607568"/>
                <a:gd name="connsiteY138" fmla="*/ 189635 h 491771"/>
                <a:gd name="connsiteX139" fmla="*/ 220356 w 607568"/>
                <a:gd name="connsiteY139" fmla="*/ 169787 h 491771"/>
                <a:gd name="connsiteX140" fmla="*/ 203497 w 607568"/>
                <a:gd name="connsiteY140" fmla="*/ 159910 h 491771"/>
                <a:gd name="connsiteX141" fmla="*/ 203120 w 607568"/>
                <a:gd name="connsiteY141" fmla="*/ 159534 h 491771"/>
                <a:gd name="connsiteX142" fmla="*/ 197281 w 607568"/>
                <a:gd name="connsiteY142" fmla="*/ 151068 h 491771"/>
                <a:gd name="connsiteX143" fmla="*/ 196433 w 607568"/>
                <a:gd name="connsiteY143" fmla="*/ 149281 h 491771"/>
                <a:gd name="connsiteX144" fmla="*/ 192666 w 607568"/>
                <a:gd name="connsiteY144" fmla="*/ 138840 h 491771"/>
                <a:gd name="connsiteX145" fmla="*/ 212727 w 607568"/>
                <a:gd name="connsiteY145" fmla="*/ 95476 h 491771"/>
                <a:gd name="connsiteX146" fmla="*/ 212727 w 607568"/>
                <a:gd name="connsiteY146" fmla="*/ 85787 h 491771"/>
                <a:gd name="connsiteX147" fmla="*/ 298626 w 607568"/>
                <a:gd name="connsiteY147" fmla="*/ 0 h 491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</a:cxnLst>
              <a:rect l="l" t="t" r="r" b="b"/>
              <a:pathLst>
                <a:path w="607568" h="491771">
                  <a:moveTo>
                    <a:pt x="355420" y="250307"/>
                  </a:moveTo>
                  <a:cubicBezTo>
                    <a:pt x="354290" y="250307"/>
                    <a:pt x="353160" y="250871"/>
                    <a:pt x="352312" y="251812"/>
                  </a:cubicBezTo>
                  <a:lnTo>
                    <a:pt x="321042" y="289814"/>
                  </a:lnTo>
                  <a:cubicBezTo>
                    <a:pt x="319723" y="291507"/>
                    <a:pt x="319912" y="293953"/>
                    <a:pt x="321513" y="295364"/>
                  </a:cubicBezTo>
                  <a:lnTo>
                    <a:pt x="369736" y="338257"/>
                  </a:lnTo>
                  <a:cubicBezTo>
                    <a:pt x="370396" y="338822"/>
                    <a:pt x="371149" y="339104"/>
                    <a:pt x="371997" y="339104"/>
                  </a:cubicBezTo>
                  <a:cubicBezTo>
                    <a:pt x="372374" y="339104"/>
                    <a:pt x="372750" y="339010"/>
                    <a:pt x="373127" y="338916"/>
                  </a:cubicBezTo>
                  <a:cubicBezTo>
                    <a:pt x="374257" y="338539"/>
                    <a:pt x="375105" y="337505"/>
                    <a:pt x="375293" y="336282"/>
                  </a:cubicBezTo>
                  <a:lnTo>
                    <a:pt x="383676" y="279467"/>
                  </a:lnTo>
                  <a:cubicBezTo>
                    <a:pt x="384618" y="273164"/>
                    <a:pt x="381792" y="266768"/>
                    <a:pt x="376424" y="263287"/>
                  </a:cubicBezTo>
                  <a:lnTo>
                    <a:pt x="357681" y="250965"/>
                  </a:lnTo>
                  <a:cubicBezTo>
                    <a:pt x="357021" y="250495"/>
                    <a:pt x="356174" y="250307"/>
                    <a:pt x="355420" y="250307"/>
                  </a:cubicBezTo>
                  <a:close/>
                  <a:moveTo>
                    <a:pt x="258879" y="250307"/>
                  </a:moveTo>
                  <a:cubicBezTo>
                    <a:pt x="258125" y="250307"/>
                    <a:pt x="257372" y="250495"/>
                    <a:pt x="256712" y="250965"/>
                  </a:cubicBezTo>
                  <a:lnTo>
                    <a:pt x="237969" y="263287"/>
                  </a:lnTo>
                  <a:cubicBezTo>
                    <a:pt x="232601" y="266768"/>
                    <a:pt x="229775" y="273164"/>
                    <a:pt x="230717" y="279467"/>
                  </a:cubicBezTo>
                  <a:lnTo>
                    <a:pt x="239100" y="336282"/>
                  </a:lnTo>
                  <a:cubicBezTo>
                    <a:pt x="239288" y="337505"/>
                    <a:pt x="240136" y="338539"/>
                    <a:pt x="241266" y="338916"/>
                  </a:cubicBezTo>
                  <a:cubicBezTo>
                    <a:pt x="241643" y="339010"/>
                    <a:pt x="242019" y="339104"/>
                    <a:pt x="242396" y="339104"/>
                  </a:cubicBezTo>
                  <a:cubicBezTo>
                    <a:pt x="243244" y="339104"/>
                    <a:pt x="243997" y="338822"/>
                    <a:pt x="244657" y="338257"/>
                  </a:cubicBezTo>
                  <a:lnTo>
                    <a:pt x="292880" y="295364"/>
                  </a:lnTo>
                  <a:cubicBezTo>
                    <a:pt x="294481" y="293953"/>
                    <a:pt x="294670" y="291507"/>
                    <a:pt x="293351" y="289814"/>
                  </a:cubicBezTo>
                  <a:lnTo>
                    <a:pt x="261987" y="251812"/>
                  </a:lnTo>
                  <a:cubicBezTo>
                    <a:pt x="261233" y="250871"/>
                    <a:pt x="260103" y="250307"/>
                    <a:pt x="258879" y="250307"/>
                  </a:cubicBezTo>
                  <a:close/>
                  <a:moveTo>
                    <a:pt x="500465" y="66049"/>
                  </a:moveTo>
                  <a:cubicBezTo>
                    <a:pt x="548129" y="66049"/>
                    <a:pt x="562447" y="93516"/>
                    <a:pt x="565743" y="130673"/>
                  </a:cubicBezTo>
                  <a:cubicBezTo>
                    <a:pt x="565932" y="130673"/>
                    <a:pt x="566026" y="130673"/>
                    <a:pt x="566120" y="130673"/>
                  </a:cubicBezTo>
                  <a:cubicBezTo>
                    <a:pt x="577141" y="133118"/>
                    <a:pt x="583358" y="146664"/>
                    <a:pt x="580250" y="160962"/>
                  </a:cubicBezTo>
                  <a:cubicBezTo>
                    <a:pt x="577706" y="172532"/>
                    <a:pt x="569700" y="180904"/>
                    <a:pt x="560939" y="182503"/>
                  </a:cubicBezTo>
                  <a:cubicBezTo>
                    <a:pt x="554628" y="199529"/>
                    <a:pt x="543796" y="214016"/>
                    <a:pt x="531927" y="223799"/>
                  </a:cubicBezTo>
                  <a:cubicBezTo>
                    <a:pt x="528913" y="226338"/>
                    <a:pt x="527500" y="230383"/>
                    <a:pt x="528253" y="234240"/>
                  </a:cubicBezTo>
                  <a:lnTo>
                    <a:pt x="530797" y="246281"/>
                  </a:lnTo>
                  <a:cubicBezTo>
                    <a:pt x="532304" y="253806"/>
                    <a:pt x="538238" y="259732"/>
                    <a:pt x="545868" y="261143"/>
                  </a:cubicBezTo>
                  <a:lnTo>
                    <a:pt x="558961" y="263777"/>
                  </a:lnTo>
                  <a:cubicBezTo>
                    <a:pt x="578366" y="267634"/>
                    <a:pt x="593437" y="282684"/>
                    <a:pt x="597299" y="301968"/>
                  </a:cubicBezTo>
                  <a:lnTo>
                    <a:pt x="607002" y="350788"/>
                  </a:lnTo>
                  <a:cubicBezTo>
                    <a:pt x="608697" y="358972"/>
                    <a:pt x="606531" y="367438"/>
                    <a:pt x="601256" y="373835"/>
                  </a:cubicBezTo>
                  <a:cubicBezTo>
                    <a:pt x="595981" y="380325"/>
                    <a:pt x="588068" y="384088"/>
                    <a:pt x="579685" y="384088"/>
                  </a:cubicBezTo>
                  <a:lnTo>
                    <a:pt x="490386" y="384088"/>
                  </a:lnTo>
                  <a:lnTo>
                    <a:pt x="467685" y="310058"/>
                  </a:lnTo>
                  <a:cubicBezTo>
                    <a:pt x="461845" y="291150"/>
                    <a:pt x="448563" y="276194"/>
                    <a:pt x="431702" y="267445"/>
                  </a:cubicBezTo>
                  <a:cubicBezTo>
                    <a:pt x="434999" y="265940"/>
                    <a:pt x="438295" y="264529"/>
                    <a:pt x="441969" y="263777"/>
                  </a:cubicBezTo>
                  <a:lnTo>
                    <a:pt x="455157" y="261237"/>
                  </a:lnTo>
                  <a:cubicBezTo>
                    <a:pt x="462692" y="259732"/>
                    <a:pt x="468627" y="253806"/>
                    <a:pt x="470228" y="246281"/>
                  </a:cubicBezTo>
                  <a:lnTo>
                    <a:pt x="472677" y="234240"/>
                  </a:lnTo>
                  <a:cubicBezTo>
                    <a:pt x="473525" y="230383"/>
                    <a:pt x="472112" y="226338"/>
                    <a:pt x="469098" y="223893"/>
                  </a:cubicBezTo>
                  <a:cubicBezTo>
                    <a:pt x="457229" y="214016"/>
                    <a:pt x="446302" y="199529"/>
                    <a:pt x="439991" y="182503"/>
                  </a:cubicBezTo>
                  <a:cubicBezTo>
                    <a:pt x="434716" y="181563"/>
                    <a:pt x="429818" y="177894"/>
                    <a:pt x="426144" y="172720"/>
                  </a:cubicBezTo>
                  <a:cubicBezTo>
                    <a:pt x="433303" y="164725"/>
                    <a:pt x="438861" y="154754"/>
                    <a:pt x="441404" y="143278"/>
                  </a:cubicBezTo>
                  <a:cubicBezTo>
                    <a:pt x="444324" y="130485"/>
                    <a:pt x="443476" y="118068"/>
                    <a:pt x="439708" y="107438"/>
                  </a:cubicBezTo>
                  <a:cubicBezTo>
                    <a:pt x="447244" y="82699"/>
                    <a:pt x="464200" y="66049"/>
                    <a:pt x="500465" y="66049"/>
                  </a:cubicBezTo>
                  <a:close/>
                  <a:moveTo>
                    <a:pt x="107100" y="66049"/>
                  </a:moveTo>
                  <a:cubicBezTo>
                    <a:pt x="151561" y="66049"/>
                    <a:pt x="166820" y="90130"/>
                    <a:pt x="171341" y="123618"/>
                  </a:cubicBezTo>
                  <a:cubicBezTo>
                    <a:pt x="170965" y="129920"/>
                    <a:pt x="171436" y="136505"/>
                    <a:pt x="172849" y="143278"/>
                  </a:cubicBezTo>
                  <a:cubicBezTo>
                    <a:pt x="174921" y="152590"/>
                    <a:pt x="178971" y="161056"/>
                    <a:pt x="184246" y="168205"/>
                  </a:cubicBezTo>
                  <a:cubicBezTo>
                    <a:pt x="180573" y="175919"/>
                    <a:pt x="174356" y="181281"/>
                    <a:pt x="167574" y="182503"/>
                  </a:cubicBezTo>
                  <a:cubicBezTo>
                    <a:pt x="161263" y="199529"/>
                    <a:pt x="150336" y="214016"/>
                    <a:pt x="138468" y="223799"/>
                  </a:cubicBezTo>
                  <a:cubicBezTo>
                    <a:pt x="135453" y="226338"/>
                    <a:pt x="134040" y="230383"/>
                    <a:pt x="134794" y="234240"/>
                  </a:cubicBezTo>
                  <a:lnTo>
                    <a:pt x="137337" y="246281"/>
                  </a:lnTo>
                  <a:cubicBezTo>
                    <a:pt x="138939" y="253806"/>
                    <a:pt x="144873" y="259732"/>
                    <a:pt x="152408" y="261143"/>
                  </a:cubicBezTo>
                  <a:lnTo>
                    <a:pt x="165596" y="263777"/>
                  </a:lnTo>
                  <a:cubicBezTo>
                    <a:pt x="170494" y="264812"/>
                    <a:pt x="175203" y="266505"/>
                    <a:pt x="179442" y="268856"/>
                  </a:cubicBezTo>
                  <a:cubicBezTo>
                    <a:pt x="164088" y="277793"/>
                    <a:pt x="152126" y="292279"/>
                    <a:pt x="146662" y="310058"/>
                  </a:cubicBezTo>
                  <a:lnTo>
                    <a:pt x="123867" y="384088"/>
                  </a:lnTo>
                  <a:lnTo>
                    <a:pt x="27883" y="384088"/>
                  </a:lnTo>
                  <a:cubicBezTo>
                    <a:pt x="19499" y="384088"/>
                    <a:pt x="11587" y="380325"/>
                    <a:pt x="6312" y="373835"/>
                  </a:cubicBezTo>
                  <a:cubicBezTo>
                    <a:pt x="1037" y="367438"/>
                    <a:pt x="-1129" y="358972"/>
                    <a:pt x="566" y="350788"/>
                  </a:cubicBezTo>
                  <a:lnTo>
                    <a:pt x="10268" y="301968"/>
                  </a:lnTo>
                  <a:cubicBezTo>
                    <a:pt x="14130" y="282684"/>
                    <a:pt x="29202" y="267634"/>
                    <a:pt x="48606" y="263777"/>
                  </a:cubicBezTo>
                  <a:lnTo>
                    <a:pt x="61699" y="261237"/>
                  </a:lnTo>
                  <a:cubicBezTo>
                    <a:pt x="69328" y="259732"/>
                    <a:pt x="75263" y="253806"/>
                    <a:pt x="76770" y="246281"/>
                  </a:cubicBezTo>
                  <a:lnTo>
                    <a:pt x="79313" y="234240"/>
                  </a:lnTo>
                  <a:cubicBezTo>
                    <a:pt x="80067" y="230383"/>
                    <a:pt x="78654" y="226338"/>
                    <a:pt x="75639" y="223893"/>
                  </a:cubicBezTo>
                  <a:cubicBezTo>
                    <a:pt x="63771" y="214016"/>
                    <a:pt x="52939" y="199623"/>
                    <a:pt x="46628" y="182503"/>
                  </a:cubicBezTo>
                  <a:cubicBezTo>
                    <a:pt x="37867" y="180904"/>
                    <a:pt x="29861" y="172532"/>
                    <a:pt x="27318" y="160962"/>
                  </a:cubicBezTo>
                  <a:cubicBezTo>
                    <a:pt x="24115" y="146664"/>
                    <a:pt x="30426" y="133118"/>
                    <a:pt x="41447" y="130673"/>
                  </a:cubicBezTo>
                  <a:cubicBezTo>
                    <a:pt x="41541" y="130673"/>
                    <a:pt x="41729" y="130673"/>
                    <a:pt x="41824" y="130673"/>
                  </a:cubicBezTo>
                  <a:cubicBezTo>
                    <a:pt x="45403" y="93516"/>
                    <a:pt x="60192" y="66049"/>
                    <a:pt x="107100" y="66049"/>
                  </a:cubicBezTo>
                  <a:close/>
                  <a:moveTo>
                    <a:pt x="298626" y="0"/>
                  </a:moveTo>
                  <a:lnTo>
                    <a:pt x="315956" y="0"/>
                  </a:lnTo>
                  <a:cubicBezTo>
                    <a:pt x="363426" y="0"/>
                    <a:pt x="401854" y="38378"/>
                    <a:pt x="401854" y="85787"/>
                  </a:cubicBezTo>
                  <a:lnTo>
                    <a:pt x="401854" y="95476"/>
                  </a:lnTo>
                  <a:cubicBezTo>
                    <a:pt x="417301" y="99238"/>
                    <a:pt x="426154" y="118522"/>
                    <a:pt x="421633" y="138840"/>
                  </a:cubicBezTo>
                  <a:cubicBezTo>
                    <a:pt x="420880" y="142602"/>
                    <a:pt x="419467" y="146083"/>
                    <a:pt x="417960" y="149281"/>
                  </a:cubicBezTo>
                  <a:cubicBezTo>
                    <a:pt x="417677" y="149939"/>
                    <a:pt x="417395" y="150504"/>
                    <a:pt x="417112" y="151068"/>
                  </a:cubicBezTo>
                  <a:cubicBezTo>
                    <a:pt x="415417" y="154172"/>
                    <a:pt x="413533" y="157088"/>
                    <a:pt x="411273" y="159534"/>
                  </a:cubicBezTo>
                  <a:cubicBezTo>
                    <a:pt x="411179" y="159628"/>
                    <a:pt x="410990" y="159816"/>
                    <a:pt x="410896" y="159910"/>
                  </a:cubicBezTo>
                  <a:cubicBezTo>
                    <a:pt x="406092" y="165084"/>
                    <a:pt x="400159" y="168658"/>
                    <a:pt x="394037" y="169787"/>
                  </a:cubicBezTo>
                  <a:cubicBezTo>
                    <a:pt x="391494" y="176654"/>
                    <a:pt x="388385" y="183332"/>
                    <a:pt x="384900" y="189541"/>
                  </a:cubicBezTo>
                  <a:cubicBezTo>
                    <a:pt x="384806" y="189635"/>
                    <a:pt x="384806" y="189729"/>
                    <a:pt x="384712" y="189823"/>
                  </a:cubicBezTo>
                  <a:cubicBezTo>
                    <a:pt x="381227" y="196031"/>
                    <a:pt x="377460" y="201769"/>
                    <a:pt x="373316" y="207131"/>
                  </a:cubicBezTo>
                  <a:cubicBezTo>
                    <a:pt x="373127" y="207413"/>
                    <a:pt x="372939" y="207601"/>
                    <a:pt x="372750" y="207789"/>
                  </a:cubicBezTo>
                  <a:cubicBezTo>
                    <a:pt x="368700" y="213057"/>
                    <a:pt x="364368" y="217948"/>
                    <a:pt x="359847" y="222275"/>
                  </a:cubicBezTo>
                  <a:cubicBezTo>
                    <a:pt x="359658" y="222463"/>
                    <a:pt x="359376" y="222651"/>
                    <a:pt x="359188" y="222934"/>
                  </a:cubicBezTo>
                  <a:cubicBezTo>
                    <a:pt x="354667" y="227261"/>
                    <a:pt x="349957" y="231211"/>
                    <a:pt x="345154" y="234598"/>
                  </a:cubicBezTo>
                  <a:lnTo>
                    <a:pt x="345625" y="236855"/>
                  </a:lnTo>
                  <a:cubicBezTo>
                    <a:pt x="346567" y="236385"/>
                    <a:pt x="347603" y="235915"/>
                    <a:pt x="348639" y="235538"/>
                  </a:cubicBezTo>
                  <a:cubicBezTo>
                    <a:pt x="350899" y="234786"/>
                    <a:pt x="353065" y="234033"/>
                    <a:pt x="355514" y="234033"/>
                  </a:cubicBezTo>
                  <a:cubicBezTo>
                    <a:pt x="359470" y="234033"/>
                    <a:pt x="363238" y="235162"/>
                    <a:pt x="366628" y="237326"/>
                  </a:cubicBezTo>
                  <a:cubicBezTo>
                    <a:pt x="366628" y="237326"/>
                    <a:pt x="380756" y="246450"/>
                    <a:pt x="385371" y="249648"/>
                  </a:cubicBezTo>
                  <a:cubicBezTo>
                    <a:pt x="401854" y="261030"/>
                    <a:pt x="399876" y="279373"/>
                    <a:pt x="399876" y="279373"/>
                  </a:cubicBezTo>
                  <a:cubicBezTo>
                    <a:pt x="410990" y="279655"/>
                    <a:pt x="421822" y="283041"/>
                    <a:pt x="430016" y="289814"/>
                  </a:cubicBezTo>
                  <a:cubicBezTo>
                    <a:pt x="445180" y="302324"/>
                    <a:pt x="447535" y="313330"/>
                    <a:pt x="448382" y="316058"/>
                  </a:cubicBezTo>
                  <a:lnTo>
                    <a:pt x="481630" y="424515"/>
                  </a:lnTo>
                  <a:cubicBezTo>
                    <a:pt x="482855" y="428371"/>
                    <a:pt x="483608" y="432416"/>
                    <a:pt x="483891" y="436461"/>
                  </a:cubicBezTo>
                  <a:cubicBezTo>
                    <a:pt x="484644" y="448595"/>
                    <a:pt x="481159" y="460730"/>
                    <a:pt x="473718" y="470700"/>
                  </a:cubicBezTo>
                  <a:cubicBezTo>
                    <a:pt x="466372" y="480671"/>
                    <a:pt x="455823" y="487538"/>
                    <a:pt x="443956" y="490360"/>
                  </a:cubicBezTo>
                  <a:cubicBezTo>
                    <a:pt x="440000" y="491301"/>
                    <a:pt x="435950" y="491771"/>
                    <a:pt x="431805" y="491771"/>
                  </a:cubicBezTo>
                  <a:lnTo>
                    <a:pt x="325375" y="491771"/>
                  </a:lnTo>
                  <a:lnTo>
                    <a:pt x="337430" y="415296"/>
                  </a:lnTo>
                  <a:cubicBezTo>
                    <a:pt x="338749" y="406454"/>
                    <a:pt x="337807" y="397424"/>
                    <a:pt x="334605" y="389052"/>
                  </a:cubicBezTo>
                  <a:lnTo>
                    <a:pt x="323962" y="360927"/>
                  </a:lnTo>
                  <a:lnTo>
                    <a:pt x="337430" y="347476"/>
                  </a:lnTo>
                  <a:lnTo>
                    <a:pt x="307196" y="317281"/>
                  </a:lnTo>
                  <a:lnTo>
                    <a:pt x="276868" y="347476"/>
                  </a:lnTo>
                  <a:lnTo>
                    <a:pt x="290337" y="360927"/>
                  </a:lnTo>
                  <a:lnTo>
                    <a:pt x="279694" y="389052"/>
                  </a:lnTo>
                  <a:cubicBezTo>
                    <a:pt x="276586" y="397424"/>
                    <a:pt x="275644" y="406454"/>
                    <a:pt x="276963" y="415296"/>
                  </a:cubicBezTo>
                  <a:lnTo>
                    <a:pt x="288736" y="491771"/>
                  </a:lnTo>
                  <a:lnTo>
                    <a:pt x="182493" y="491771"/>
                  </a:lnTo>
                  <a:cubicBezTo>
                    <a:pt x="178443" y="491771"/>
                    <a:pt x="174299" y="491301"/>
                    <a:pt x="170437" y="490360"/>
                  </a:cubicBezTo>
                  <a:cubicBezTo>
                    <a:pt x="158570" y="487538"/>
                    <a:pt x="148021" y="480671"/>
                    <a:pt x="140675" y="470700"/>
                  </a:cubicBezTo>
                  <a:cubicBezTo>
                    <a:pt x="130785" y="457343"/>
                    <a:pt x="127865" y="440223"/>
                    <a:pt x="132669" y="424515"/>
                  </a:cubicBezTo>
                  <a:lnTo>
                    <a:pt x="166011" y="316058"/>
                  </a:lnTo>
                  <a:cubicBezTo>
                    <a:pt x="166858" y="313330"/>
                    <a:pt x="170908" y="300631"/>
                    <a:pt x="184377" y="289814"/>
                  </a:cubicBezTo>
                  <a:cubicBezTo>
                    <a:pt x="192666" y="283229"/>
                    <a:pt x="203403" y="279655"/>
                    <a:pt x="214517" y="279373"/>
                  </a:cubicBezTo>
                  <a:lnTo>
                    <a:pt x="214517" y="279279"/>
                  </a:lnTo>
                  <a:cubicBezTo>
                    <a:pt x="214140" y="273447"/>
                    <a:pt x="211880" y="260654"/>
                    <a:pt x="229022" y="249648"/>
                  </a:cubicBezTo>
                  <a:cubicBezTo>
                    <a:pt x="233731" y="246638"/>
                    <a:pt x="247765" y="237326"/>
                    <a:pt x="247765" y="237326"/>
                  </a:cubicBezTo>
                  <a:cubicBezTo>
                    <a:pt x="251061" y="235162"/>
                    <a:pt x="254923" y="234033"/>
                    <a:pt x="258879" y="234033"/>
                  </a:cubicBezTo>
                  <a:cubicBezTo>
                    <a:pt x="261328" y="234033"/>
                    <a:pt x="263494" y="234786"/>
                    <a:pt x="265754" y="235538"/>
                  </a:cubicBezTo>
                  <a:cubicBezTo>
                    <a:pt x="266790" y="236009"/>
                    <a:pt x="267826" y="236385"/>
                    <a:pt x="268768" y="236855"/>
                  </a:cubicBezTo>
                  <a:lnTo>
                    <a:pt x="269239" y="234598"/>
                  </a:lnTo>
                  <a:cubicBezTo>
                    <a:pt x="264436" y="231211"/>
                    <a:pt x="259726" y="227261"/>
                    <a:pt x="255205" y="222934"/>
                  </a:cubicBezTo>
                  <a:cubicBezTo>
                    <a:pt x="254923" y="222651"/>
                    <a:pt x="254735" y="222463"/>
                    <a:pt x="254546" y="222275"/>
                  </a:cubicBezTo>
                  <a:cubicBezTo>
                    <a:pt x="250025" y="217948"/>
                    <a:pt x="245693" y="213057"/>
                    <a:pt x="241548" y="207789"/>
                  </a:cubicBezTo>
                  <a:cubicBezTo>
                    <a:pt x="241454" y="207601"/>
                    <a:pt x="241266" y="207413"/>
                    <a:pt x="241077" y="207225"/>
                  </a:cubicBezTo>
                  <a:cubicBezTo>
                    <a:pt x="236933" y="201769"/>
                    <a:pt x="233072" y="196031"/>
                    <a:pt x="229681" y="189823"/>
                  </a:cubicBezTo>
                  <a:cubicBezTo>
                    <a:pt x="229587" y="189729"/>
                    <a:pt x="229587" y="189635"/>
                    <a:pt x="229493" y="189635"/>
                  </a:cubicBezTo>
                  <a:cubicBezTo>
                    <a:pt x="226008" y="183332"/>
                    <a:pt x="222899" y="176654"/>
                    <a:pt x="220356" y="169787"/>
                  </a:cubicBezTo>
                  <a:cubicBezTo>
                    <a:pt x="214140" y="168658"/>
                    <a:pt x="208301" y="165084"/>
                    <a:pt x="203497" y="159910"/>
                  </a:cubicBezTo>
                  <a:cubicBezTo>
                    <a:pt x="203309" y="159722"/>
                    <a:pt x="203214" y="159628"/>
                    <a:pt x="203120" y="159534"/>
                  </a:cubicBezTo>
                  <a:cubicBezTo>
                    <a:pt x="200860" y="157088"/>
                    <a:pt x="198976" y="154172"/>
                    <a:pt x="197281" y="151068"/>
                  </a:cubicBezTo>
                  <a:cubicBezTo>
                    <a:pt x="196998" y="150504"/>
                    <a:pt x="196716" y="149939"/>
                    <a:pt x="196433" y="149281"/>
                  </a:cubicBezTo>
                  <a:cubicBezTo>
                    <a:pt x="194832" y="146083"/>
                    <a:pt x="193513" y="142602"/>
                    <a:pt x="192666" y="138840"/>
                  </a:cubicBezTo>
                  <a:cubicBezTo>
                    <a:pt x="188145" y="118428"/>
                    <a:pt x="197092" y="99050"/>
                    <a:pt x="212727" y="95476"/>
                  </a:cubicBezTo>
                  <a:lnTo>
                    <a:pt x="212727" y="85787"/>
                  </a:lnTo>
                  <a:cubicBezTo>
                    <a:pt x="212727" y="38378"/>
                    <a:pt x="251155" y="0"/>
                    <a:pt x="29862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grpSp>
          <p:nvGrpSpPr>
            <p:cNvPr id="30" name="îsļíḍe"/>
            <p:cNvGrpSpPr/>
            <p:nvPr/>
          </p:nvGrpSpPr>
          <p:grpSpPr>
            <a:xfrm>
              <a:off x="1436482" y="4698223"/>
              <a:ext cx="4035424" cy="1056347"/>
              <a:chOff x="1577477" y="2859469"/>
              <a:chExt cx="4035424" cy="1056347"/>
            </a:xfrm>
          </p:grpSpPr>
          <p:sp>
            <p:nvSpPr>
              <p:cNvPr id="34" name="ïṥlïḓé"/>
              <p:cNvSpPr/>
              <p:nvPr/>
            </p:nvSpPr>
            <p:spPr bwMode="auto">
              <a:xfrm>
                <a:off x="1577477" y="3272350"/>
                <a:ext cx="4035424" cy="6434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Supporting text here.</a:t>
                </a:r>
                <a:endParaRPr lang="en-US" altLang="zh-CN" sz="1100" dirty="0"/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When you copy &amp; paste, choose "keep text only" option.</a:t>
                </a:r>
                <a:endParaRPr lang="en-US" altLang="zh-CN" sz="1100" dirty="0"/>
              </a:p>
            </p:txBody>
          </p:sp>
          <p:sp>
            <p:nvSpPr>
              <p:cNvPr id="35" name="iṩḻîďê"/>
              <p:cNvSpPr txBox="1"/>
              <p:nvPr/>
            </p:nvSpPr>
            <p:spPr bwMode="auto">
              <a:xfrm>
                <a:off x="1577477" y="2859469"/>
                <a:ext cx="4035424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Text here</a:t>
                </a:r>
                <a:endParaRPr lang="en-US" altLang="zh-CN" sz="1800" b="1" dirty="0"/>
              </a:p>
            </p:txBody>
          </p:sp>
        </p:grpSp>
        <p:sp>
          <p:nvSpPr>
            <p:cNvPr id="31" name="îṧľíde"/>
            <p:cNvSpPr/>
            <p:nvPr/>
          </p:nvSpPr>
          <p:spPr bwMode="auto">
            <a:xfrm>
              <a:off x="736826" y="4950021"/>
              <a:ext cx="497132" cy="478102"/>
            </a:xfrm>
            <a:custGeom>
              <a:avLst/>
              <a:gdLst>
                <a:gd name="connsiteX0" fmla="*/ 61288 w 609549"/>
                <a:gd name="connsiteY0" fmla="*/ 383285 h 586216"/>
                <a:gd name="connsiteX1" fmla="*/ 71162 w 609549"/>
                <a:gd name="connsiteY1" fmla="*/ 387101 h 586216"/>
                <a:gd name="connsiteX2" fmla="*/ 120018 w 609549"/>
                <a:gd name="connsiteY2" fmla="*/ 435892 h 586216"/>
                <a:gd name="connsiteX3" fmla="*/ 120018 w 609549"/>
                <a:gd name="connsiteY3" fmla="*/ 454200 h 586216"/>
                <a:gd name="connsiteX4" fmla="*/ 56639 w 609549"/>
                <a:gd name="connsiteY4" fmla="*/ 517543 h 586216"/>
                <a:gd name="connsiteX5" fmla="*/ 35592 w 609549"/>
                <a:gd name="connsiteY5" fmla="*/ 513644 h 586216"/>
                <a:gd name="connsiteX6" fmla="*/ 51877 w 609549"/>
                <a:gd name="connsiteY6" fmla="*/ 388099 h 586216"/>
                <a:gd name="connsiteX7" fmla="*/ 61288 w 609549"/>
                <a:gd name="connsiteY7" fmla="*/ 383285 h 586216"/>
                <a:gd name="connsiteX8" fmla="*/ 235245 w 609549"/>
                <a:gd name="connsiteY8" fmla="*/ 302810 h 586216"/>
                <a:gd name="connsiteX9" fmla="*/ 306042 w 609549"/>
                <a:gd name="connsiteY9" fmla="*/ 373466 h 586216"/>
                <a:gd name="connsiteX10" fmla="*/ 258717 w 609549"/>
                <a:gd name="connsiteY10" fmla="*/ 420680 h 586216"/>
                <a:gd name="connsiteX11" fmla="*/ 230246 w 609549"/>
                <a:gd name="connsiteY11" fmla="*/ 550152 h 586216"/>
                <a:gd name="connsiteX12" fmla="*/ 92223 w 609549"/>
                <a:gd name="connsiteY12" fmla="*/ 575305 h 586216"/>
                <a:gd name="connsiteX13" fmla="*/ 88748 w 609549"/>
                <a:gd name="connsiteY13" fmla="*/ 556143 h 586216"/>
                <a:gd name="connsiteX14" fmla="*/ 165115 w 609549"/>
                <a:gd name="connsiteY14" fmla="*/ 479877 h 586216"/>
                <a:gd name="connsiteX15" fmla="*/ 165115 w 609549"/>
                <a:gd name="connsiteY15" fmla="*/ 446308 h 586216"/>
                <a:gd name="connsiteX16" fmla="*/ 88700 w 609549"/>
                <a:gd name="connsiteY16" fmla="*/ 369995 h 586216"/>
                <a:gd name="connsiteX17" fmla="*/ 92128 w 609549"/>
                <a:gd name="connsiteY17" fmla="*/ 350976 h 586216"/>
                <a:gd name="connsiteX18" fmla="*/ 189111 w 609549"/>
                <a:gd name="connsiteY18" fmla="*/ 348884 h 586216"/>
                <a:gd name="connsiteX19" fmla="*/ 257958 w 609549"/>
                <a:gd name="connsiteY19" fmla="*/ 161679 h 586216"/>
                <a:gd name="connsiteX20" fmla="*/ 317251 w 609549"/>
                <a:gd name="connsiteY20" fmla="*/ 220879 h 586216"/>
                <a:gd name="connsiteX21" fmla="*/ 388070 w 609549"/>
                <a:gd name="connsiteY21" fmla="*/ 291586 h 586216"/>
                <a:gd name="connsiteX22" fmla="*/ 604906 w 609549"/>
                <a:gd name="connsiteY22" fmla="*/ 508130 h 586216"/>
                <a:gd name="connsiteX23" fmla="*/ 604906 w 609549"/>
                <a:gd name="connsiteY23" fmla="*/ 530526 h 586216"/>
                <a:gd name="connsiteX24" fmla="*/ 556567 w 609549"/>
                <a:gd name="connsiteY24" fmla="*/ 578789 h 586216"/>
                <a:gd name="connsiteX25" fmla="*/ 545327 w 609549"/>
                <a:gd name="connsiteY25" fmla="*/ 583449 h 586216"/>
                <a:gd name="connsiteX26" fmla="*/ 534135 w 609549"/>
                <a:gd name="connsiteY26" fmla="*/ 578789 h 586216"/>
                <a:gd name="connsiteX27" fmla="*/ 317251 w 609549"/>
                <a:gd name="connsiteY27" fmla="*/ 362293 h 586216"/>
                <a:gd name="connsiteX28" fmla="*/ 246481 w 609549"/>
                <a:gd name="connsiteY28" fmla="*/ 291586 h 586216"/>
                <a:gd name="connsiteX29" fmla="*/ 187140 w 609549"/>
                <a:gd name="connsiteY29" fmla="*/ 232339 h 586216"/>
                <a:gd name="connsiteX30" fmla="*/ 58606 w 609549"/>
                <a:gd name="connsiteY30" fmla="*/ 160814 h 586216"/>
                <a:gd name="connsiteX31" fmla="*/ 126401 w 609549"/>
                <a:gd name="connsiteY31" fmla="*/ 228498 h 586216"/>
                <a:gd name="connsiteX32" fmla="*/ 111975 w 609549"/>
                <a:gd name="connsiteY32" fmla="*/ 242899 h 586216"/>
                <a:gd name="connsiteX33" fmla="*/ 119307 w 609549"/>
                <a:gd name="connsiteY33" fmla="*/ 250219 h 586216"/>
                <a:gd name="connsiteX34" fmla="*/ 119307 w 609549"/>
                <a:gd name="connsiteY34" fmla="*/ 277692 h 586216"/>
                <a:gd name="connsiteX35" fmla="*/ 115641 w 609549"/>
                <a:gd name="connsiteY35" fmla="*/ 281352 h 586216"/>
                <a:gd name="connsiteX36" fmla="*/ 88123 w 609549"/>
                <a:gd name="connsiteY36" fmla="*/ 281352 h 586216"/>
                <a:gd name="connsiteX37" fmla="*/ 5712 w 609549"/>
                <a:gd name="connsiteY37" fmla="*/ 199029 h 586216"/>
                <a:gd name="connsiteX38" fmla="*/ 5712 w 609549"/>
                <a:gd name="connsiteY38" fmla="*/ 171604 h 586216"/>
                <a:gd name="connsiteX39" fmla="*/ 9378 w 609549"/>
                <a:gd name="connsiteY39" fmla="*/ 167944 h 586216"/>
                <a:gd name="connsiteX40" fmla="*/ 36849 w 609549"/>
                <a:gd name="connsiteY40" fmla="*/ 167944 h 586216"/>
                <a:gd name="connsiteX41" fmla="*/ 44180 w 609549"/>
                <a:gd name="connsiteY41" fmla="*/ 175264 h 586216"/>
                <a:gd name="connsiteX42" fmla="*/ 585775 w 609549"/>
                <a:gd name="connsiteY42" fmla="*/ 66370 h 586216"/>
                <a:gd name="connsiteX43" fmla="*/ 595263 w 609549"/>
                <a:gd name="connsiteY43" fmla="*/ 73839 h 586216"/>
                <a:gd name="connsiteX44" fmla="*/ 578978 w 609549"/>
                <a:gd name="connsiteY44" fmla="*/ 199341 h 586216"/>
                <a:gd name="connsiteX45" fmla="*/ 559693 w 609549"/>
                <a:gd name="connsiteY45" fmla="*/ 200387 h 586216"/>
                <a:gd name="connsiteX46" fmla="*/ 510789 w 609549"/>
                <a:gd name="connsiteY46" fmla="*/ 151612 h 586216"/>
                <a:gd name="connsiteX47" fmla="*/ 510789 w 609549"/>
                <a:gd name="connsiteY47" fmla="*/ 133262 h 586216"/>
                <a:gd name="connsiteX48" fmla="*/ 574216 w 609549"/>
                <a:gd name="connsiteY48" fmla="*/ 69988 h 586216"/>
                <a:gd name="connsiteX49" fmla="*/ 585775 w 609549"/>
                <a:gd name="connsiteY49" fmla="*/ 66370 h 586216"/>
                <a:gd name="connsiteX50" fmla="*/ 158702 w 609549"/>
                <a:gd name="connsiteY50" fmla="*/ 26758 h 586216"/>
                <a:gd name="connsiteX51" fmla="*/ 172463 w 609549"/>
                <a:gd name="connsiteY51" fmla="*/ 32464 h 586216"/>
                <a:gd name="connsiteX52" fmla="*/ 179701 w 609549"/>
                <a:gd name="connsiteY52" fmla="*/ 39691 h 586216"/>
                <a:gd name="connsiteX53" fmla="*/ 246935 w 609549"/>
                <a:gd name="connsiteY53" fmla="*/ 106831 h 586216"/>
                <a:gd name="connsiteX54" fmla="*/ 254886 w 609549"/>
                <a:gd name="connsiteY54" fmla="*/ 114819 h 586216"/>
                <a:gd name="connsiteX55" fmla="*/ 257600 w 609549"/>
                <a:gd name="connsiteY55" fmla="*/ 138879 h 586216"/>
                <a:gd name="connsiteX56" fmla="*/ 254886 w 609549"/>
                <a:gd name="connsiteY56" fmla="*/ 142255 h 586216"/>
                <a:gd name="connsiteX57" fmla="*/ 252315 w 609549"/>
                <a:gd name="connsiteY57" fmla="*/ 144823 h 586216"/>
                <a:gd name="connsiteX58" fmla="*/ 246696 w 609549"/>
                <a:gd name="connsiteY58" fmla="*/ 150434 h 586216"/>
                <a:gd name="connsiteX59" fmla="*/ 175892 w 609549"/>
                <a:gd name="connsiteY59" fmla="*/ 221140 h 586216"/>
                <a:gd name="connsiteX60" fmla="*/ 172463 w 609549"/>
                <a:gd name="connsiteY60" fmla="*/ 224611 h 586216"/>
                <a:gd name="connsiteX61" fmla="*/ 170130 w 609549"/>
                <a:gd name="connsiteY61" fmla="*/ 226560 h 586216"/>
                <a:gd name="connsiteX62" fmla="*/ 162274 w 609549"/>
                <a:gd name="connsiteY62" fmla="*/ 229936 h 586216"/>
                <a:gd name="connsiteX63" fmla="*/ 158702 w 609549"/>
                <a:gd name="connsiteY63" fmla="*/ 230269 h 586216"/>
                <a:gd name="connsiteX64" fmla="*/ 144942 w 609549"/>
                <a:gd name="connsiteY64" fmla="*/ 224611 h 586216"/>
                <a:gd name="connsiteX65" fmla="*/ 137609 w 609549"/>
                <a:gd name="connsiteY65" fmla="*/ 217288 h 586216"/>
                <a:gd name="connsiteX66" fmla="*/ 69804 w 609549"/>
                <a:gd name="connsiteY66" fmla="*/ 149578 h 586216"/>
                <a:gd name="connsiteX67" fmla="*/ 62519 w 609549"/>
                <a:gd name="connsiteY67" fmla="*/ 142255 h 586216"/>
                <a:gd name="connsiteX68" fmla="*/ 62519 w 609549"/>
                <a:gd name="connsiteY68" fmla="*/ 114819 h 586216"/>
                <a:gd name="connsiteX69" fmla="*/ 144942 w 609549"/>
                <a:gd name="connsiteY69" fmla="*/ 32464 h 586216"/>
                <a:gd name="connsiteX70" fmla="*/ 158702 w 609549"/>
                <a:gd name="connsiteY70" fmla="*/ 26758 h 586216"/>
                <a:gd name="connsiteX71" fmla="*/ 254809 w 609549"/>
                <a:gd name="connsiteY71" fmla="*/ 6542 h 586216"/>
                <a:gd name="connsiteX72" fmla="*/ 321015 w 609549"/>
                <a:gd name="connsiteY72" fmla="*/ 29913 h 586216"/>
                <a:gd name="connsiteX73" fmla="*/ 260017 w 609549"/>
                <a:gd name="connsiteY73" fmla="*/ 97465 h 586216"/>
                <a:gd name="connsiteX74" fmla="*/ 193067 w 609549"/>
                <a:gd name="connsiteY74" fmla="*/ 30626 h 586216"/>
                <a:gd name="connsiteX75" fmla="*/ 254809 w 609549"/>
                <a:gd name="connsiteY75" fmla="*/ 6542 h 586216"/>
                <a:gd name="connsiteX76" fmla="*/ 503105 w 609549"/>
                <a:gd name="connsiteY76" fmla="*/ 953 h 586216"/>
                <a:gd name="connsiteX77" fmla="*/ 538560 w 609549"/>
                <a:gd name="connsiteY77" fmla="*/ 10911 h 586216"/>
                <a:gd name="connsiteX78" fmla="*/ 542083 w 609549"/>
                <a:gd name="connsiteY78" fmla="*/ 30073 h 586216"/>
                <a:gd name="connsiteX79" fmla="*/ 465709 w 609549"/>
                <a:gd name="connsiteY79" fmla="*/ 106341 h 586216"/>
                <a:gd name="connsiteX80" fmla="*/ 465709 w 609549"/>
                <a:gd name="connsiteY80" fmla="*/ 139911 h 586216"/>
                <a:gd name="connsiteX81" fmla="*/ 542131 w 609549"/>
                <a:gd name="connsiteY81" fmla="*/ 216227 h 586216"/>
                <a:gd name="connsiteX82" fmla="*/ 538655 w 609549"/>
                <a:gd name="connsiteY82" fmla="*/ 235246 h 586216"/>
                <a:gd name="connsiteX83" fmla="*/ 442187 w 609549"/>
                <a:gd name="connsiteY83" fmla="*/ 237528 h 586216"/>
                <a:gd name="connsiteX84" fmla="*/ 399238 w 609549"/>
                <a:gd name="connsiteY84" fmla="*/ 280370 h 586216"/>
                <a:gd name="connsiteX85" fmla="*/ 328482 w 609549"/>
                <a:gd name="connsiteY85" fmla="*/ 209712 h 586216"/>
                <a:gd name="connsiteX86" fmla="*/ 372240 w 609549"/>
                <a:gd name="connsiteY86" fmla="*/ 166015 h 586216"/>
                <a:gd name="connsiteX87" fmla="*/ 400571 w 609549"/>
                <a:gd name="connsiteY87" fmla="*/ 36064 h 586216"/>
                <a:gd name="connsiteX88" fmla="*/ 503105 w 609549"/>
                <a:gd name="connsiteY88" fmla="*/ 953 h 586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09549" h="586216">
                  <a:moveTo>
                    <a:pt x="61288" y="383285"/>
                  </a:moveTo>
                  <a:cubicBezTo>
                    <a:pt x="64829" y="383106"/>
                    <a:pt x="68448" y="384367"/>
                    <a:pt x="71162" y="387101"/>
                  </a:cubicBezTo>
                  <a:lnTo>
                    <a:pt x="120018" y="435892"/>
                  </a:lnTo>
                  <a:cubicBezTo>
                    <a:pt x="125113" y="440933"/>
                    <a:pt x="125113" y="449160"/>
                    <a:pt x="120018" y="454200"/>
                  </a:cubicBezTo>
                  <a:lnTo>
                    <a:pt x="56639" y="517543"/>
                  </a:lnTo>
                  <a:cubicBezTo>
                    <a:pt x="50211" y="523963"/>
                    <a:pt x="39211" y="522013"/>
                    <a:pt x="35592" y="513644"/>
                  </a:cubicBezTo>
                  <a:cubicBezTo>
                    <a:pt x="17783" y="472794"/>
                    <a:pt x="23211" y="424288"/>
                    <a:pt x="51877" y="388099"/>
                  </a:cubicBezTo>
                  <a:cubicBezTo>
                    <a:pt x="54282" y="385079"/>
                    <a:pt x="57746" y="383463"/>
                    <a:pt x="61288" y="383285"/>
                  </a:cubicBezTo>
                  <a:close/>
                  <a:moveTo>
                    <a:pt x="235245" y="302810"/>
                  </a:moveTo>
                  <a:lnTo>
                    <a:pt x="306042" y="373466"/>
                  </a:lnTo>
                  <a:lnTo>
                    <a:pt x="258717" y="420680"/>
                  </a:lnTo>
                  <a:cubicBezTo>
                    <a:pt x="274667" y="464329"/>
                    <a:pt x="265192" y="515300"/>
                    <a:pt x="230246" y="550152"/>
                  </a:cubicBezTo>
                  <a:cubicBezTo>
                    <a:pt x="192919" y="587430"/>
                    <a:pt x="137644" y="595798"/>
                    <a:pt x="92223" y="575305"/>
                  </a:cubicBezTo>
                  <a:cubicBezTo>
                    <a:pt x="84701" y="571882"/>
                    <a:pt x="82892" y="561992"/>
                    <a:pt x="88748" y="556143"/>
                  </a:cubicBezTo>
                  <a:lnTo>
                    <a:pt x="165115" y="479877"/>
                  </a:lnTo>
                  <a:cubicBezTo>
                    <a:pt x="174399" y="470605"/>
                    <a:pt x="174399" y="455580"/>
                    <a:pt x="165115" y="446308"/>
                  </a:cubicBezTo>
                  <a:lnTo>
                    <a:pt x="88700" y="369995"/>
                  </a:lnTo>
                  <a:cubicBezTo>
                    <a:pt x="82844" y="364194"/>
                    <a:pt x="84653" y="354399"/>
                    <a:pt x="92128" y="350976"/>
                  </a:cubicBezTo>
                  <a:cubicBezTo>
                    <a:pt x="122789" y="337092"/>
                    <a:pt x="157973" y="336379"/>
                    <a:pt x="189111" y="348884"/>
                  </a:cubicBezTo>
                  <a:close/>
                  <a:moveTo>
                    <a:pt x="257958" y="161679"/>
                  </a:moveTo>
                  <a:lnTo>
                    <a:pt x="317251" y="220879"/>
                  </a:lnTo>
                  <a:lnTo>
                    <a:pt x="388070" y="291586"/>
                  </a:lnTo>
                  <a:lnTo>
                    <a:pt x="604906" y="508130"/>
                  </a:lnTo>
                  <a:cubicBezTo>
                    <a:pt x="611097" y="514311"/>
                    <a:pt x="611097" y="524344"/>
                    <a:pt x="604906" y="530526"/>
                  </a:cubicBezTo>
                  <a:lnTo>
                    <a:pt x="556567" y="578789"/>
                  </a:lnTo>
                  <a:cubicBezTo>
                    <a:pt x="553471" y="581880"/>
                    <a:pt x="549423" y="583449"/>
                    <a:pt x="545327" y="583449"/>
                  </a:cubicBezTo>
                  <a:cubicBezTo>
                    <a:pt x="541279" y="583449"/>
                    <a:pt x="537231" y="581880"/>
                    <a:pt x="534135" y="578789"/>
                  </a:cubicBezTo>
                  <a:lnTo>
                    <a:pt x="317251" y="362293"/>
                  </a:lnTo>
                  <a:lnTo>
                    <a:pt x="246481" y="291586"/>
                  </a:lnTo>
                  <a:lnTo>
                    <a:pt x="187140" y="232339"/>
                  </a:lnTo>
                  <a:close/>
                  <a:moveTo>
                    <a:pt x="58606" y="160814"/>
                  </a:moveTo>
                  <a:lnTo>
                    <a:pt x="126401" y="228498"/>
                  </a:lnTo>
                  <a:lnTo>
                    <a:pt x="111975" y="242899"/>
                  </a:lnTo>
                  <a:lnTo>
                    <a:pt x="119307" y="250219"/>
                  </a:lnTo>
                  <a:cubicBezTo>
                    <a:pt x="126877" y="257824"/>
                    <a:pt x="126877" y="270087"/>
                    <a:pt x="119307" y="277692"/>
                  </a:cubicBezTo>
                  <a:lnTo>
                    <a:pt x="115641" y="281352"/>
                  </a:lnTo>
                  <a:cubicBezTo>
                    <a:pt x="108024" y="288909"/>
                    <a:pt x="95741" y="288909"/>
                    <a:pt x="88123" y="281352"/>
                  </a:cubicBezTo>
                  <a:lnTo>
                    <a:pt x="5712" y="199029"/>
                  </a:lnTo>
                  <a:cubicBezTo>
                    <a:pt x="-1905" y="191424"/>
                    <a:pt x="-1905" y="179161"/>
                    <a:pt x="5712" y="171604"/>
                  </a:cubicBezTo>
                  <a:lnTo>
                    <a:pt x="9378" y="167944"/>
                  </a:lnTo>
                  <a:cubicBezTo>
                    <a:pt x="16948" y="160339"/>
                    <a:pt x="29231" y="160339"/>
                    <a:pt x="36849" y="167944"/>
                  </a:cubicBezTo>
                  <a:lnTo>
                    <a:pt x="44180" y="175264"/>
                  </a:lnTo>
                  <a:close/>
                  <a:moveTo>
                    <a:pt x="585775" y="66370"/>
                  </a:moveTo>
                  <a:cubicBezTo>
                    <a:pt x="589775" y="67101"/>
                    <a:pt x="593430" y="69680"/>
                    <a:pt x="595263" y="73839"/>
                  </a:cubicBezTo>
                  <a:cubicBezTo>
                    <a:pt x="613072" y="114675"/>
                    <a:pt x="607644" y="163212"/>
                    <a:pt x="578978" y="199341"/>
                  </a:cubicBezTo>
                  <a:cubicBezTo>
                    <a:pt x="574168" y="205379"/>
                    <a:pt x="565121" y="205854"/>
                    <a:pt x="559693" y="200387"/>
                  </a:cubicBezTo>
                  <a:lnTo>
                    <a:pt x="510789" y="151612"/>
                  </a:lnTo>
                  <a:cubicBezTo>
                    <a:pt x="505742" y="146526"/>
                    <a:pt x="505742" y="138349"/>
                    <a:pt x="510789" y="133262"/>
                  </a:cubicBezTo>
                  <a:lnTo>
                    <a:pt x="574216" y="69988"/>
                  </a:lnTo>
                  <a:cubicBezTo>
                    <a:pt x="577430" y="66756"/>
                    <a:pt x="581775" y="65639"/>
                    <a:pt x="585775" y="66370"/>
                  </a:cubicBezTo>
                  <a:close/>
                  <a:moveTo>
                    <a:pt x="158702" y="26758"/>
                  </a:moveTo>
                  <a:cubicBezTo>
                    <a:pt x="163655" y="26758"/>
                    <a:pt x="168654" y="28660"/>
                    <a:pt x="172463" y="32464"/>
                  </a:cubicBezTo>
                  <a:lnTo>
                    <a:pt x="179701" y="39691"/>
                  </a:lnTo>
                  <a:lnTo>
                    <a:pt x="246935" y="106831"/>
                  </a:lnTo>
                  <a:lnTo>
                    <a:pt x="254886" y="114819"/>
                  </a:lnTo>
                  <a:cubicBezTo>
                    <a:pt x="261457" y="121334"/>
                    <a:pt x="262362" y="131414"/>
                    <a:pt x="257600" y="138879"/>
                  </a:cubicBezTo>
                  <a:cubicBezTo>
                    <a:pt x="256839" y="140068"/>
                    <a:pt x="255934" y="141209"/>
                    <a:pt x="254886" y="142255"/>
                  </a:cubicBezTo>
                  <a:lnTo>
                    <a:pt x="252315" y="144823"/>
                  </a:lnTo>
                  <a:lnTo>
                    <a:pt x="246696" y="150434"/>
                  </a:lnTo>
                  <a:lnTo>
                    <a:pt x="175892" y="221140"/>
                  </a:lnTo>
                  <a:lnTo>
                    <a:pt x="172463" y="224611"/>
                  </a:lnTo>
                  <a:cubicBezTo>
                    <a:pt x="171702" y="225324"/>
                    <a:pt x="170940" y="225990"/>
                    <a:pt x="170130" y="226560"/>
                  </a:cubicBezTo>
                  <a:cubicBezTo>
                    <a:pt x="167749" y="228319"/>
                    <a:pt x="165083" y="229413"/>
                    <a:pt x="162274" y="229936"/>
                  </a:cubicBezTo>
                  <a:cubicBezTo>
                    <a:pt x="161083" y="230174"/>
                    <a:pt x="159893" y="230269"/>
                    <a:pt x="158702" y="230269"/>
                  </a:cubicBezTo>
                  <a:cubicBezTo>
                    <a:pt x="153703" y="230269"/>
                    <a:pt x="148751" y="228367"/>
                    <a:pt x="144942" y="224611"/>
                  </a:cubicBezTo>
                  <a:lnTo>
                    <a:pt x="137609" y="217288"/>
                  </a:lnTo>
                  <a:lnTo>
                    <a:pt x="69804" y="149578"/>
                  </a:lnTo>
                  <a:lnTo>
                    <a:pt x="62519" y="142255"/>
                  </a:lnTo>
                  <a:cubicBezTo>
                    <a:pt x="54900" y="134647"/>
                    <a:pt x="54900" y="122380"/>
                    <a:pt x="62519" y="114819"/>
                  </a:cubicBezTo>
                  <a:lnTo>
                    <a:pt x="144942" y="32464"/>
                  </a:lnTo>
                  <a:cubicBezTo>
                    <a:pt x="148751" y="28660"/>
                    <a:pt x="153750" y="26758"/>
                    <a:pt x="158702" y="26758"/>
                  </a:cubicBezTo>
                  <a:close/>
                  <a:moveTo>
                    <a:pt x="254809" y="6542"/>
                  </a:moveTo>
                  <a:cubicBezTo>
                    <a:pt x="277279" y="4029"/>
                    <a:pt x="300492" y="9424"/>
                    <a:pt x="321015" y="29913"/>
                  </a:cubicBezTo>
                  <a:cubicBezTo>
                    <a:pt x="380347" y="89193"/>
                    <a:pt x="337205" y="46124"/>
                    <a:pt x="260017" y="97465"/>
                  </a:cubicBezTo>
                  <a:lnTo>
                    <a:pt x="193067" y="30626"/>
                  </a:lnTo>
                  <a:cubicBezTo>
                    <a:pt x="210614" y="19479"/>
                    <a:pt x="232340" y="9056"/>
                    <a:pt x="254809" y="6542"/>
                  </a:cubicBezTo>
                  <a:close/>
                  <a:moveTo>
                    <a:pt x="503105" y="953"/>
                  </a:moveTo>
                  <a:cubicBezTo>
                    <a:pt x="515252" y="2468"/>
                    <a:pt x="527216" y="5788"/>
                    <a:pt x="538560" y="10911"/>
                  </a:cubicBezTo>
                  <a:cubicBezTo>
                    <a:pt x="546131" y="14334"/>
                    <a:pt x="547940" y="24224"/>
                    <a:pt x="542083" y="30073"/>
                  </a:cubicBezTo>
                  <a:lnTo>
                    <a:pt x="465709" y="106341"/>
                  </a:lnTo>
                  <a:cubicBezTo>
                    <a:pt x="456424" y="115613"/>
                    <a:pt x="456424" y="130639"/>
                    <a:pt x="465709" y="139911"/>
                  </a:cubicBezTo>
                  <a:lnTo>
                    <a:pt x="542131" y="216227"/>
                  </a:lnTo>
                  <a:cubicBezTo>
                    <a:pt x="547940" y="222028"/>
                    <a:pt x="546178" y="231823"/>
                    <a:pt x="538655" y="235246"/>
                  </a:cubicBezTo>
                  <a:cubicBezTo>
                    <a:pt x="508181" y="249035"/>
                    <a:pt x="473184" y="249844"/>
                    <a:pt x="442187" y="237528"/>
                  </a:cubicBezTo>
                  <a:lnTo>
                    <a:pt x="399238" y="280370"/>
                  </a:lnTo>
                  <a:lnTo>
                    <a:pt x="328482" y="209712"/>
                  </a:lnTo>
                  <a:lnTo>
                    <a:pt x="372240" y="166015"/>
                  </a:lnTo>
                  <a:cubicBezTo>
                    <a:pt x="356051" y="122270"/>
                    <a:pt x="365527" y="71060"/>
                    <a:pt x="400571" y="36064"/>
                  </a:cubicBezTo>
                  <a:cubicBezTo>
                    <a:pt x="428569" y="8106"/>
                    <a:pt x="466664" y="-3592"/>
                    <a:pt x="503105" y="95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cxnSp>
          <p:nvCxnSpPr>
            <p:cNvPr id="32" name="直接连接符 31"/>
            <p:cNvCxnSpPr/>
            <p:nvPr/>
          </p:nvCxnSpPr>
          <p:spPr>
            <a:xfrm>
              <a:off x="1550938" y="2950218"/>
              <a:ext cx="3627552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1550938" y="4467671"/>
              <a:ext cx="3627552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34" name="21131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6" y="1422400"/>
            <a:ext cx="10845150" cy="4013200"/>
            <a:chOff x="669926" y="1422400"/>
            <a:chExt cx="10845150" cy="4013200"/>
          </a:xfrm>
        </p:grpSpPr>
        <p:sp>
          <p:nvSpPr>
            <p:cNvPr id="35" name="is1ïḓê"/>
            <p:cNvSpPr/>
            <p:nvPr/>
          </p:nvSpPr>
          <p:spPr>
            <a:xfrm>
              <a:off x="8650162" y="1422400"/>
              <a:ext cx="2864914" cy="2834692"/>
            </a:xfrm>
            <a:prstGeom prst="diamond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6" name="ïşľîdê"/>
            <p:cNvSpPr/>
            <p:nvPr/>
          </p:nvSpPr>
          <p:spPr bwMode="auto">
            <a:xfrm>
              <a:off x="9344838" y="2242582"/>
              <a:ext cx="1475562" cy="1194328"/>
            </a:xfrm>
            <a:custGeom>
              <a:avLst/>
              <a:gdLst>
                <a:gd name="connsiteX0" fmla="*/ 355420 w 607568"/>
                <a:gd name="connsiteY0" fmla="*/ 250307 h 491771"/>
                <a:gd name="connsiteX1" fmla="*/ 352312 w 607568"/>
                <a:gd name="connsiteY1" fmla="*/ 251812 h 491771"/>
                <a:gd name="connsiteX2" fmla="*/ 321042 w 607568"/>
                <a:gd name="connsiteY2" fmla="*/ 289814 h 491771"/>
                <a:gd name="connsiteX3" fmla="*/ 321513 w 607568"/>
                <a:gd name="connsiteY3" fmla="*/ 295364 h 491771"/>
                <a:gd name="connsiteX4" fmla="*/ 369736 w 607568"/>
                <a:gd name="connsiteY4" fmla="*/ 338257 h 491771"/>
                <a:gd name="connsiteX5" fmla="*/ 371997 w 607568"/>
                <a:gd name="connsiteY5" fmla="*/ 339104 h 491771"/>
                <a:gd name="connsiteX6" fmla="*/ 373127 w 607568"/>
                <a:gd name="connsiteY6" fmla="*/ 338916 h 491771"/>
                <a:gd name="connsiteX7" fmla="*/ 375293 w 607568"/>
                <a:gd name="connsiteY7" fmla="*/ 336282 h 491771"/>
                <a:gd name="connsiteX8" fmla="*/ 383676 w 607568"/>
                <a:gd name="connsiteY8" fmla="*/ 279467 h 491771"/>
                <a:gd name="connsiteX9" fmla="*/ 376424 w 607568"/>
                <a:gd name="connsiteY9" fmla="*/ 263287 h 491771"/>
                <a:gd name="connsiteX10" fmla="*/ 357681 w 607568"/>
                <a:gd name="connsiteY10" fmla="*/ 250965 h 491771"/>
                <a:gd name="connsiteX11" fmla="*/ 355420 w 607568"/>
                <a:gd name="connsiteY11" fmla="*/ 250307 h 491771"/>
                <a:gd name="connsiteX12" fmla="*/ 258879 w 607568"/>
                <a:gd name="connsiteY12" fmla="*/ 250307 h 491771"/>
                <a:gd name="connsiteX13" fmla="*/ 256712 w 607568"/>
                <a:gd name="connsiteY13" fmla="*/ 250965 h 491771"/>
                <a:gd name="connsiteX14" fmla="*/ 237969 w 607568"/>
                <a:gd name="connsiteY14" fmla="*/ 263287 h 491771"/>
                <a:gd name="connsiteX15" fmla="*/ 230717 w 607568"/>
                <a:gd name="connsiteY15" fmla="*/ 279467 h 491771"/>
                <a:gd name="connsiteX16" fmla="*/ 239100 w 607568"/>
                <a:gd name="connsiteY16" fmla="*/ 336282 h 491771"/>
                <a:gd name="connsiteX17" fmla="*/ 241266 w 607568"/>
                <a:gd name="connsiteY17" fmla="*/ 338916 h 491771"/>
                <a:gd name="connsiteX18" fmla="*/ 242396 w 607568"/>
                <a:gd name="connsiteY18" fmla="*/ 339104 h 491771"/>
                <a:gd name="connsiteX19" fmla="*/ 244657 w 607568"/>
                <a:gd name="connsiteY19" fmla="*/ 338257 h 491771"/>
                <a:gd name="connsiteX20" fmla="*/ 292880 w 607568"/>
                <a:gd name="connsiteY20" fmla="*/ 295364 h 491771"/>
                <a:gd name="connsiteX21" fmla="*/ 293351 w 607568"/>
                <a:gd name="connsiteY21" fmla="*/ 289814 h 491771"/>
                <a:gd name="connsiteX22" fmla="*/ 261987 w 607568"/>
                <a:gd name="connsiteY22" fmla="*/ 251812 h 491771"/>
                <a:gd name="connsiteX23" fmla="*/ 258879 w 607568"/>
                <a:gd name="connsiteY23" fmla="*/ 250307 h 491771"/>
                <a:gd name="connsiteX24" fmla="*/ 500465 w 607568"/>
                <a:gd name="connsiteY24" fmla="*/ 66049 h 491771"/>
                <a:gd name="connsiteX25" fmla="*/ 565743 w 607568"/>
                <a:gd name="connsiteY25" fmla="*/ 130673 h 491771"/>
                <a:gd name="connsiteX26" fmla="*/ 566120 w 607568"/>
                <a:gd name="connsiteY26" fmla="*/ 130673 h 491771"/>
                <a:gd name="connsiteX27" fmla="*/ 580250 w 607568"/>
                <a:gd name="connsiteY27" fmla="*/ 160962 h 491771"/>
                <a:gd name="connsiteX28" fmla="*/ 560939 w 607568"/>
                <a:gd name="connsiteY28" fmla="*/ 182503 h 491771"/>
                <a:gd name="connsiteX29" fmla="*/ 531927 w 607568"/>
                <a:gd name="connsiteY29" fmla="*/ 223799 h 491771"/>
                <a:gd name="connsiteX30" fmla="*/ 528253 w 607568"/>
                <a:gd name="connsiteY30" fmla="*/ 234240 h 491771"/>
                <a:gd name="connsiteX31" fmla="*/ 530797 w 607568"/>
                <a:gd name="connsiteY31" fmla="*/ 246281 h 491771"/>
                <a:gd name="connsiteX32" fmla="*/ 545868 w 607568"/>
                <a:gd name="connsiteY32" fmla="*/ 261143 h 491771"/>
                <a:gd name="connsiteX33" fmla="*/ 558961 w 607568"/>
                <a:gd name="connsiteY33" fmla="*/ 263777 h 491771"/>
                <a:gd name="connsiteX34" fmla="*/ 597299 w 607568"/>
                <a:gd name="connsiteY34" fmla="*/ 301968 h 491771"/>
                <a:gd name="connsiteX35" fmla="*/ 607002 w 607568"/>
                <a:gd name="connsiteY35" fmla="*/ 350788 h 491771"/>
                <a:gd name="connsiteX36" fmla="*/ 601256 w 607568"/>
                <a:gd name="connsiteY36" fmla="*/ 373835 h 491771"/>
                <a:gd name="connsiteX37" fmla="*/ 579685 w 607568"/>
                <a:gd name="connsiteY37" fmla="*/ 384088 h 491771"/>
                <a:gd name="connsiteX38" fmla="*/ 490386 w 607568"/>
                <a:gd name="connsiteY38" fmla="*/ 384088 h 491771"/>
                <a:gd name="connsiteX39" fmla="*/ 467685 w 607568"/>
                <a:gd name="connsiteY39" fmla="*/ 310058 h 491771"/>
                <a:gd name="connsiteX40" fmla="*/ 431702 w 607568"/>
                <a:gd name="connsiteY40" fmla="*/ 267445 h 491771"/>
                <a:gd name="connsiteX41" fmla="*/ 441969 w 607568"/>
                <a:gd name="connsiteY41" fmla="*/ 263777 h 491771"/>
                <a:gd name="connsiteX42" fmla="*/ 455157 w 607568"/>
                <a:gd name="connsiteY42" fmla="*/ 261237 h 491771"/>
                <a:gd name="connsiteX43" fmla="*/ 470228 w 607568"/>
                <a:gd name="connsiteY43" fmla="*/ 246281 h 491771"/>
                <a:gd name="connsiteX44" fmla="*/ 472677 w 607568"/>
                <a:gd name="connsiteY44" fmla="*/ 234240 h 491771"/>
                <a:gd name="connsiteX45" fmla="*/ 469098 w 607568"/>
                <a:gd name="connsiteY45" fmla="*/ 223893 h 491771"/>
                <a:gd name="connsiteX46" fmla="*/ 439991 w 607568"/>
                <a:gd name="connsiteY46" fmla="*/ 182503 h 491771"/>
                <a:gd name="connsiteX47" fmla="*/ 426144 w 607568"/>
                <a:gd name="connsiteY47" fmla="*/ 172720 h 491771"/>
                <a:gd name="connsiteX48" fmla="*/ 441404 w 607568"/>
                <a:gd name="connsiteY48" fmla="*/ 143278 h 491771"/>
                <a:gd name="connsiteX49" fmla="*/ 439708 w 607568"/>
                <a:gd name="connsiteY49" fmla="*/ 107438 h 491771"/>
                <a:gd name="connsiteX50" fmla="*/ 500465 w 607568"/>
                <a:gd name="connsiteY50" fmla="*/ 66049 h 491771"/>
                <a:gd name="connsiteX51" fmla="*/ 107100 w 607568"/>
                <a:gd name="connsiteY51" fmla="*/ 66049 h 491771"/>
                <a:gd name="connsiteX52" fmla="*/ 171341 w 607568"/>
                <a:gd name="connsiteY52" fmla="*/ 123618 h 491771"/>
                <a:gd name="connsiteX53" fmla="*/ 172849 w 607568"/>
                <a:gd name="connsiteY53" fmla="*/ 143278 h 491771"/>
                <a:gd name="connsiteX54" fmla="*/ 184246 w 607568"/>
                <a:gd name="connsiteY54" fmla="*/ 168205 h 491771"/>
                <a:gd name="connsiteX55" fmla="*/ 167574 w 607568"/>
                <a:gd name="connsiteY55" fmla="*/ 182503 h 491771"/>
                <a:gd name="connsiteX56" fmla="*/ 138468 w 607568"/>
                <a:gd name="connsiteY56" fmla="*/ 223799 h 491771"/>
                <a:gd name="connsiteX57" fmla="*/ 134794 w 607568"/>
                <a:gd name="connsiteY57" fmla="*/ 234240 h 491771"/>
                <a:gd name="connsiteX58" fmla="*/ 137337 w 607568"/>
                <a:gd name="connsiteY58" fmla="*/ 246281 h 491771"/>
                <a:gd name="connsiteX59" fmla="*/ 152408 w 607568"/>
                <a:gd name="connsiteY59" fmla="*/ 261143 h 491771"/>
                <a:gd name="connsiteX60" fmla="*/ 165596 w 607568"/>
                <a:gd name="connsiteY60" fmla="*/ 263777 h 491771"/>
                <a:gd name="connsiteX61" fmla="*/ 179442 w 607568"/>
                <a:gd name="connsiteY61" fmla="*/ 268856 h 491771"/>
                <a:gd name="connsiteX62" fmla="*/ 146662 w 607568"/>
                <a:gd name="connsiteY62" fmla="*/ 310058 h 491771"/>
                <a:gd name="connsiteX63" fmla="*/ 123867 w 607568"/>
                <a:gd name="connsiteY63" fmla="*/ 384088 h 491771"/>
                <a:gd name="connsiteX64" fmla="*/ 27883 w 607568"/>
                <a:gd name="connsiteY64" fmla="*/ 384088 h 491771"/>
                <a:gd name="connsiteX65" fmla="*/ 6312 w 607568"/>
                <a:gd name="connsiteY65" fmla="*/ 373835 h 491771"/>
                <a:gd name="connsiteX66" fmla="*/ 566 w 607568"/>
                <a:gd name="connsiteY66" fmla="*/ 350788 h 491771"/>
                <a:gd name="connsiteX67" fmla="*/ 10268 w 607568"/>
                <a:gd name="connsiteY67" fmla="*/ 301968 h 491771"/>
                <a:gd name="connsiteX68" fmla="*/ 48606 w 607568"/>
                <a:gd name="connsiteY68" fmla="*/ 263777 h 491771"/>
                <a:gd name="connsiteX69" fmla="*/ 61699 w 607568"/>
                <a:gd name="connsiteY69" fmla="*/ 261237 h 491771"/>
                <a:gd name="connsiteX70" fmla="*/ 76770 w 607568"/>
                <a:gd name="connsiteY70" fmla="*/ 246281 h 491771"/>
                <a:gd name="connsiteX71" fmla="*/ 79313 w 607568"/>
                <a:gd name="connsiteY71" fmla="*/ 234240 h 491771"/>
                <a:gd name="connsiteX72" fmla="*/ 75639 w 607568"/>
                <a:gd name="connsiteY72" fmla="*/ 223893 h 491771"/>
                <a:gd name="connsiteX73" fmla="*/ 46628 w 607568"/>
                <a:gd name="connsiteY73" fmla="*/ 182503 h 491771"/>
                <a:gd name="connsiteX74" fmla="*/ 27318 w 607568"/>
                <a:gd name="connsiteY74" fmla="*/ 160962 h 491771"/>
                <a:gd name="connsiteX75" fmla="*/ 41447 w 607568"/>
                <a:gd name="connsiteY75" fmla="*/ 130673 h 491771"/>
                <a:gd name="connsiteX76" fmla="*/ 41824 w 607568"/>
                <a:gd name="connsiteY76" fmla="*/ 130673 h 491771"/>
                <a:gd name="connsiteX77" fmla="*/ 107100 w 607568"/>
                <a:gd name="connsiteY77" fmla="*/ 66049 h 491771"/>
                <a:gd name="connsiteX78" fmla="*/ 298626 w 607568"/>
                <a:gd name="connsiteY78" fmla="*/ 0 h 491771"/>
                <a:gd name="connsiteX79" fmla="*/ 315956 w 607568"/>
                <a:gd name="connsiteY79" fmla="*/ 0 h 491771"/>
                <a:gd name="connsiteX80" fmla="*/ 401854 w 607568"/>
                <a:gd name="connsiteY80" fmla="*/ 85787 h 491771"/>
                <a:gd name="connsiteX81" fmla="*/ 401854 w 607568"/>
                <a:gd name="connsiteY81" fmla="*/ 95476 h 491771"/>
                <a:gd name="connsiteX82" fmla="*/ 421633 w 607568"/>
                <a:gd name="connsiteY82" fmla="*/ 138840 h 491771"/>
                <a:gd name="connsiteX83" fmla="*/ 417960 w 607568"/>
                <a:gd name="connsiteY83" fmla="*/ 149281 h 491771"/>
                <a:gd name="connsiteX84" fmla="*/ 417112 w 607568"/>
                <a:gd name="connsiteY84" fmla="*/ 151068 h 491771"/>
                <a:gd name="connsiteX85" fmla="*/ 411273 w 607568"/>
                <a:gd name="connsiteY85" fmla="*/ 159534 h 491771"/>
                <a:gd name="connsiteX86" fmla="*/ 410896 w 607568"/>
                <a:gd name="connsiteY86" fmla="*/ 159910 h 491771"/>
                <a:gd name="connsiteX87" fmla="*/ 394037 w 607568"/>
                <a:gd name="connsiteY87" fmla="*/ 169787 h 491771"/>
                <a:gd name="connsiteX88" fmla="*/ 384900 w 607568"/>
                <a:gd name="connsiteY88" fmla="*/ 189541 h 491771"/>
                <a:gd name="connsiteX89" fmla="*/ 384712 w 607568"/>
                <a:gd name="connsiteY89" fmla="*/ 189823 h 491771"/>
                <a:gd name="connsiteX90" fmla="*/ 373316 w 607568"/>
                <a:gd name="connsiteY90" fmla="*/ 207131 h 491771"/>
                <a:gd name="connsiteX91" fmla="*/ 372750 w 607568"/>
                <a:gd name="connsiteY91" fmla="*/ 207789 h 491771"/>
                <a:gd name="connsiteX92" fmla="*/ 359847 w 607568"/>
                <a:gd name="connsiteY92" fmla="*/ 222275 h 491771"/>
                <a:gd name="connsiteX93" fmla="*/ 359188 w 607568"/>
                <a:gd name="connsiteY93" fmla="*/ 222934 h 491771"/>
                <a:gd name="connsiteX94" fmla="*/ 345154 w 607568"/>
                <a:gd name="connsiteY94" fmla="*/ 234598 h 491771"/>
                <a:gd name="connsiteX95" fmla="*/ 345625 w 607568"/>
                <a:gd name="connsiteY95" fmla="*/ 236855 h 491771"/>
                <a:gd name="connsiteX96" fmla="*/ 348639 w 607568"/>
                <a:gd name="connsiteY96" fmla="*/ 235538 h 491771"/>
                <a:gd name="connsiteX97" fmla="*/ 355514 w 607568"/>
                <a:gd name="connsiteY97" fmla="*/ 234033 h 491771"/>
                <a:gd name="connsiteX98" fmla="*/ 366628 w 607568"/>
                <a:gd name="connsiteY98" fmla="*/ 237326 h 491771"/>
                <a:gd name="connsiteX99" fmla="*/ 385371 w 607568"/>
                <a:gd name="connsiteY99" fmla="*/ 249648 h 491771"/>
                <a:gd name="connsiteX100" fmla="*/ 399876 w 607568"/>
                <a:gd name="connsiteY100" fmla="*/ 279373 h 491771"/>
                <a:gd name="connsiteX101" fmla="*/ 430016 w 607568"/>
                <a:gd name="connsiteY101" fmla="*/ 289814 h 491771"/>
                <a:gd name="connsiteX102" fmla="*/ 448382 w 607568"/>
                <a:gd name="connsiteY102" fmla="*/ 316058 h 491771"/>
                <a:gd name="connsiteX103" fmla="*/ 481630 w 607568"/>
                <a:gd name="connsiteY103" fmla="*/ 424515 h 491771"/>
                <a:gd name="connsiteX104" fmla="*/ 483891 w 607568"/>
                <a:gd name="connsiteY104" fmla="*/ 436461 h 491771"/>
                <a:gd name="connsiteX105" fmla="*/ 473718 w 607568"/>
                <a:gd name="connsiteY105" fmla="*/ 470700 h 491771"/>
                <a:gd name="connsiteX106" fmla="*/ 443956 w 607568"/>
                <a:gd name="connsiteY106" fmla="*/ 490360 h 491771"/>
                <a:gd name="connsiteX107" fmla="*/ 431805 w 607568"/>
                <a:gd name="connsiteY107" fmla="*/ 491771 h 491771"/>
                <a:gd name="connsiteX108" fmla="*/ 325375 w 607568"/>
                <a:gd name="connsiteY108" fmla="*/ 491771 h 491771"/>
                <a:gd name="connsiteX109" fmla="*/ 337430 w 607568"/>
                <a:gd name="connsiteY109" fmla="*/ 415296 h 491771"/>
                <a:gd name="connsiteX110" fmla="*/ 334605 w 607568"/>
                <a:gd name="connsiteY110" fmla="*/ 389052 h 491771"/>
                <a:gd name="connsiteX111" fmla="*/ 323962 w 607568"/>
                <a:gd name="connsiteY111" fmla="*/ 360927 h 491771"/>
                <a:gd name="connsiteX112" fmla="*/ 337430 w 607568"/>
                <a:gd name="connsiteY112" fmla="*/ 347476 h 491771"/>
                <a:gd name="connsiteX113" fmla="*/ 307196 w 607568"/>
                <a:gd name="connsiteY113" fmla="*/ 317281 h 491771"/>
                <a:gd name="connsiteX114" fmla="*/ 276868 w 607568"/>
                <a:gd name="connsiteY114" fmla="*/ 347476 h 491771"/>
                <a:gd name="connsiteX115" fmla="*/ 290337 w 607568"/>
                <a:gd name="connsiteY115" fmla="*/ 360927 h 491771"/>
                <a:gd name="connsiteX116" fmla="*/ 279694 w 607568"/>
                <a:gd name="connsiteY116" fmla="*/ 389052 h 491771"/>
                <a:gd name="connsiteX117" fmla="*/ 276963 w 607568"/>
                <a:gd name="connsiteY117" fmla="*/ 415296 h 491771"/>
                <a:gd name="connsiteX118" fmla="*/ 288736 w 607568"/>
                <a:gd name="connsiteY118" fmla="*/ 491771 h 491771"/>
                <a:gd name="connsiteX119" fmla="*/ 182493 w 607568"/>
                <a:gd name="connsiteY119" fmla="*/ 491771 h 491771"/>
                <a:gd name="connsiteX120" fmla="*/ 170437 w 607568"/>
                <a:gd name="connsiteY120" fmla="*/ 490360 h 491771"/>
                <a:gd name="connsiteX121" fmla="*/ 140675 w 607568"/>
                <a:gd name="connsiteY121" fmla="*/ 470700 h 491771"/>
                <a:gd name="connsiteX122" fmla="*/ 132669 w 607568"/>
                <a:gd name="connsiteY122" fmla="*/ 424515 h 491771"/>
                <a:gd name="connsiteX123" fmla="*/ 166011 w 607568"/>
                <a:gd name="connsiteY123" fmla="*/ 316058 h 491771"/>
                <a:gd name="connsiteX124" fmla="*/ 184377 w 607568"/>
                <a:gd name="connsiteY124" fmla="*/ 289814 h 491771"/>
                <a:gd name="connsiteX125" fmla="*/ 214517 w 607568"/>
                <a:gd name="connsiteY125" fmla="*/ 279373 h 491771"/>
                <a:gd name="connsiteX126" fmla="*/ 214517 w 607568"/>
                <a:gd name="connsiteY126" fmla="*/ 279279 h 491771"/>
                <a:gd name="connsiteX127" fmla="*/ 229022 w 607568"/>
                <a:gd name="connsiteY127" fmla="*/ 249648 h 491771"/>
                <a:gd name="connsiteX128" fmla="*/ 247765 w 607568"/>
                <a:gd name="connsiteY128" fmla="*/ 237326 h 491771"/>
                <a:gd name="connsiteX129" fmla="*/ 258879 w 607568"/>
                <a:gd name="connsiteY129" fmla="*/ 234033 h 491771"/>
                <a:gd name="connsiteX130" fmla="*/ 265754 w 607568"/>
                <a:gd name="connsiteY130" fmla="*/ 235538 h 491771"/>
                <a:gd name="connsiteX131" fmla="*/ 268768 w 607568"/>
                <a:gd name="connsiteY131" fmla="*/ 236855 h 491771"/>
                <a:gd name="connsiteX132" fmla="*/ 269239 w 607568"/>
                <a:gd name="connsiteY132" fmla="*/ 234598 h 491771"/>
                <a:gd name="connsiteX133" fmla="*/ 255205 w 607568"/>
                <a:gd name="connsiteY133" fmla="*/ 222934 h 491771"/>
                <a:gd name="connsiteX134" fmla="*/ 254546 w 607568"/>
                <a:gd name="connsiteY134" fmla="*/ 222275 h 491771"/>
                <a:gd name="connsiteX135" fmla="*/ 241548 w 607568"/>
                <a:gd name="connsiteY135" fmla="*/ 207789 h 491771"/>
                <a:gd name="connsiteX136" fmla="*/ 241077 w 607568"/>
                <a:gd name="connsiteY136" fmla="*/ 207225 h 491771"/>
                <a:gd name="connsiteX137" fmla="*/ 229681 w 607568"/>
                <a:gd name="connsiteY137" fmla="*/ 189823 h 491771"/>
                <a:gd name="connsiteX138" fmla="*/ 229493 w 607568"/>
                <a:gd name="connsiteY138" fmla="*/ 189635 h 491771"/>
                <a:gd name="connsiteX139" fmla="*/ 220356 w 607568"/>
                <a:gd name="connsiteY139" fmla="*/ 169787 h 491771"/>
                <a:gd name="connsiteX140" fmla="*/ 203497 w 607568"/>
                <a:gd name="connsiteY140" fmla="*/ 159910 h 491771"/>
                <a:gd name="connsiteX141" fmla="*/ 203120 w 607568"/>
                <a:gd name="connsiteY141" fmla="*/ 159534 h 491771"/>
                <a:gd name="connsiteX142" fmla="*/ 197281 w 607568"/>
                <a:gd name="connsiteY142" fmla="*/ 151068 h 491771"/>
                <a:gd name="connsiteX143" fmla="*/ 196433 w 607568"/>
                <a:gd name="connsiteY143" fmla="*/ 149281 h 491771"/>
                <a:gd name="connsiteX144" fmla="*/ 192666 w 607568"/>
                <a:gd name="connsiteY144" fmla="*/ 138840 h 491771"/>
                <a:gd name="connsiteX145" fmla="*/ 212727 w 607568"/>
                <a:gd name="connsiteY145" fmla="*/ 95476 h 491771"/>
                <a:gd name="connsiteX146" fmla="*/ 212727 w 607568"/>
                <a:gd name="connsiteY146" fmla="*/ 85787 h 491771"/>
                <a:gd name="connsiteX147" fmla="*/ 298626 w 607568"/>
                <a:gd name="connsiteY147" fmla="*/ 0 h 491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</a:cxnLst>
              <a:rect l="l" t="t" r="r" b="b"/>
              <a:pathLst>
                <a:path w="607568" h="491771">
                  <a:moveTo>
                    <a:pt x="355420" y="250307"/>
                  </a:moveTo>
                  <a:cubicBezTo>
                    <a:pt x="354290" y="250307"/>
                    <a:pt x="353160" y="250871"/>
                    <a:pt x="352312" y="251812"/>
                  </a:cubicBezTo>
                  <a:lnTo>
                    <a:pt x="321042" y="289814"/>
                  </a:lnTo>
                  <a:cubicBezTo>
                    <a:pt x="319723" y="291507"/>
                    <a:pt x="319912" y="293953"/>
                    <a:pt x="321513" y="295364"/>
                  </a:cubicBezTo>
                  <a:lnTo>
                    <a:pt x="369736" y="338257"/>
                  </a:lnTo>
                  <a:cubicBezTo>
                    <a:pt x="370396" y="338822"/>
                    <a:pt x="371149" y="339104"/>
                    <a:pt x="371997" y="339104"/>
                  </a:cubicBezTo>
                  <a:cubicBezTo>
                    <a:pt x="372374" y="339104"/>
                    <a:pt x="372750" y="339010"/>
                    <a:pt x="373127" y="338916"/>
                  </a:cubicBezTo>
                  <a:cubicBezTo>
                    <a:pt x="374257" y="338539"/>
                    <a:pt x="375105" y="337505"/>
                    <a:pt x="375293" y="336282"/>
                  </a:cubicBezTo>
                  <a:lnTo>
                    <a:pt x="383676" y="279467"/>
                  </a:lnTo>
                  <a:cubicBezTo>
                    <a:pt x="384618" y="273164"/>
                    <a:pt x="381792" y="266768"/>
                    <a:pt x="376424" y="263287"/>
                  </a:cubicBezTo>
                  <a:lnTo>
                    <a:pt x="357681" y="250965"/>
                  </a:lnTo>
                  <a:cubicBezTo>
                    <a:pt x="357021" y="250495"/>
                    <a:pt x="356174" y="250307"/>
                    <a:pt x="355420" y="250307"/>
                  </a:cubicBezTo>
                  <a:close/>
                  <a:moveTo>
                    <a:pt x="258879" y="250307"/>
                  </a:moveTo>
                  <a:cubicBezTo>
                    <a:pt x="258125" y="250307"/>
                    <a:pt x="257372" y="250495"/>
                    <a:pt x="256712" y="250965"/>
                  </a:cubicBezTo>
                  <a:lnTo>
                    <a:pt x="237969" y="263287"/>
                  </a:lnTo>
                  <a:cubicBezTo>
                    <a:pt x="232601" y="266768"/>
                    <a:pt x="229775" y="273164"/>
                    <a:pt x="230717" y="279467"/>
                  </a:cubicBezTo>
                  <a:lnTo>
                    <a:pt x="239100" y="336282"/>
                  </a:lnTo>
                  <a:cubicBezTo>
                    <a:pt x="239288" y="337505"/>
                    <a:pt x="240136" y="338539"/>
                    <a:pt x="241266" y="338916"/>
                  </a:cubicBezTo>
                  <a:cubicBezTo>
                    <a:pt x="241643" y="339010"/>
                    <a:pt x="242019" y="339104"/>
                    <a:pt x="242396" y="339104"/>
                  </a:cubicBezTo>
                  <a:cubicBezTo>
                    <a:pt x="243244" y="339104"/>
                    <a:pt x="243997" y="338822"/>
                    <a:pt x="244657" y="338257"/>
                  </a:cubicBezTo>
                  <a:lnTo>
                    <a:pt x="292880" y="295364"/>
                  </a:lnTo>
                  <a:cubicBezTo>
                    <a:pt x="294481" y="293953"/>
                    <a:pt x="294670" y="291507"/>
                    <a:pt x="293351" y="289814"/>
                  </a:cubicBezTo>
                  <a:lnTo>
                    <a:pt x="261987" y="251812"/>
                  </a:lnTo>
                  <a:cubicBezTo>
                    <a:pt x="261233" y="250871"/>
                    <a:pt x="260103" y="250307"/>
                    <a:pt x="258879" y="250307"/>
                  </a:cubicBezTo>
                  <a:close/>
                  <a:moveTo>
                    <a:pt x="500465" y="66049"/>
                  </a:moveTo>
                  <a:cubicBezTo>
                    <a:pt x="548129" y="66049"/>
                    <a:pt x="562447" y="93516"/>
                    <a:pt x="565743" y="130673"/>
                  </a:cubicBezTo>
                  <a:cubicBezTo>
                    <a:pt x="565932" y="130673"/>
                    <a:pt x="566026" y="130673"/>
                    <a:pt x="566120" y="130673"/>
                  </a:cubicBezTo>
                  <a:cubicBezTo>
                    <a:pt x="577141" y="133118"/>
                    <a:pt x="583358" y="146664"/>
                    <a:pt x="580250" y="160962"/>
                  </a:cubicBezTo>
                  <a:cubicBezTo>
                    <a:pt x="577706" y="172532"/>
                    <a:pt x="569700" y="180904"/>
                    <a:pt x="560939" y="182503"/>
                  </a:cubicBezTo>
                  <a:cubicBezTo>
                    <a:pt x="554628" y="199529"/>
                    <a:pt x="543796" y="214016"/>
                    <a:pt x="531927" y="223799"/>
                  </a:cubicBezTo>
                  <a:cubicBezTo>
                    <a:pt x="528913" y="226338"/>
                    <a:pt x="527500" y="230383"/>
                    <a:pt x="528253" y="234240"/>
                  </a:cubicBezTo>
                  <a:lnTo>
                    <a:pt x="530797" y="246281"/>
                  </a:lnTo>
                  <a:cubicBezTo>
                    <a:pt x="532304" y="253806"/>
                    <a:pt x="538238" y="259732"/>
                    <a:pt x="545868" y="261143"/>
                  </a:cubicBezTo>
                  <a:lnTo>
                    <a:pt x="558961" y="263777"/>
                  </a:lnTo>
                  <a:cubicBezTo>
                    <a:pt x="578366" y="267634"/>
                    <a:pt x="593437" y="282684"/>
                    <a:pt x="597299" y="301968"/>
                  </a:cubicBezTo>
                  <a:lnTo>
                    <a:pt x="607002" y="350788"/>
                  </a:lnTo>
                  <a:cubicBezTo>
                    <a:pt x="608697" y="358972"/>
                    <a:pt x="606531" y="367438"/>
                    <a:pt x="601256" y="373835"/>
                  </a:cubicBezTo>
                  <a:cubicBezTo>
                    <a:pt x="595981" y="380325"/>
                    <a:pt x="588068" y="384088"/>
                    <a:pt x="579685" y="384088"/>
                  </a:cubicBezTo>
                  <a:lnTo>
                    <a:pt x="490386" y="384088"/>
                  </a:lnTo>
                  <a:lnTo>
                    <a:pt x="467685" y="310058"/>
                  </a:lnTo>
                  <a:cubicBezTo>
                    <a:pt x="461845" y="291150"/>
                    <a:pt x="448563" y="276194"/>
                    <a:pt x="431702" y="267445"/>
                  </a:cubicBezTo>
                  <a:cubicBezTo>
                    <a:pt x="434999" y="265940"/>
                    <a:pt x="438295" y="264529"/>
                    <a:pt x="441969" y="263777"/>
                  </a:cubicBezTo>
                  <a:lnTo>
                    <a:pt x="455157" y="261237"/>
                  </a:lnTo>
                  <a:cubicBezTo>
                    <a:pt x="462692" y="259732"/>
                    <a:pt x="468627" y="253806"/>
                    <a:pt x="470228" y="246281"/>
                  </a:cubicBezTo>
                  <a:lnTo>
                    <a:pt x="472677" y="234240"/>
                  </a:lnTo>
                  <a:cubicBezTo>
                    <a:pt x="473525" y="230383"/>
                    <a:pt x="472112" y="226338"/>
                    <a:pt x="469098" y="223893"/>
                  </a:cubicBezTo>
                  <a:cubicBezTo>
                    <a:pt x="457229" y="214016"/>
                    <a:pt x="446302" y="199529"/>
                    <a:pt x="439991" y="182503"/>
                  </a:cubicBezTo>
                  <a:cubicBezTo>
                    <a:pt x="434716" y="181563"/>
                    <a:pt x="429818" y="177894"/>
                    <a:pt x="426144" y="172720"/>
                  </a:cubicBezTo>
                  <a:cubicBezTo>
                    <a:pt x="433303" y="164725"/>
                    <a:pt x="438861" y="154754"/>
                    <a:pt x="441404" y="143278"/>
                  </a:cubicBezTo>
                  <a:cubicBezTo>
                    <a:pt x="444324" y="130485"/>
                    <a:pt x="443476" y="118068"/>
                    <a:pt x="439708" y="107438"/>
                  </a:cubicBezTo>
                  <a:cubicBezTo>
                    <a:pt x="447244" y="82699"/>
                    <a:pt x="464200" y="66049"/>
                    <a:pt x="500465" y="66049"/>
                  </a:cubicBezTo>
                  <a:close/>
                  <a:moveTo>
                    <a:pt x="107100" y="66049"/>
                  </a:moveTo>
                  <a:cubicBezTo>
                    <a:pt x="151561" y="66049"/>
                    <a:pt x="166820" y="90130"/>
                    <a:pt x="171341" y="123618"/>
                  </a:cubicBezTo>
                  <a:cubicBezTo>
                    <a:pt x="170965" y="129920"/>
                    <a:pt x="171436" y="136505"/>
                    <a:pt x="172849" y="143278"/>
                  </a:cubicBezTo>
                  <a:cubicBezTo>
                    <a:pt x="174921" y="152590"/>
                    <a:pt x="178971" y="161056"/>
                    <a:pt x="184246" y="168205"/>
                  </a:cubicBezTo>
                  <a:cubicBezTo>
                    <a:pt x="180573" y="175919"/>
                    <a:pt x="174356" y="181281"/>
                    <a:pt x="167574" y="182503"/>
                  </a:cubicBezTo>
                  <a:cubicBezTo>
                    <a:pt x="161263" y="199529"/>
                    <a:pt x="150336" y="214016"/>
                    <a:pt x="138468" y="223799"/>
                  </a:cubicBezTo>
                  <a:cubicBezTo>
                    <a:pt x="135453" y="226338"/>
                    <a:pt x="134040" y="230383"/>
                    <a:pt x="134794" y="234240"/>
                  </a:cubicBezTo>
                  <a:lnTo>
                    <a:pt x="137337" y="246281"/>
                  </a:lnTo>
                  <a:cubicBezTo>
                    <a:pt x="138939" y="253806"/>
                    <a:pt x="144873" y="259732"/>
                    <a:pt x="152408" y="261143"/>
                  </a:cubicBezTo>
                  <a:lnTo>
                    <a:pt x="165596" y="263777"/>
                  </a:lnTo>
                  <a:cubicBezTo>
                    <a:pt x="170494" y="264812"/>
                    <a:pt x="175203" y="266505"/>
                    <a:pt x="179442" y="268856"/>
                  </a:cubicBezTo>
                  <a:cubicBezTo>
                    <a:pt x="164088" y="277793"/>
                    <a:pt x="152126" y="292279"/>
                    <a:pt x="146662" y="310058"/>
                  </a:cubicBezTo>
                  <a:lnTo>
                    <a:pt x="123867" y="384088"/>
                  </a:lnTo>
                  <a:lnTo>
                    <a:pt x="27883" y="384088"/>
                  </a:lnTo>
                  <a:cubicBezTo>
                    <a:pt x="19499" y="384088"/>
                    <a:pt x="11587" y="380325"/>
                    <a:pt x="6312" y="373835"/>
                  </a:cubicBezTo>
                  <a:cubicBezTo>
                    <a:pt x="1037" y="367438"/>
                    <a:pt x="-1129" y="358972"/>
                    <a:pt x="566" y="350788"/>
                  </a:cubicBezTo>
                  <a:lnTo>
                    <a:pt x="10268" y="301968"/>
                  </a:lnTo>
                  <a:cubicBezTo>
                    <a:pt x="14130" y="282684"/>
                    <a:pt x="29202" y="267634"/>
                    <a:pt x="48606" y="263777"/>
                  </a:cubicBezTo>
                  <a:lnTo>
                    <a:pt x="61699" y="261237"/>
                  </a:lnTo>
                  <a:cubicBezTo>
                    <a:pt x="69328" y="259732"/>
                    <a:pt x="75263" y="253806"/>
                    <a:pt x="76770" y="246281"/>
                  </a:cubicBezTo>
                  <a:lnTo>
                    <a:pt x="79313" y="234240"/>
                  </a:lnTo>
                  <a:cubicBezTo>
                    <a:pt x="80067" y="230383"/>
                    <a:pt x="78654" y="226338"/>
                    <a:pt x="75639" y="223893"/>
                  </a:cubicBezTo>
                  <a:cubicBezTo>
                    <a:pt x="63771" y="214016"/>
                    <a:pt x="52939" y="199623"/>
                    <a:pt x="46628" y="182503"/>
                  </a:cubicBezTo>
                  <a:cubicBezTo>
                    <a:pt x="37867" y="180904"/>
                    <a:pt x="29861" y="172532"/>
                    <a:pt x="27318" y="160962"/>
                  </a:cubicBezTo>
                  <a:cubicBezTo>
                    <a:pt x="24115" y="146664"/>
                    <a:pt x="30426" y="133118"/>
                    <a:pt x="41447" y="130673"/>
                  </a:cubicBezTo>
                  <a:cubicBezTo>
                    <a:pt x="41541" y="130673"/>
                    <a:pt x="41729" y="130673"/>
                    <a:pt x="41824" y="130673"/>
                  </a:cubicBezTo>
                  <a:cubicBezTo>
                    <a:pt x="45403" y="93516"/>
                    <a:pt x="60192" y="66049"/>
                    <a:pt x="107100" y="66049"/>
                  </a:cubicBezTo>
                  <a:close/>
                  <a:moveTo>
                    <a:pt x="298626" y="0"/>
                  </a:moveTo>
                  <a:lnTo>
                    <a:pt x="315956" y="0"/>
                  </a:lnTo>
                  <a:cubicBezTo>
                    <a:pt x="363426" y="0"/>
                    <a:pt x="401854" y="38378"/>
                    <a:pt x="401854" y="85787"/>
                  </a:cubicBezTo>
                  <a:lnTo>
                    <a:pt x="401854" y="95476"/>
                  </a:lnTo>
                  <a:cubicBezTo>
                    <a:pt x="417301" y="99238"/>
                    <a:pt x="426154" y="118522"/>
                    <a:pt x="421633" y="138840"/>
                  </a:cubicBezTo>
                  <a:cubicBezTo>
                    <a:pt x="420880" y="142602"/>
                    <a:pt x="419467" y="146083"/>
                    <a:pt x="417960" y="149281"/>
                  </a:cubicBezTo>
                  <a:cubicBezTo>
                    <a:pt x="417677" y="149939"/>
                    <a:pt x="417395" y="150504"/>
                    <a:pt x="417112" y="151068"/>
                  </a:cubicBezTo>
                  <a:cubicBezTo>
                    <a:pt x="415417" y="154172"/>
                    <a:pt x="413533" y="157088"/>
                    <a:pt x="411273" y="159534"/>
                  </a:cubicBezTo>
                  <a:cubicBezTo>
                    <a:pt x="411179" y="159628"/>
                    <a:pt x="410990" y="159816"/>
                    <a:pt x="410896" y="159910"/>
                  </a:cubicBezTo>
                  <a:cubicBezTo>
                    <a:pt x="406092" y="165084"/>
                    <a:pt x="400159" y="168658"/>
                    <a:pt x="394037" y="169787"/>
                  </a:cubicBezTo>
                  <a:cubicBezTo>
                    <a:pt x="391494" y="176654"/>
                    <a:pt x="388385" y="183332"/>
                    <a:pt x="384900" y="189541"/>
                  </a:cubicBezTo>
                  <a:cubicBezTo>
                    <a:pt x="384806" y="189635"/>
                    <a:pt x="384806" y="189729"/>
                    <a:pt x="384712" y="189823"/>
                  </a:cubicBezTo>
                  <a:cubicBezTo>
                    <a:pt x="381227" y="196031"/>
                    <a:pt x="377460" y="201769"/>
                    <a:pt x="373316" y="207131"/>
                  </a:cubicBezTo>
                  <a:cubicBezTo>
                    <a:pt x="373127" y="207413"/>
                    <a:pt x="372939" y="207601"/>
                    <a:pt x="372750" y="207789"/>
                  </a:cubicBezTo>
                  <a:cubicBezTo>
                    <a:pt x="368700" y="213057"/>
                    <a:pt x="364368" y="217948"/>
                    <a:pt x="359847" y="222275"/>
                  </a:cubicBezTo>
                  <a:cubicBezTo>
                    <a:pt x="359658" y="222463"/>
                    <a:pt x="359376" y="222651"/>
                    <a:pt x="359188" y="222934"/>
                  </a:cubicBezTo>
                  <a:cubicBezTo>
                    <a:pt x="354667" y="227261"/>
                    <a:pt x="349957" y="231211"/>
                    <a:pt x="345154" y="234598"/>
                  </a:cubicBezTo>
                  <a:lnTo>
                    <a:pt x="345625" y="236855"/>
                  </a:lnTo>
                  <a:cubicBezTo>
                    <a:pt x="346567" y="236385"/>
                    <a:pt x="347603" y="235915"/>
                    <a:pt x="348639" y="235538"/>
                  </a:cubicBezTo>
                  <a:cubicBezTo>
                    <a:pt x="350899" y="234786"/>
                    <a:pt x="353065" y="234033"/>
                    <a:pt x="355514" y="234033"/>
                  </a:cubicBezTo>
                  <a:cubicBezTo>
                    <a:pt x="359470" y="234033"/>
                    <a:pt x="363238" y="235162"/>
                    <a:pt x="366628" y="237326"/>
                  </a:cubicBezTo>
                  <a:cubicBezTo>
                    <a:pt x="366628" y="237326"/>
                    <a:pt x="380756" y="246450"/>
                    <a:pt x="385371" y="249648"/>
                  </a:cubicBezTo>
                  <a:cubicBezTo>
                    <a:pt x="401854" y="261030"/>
                    <a:pt x="399876" y="279373"/>
                    <a:pt x="399876" y="279373"/>
                  </a:cubicBezTo>
                  <a:cubicBezTo>
                    <a:pt x="410990" y="279655"/>
                    <a:pt x="421822" y="283041"/>
                    <a:pt x="430016" y="289814"/>
                  </a:cubicBezTo>
                  <a:cubicBezTo>
                    <a:pt x="445180" y="302324"/>
                    <a:pt x="447535" y="313330"/>
                    <a:pt x="448382" y="316058"/>
                  </a:cubicBezTo>
                  <a:lnTo>
                    <a:pt x="481630" y="424515"/>
                  </a:lnTo>
                  <a:cubicBezTo>
                    <a:pt x="482855" y="428371"/>
                    <a:pt x="483608" y="432416"/>
                    <a:pt x="483891" y="436461"/>
                  </a:cubicBezTo>
                  <a:cubicBezTo>
                    <a:pt x="484644" y="448595"/>
                    <a:pt x="481159" y="460730"/>
                    <a:pt x="473718" y="470700"/>
                  </a:cubicBezTo>
                  <a:cubicBezTo>
                    <a:pt x="466372" y="480671"/>
                    <a:pt x="455823" y="487538"/>
                    <a:pt x="443956" y="490360"/>
                  </a:cubicBezTo>
                  <a:cubicBezTo>
                    <a:pt x="440000" y="491301"/>
                    <a:pt x="435950" y="491771"/>
                    <a:pt x="431805" y="491771"/>
                  </a:cubicBezTo>
                  <a:lnTo>
                    <a:pt x="325375" y="491771"/>
                  </a:lnTo>
                  <a:lnTo>
                    <a:pt x="337430" y="415296"/>
                  </a:lnTo>
                  <a:cubicBezTo>
                    <a:pt x="338749" y="406454"/>
                    <a:pt x="337807" y="397424"/>
                    <a:pt x="334605" y="389052"/>
                  </a:cubicBezTo>
                  <a:lnTo>
                    <a:pt x="323962" y="360927"/>
                  </a:lnTo>
                  <a:lnTo>
                    <a:pt x="337430" y="347476"/>
                  </a:lnTo>
                  <a:lnTo>
                    <a:pt x="307196" y="317281"/>
                  </a:lnTo>
                  <a:lnTo>
                    <a:pt x="276868" y="347476"/>
                  </a:lnTo>
                  <a:lnTo>
                    <a:pt x="290337" y="360927"/>
                  </a:lnTo>
                  <a:lnTo>
                    <a:pt x="279694" y="389052"/>
                  </a:lnTo>
                  <a:cubicBezTo>
                    <a:pt x="276586" y="397424"/>
                    <a:pt x="275644" y="406454"/>
                    <a:pt x="276963" y="415296"/>
                  </a:cubicBezTo>
                  <a:lnTo>
                    <a:pt x="288736" y="491771"/>
                  </a:lnTo>
                  <a:lnTo>
                    <a:pt x="182493" y="491771"/>
                  </a:lnTo>
                  <a:cubicBezTo>
                    <a:pt x="178443" y="491771"/>
                    <a:pt x="174299" y="491301"/>
                    <a:pt x="170437" y="490360"/>
                  </a:cubicBezTo>
                  <a:cubicBezTo>
                    <a:pt x="158570" y="487538"/>
                    <a:pt x="148021" y="480671"/>
                    <a:pt x="140675" y="470700"/>
                  </a:cubicBezTo>
                  <a:cubicBezTo>
                    <a:pt x="130785" y="457343"/>
                    <a:pt x="127865" y="440223"/>
                    <a:pt x="132669" y="424515"/>
                  </a:cubicBezTo>
                  <a:lnTo>
                    <a:pt x="166011" y="316058"/>
                  </a:lnTo>
                  <a:cubicBezTo>
                    <a:pt x="166858" y="313330"/>
                    <a:pt x="170908" y="300631"/>
                    <a:pt x="184377" y="289814"/>
                  </a:cubicBezTo>
                  <a:cubicBezTo>
                    <a:pt x="192666" y="283229"/>
                    <a:pt x="203403" y="279655"/>
                    <a:pt x="214517" y="279373"/>
                  </a:cubicBezTo>
                  <a:lnTo>
                    <a:pt x="214517" y="279279"/>
                  </a:lnTo>
                  <a:cubicBezTo>
                    <a:pt x="214140" y="273447"/>
                    <a:pt x="211880" y="260654"/>
                    <a:pt x="229022" y="249648"/>
                  </a:cubicBezTo>
                  <a:cubicBezTo>
                    <a:pt x="233731" y="246638"/>
                    <a:pt x="247765" y="237326"/>
                    <a:pt x="247765" y="237326"/>
                  </a:cubicBezTo>
                  <a:cubicBezTo>
                    <a:pt x="251061" y="235162"/>
                    <a:pt x="254923" y="234033"/>
                    <a:pt x="258879" y="234033"/>
                  </a:cubicBezTo>
                  <a:cubicBezTo>
                    <a:pt x="261328" y="234033"/>
                    <a:pt x="263494" y="234786"/>
                    <a:pt x="265754" y="235538"/>
                  </a:cubicBezTo>
                  <a:cubicBezTo>
                    <a:pt x="266790" y="236009"/>
                    <a:pt x="267826" y="236385"/>
                    <a:pt x="268768" y="236855"/>
                  </a:cubicBezTo>
                  <a:lnTo>
                    <a:pt x="269239" y="234598"/>
                  </a:lnTo>
                  <a:cubicBezTo>
                    <a:pt x="264436" y="231211"/>
                    <a:pt x="259726" y="227261"/>
                    <a:pt x="255205" y="222934"/>
                  </a:cubicBezTo>
                  <a:cubicBezTo>
                    <a:pt x="254923" y="222651"/>
                    <a:pt x="254735" y="222463"/>
                    <a:pt x="254546" y="222275"/>
                  </a:cubicBezTo>
                  <a:cubicBezTo>
                    <a:pt x="250025" y="217948"/>
                    <a:pt x="245693" y="213057"/>
                    <a:pt x="241548" y="207789"/>
                  </a:cubicBezTo>
                  <a:cubicBezTo>
                    <a:pt x="241454" y="207601"/>
                    <a:pt x="241266" y="207413"/>
                    <a:pt x="241077" y="207225"/>
                  </a:cubicBezTo>
                  <a:cubicBezTo>
                    <a:pt x="236933" y="201769"/>
                    <a:pt x="233072" y="196031"/>
                    <a:pt x="229681" y="189823"/>
                  </a:cubicBezTo>
                  <a:cubicBezTo>
                    <a:pt x="229587" y="189729"/>
                    <a:pt x="229587" y="189635"/>
                    <a:pt x="229493" y="189635"/>
                  </a:cubicBezTo>
                  <a:cubicBezTo>
                    <a:pt x="226008" y="183332"/>
                    <a:pt x="222899" y="176654"/>
                    <a:pt x="220356" y="169787"/>
                  </a:cubicBezTo>
                  <a:cubicBezTo>
                    <a:pt x="214140" y="168658"/>
                    <a:pt x="208301" y="165084"/>
                    <a:pt x="203497" y="159910"/>
                  </a:cubicBezTo>
                  <a:cubicBezTo>
                    <a:pt x="203309" y="159722"/>
                    <a:pt x="203214" y="159628"/>
                    <a:pt x="203120" y="159534"/>
                  </a:cubicBezTo>
                  <a:cubicBezTo>
                    <a:pt x="200860" y="157088"/>
                    <a:pt x="198976" y="154172"/>
                    <a:pt x="197281" y="151068"/>
                  </a:cubicBezTo>
                  <a:cubicBezTo>
                    <a:pt x="196998" y="150504"/>
                    <a:pt x="196716" y="149939"/>
                    <a:pt x="196433" y="149281"/>
                  </a:cubicBezTo>
                  <a:cubicBezTo>
                    <a:pt x="194832" y="146083"/>
                    <a:pt x="193513" y="142602"/>
                    <a:pt x="192666" y="138840"/>
                  </a:cubicBezTo>
                  <a:cubicBezTo>
                    <a:pt x="188145" y="118428"/>
                    <a:pt x="197092" y="99050"/>
                    <a:pt x="212727" y="95476"/>
                  </a:cubicBezTo>
                  <a:lnTo>
                    <a:pt x="212727" y="85787"/>
                  </a:lnTo>
                  <a:cubicBezTo>
                    <a:pt x="212727" y="38378"/>
                    <a:pt x="251155" y="0"/>
                    <a:pt x="29862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id-ID"/>
            </a:p>
          </p:txBody>
        </p:sp>
        <p:sp>
          <p:nvSpPr>
            <p:cNvPr id="37" name="îS1îḑê"/>
            <p:cNvSpPr/>
            <p:nvPr/>
          </p:nvSpPr>
          <p:spPr>
            <a:xfrm>
              <a:off x="669926" y="2423186"/>
              <a:ext cx="2196306" cy="833120"/>
            </a:xfrm>
            <a:prstGeom prst="homePlate">
              <a:avLst>
                <a:gd name="adj" fmla="val 51220"/>
              </a:avLst>
            </a:prstGeom>
            <a:solidFill>
              <a:schemeClr val="bg1">
                <a:lumMod val="9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8" name="îŝľíḑè"/>
            <p:cNvSpPr/>
            <p:nvPr/>
          </p:nvSpPr>
          <p:spPr>
            <a:xfrm>
              <a:off x="2596628" y="2423186"/>
              <a:ext cx="2196306" cy="833120"/>
            </a:xfrm>
            <a:prstGeom prst="chevron">
              <a:avLst/>
            </a:prstGeom>
            <a:solidFill>
              <a:schemeClr val="bg1">
                <a:lumMod val="9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9" name="îşlîḍe"/>
            <p:cNvSpPr/>
            <p:nvPr/>
          </p:nvSpPr>
          <p:spPr>
            <a:xfrm>
              <a:off x="4523330" y="2423186"/>
              <a:ext cx="2196306" cy="833120"/>
            </a:xfrm>
            <a:prstGeom prst="chevron">
              <a:avLst/>
            </a:prstGeom>
            <a:solidFill>
              <a:schemeClr val="bg1">
                <a:lumMod val="9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0" name="iṡlïdè"/>
            <p:cNvSpPr/>
            <p:nvPr/>
          </p:nvSpPr>
          <p:spPr>
            <a:xfrm>
              <a:off x="6450032" y="2423186"/>
              <a:ext cx="2196306" cy="833120"/>
            </a:xfrm>
            <a:prstGeom prst="chevron">
              <a:avLst/>
            </a:prstGeom>
            <a:solidFill>
              <a:schemeClr val="bg1">
                <a:lumMod val="9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1" name="íslídè"/>
            <p:cNvSpPr/>
            <p:nvPr/>
          </p:nvSpPr>
          <p:spPr bwMode="auto">
            <a:xfrm>
              <a:off x="5195723" y="2616932"/>
              <a:ext cx="481674" cy="445628"/>
            </a:xfrm>
            <a:custGeom>
              <a:avLst/>
              <a:gdLst/>
              <a:ahLst/>
              <a:cxnLst>
                <a:cxn ang="0">
                  <a:pos x="39" y="36"/>
                </a:cxn>
                <a:cxn ang="0">
                  <a:pos x="41" y="44"/>
                </a:cxn>
                <a:cxn ang="0">
                  <a:pos x="35" y="50"/>
                </a:cxn>
                <a:cxn ang="0">
                  <a:pos x="27" y="53"/>
                </a:cxn>
                <a:cxn ang="0">
                  <a:pos x="18" y="53"/>
                </a:cxn>
                <a:cxn ang="0">
                  <a:pos x="11" y="50"/>
                </a:cxn>
                <a:cxn ang="0">
                  <a:pos x="4" y="44"/>
                </a:cxn>
                <a:cxn ang="0">
                  <a:pos x="6" y="36"/>
                </a:cxn>
                <a:cxn ang="0">
                  <a:pos x="0" y="28"/>
                </a:cxn>
                <a:cxn ang="0">
                  <a:pos x="7" y="23"/>
                </a:cxn>
                <a:cxn ang="0">
                  <a:pos x="4" y="18"/>
                </a:cxn>
                <a:cxn ang="0">
                  <a:pos x="15" y="16"/>
                </a:cxn>
                <a:cxn ang="0">
                  <a:pos x="19" y="8"/>
                </a:cxn>
                <a:cxn ang="0">
                  <a:pos x="28" y="15"/>
                </a:cxn>
                <a:cxn ang="0">
                  <a:pos x="35" y="12"/>
                </a:cxn>
                <a:cxn ang="0">
                  <a:pos x="41" y="19"/>
                </a:cxn>
                <a:cxn ang="0">
                  <a:pos x="45" y="27"/>
                </a:cxn>
                <a:cxn ang="0">
                  <a:pos x="23" y="22"/>
                </a:cxn>
                <a:cxn ang="0">
                  <a:pos x="32" y="31"/>
                </a:cxn>
                <a:cxn ang="0">
                  <a:pos x="63" y="16"/>
                </a:cxn>
                <a:cxn ang="0">
                  <a:pos x="64" y="24"/>
                </a:cxn>
                <a:cxn ang="0">
                  <a:pos x="55" y="22"/>
                </a:cxn>
                <a:cxn ang="0">
                  <a:pos x="46" y="24"/>
                </a:cxn>
                <a:cxn ang="0">
                  <a:pos x="46" y="16"/>
                </a:cxn>
                <a:cxn ang="0">
                  <a:pos x="46" y="9"/>
                </a:cxn>
                <a:cxn ang="0">
                  <a:pos x="46" y="2"/>
                </a:cxn>
                <a:cxn ang="0">
                  <a:pos x="55" y="4"/>
                </a:cxn>
                <a:cxn ang="0">
                  <a:pos x="59" y="0"/>
                </a:cxn>
                <a:cxn ang="0">
                  <a:pos x="62" y="7"/>
                </a:cxn>
                <a:cxn ang="0">
                  <a:pos x="68" y="15"/>
                </a:cxn>
                <a:cxn ang="0">
                  <a:pos x="62" y="55"/>
                </a:cxn>
                <a:cxn ang="0">
                  <a:pos x="59" y="63"/>
                </a:cxn>
                <a:cxn ang="0">
                  <a:pos x="54" y="59"/>
                </a:cxn>
                <a:cxn ang="0">
                  <a:pos x="45" y="60"/>
                </a:cxn>
                <a:cxn ang="0">
                  <a:pos x="41" y="52"/>
                </a:cxn>
                <a:cxn ang="0">
                  <a:pos x="47" y="44"/>
                </a:cxn>
                <a:cxn ang="0">
                  <a:pos x="50" y="36"/>
                </a:cxn>
                <a:cxn ang="0">
                  <a:pos x="56" y="40"/>
                </a:cxn>
                <a:cxn ang="0">
                  <a:pos x="64" y="39"/>
                </a:cxn>
                <a:cxn ang="0">
                  <a:pos x="63" y="46"/>
                </a:cxn>
                <a:cxn ang="0">
                  <a:pos x="55" y="8"/>
                </a:cxn>
                <a:cxn ang="0">
                  <a:pos x="59" y="13"/>
                </a:cxn>
                <a:cxn ang="0">
                  <a:pos x="50" y="49"/>
                </a:cxn>
                <a:cxn ang="0">
                  <a:pos x="55" y="45"/>
                </a:cxn>
              </a:cxnLst>
              <a:rect l="0" t="0" r="r" b="b"/>
              <a:pathLst>
                <a:path w="68" h="63">
                  <a:moveTo>
                    <a:pt x="45" y="35"/>
                  </a:moveTo>
                  <a:cubicBezTo>
                    <a:pt x="45" y="35"/>
                    <a:pt x="45" y="36"/>
                    <a:pt x="45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7"/>
                    <a:pt x="38" y="38"/>
                    <a:pt x="38" y="39"/>
                  </a:cubicBezTo>
                  <a:cubicBezTo>
                    <a:pt x="39" y="41"/>
                    <a:pt x="40" y="42"/>
                    <a:pt x="41" y="43"/>
                  </a:cubicBezTo>
                  <a:cubicBezTo>
                    <a:pt x="41" y="43"/>
                    <a:pt x="41" y="44"/>
                    <a:pt x="41" y="44"/>
                  </a:cubicBezTo>
                  <a:cubicBezTo>
                    <a:pt x="41" y="44"/>
                    <a:pt x="41" y="44"/>
                    <a:pt x="41" y="45"/>
                  </a:cubicBezTo>
                  <a:cubicBezTo>
                    <a:pt x="40" y="46"/>
                    <a:pt x="36" y="50"/>
                    <a:pt x="35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0" y="47"/>
                    <a:pt x="29" y="47"/>
                    <a:pt x="28" y="48"/>
                  </a:cubicBezTo>
                  <a:cubicBezTo>
                    <a:pt x="28" y="49"/>
                    <a:pt x="27" y="51"/>
                    <a:pt x="27" y="53"/>
                  </a:cubicBezTo>
                  <a:cubicBezTo>
                    <a:pt x="27" y="54"/>
                    <a:pt x="26" y="54"/>
                    <a:pt x="26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8" y="54"/>
                    <a:pt x="18" y="53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6" y="47"/>
                    <a:pt x="16" y="47"/>
                    <a:pt x="15" y="47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9" y="50"/>
                    <a:pt x="9" y="50"/>
                  </a:cubicBezTo>
                  <a:cubicBezTo>
                    <a:pt x="8" y="49"/>
                    <a:pt x="4" y="45"/>
                    <a:pt x="4" y="44"/>
                  </a:cubicBezTo>
                  <a:cubicBezTo>
                    <a:pt x="4" y="44"/>
                    <a:pt x="4" y="44"/>
                    <a:pt x="4" y="43"/>
                  </a:cubicBezTo>
                  <a:cubicBezTo>
                    <a:pt x="5" y="42"/>
                    <a:pt x="6" y="41"/>
                    <a:pt x="7" y="39"/>
                  </a:cubicBezTo>
                  <a:cubicBezTo>
                    <a:pt x="7" y="38"/>
                    <a:pt x="6" y="37"/>
                    <a:pt x="6" y="36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5"/>
                    <a:pt x="0" y="35"/>
                    <a:pt x="0" y="3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5"/>
                    <a:pt x="7" y="24"/>
                    <a:pt x="7" y="23"/>
                  </a:cubicBezTo>
                  <a:cubicBezTo>
                    <a:pt x="6" y="22"/>
                    <a:pt x="5" y="20"/>
                    <a:pt x="4" y="19"/>
                  </a:cubicBezTo>
                  <a:cubicBezTo>
                    <a:pt x="4" y="19"/>
                    <a:pt x="4" y="19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5" y="17"/>
                    <a:pt x="9" y="12"/>
                    <a:pt x="10" y="12"/>
                  </a:cubicBezTo>
                  <a:cubicBezTo>
                    <a:pt x="10" y="12"/>
                    <a:pt x="10" y="12"/>
                    <a:pt x="11" y="13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8" y="13"/>
                    <a:pt x="18" y="11"/>
                    <a:pt x="18" y="9"/>
                  </a:cubicBezTo>
                  <a:cubicBezTo>
                    <a:pt x="18" y="9"/>
                    <a:pt x="19" y="8"/>
                    <a:pt x="19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6" y="8"/>
                    <a:pt x="27" y="9"/>
                    <a:pt x="27" y="9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9" y="15"/>
                    <a:pt x="30" y="15"/>
                    <a:pt x="31" y="16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6" y="12"/>
                    <a:pt x="36" y="12"/>
                    <a:pt x="36" y="13"/>
                  </a:cubicBezTo>
                  <a:cubicBezTo>
                    <a:pt x="37" y="13"/>
                    <a:pt x="41" y="17"/>
                    <a:pt x="41" y="18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0" y="20"/>
                    <a:pt x="39" y="22"/>
                    <a:pt x="38" y="23"/>
                  </a:cubicBezTo>
                  <a:cubicBezTo>
                    <a:pt x="38" y="24"/>
                    <a:pt x="39" y="25"/>
                    <a:pt x="39" y="26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8"/>
                  </a:cubicBezTo>
                  <a:lnTo>
                    <a:pt x="45" y="35"/>
                  </a:lnTo>
                  <a:close/>
                  <a:moveTo>
                    <a:pt x="23" y="22"/>
                  </a:moveTo>
                  <a:cubicBezTo>
                    <a:pt x="18" y="22"/>
                    <a:pt x="13" y="26"/>
                    <a:pt x="13" y="31"/>
                  </a:cubicBezTo>
                  <a:cubicBezTo>
                    <a:pt x="13" y="36"/>
                    <a:pt x="18" y="40"/>
                    <a:pt x="23" y="40"/>
                  </a:cubicBezTo>
                  <a:cubicBezTo>
                    <a:pt x="28" y="40"/>
                    <a:pt x="32" y="36"/>
                    <a:pt x="32" y="31"/>
                  </a:cubicBezTo>
                  <a:cubicBezTo>
                    <a:pt x="32" y="26"/>
                    <a:pt x="28" y="22"/>
                    <a:pt x="23" y="22"/>
                  </a:cubicBezTo>
                  <a:close/>
                  <a:moveTo>
                    <a:pt x="68" y="15"/>
                  </a:moveTo>
                  <a:cubicBezTo>
                    <a:pt x="68" y="16"/>
                    <a:pt x="64" y="16"/>
                    <a:pt x="63" y="16"/>
                  </a:cubicBezTo>
                  <a:cubicBezTo>
                    <a:pt x="63" y="17"/>
                    <a:pt x="62" y="18"/>
                    <a:pt x="62" y="18"/>
                  </a:cubicBezTo>
                  <a:cubicBezTo>
                    <a:pt x="62" y="19"/>
                    <a:pt x="64" y="23"/>
                    <a:pt x="64" y="23"/>
                  </a:cubicBezTo>
                  <a:cubicBezTo>
                    <a:pt x="64" y="23"/>
                    <a:pt x="64" y="23"/>
                    <a:pt x="64" y="24"/>
                  </a:cubicBezTo>
                  <a:cubicBezTo>
                    <a:pt x="63" y="24"/>
                    <a:pt x="59" y="26"/>
                    <a:pt x="59" y="26"/>
                  </a:cubicBezTo>
                  <a:cubicBezTo>
                    <a:pt x="59" y="26"/>
                    <a:pt x="56" y="22"/>
                    <a:pt x="56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3" y="22"/>
                    <a:pt x="50" y="26"/>
                    <a:pt x="50" y="26"/>
                  </a:cubicBezTo>
                  <a:cubicBezTo>
                    <a:pt x="50" y="26"/>
                    <a:pt x="46" y="24"/>
                    <a:pt x="46" y="24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7" y="19"/>
                    <a:pt x="47" y="18"/>
                  </a:cubicBezTo>
                  <a:cubicBezTo>
                    <a:pt x="47" y="18"/>
                    <a:pt x="46" y="17"/>
                    <a:pt x="46" y="16"/>
                  </a:cubicBezTo>
                  <a:cubicBezTo>
                    <a:pt x="45" y="16"/>
                    <a:pt x="41" y="16"/>
                    <a:pt x="41" y="15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5" y="9"/>
                    <a:pt x="46" y="9"/>
                  </a:cubicBezTo>
                  <a:cubicBezTo>
                    <a:pt x="46" y="9"/>
                    <a:pt x="47" y="8"/>
                    <a:pt x="47" y="7"/>
                  </a:cubicBezTo>
                  <a:cubicBezTo>
                    <a:pt x="47" y="7"/>
                    <a:pt x="45" y="3"/>
                    <a:pt x="45" y="2"/>
                  </a:cubicBezTo>
                  <a:cubicBezTo>
                    <a:pt x="45" y="2"/>
                    <a:pt x="45" y="2"/>
                    <a:pt x="46" y="2"/>
                  </a:cubicBezTo>
                  <a:cubicBezTo>
                    <a:pt x="46" y="2"/>
                    <a:pt x="50" y="0"/>
                    <a:pt x="50" y="0"/>
                  </a:cubicBezTo>
                  <a:cubicBezTo>
                    <a:pt x="50" y="0"/>
                    <a:pt x="53" y="3"/>
                    <a:pt x="54" y="4"/>
                  </a:cubicBezTo>
                  <a:cubicBezTo>
                    <a:pt x="54" y="4"/>
                    <a:pt x="54" y="4"/>
                    <a:pt x="55" y="4"/>
                  </a:cubicBezTo>
                  <a:cubicBezTo>
                    <a:pt x="55" y="4"/>
                    <a:pt x="55" y="4"/>
                    <a:pt x="56" y="4"/>
                  </a:cubicBezTo>
                  <a:cubicBezTo>
                    <a:pt x="57" y="2"/>
                    <a:pt x="58" y="1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3" y="2"/>
                    <a:pt x="64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3"/>
                    <a:pt x="62" y="7"/>
                    <a:pt x="62" y="7"/>
                  </a:cubicBezTo>
                  <a:cubicBezTo>
                    <a:pt x="62" y="8"/>
                    <a:pt x="63" y="9"/>
                    <a:pt x="63" y="9"/>
                  </a:cubicBezTo>
                  <a:cubicBezTo>
                    <a:pt x="64" y="9"/>
                    <a:pt x="68" y="10"/>
                    <a:pt x="68" y="10"/>
                  </a:cubicBezTo>
                  <a:lnTo>
                    <a:pt x="68" y="15"/>
                  </a:lnTo>
                  <a:close/>
                  <a:moveTo>
                    <a:pt x="68" y="52"/>
                  </a:moveTo>
                  <a:cubicBezTo>
                    <a:pt x="68" y="52"/>
                    <a:pt x="64" y="53"/>
                    <a:pt x="63" y="53"/>
                  </a:cubicBezTo>
                  <a:cubicBezTo>
                    <a:pt x="63" y="54"/>
                    <a:pt x="62" y="54"/>
                    <a:pt x="62" y="55"/>
                  </a:cubicBezTo>
                  <a:cubicBezTo>
                    <a:pt x="62" y="56"/>
                    <a:pt x="64" y="59"/>
                    <a:pt x="64" y="60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63" y="60"/>
                    <a:pt x="59" y="63"/>
                    <a:pt x="59" y="63"/>
                  </a:cubicBezTo>
                  <a:cubicBezTo>
                    <a:pt x="59" y="63"/>
                    <a:pt x="56" y="59"/>
                    <a:pt x="56" y="59"/>
                  </a:cubicBezTo>
                  <a:cubicBezTo>
                    <a:pt x="55" y="59"/>
                    <a:pt x="55" y="59"/>
                    <a:pt x="55" y="59"/>
                  </a:cubicBezTo>
                  <a:cubicBezTo>
                    <a:pt x="54" y="59"/>
                    <a:pt x="54" y="59"/>
                    <a:pt x="54" y="59"/>
                  </a:cubicBezTo>
                  <a:cubicBezTo>
                    <a:pt x="53" y="59"/>
                    <a:pt x="50" y="63"/>
                    <a:pt x="50" y="63"/>
                  </a:cubicBezTo>
                  <a:cubicBezTo>
                    <a:pt x="50" y="63"/>
                    <a:pt x="46" y="60"/>
                    <a:pt x="46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5" y="59"/>
                    <a:pt x="47" y="56"/>
                    <a:pt x="47" y="55"/>
                  </a:cubicBezTo>
                  <a:cubicBezTo>
                    <a:pt x="47" y="54"/>
                    <a:pt x="46" y="54"/>
                    <a:pt x="46" y="53"/>
                  </a:cubicBezTo>
                  <a:cubicBezTo>
                    <a:pt x="45" y="53"/>
                    <a:pt x="41" y="52"/>
                    <a:pt x="41" y="52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6"/>
                    <a:pt x="45" y="46"/>
                    <a:pt x="46" y="46"/>
                  </a:cubicBezTo>
                  <a:cubicBezTo>
                    <a:pt x="46" y="45"/>
                    <a:pt x="47" y="45"/>
                    <a:pt x="47" y="44"/>
                  </a:cubicBezTo>
                  <a:cubicBezTo>
                    <a:pt x="47" y="43"/>
                    <a:pt x="45" y="40"/>
                    <a:pt x="45" y="39"/>
                  </a:cubicBezTo>
                  <a:cubicBezTo>
                    <a:pt x="45" y="39"/>
                    <a:pt x="45" y="39"/>
                    <a:pt x="46" y="39"/>
                  </a:cubicBezTo>
                  <a:cubicBezTo>
                    <a:pt x="46" y="39"/>
                    <a:pt x="50" y="36"/>
                    <a:pt x="50" y="36"/>
                  </a:cubicBezTo>
                  <a:cubicBezTo>
                    <a:pt x="50" y="36"/>
                    <a:pt x="53" y="40"/>
                    <a:pt x="54" y="40"/>
                  </a:cubicBezTo>
                  <a:cubicBezTo>
                    <a:pt x="54" y="40"/>
                    <a:pt x="54" y="40"/>
                    <a:pt x="55" y="40"/>
                  </a:cubicBezTo>
                  <a:cubicBezTo>
                    <a:pt x="55" y="40"/>
                    <a:pt x="55" y="40"/>
                    <a:pt x="56" y="40"/>
                  </a:cubicBezTo>
                  <a:cubicBezTo>
                    <a:pt x="57" y="39"/>
                    <a:pt x="58" y="38"/>
                    <a:pt x="59" y="36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59" y="36"/>
                    <a:pt x="63" y="39"/>
                    <a:pt x="6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40"/>
                    <a:pt x="62" y="43"/>
                    <a:pt x="62" y="44"/>
                  </a:cubicBezTo>
                  <a:cubicBezTo>
                    <a:pt x="62" y="45"/>
                    <a:pt x="63" y="45"/>
                    <a:pt x="63" y="46"/>
                  </a:cubicBezTo>
                  <a:cubicBezTo>
                    <a:pt x="64" y="46"/>
                    <a:pt x="68" y="46"/>
                    <a:pt x="68" y="47"/>
                  </a:cubicBezTo>
                  <a:lnTo>
                    <a:pt x="68" y="52"/>
                  </a:lnTo>
                  <a:close/>
                  <a:moveTo>
                    <a:pt x="55" y="8"/>
                  </a:moveTo>
                  <a:cubicBezTo>
                    <a:pt x="52" y="8"/>
                    <a:pt x="50" y="10"/>
                    <a:pt x="50" y="13"/>
                  </a:cubicBezTo>
                  <a:cubicBezTo>
                    <a:pt x="50" y="15"/>
                    <a:pt x="52" y="17"/>
                    <a:pt x="55" y="17"/>
                  </a:cubicBezTo>
                  <a:cubicBezTo>
                    <a:pt x="57" y="17"/>
                    <a:pt x="59" y="15"/>
                    <a:pt x="59" y="13"/>
                  </a:cubicBezTo>
                  <a:cubicBezTo>
                    <a:pt x="59" y="10"/>
                    <a:pt x="57" y="8"/>
                    <a:pt x="55" y="8"/>
                  </a:cubicBezTo>
                  <a:close/>
                  <a:moveTo>
                    <a:pt x="55" y="45"/>
                  </a:moveTo>
                  <a:cubicBezTo>
                    <a:pt x="52" y="45"/>
                    <a:pt x="50" y="47"/>
                    <a:pt x="50" y="49"/>
                  </a:cubicBezTo>
                  <a:cubicBezTo>
                    <a:pt x="50" y="52"/>
                    <a:pt x="52" y="54"/>
                    <a:pt x="55" y="54"/>
                  </a:cubicBezTo>
                  <a:cubicBezTo>
                    <a:pt x="57" y="54"/>
                    <a:pt x="59" y="52"/>
                    <a:pt x="59" y="49"/>
                  </a:cubicBezTo>
                  <a:cubicBezTo>
                    <a:pt x="59" y="47"/>
                    <a:pt x="57" y="45"/>
                    <a:pt x="55" y="45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42" name="î$ļîḑé"/>
            <p:cNvSpPr/>
            <p:nvPr/>
          </p:nvSpPr>
          <p:spPr bwMode="auto">
            <a:xfrm>
              <a:off x="3293532" y="2644783"/>
              <a:ext cx="452180" cy="389926"/>
            </a:xfrm>
            <a:custGeom>
              <a:avLst/>
              <a:gdLst/>
              <a:ahLst/>
              <a:cxnLst>
                <a:cxn ang="0">
                  <a:pos x="64" y="51"/>
                </a:cxn>
                <a:cxn ang="0">
                  <a:pos x="60" y="55"/>
                </a:cxn>
                <a:cxn ang="0">
                  <a:pos x="49" y="55"/>
                </a:cxn>
                <a:cxn ang="0">
                  <a:pos x="45" y="51"/>
                </a:cxn>
                <a:cxn ang="0">
                  <a:pos x="45" y="40"/>
                </a:cxn>
                <a:cxn ang="0">
                  <a:pos x="49" y="36"/>
                </a:cxn>
                <a:cxn ang="0">
                  <a:pos x="52" y="36"/>
                </a:cxn>
                <a:cxn ang="0">
                  <a:pos x="52" y="30"/>
                </a:cxn>
                <a:cxn ang="0">
                  <a:pos x="34" y="30"/>
                </a:cxn>
                <a:cxn ang="0">
                  <a:pos x="34" y="36"/>
                </a:cxn>
                <a:cxn ang="0">
                  <a:pos x="37" y="36"/>
                </a:cxn>
                <a:cxn ang="0">
                  <a:pos x="41" y="40"/>
                </a:cxn>
                <a:cxn ang="0">
                  <a:pos x="41" y="51"/>
                </a:cxn>
                <a:cxn ang="0">
                  <a:pos x="37" y="55"/>
                </a:cxn>
                <a:cxn ang="0">
                  <a:pos x="26" y="55"/>
                </a:cxn>
                <a:cxn ang="0">
                  <a:pos x="23" y="51"/>
                </a:cxn>
                <a:cxn ang="0">
                  <a:pos x="23" y="40"/>
                </a:cxn>
                <a:cxn ang="0">
                  <a:pos x="26" y="36"/>
                </a:cxn>
                <a:cxn ang="0">
                  <a:pos x="29" y="36"/>
                </a:cxn>
                <a:cxn ang="0">
                  <a:pos x="29" y="30"/>
                </a:cxn>
                <a:cxn ang="0">
                  <a:pos x="11" y="30"/>
                </a:cxn>
                <a:cxn ang="0">
                  <a:pos x="11" y="36"/>
                </a:cxn>
                <a:cxn ang="0">
                  <a:pos x="15" y="36"/>
                </a:cxn>
                <a:cxn ang="0">
                  <a:pos x="18" y="40"/>
                </a:cxn>
                <a:cxn ang="0">
                  <a:pos x="18" y="51"/>
                </a:cxn>
                <a:cxn ang="0">
                  <a:pos x="15" y="55"/>
                </a:cxn>
                <a:cxn ang="0">
                  <a:pos x="3" y="55"/>
                </a:cxn>
                <a:cxn ang="0">
                  <a:pos x="0" y="51"/>
                </a:cxn>
                <a:cxn ang="0">
                  <a:pos x="0" y="40"/>
                </a:cxn>
                <a:cxn ang="0">
                  <a:pos x="3" y="36"/>
                </a:cxn>
                <a:cxn ang="0">
                  <a:pos x="7" y="36"/>
                </a:cxn>
                <a:cxn ang="0">
                  <a:pos x="7" y="30"/>
                </a:cxn>
                <a:cxn ang="0">
                  <a:pos x="11" y="25"/>
                </a:cxn>
                <a:cxn ang="0">
                  <a:pos x="29" y="25"/>
                </a:cxn>
                <a:cxn ang="0">
                  <a:pos x="29" y="18"/>
                </a:cxn>
                <a:cxn ang="0">
                  <a:pos x="26" y="18"/>
                </a:cxn>
                <a:cxn ang="0">
                  <a:pos x="23" y="15"/>
                </a:cxn>
                <a:cxn ang="0">
                  <a:pos x="23" y="3"/>
                </a:cxn>
                <a:cxn ang="0">
                  <a:pos x="26" y="0"/>
                </a:cxn>
                <a:cxn ang="0">
                  <a:pos x="37" y="0"/>
                </a:cxn>
                <a:cxn ang="0">
                  <a:pos x="41" y="3"/>
                </a:cxn>
                <a:cxn ang="0">
                  <a:pos x="41" y="15"/>
                </a:cxn>
                <a:cxn ang="0">
                  <a:pos x="37" y="18"/>
                </a:cxn>
                <a:cxn ang="0">
                  <a:pos x="34" y="18"/>
                </a:cxn>
                <a:cxn ang="0">
                  <a:pos x="34" y="25"/>
                </a:cxn>
                <a:cxn ang="0">
                  <a:pos x="52" y="25"/>
                </a:cxn>
                <a:cxn ang="0">
                  <a:pos x="57" y="30"/>
                </a:cxn>
                <a:cxn ang="0">
                  <a:pos x="57" y="36"/>
                </a:cxn>
                <a:cxn ang="0">
                  <a:pos x="60" y="36"/>
                </a:cxn>
                <a:cxn ang="0">
                  <a:pos x="64" y="40"/>
                </a:cxn>
                <a:cxn ang="0">
                  <a:pos x="64" y="51"/>
                </a:cxn>
              </a:cxnLst>
              <a:rect l="0" t="0" r="r" b="b"/>
              <a:pathLst>
                <a:path w="64" h="55">
                  <a:moveTo>
                    <a:pt x="64" y="51"/>
                  </a:moveTo>
                  <a:cubicBezTo>
                    <a:pt x="64" y="53"/>
                    <a:pt x="62" y="55"/>
                    <a:pt x="60" y="55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7" y="55"/>
                    <a:pt x="45" y="53"/>
                    <a:pt x="45" y="51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38"/>
                    <a:pt x="47" y="36"/>
                    <a:pt x="49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9" y="36"/>
                    <a:pt x="41" y="38"/>
                    <a:pt x="41" y="40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3"/>
                    <a:pt x="39" y="55"/>
                    <a:pt x="37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4" y="55"/>
                    <a:pt x="23" y="53"/>
                    <a:pt x="23" y="51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8"/>
                    <a:pt x="24" y="36"/>
                    <a:pt x="26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36"/>
                    <a:pt x="18" y="38"/>
                    <a:pt x="18" y="40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3"/>
                    <a:pt x="17" y="55"/>
                    <a:pt x="15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1" y="55"/>
                    <a:pt x="0" y="53"/>
                    <a:pt x="0" y="51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38"/>
                    <a:pt x="1" y="36"/>
                    <a:pt x="3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27"/>
                    <a:pt x="9" y="25"/>
                    <a:pt x="11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4" y="18"/>
                    <a:pt x="23" y="17"/>
                    <a:pt x="23" y="15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4" y="0"/>
                    <a:pt x="26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9" y="0"/>
                    <a:pt x="41" y="1"/>
                    <a:pt x="41" y="3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1" y="17"/>
                    <a:pt x="39" y="18"/>
                    <a:pt x="37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5" y="25"/>
                    <a:pt x="57" y="27"/>
                    <a:pt x="57" y="30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2" y="36"/>
                    <a:pt x="64" y="38"/>
                    <a:pt x="64" y="40"/>
                  </a:cubicBezTo>
                  <a:lnTo>
                    <a:pt x="64" y="51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43" name="ísļîḑê"/>
            <p:cNvSpPr/>
            <p:nvPr/>
          </p:nvSpPr>
          <p:spPr bwMode="auto">
            <a:xfrm>
              <a:off x="7127407" y="2650380"/>
              <a:ext cx="510766" cy="378732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  <a:cxn ang="0">
                  <a:pos x="45" y="25"/>
                </a:cxn>
                <a:cxn ang="0">
                  <a:pos x="33" y="13"/>
                </a:cxn>
                <a:cxn ang="0">
                  <a:pos x="32" y="12"/>
                </a:cxn>
                <a:cxn ang="0">
                  <a:pos x="31" y="13"/>
                </a:cxn>
                <a:cxn ang="0">
                  <a:pos x="18" y="25"/>
                </a:cxn>
                <a:cxn ang="0">
                  <a:pos x="18" y="26"/>
                </a:cxn>
                <a:cxn ang="0">
                  <a:pos x="19" y="27"/>
                </a:cxn>
                <a:cxn ang="0">
                  <a:pos x="27" y="27"/>
                </a:cxn>
                <a:cxn ang="0">
                  <a:pos x="27" y="40"/>
                </a:cxn>
                <a:cxn ang="0">
                  <a:pos x="28" y="41"/>
                </a:cxn>
                <a:cxn ang="0">
                  <a:pos x="35" y="41"/>
                </a:cxn>
                <a:cxn ang="0">
                  <a:pos x="36" y="40"/>
                </a:cxn>
                <a:cxn ang="0">
                  <a:pos x="36" y="27"/>
                </a:cxn>
                <a:cxn ang="0">
                  <a:pos x="44" y="27"/>
                </a:cxn>
                <a:cxn ang="0">
                  <a:pos x="45" y="26"/>
                </a:cxn>
                <a:cxn ang="0">
                  <a:pos x="45" y="25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3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4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  <a:moveTo>
                    <a:pt x="45" y="25"/>
                  </a:moveTo>
                  <a:cubicBezTo>
                    <a:pt x="33" y="13"/>
                    <a:pt x="33" y="13"/>
                    <a:pt x="33" y="13"/>
                  </a:cubicBezTo>
                  <a:cubicBezTo>
                    <a:pt x="32" y="13"/>
                    <a:pt x="32" y="12"/>
                    <a:pt x="32" y="12"/>
                  </a:cubicBezTo>
                  <a:cubicBezTo>
                    <a:pt x="31" y="12"/>
                    <a:pt x="31" y="13"/>
                    <a:pt x="31" y="13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7"/>
                    <a:pt x="19" y="27"/>
                    <a:pt x="19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41"/>
                    <a:pt x="28" y="41"/>
                    <a:pt x="28" y="41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6" y="41"/>
                    <a:pt x="36" y="41"/>
                    <a:pt x="36" y="40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45" y="27"/>
                    <a:pt x="45" y="27"/>
                    <a:pt x="45" y="26"/>
                  </a:cubicBezTo>
                  <a:cubicBezTo>
                    <a:pt x="45" y="26"/>
                    <a:pt x="45" y="26"/>
                    <a:pt x="45" y="25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44" name="îŝļïḍê"/>
            <p:cNvSpPr/>
            <p:nvPr/>
          </p:nvSpPr>
          <p:spPr bwMode="auto">
            <a:xfrm>
              <a:off x="1361847" y="2630039"/>
              <a:ext cx="481674" cy="419414"/>
            </a:xfrm>
            <a:custGeom>
              <a:avLst/>
              <a:gdLst/>
              <a:ahLst/>
              <a:cxnLst>
                <a:cxn ang="0">
                  <a:pos x="68" y="18"/>
                </a:cxn>
                <a:cxn ang="0">
                  <a:pos x="68" y="50"/>
                </a:cxn>
                <a:cxn ang="0">
                  <a:pos x="59" y="59"/>
                </a:cxn>
                <a:cxn ang="0">
                  <a:pos x="9" y="59"/>
                </a:cxn>
                <a:cxn ang="0">
                  <a:pos x="0" y="50"/>
                </a:cxn>
                <a:cxn ang="0">
                  <a:pos x="0" y="18"/>
                </a:cxn>
                <a:cxn ang="0">
                  <a:pos x="9" y="9"/>
                </a:cxn>
                <a:cxn ang="0">
                  <a:pos x="17" y="9"/>
                </a:cxn>
                <a:cxn ang="0">
                  <a:pos x="19" y="4"/>
                </a:cxn>
                <a:cxn ang="0">
                  <a:pos x="25" y="0"/>
                </a:cxn>
                <a:cxn ang="0">
                  <a:pos x="43" y="0"/>
                </a:cxn>
                <a:cxn ang="0">
                  <a:pos x="49" y="4"/>
                </a:cxn>
                <a:cxn ang="0">
                  <a:pos x="51" y="9"/>
                </a:cxn>
                <a:cxn ang="0">
                  <a:pos x="59" y="9"/>
                </a:cxn>
                <a:cxn ang="0">
                  <a:pos x="68" y="18"/>
                </a:cxn>
                <a:cxn ang="0">
                  <a:pos x="50" y="34"/>
                </a:cxn>
                <a:cxn ang="0">
                  <a:pos x="34" y="18"/>
                </a:cxn>
                <a:cxn ang="0">
                  <a:pos x="18" y="34"/>
                </a:cxn>
                <a:cxn ang="0">
                  <a:pos x="34" y="50"/>
                </a:cxn>
                <a:cxn ang="0">
                  <a:pos x="50" y="34"/>
                </a:cxn>
                <a:cxn ang="0">
                  <a:pos x="44" y="34"/>
                </a:cxn>
                <a:cxn ang="0">
                  <a:pos x="34" y="44"/>
                </a:cxn>
                <a:cxn ang="0">
                  <a:pos x="24" y="34"/>
                </a:cxn>
                <a:cxn ang="0">
                  <a:pos x="34" y="24"/>
                </a:cxn>
                <a:cxn ang="0">
                  <a:pos x="44" y="34"/>
                </a:cxn>
              </a:cxnLst>
              <a:rect l="0" t="0" r="r" b="b"/>
              <a:pathLst>
                <a:path w="68" h="59">
                  <a:moveTo>
                    <a:pt x="68" y="18"/>
                  </a:moveTo>
                  <a:cubicBezTo>
                    <a:pt x="68" y="50"/>
                    <a:pt x="68" y="50"/>
                    <a:pt x="68" y="50"/>
                  </a:cubicBezTo>
                  <a:cubicBezTo>
                    <a:pt x="68" y="55"/>
                    <a:pt x="64" y="59"/>
                    <a:pt x="59" y="59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4" y="59"/>
                    <a:pt x="0" y="55"/>
                    <a:pt x="0" y="5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3"/>
                    <a:pt x="4" y="9"/>
                    <a:pt x="9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2"/>
                    <a:pt x="22" y="0"/>
                    <a:pt x="2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6" y="0"/>
                    <a:pt x="48" y="2"/>
                    <a:pt x="49" y="4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9" y="9"/>
                    <a:pt x="59" y="9"/>
                    <a:pt x="59" y="9"/>
                  </a:cubicBezTo>
                  <a:cubicBezTo>
                    <a:pt x="64" y="9"/>
                    <a:pt x="68" y="13"/>
                    <a:pt x="68" y="18"/>
                  </a:cubicBezTo>
                  <a:close/>
                  <a:moveTo>
                    <a:pt x="50" y="34"/>
                  </a:moveTo>
                  <a:cubicBezTo>
                    <a:pt x="50" y="25"/>
                    <a:pt x="43" y="18"/>
                    <a:pt x="34" y="18"/>
                  </a:cubicBezTo>
                  <a:cubicBezTo>
                    <a:pt x="25" y="18"/>
                    <a:pt x="18" y="25"/>
                    <a:pt x="18" y="34"/>
                  </a:cubicBezTo>
                  <a:cubicBezTo>
                    <a:pt x="18" y="43"/>
                    <a:pt x="25" y="50"/>
                    <a:pt x="34" y="50"/>
                  </a:cubicBezTo>
                  <a:cubicBezTo>
                    <a:pt x="43" y="50"/>
                    <a:pt x="50" y="43"/>
                    <a:pt x="50" y="34"/>
                  </a:cubicBezTo>
                  <a:close/>
                  <a:moveTo>
                    <a:pt x="44" y="34"/>
                  </a:moveTo>
                  <a:cubicBezTo>
                    <a:pt x="44" y="40"/>
                    <a:pt x="40" y="44"/>
                    <a:pt x="34" y="44"/>
                  </a:cubicBezTo>
                  <a:cubicBezTo>
                    <a:pt x="28" y="44"/>
                    <a:pt x="24" y="40"/>
                    <a:pt x="24" y="34"/>
                  </a:cubicBezTo>
                  <a:cubicBezTo>
                    <a:pt x="24" y="28"/>
                    <a:pt x="28" y="24"/>
                    <a:pt x="34" y="24"/>
                  </a:cubicBezTo>
                  <a:cubicBezTo>
                    <a:pt x="40" y="24"/>
                    <a:pt x="44" y="28"/>
                    <a:pt x="44" y="34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45" name="î$ļíḍé"/>
            <p:cNvSpPr/>
            <p:nvPr/>
          </p:nvSpPr>
          <p:spPr bwMode="auto">
            <a:xfrm>
              <a:off x="669926" y="3370747"/>
              <a:ext cx="1865516" cy="12181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Supporting text here.</a:t>
              </a:r>
              <a:endParaRPr lang="en-US" altLang="zh-CN" sz="1100" dirty="0"/>
            </a:p>
            <a:p>
              <a:pPr marL="171450" indent="-171450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Supporting text here. </a:t>
              </a:r>
              <a:endParaRPr lang="en-US" altLang="zh-CN" sz="1100" dirty="0"/>
            </a:p>
            <a:p>
              <a:pPr marL="171450" indent="-171450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endParaRPr lang="en-US" altLang="zh-CN" sz="1100" dirty="0"/>
            </a:p>
            <a:p>
              <a:pPr marL="171450" indent="-171450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  <a:endParaRPr lang="zh-CN" altLang="en-US" sz="1100" dirty="0"/>
            </a:p>
          </p:txBody>
        </p:sp>
        <p:sp>
          <p:nvSpPr>
            <p:cNvPr id="46" name="îšḻïḋè"/>
            <p:cNvSpPr txBox="1"/>
            <p:nvPr/>
          </p:nvSpPr>
          <p:spPr bwMode="auto">
            <a:xfrm>
              <a:off x="669926" y="1866940"/>
              <a:ext cx="1865517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Text here</a:t>
              </a:r>
              <a:endParaRPr lang="en-US" altLang="zh-CN" sz="2000" b="1" dirty="0"/>
            </a:p>
          </p:txBody>
        </p:sp>
        <p:sp>
          <p:nvSpPr>
            <p:cNvPr id="47" name="îśḷïḓè"/>
            <p:cNvSpPr/>
            <p:nvPr/>
          </p:nvSpPr>
          <p:spPr bwMode="auto">
            <a:xfrm>
              <a:off x="2596628" y="3370747"/>
              <a:ext cx="1865516" cy="12181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Supporting text here.</a:t>
              </a:r>
              <a:endParaRPr lang="en-US" altLang="zh-CN" sz="1100" dirty="0"/>
            </a:p>
            <a:p>
              <a:pPr marL="171450" indent="-171450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Supporting text here. </a:t>
              </a:r>
              <a:endParaRPr lang="en-US" altLang="zh-CN" sz="1100" dirty="0"/>
            </a:p>
            <a:p>
              <a:pPr marL="171450" indent="-171450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endParaRPr lang="en-US" altLang="zh-CN" sz="1100" dirty="0"/>
            </a:p>
            <a:p>
              <a:pPr marL="171450" indent="-171450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  <a:endParaRPr lang="zh-CN" altLang="en-US" sz="1100" dirty="0"/>
            </a:p>
          </p:txBody>
        </p:sp>
        <p:sp>
          <p:nvSpPr>
            <p:cNvPr id="48" name="îṧľíḍè"/>
            <p:cNvSpPr txBox="1"/>
            <p:nvPr/>
          </p:nvSpPr>
          <p:spPr bwMode="auto">
            <a:xfrm>
              <a:off x="2596628" y="1866940"/>
              <a:ext cx="1865517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Text here</a:t>
              </a:r>
              <a:endParaRPr lang="en-US" altLang="zh-CN" sz="2000" b="1" dirty="0"/>
            </a:p>
          </p:txBody>
        </p:sp>
        <p:sp>
          <p:nvSpPr>
            <p:cNvPr id="49" name="îṡḷídè"/>
            <p:cNvSpPr/>
            <p:nvPr/>
          </p:nvSpPr>
          <p:spPr bwMode="auto">
            <a:xfrm>
              <a:off x="4523330" y="3370747"/>
              <a:ext cx="1865516" cy="12181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Supporting text here.</a:t>
              </a:r>
              <a:endParaRPr lang="en-US" altLang="zh-CN" sz="1100" dirty="0"/>
            </a:p>
            <a:p>
              <a:pPr marL="171450" indent="-171450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Supporting text here. </a:t>
              </a:r>
              <a:endParaRPr lang="en-US" altLang="zh-CN" sz="1100" dirty="0"/>
            </a:p>
            <a:p>
              <a:pPr marL="171450" indent="-171450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endParaRPr lang="en-US" altLang="zh-CN" sz="1100" dirty="0"/>
            </a:p>
            <a:p>
              <a:pPr marL="171450" indent="-171450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  <a:endParaRPr lang="zh-CN" altLang="en-US" sz="1100" dirty="0"/>
            </a:p>
          </p:txBody>
        </p:sp>
        <p:sp>
          <p:nvSpPr>
            <p:cNvPr id="50" name="îṩḷíḑê"/>
            <p:cNvSpPr txBox="1"/>
            <p:nvPr/>
          </p:nvSpPr>
          <p:spPr bwMode="auto">
            <a:xfrm>
              <a:off x="4523330" y="1866940"/>
              <a:ext cx="1865517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Text here</a:t>
              </a:r>
              <a:endParaRPr lang="en-US" altLang="zh-CN" sz="2000" b="1" dirty="0"/>
            </a:p>
          </p:txBody>
        </p:sp>
        <p:sp>
          <p:nvSpPr>
            <p:cNvPr id="51" name="ïśḷïďé"/>
            <p:cNvSpPr/>
            <p:nvPr/>
          </p:nvSpPr>
          <p:spPr bwMode="auto">
            <a:xfrm>
              <a:off x="6450032" y="3370747"/>
              <a:ext cx="1865516" cy="12181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Supporting text here.</a:t>
              </a:r>
              <a:endParaRPr lang="en-US" altLang="zh-CN" sz="1100" dirty="0"/>
            </a:p>
            <a:p>
              <a:pPr marL="171450" indent="-171450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Supporting text here. </a:t>
              </a:r>
              <a:endParaRPr lang="en-US" altLang="zh-CN" sz="1100" dirty="0"/>
            </a:p>
            <a:p>
              <a:pPr marL="171450" indent="-171450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endParaRPr lang="en-US" altLang="zh-CN" sz="1100" dirty="0"/>
            </a:p>
            <a:p>
              <a:pPr marL="171450" indent="-171450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  <a:endParaRPr lang="zh-CN" altLang="en-US" sz="1100" dirty="0"/>
            </a:p>
          </p:txBody>
        </p:sp>
        <p:sp>
          <p:nvSpPr>
            <p:cNvPr id="52" name="îṩḷidè"/>
            <p:cNvSpPr txBox="1"/>
            <p:nvPr/>
          </p:nvSpPr>
          <p:spPr bwMode="auto">
            <a:xfrm>
              <a:off x="6450032" y="1866940"/>
              <a:ext cx="1865517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Text here</a:t>
              </a:r>
              <a:endParaRPr lang="en-US" altLang="zh-CN" sz="2000" b="1" dirty="0"/>
            </a:p>
          </p:txBody>
        </p:sp>
        <p:grpSp>
          <p:nvGrpSpPr>
            <p:cNvPr id="53" name="ïśḻîdê"/>
            <p:cNvGrpSpPr/>
            <p:nvPr/>
          </p:nvGrpSpPr>
          <p:grpSpPr>
            <a:xfrm>
              <a:off x="8831722" y="4323711"/>
              <a:ext cx="2501794" cy="1111889"/>
              <a:chOff x="673100" y="4103366"/>
              <a:chExt cx="3299436" cy="1111889"/>
            </a:xfrm>
          </p:grpSpPr>
          <p:sp>
            <p:nvSpPr>
              <p:cNvPr id="54" name="išḻiḋé"/>
              <p:cNvSpPr/>
              <p:nvPr/>
            </p:nvSpPr>
            <p:spPr bwMode="auto">
              <a:xfrm>
                <a:off x="673100" y="4490964"/>
                <a:ext cx="3299436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  <p:sp>
            <p:nvSpPr>
              <p:cNvPr id="55" name="í$ḷiḓe"/>
              <p:cNvSpPr txBox="1"/>
              <p:nvPr/>
            </p:nvSpPr>
            <p:spPr bwMode="auto">
              <a:xfrm>
                <a:off x="673100" y="4103366"/>
                <a:ext cx="3299436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</p:grp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02c409bd-0491-4e5e-8a19-a40a4a058ee5" descr="OQAAAB+LCAAAAAAABACrVlIpqSxIVbJSCs5NLCpxyUxML0rM9SxJzVXSUfJMUbLKK83J0VFyysxLycxLdy/KLy0oVrKKjq0FALpUkis5AAAA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107445" y="1547458"/>
            <a:ext cx="9977111" cy="4065535"/>
            <a:chOff x="1107445" y="1547458"/>
            <a:chExt cx="9977111" cy="4065535"/>
          </a:xfrm>
        </p:grpSpPr>
        <p:sp>
          <p:nvSpPr>
            <p:cNvPr id="6" name="iŝ1ïḋè"/>
            <p:cNvSpPr txBox="1"/>
            <p:nvPr/>
          </p:nvSpPr>
          <p:spPr>
            <a:xfrm>
              <a:off x="6447329" y="4954150"/>
              <a:ext cx="975105" cy="329380"/>
            </a:xfrm>
            <a:prstGeom prst="rect">
              <a:avLst/>
            </a:prstGeom>
            <a:noFill/>
          </p:spPr>
          <p:txBody>
            <a:bodyPr wrap="none" lIns="90000" tIns="46800" rIns="90000" bIns="46800">
              <a:normAutofit/>
            </a:bodyPr>
            <a:lstStyle/>
            <a:p>
              <a:pPr algn="ctr"/>
              <a:r>
                <a:rPr lang="en-US" altLang="zh-CN" sz="1400" b="1" dirty="0"/>
                <a:t>Keyword</a:t>
              </a:r>
              <a:endParaRPr lang="zh-CN" altLang="en-US" sz="1400" b="1" dirty="0"/>
            </a:p>
          </p:txBody>
        </p:sp>
        <p:grpSp>
          <p:nvGrpSpPr>
            <p:cNvPr id="7" name="iṣļïḍê"/>
            <p:cNvGrpSpPr/>
            <p:nvPr/>
          </p:nvGrpSpPr>
          <p:grpSpPr>
            <a:xfrm>
              <a:off x="6592121" y="2435484"/>
              <a:ext cx="685521" cy="2382659"/>
              <a:chOff x="7008007" y="3100954"/>
              <a:chExt cx="685521" cy="2382659"/>
            </a:xfrm>
          </p:grpSpPr>
          <p:sp>
            <p:nvSpPr>
              <p:cNvPr id="80" name="iṥḷíḍe"/>
              <p:cNvSpPr/>
              <p:nvPr/>
            </p:nvSpPr>
            <p:spPr bwMode="auto">
              <a:xfrm>
                <a:off x="7008007" y="3100954"/>
                <a:ext cx="685521" cy="238265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1" name="íṩlïďê"/>
              <p:cNvSpPr/>
              <p:nvPr/>
            </p:nvSpPr>
            <p:spPr>
              <a:xfrm>
                <a:off x="7138836" y="3262143"/>
                <a:ext cx="157123" cy="15712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82" name="ïŝḻíḍê"/>
              <p:cNvSpPr/>
              <p:nvPr/>
            </p:nvSpPr>
            <p:spPr>
              <a:xfrm>
                <a:off x="7384593" y="3262143"/>
                <a:ext cx="157123" cy="15712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83" name="íṡlïḍe"/>
              <p:cNvSpPr/>
              <p:nvPr/>
            </p:nvSpPr>
            <p:spPr>
              <a:xfrm>
                <a:off x="7138836" y="3495814"/>
                <a:ext cx="157123" cy="15712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84" name="í$liďè"/>
              <p:cNvSpPr/>
              <p:nvPr/>
            </p:nvSpPr>
            <p:spPr>
              <a:xfrm>
                <a:off x="7384593" y="3495814"/>
                <a:ext cx="157123" cy="15712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85" name="îšḻïḍé"/>
              <p:cNvSpPr/>
              <p:nvPr/>
            </p:nvSpPr>
            <p:spPr>
              <a:xfrm>
                <a:off x="7138836" y="3749628"/>
                <a:ext cx="157123" cy="15712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86" name="îšľiḋé"/>
              <p:cNvSpPr/>
              <p:nvPr/>
            </p:nvSpPr>
            <p:spPr>
              <a:xfrm>
                <a:off x="7384593" y="3749628"/>
                <a:ext cx="157123" cy="15712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87" name="îsḻiḑé"/>
              <p:cNvSpPr/>
              <p:nvPr/>
            </p:nvSpPr>
            <p:spPr>
              <a:xfrm>
                <a:off x="7138836" y="4023587"/>
                <a:ext cx="157123" cy="15712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88" name="ïṣliḑê"/>
              <p:cNvSpPr/>
              <p:nvPr/>
            </p:nvSpPr>
            <p:spPr>
              <a:xfrm>
                <a:off x="7384593" y="4023587"/>
                <a:ext cx="157123" cy="15712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</p:grpSp>
        <p:sp>
          <p:nvSpPr>
            <p:cNvPr id="8" name="ïṡ1îďe"/>
            <p:cNvSpPr txBox="1"/>
            <p:nvPr/>
          </p:nvSpPr>
          <p:spPr>
            <a:xfrm>
              <a:off x="8888743" y="4954150"/>
              <a:ext cx="975105" cy="329380"/>
            </a:xfrm>
            <a:prstGeom prst="rect">
              <a:avLst/>
            </a:prstGeom>
            <a:noFill/>
          </p:spPr>
          <p:txBody>
            <a:bodyPr wrap="none" lIns="90000" tIns="46800" rIns="90000" bIns="46800">
              <a:normAutofit/>
            </a:bodyPr>
            <a:lstStyle/>
            <a:p>
              <a:pPr algn="ctr"/>
              <a:r>
                <a:rPr lang="en-US" altLang="zh-CN" sz="1400" b="1" dirty="0"/>
                <a:t>Keyword</a:t>
              </a:r>
              <a:endParaRPr lang="zh-CN" altLang="en-US" sz="1400" b="1" dirty="0"/>
            </a:p>
          </p:txBody>
        </p:sp>
        <p:grpSp>
          <p:nvGrpSpPr>
            <p:cNvPr id="9" name="i$lîḓé"/>
            <p:cNvGrpSpPr/>
            <p:nvPr/>
          </p:nvGrpSpPr>
          <p:grpSpPr>
            <a:xfrm>
              <a:off x="9033535" y="2215428"/>
              <a:ext cx="685521" cy="2602715"/>
              <a:chOff x="5521436" y="2568271"/>
              <a:chExt cx="879038" cy="3337438"/>
            </a:xfrm>
          </p:grpSpPr>
          <p:grpSp>
            <p:nvGrpSpPr>
              <p:cNvPr id="61" name="íṧḷiḑe"/>
              <p:cNvGrpSpPr/>
              <p:nvPr/>
            </p:nvGrpSpPr>
            <p:grpSpPr>
              <a:xfrm>
                <a:off x="5521436" y="2568271"/>
                <a:ext cx="879038" cy="3337438"/>
                <a:chOff x="5301628" y="2015067"/>
                <a:chExt cx="879038" cy="3626873"/>
              </a:xfrm>
              <a:solidFill>
                <a:schemeClr val="accent4"/>
              </a:solidFill>
            </p:grpSpPr>
            <p:sp>
              <p:nvSpPr>
                <p:cNvPr id="70" name="ïṡļïḍe"/>
                <p:cNvSpPr/>
                <p:nvPr/>
              </p:nvSpPr>
              <p:spPr bwMode="auto">
                <a:xfrm>
                  <a:off x="5301628" y="2015067"/>
                  <a:ext cx="879038" cy="3626873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grpSp>
              <p:nvGrpSpPr>
                <p:cNvPr id="71" name="ïṩḷîḋê"/>
                <p:cNvGrpSpPr/>
                <p:nvPr/>
              </p:nvGrpSpPr>
              <p:grpSpPr>
                <a:xfrm>
                  <a:off x="5415151" y="2368603"/>
                  <a:ext cx="632048" cy="2561943"/>
                  <a:chOff x="5415151" y="2690337"/>
                  <a:chExt cx="632048" cy="2561943"/>
                </a:xfrm>
                <a:grpFill/>
              </p:grpSpPr>
              <p:sp>
                <p:nvSpPr>
                  <p:cNvPr id="72" name="išľíḓé"/>
                  <p:cNvSpPr/>
                  <p:nvPr/>
                </p:nvSpPr>
                <p:spPr bwMode="auto">
                  <a:xfrm>
                    <a:off x="5415151" y="5146427"/>
                    <a:ext cx="632048" cy="105853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73" name="îS1ïḋè"/>
                  <p:cNvSpPr/>
                  <p:nvPr/>
                </p:nvSpPr>
                <p:spPr bwMode="auto">
                  <a:xfrm>
                    <a:off x="5415151" y="2690337"/>
                    <a:ext cx="632048" cy="1012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74" name="iṡļîḍe"/>
                  <p:cNvSpPr/>
                  <p:nvPr/>
                </p:nvSpPr>
                <p:spPr bwMode="auto">
                  <a:xfrm>
                    <a:off x="5415151" y="3038577"/>
                    <a:ext cx="632048" cy="105853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75" name="iṩliďê"/>
                  <p:cNvSpPr/>
                  <p:nvPr/>
                </p:nvSpPr>
                <p:spPr bwMode="auto">
                  <a:xfrm>
                    <a:off x="5415151" y="3391420"/>
                    <a:ext cx="632048" cy="105853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76" name="ísḻiḋê"/>
                  <p:cNvSpPr/>
                  <p:nvPr/>
                </p:nvSpPr>
                <p:spPr bwMode="auto">
                  <a:xfrm>
                    <a:off x="5415151" y="3744262"/>
                    <a:ext cx="632048" cy="1012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77" name="ïṣḷïdê"/>
                  <p:cNvSpPr/>
                  <p:nvPr/>
                </p:nvSpPr>
                <p:spPr bwMode="auto">
                  <a:xfrm>
                    <a:off x="5415151" y="4092502"/>
                    <a:ext cx="632048" cy="105853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78" name="iṡḻîḑè"/>
                  <p:cNvSpPr/>
                  <p:nvPr/>
                </p:nvSpPr>
                <p:spPr bwMode="auto">
                  <a:xfrm>
                    <a:off x="5415151" y="4445344"/>
                    <a:ext cx="632048" cy="105853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79" name="ï$1ïḍé"/>
                  <p:cNvSpPr/>
                  <p:nvPr/>
                </p:nvSpPr>
                <p:spPr bwMode="auto">
                  <a:xfrm>
                    <a:off x="5415151" y="4798186"/>
                    <a:ext cx="632048" cy="1012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</p:grpSp>
          </p:grpSp>
          <p:sp>
            <p:nvSpPr>
              <p:cNvPr id="62" name="î$ḻíḓê"/>
              <p:cNvSpPr/>
              <p:nvPr/>
            </p:nvSpPr>
            <p:spPr>
              <a:xfrm>
                <a:off x="5704660" y="2802399"/>
                <a:ext cx="201478" cy="2014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63" name="ïSḻíďé"/>
              <p:cNvSpPr/>
              <p:nvPr/>
            </p:nvSpPr>
            <p:spPr>
              <a:xfrm>
                <a:off x="6019792" y="2802399"/>
                <a:ext cx="201478" cy="2014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64" name="îśḷiďé"/>
              <p:cNvSpPr/>
              <p:nvPr/>
            </p:nvSpPr>
            <p:spPr>
              <a:xfrm>
                <a:off x="5704660" y="3102033"/>
                <a:ext cx="201478" cy="2014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65" name="îṡlïḑe"/>
              <p:cNvSpPr/>
              <p:nvPr/>
            </p:nvSpPr>
            <p:spPr>
              <a:xfrm>
                <a:off x="6019792" y="3102033"/>
                <a:ext cx="201478" cy="2014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66" name="íṥḻïḋê"/>
              <p:cNvSpPr/>
              <p:nvPr/>
            </p:nvSpPr>
            <p:spPr>
              <a:xfrm>
                <a:off x="5704660" y="3427497"/>
                <a:ext cx="201478" cy="2014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67" name="ïṣḷíḑe"/>
              <p:cNvSpPr/>
              <p:nvPr/>
            </p:nvSpPr>
            <p:spPr>
              <a:xfrm>
                <a:off x="6019792" y="3427497"/>
                <a:ext cx="201478" cy="2014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68" name="ïṥḷïdê"/>
              <p:cNvSpPr/>
              <p:nvPr/>
            </p:nvSpPr>
            <p:spPr>
              <a:xfrm>
                <a:off x="5704660" y="3778792"/>
                <a:ext cx="201478" cy="2014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69" name="ïṧľiďe"/>
              <p:cNvSpPr/>
              <p:nvPr/>
            </p:nvSpPr>
            <p:spPr>
              <a:xfrm>
                <a:off x="6019792" y="3778792"/>
                <a:ext cx="201478" cy="2014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</p:grpSp>
        <p:sp>
          <p:nvSpPr>
            <p:cNvPr id="10" name="îŝľíḋê"/>
            <p:cNvSpPr txBox="1"/>
            <p:nvPr/>
          </p:nvSpPr>
          <p:spPr>
            <a:xfrm>
              <a:off x="10109451" y="4954150"/>
              <a:ext cx="975105" cy="329380"/>
            </a:xfrm>
            <a:prstGeom prst="rect">
              <a:avLst/>
            </a:prstGeom>
            <a:noFill/>
          </p:spPr>
          <p:txBody>
            <a:bodyPr wrap="none" lIns="90000" tIns="46800" rIns="90000" bIns="46800">
              <a:normAutofit/>
            </a:bodyPr>
            <a:lstStyle/>
            <a:p>
              <a:pPr algn="ctr"/>
              <a:r>
                <a:rPr lang="en-US" altLang="zh-CN" sz="1400" b="1" dirty="0"/>
                <a:t>Keyword</a:t>
              </a:r>
              <a:endParaRPr lang="zh-CN" altLang="en-US" sz="1400" b="1" dirty="0"/>
            </a:p>
          </p:txBody>
        </p:sp>
        <p:grpSp>
          <p:nvGrpSpPr>
            <p:cNvPr id="11" name="ïṡḻïḓé"/>
            <p:cNvGrpSpPr/>
            <p:nvPr/>
          </p:nvGrpSpPr>
          <p:grpSpPr>
            <a:xfrm>
              <a:off x="10254243" y="1989712"/>
              <a:ext cx="685521" cy="2828431"/>
              <a:chOff x="8248734" y="2278836"/>
              <a:chExt cx="879038" cy="3626873"/>
            </a:xfrm>
          </p:grpSpPr>
          <p:grpSp>
            <p:nvGrpSpPr>
              <p:cNvPr id="42" name="îs1íḑe"/>
              <p:cNvGrpSpPr/>
              <p:nvPr/>
            </p:nvGrpSpPr>
            <p:grpSpPr>
              <a:xfrm>
                <a:off x="8248734" y="2278836"/>
                <a:ext cx="879038" cy="3626873"/>
                <a:chOff x="5301628" y="2015067"/>
                <a:chExt cx="879038" cy="3626873"/>
              </a:xfrm>
              <a:solidFill>
                <a:schemeClr val="accent5"/>
              </a:solidFill>
            </p:grpSpPr>
            <p:sp>
              <p:nvSpPr>
                <p:cNvPr id="51" name="íṧḷïďe"/>
                <p:cNvSpPr/>
                <p:nvPr/>
              </p:nvSpPr>
              <p:spPr bwMode="auto">
                <a:xfrm>
                  <a:off x="5301628" y="2015067"/>
                  <a:ext cx="879038" cy="3626873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grpSp>
              <p:nvGrpSpPr>
                <p:cNvPr id="52" name="ïŝļïdé"/>
                <p:cNvGrpSpPr/>
                <p:nvPr/>
              </p:nvGrpSpPr>
              <p:grpSpPr>
                <a:xfrm>
                  <a:off x="5415151" y="2368603"/>
                  <a:ext cx="632048" cy="2561943"/>
                  <a:chOff x="5415151" y="2690337"/>
                  <a:chExt cx="632048" cy="2561943"/>
                </a:xfrm>
                <a:grpFill/>
              </p:grpSpPr>
              <p:sp>
                <p:nvSpPr>
                  <p:cNvPr id="53" name="işḻiḍè"/>
                  <p:cNvSpPr/>
                  <p:nvPr/>
                </p:nvSpPr>
                <p:spPr bwMode="auto">
                  <a:xfrm>
                    <a:off x="5415151" y="5146427"/>
                    <a:ext cx="632048" cy="105853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54" name="ïṩḷîḋè"/>
                  <p:cNvSpPr/>
                  <p:nvPr/>
                </p:nvSpPr>
                <p:spPr bwMode="auto">
                  <a:xfrm>
                    <a:off x="5415151" y="2690337"/>
                    <a:ext cx="632048" cy="1012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55" name="ïṧľíďé"/>
                  <p:cNvSpPr/>
                  <p:nvPr/>
                </p:nvSpPr>
                <p:spPr bwMode="auto">
                  <a:xfrm>
                    <a:off x="5415151" y="3038577"/>
                    <a:ext cx="632048" cy="105853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56" name="î$ḷîdé"/>
                  <p:cNvSpPr/>
                  <p:nvPr/>
                </p:nvSpPr>
                <p:spPr bwMode="auto">
                  <a:xfrm>
                    <a:off x="5415151" y="3391420"/>
                    <a:ext cx="632048" cy="105853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57" name="íṣľïďê"/>
                  <p:cNvSpPr/>
                  <p:nvPr/>
                </p:nvSpPr>
                <p:spPr bwMode="auto">
                  <a:xfrm>
                    <a:off x="5415151" y="3744262"/>
                    <a:ext cx="632048" cy="1012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58" name="íşļîḓe"/>
                  <p:cNvSpPr/>
                  <p:nvPr/>
                </p:nvSpPr>
                <p:spPr bwMode="auto">
                  <a:xfrm>
                    <a:off x="5415151" y="4092502"/>
                    <a:ext cx="632048" cy="105853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59" name="iŝľiḍè"/>
                  <p:cNvSpPr/>
                  <p:nvPr/>
                </p:nvSpPr>
                <p:spPr bwMode="auto">
                  <a:xfrm>
                    <a:off x="5415151" y="4445344"/>
                    <a:ext cx="632048" cy="105853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60" name="îsļiḍè"/>
                  <p:cNvSpPr/>
                  <p:nvPr/>
                </p:nvSpPr>
                <p:spPr bwMode="auto">
                  <a:xfrm>
                    <a:off x="5415151" y="4798186"/>
                    <a:ext cx="632048" cy="1012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</p:grpSp>
          </p:grpSp>
          <p:sp>
            <p:nvSpPr>
              <p:cNvPr id="43" name="îşḷiḋê"/>
              <p:cNvSpPr/>
              <p:nvPr/>
            </p:nvSpPr>
            <p:spPr>
              <a:xfrm>
                <a:off x="8431958" y="2524104"/>
                <a:ext cx="201478" cy="2014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44" name="îṩḻíḓê"/>
              <p:cNvSpPr/>
              <p:nvPr/>
            </p:nvSpPr>
            <p:spPr>
              <a:xfrm>
                <a:off x="8747090" y="2524104"/>
                <a:ext cx="201478" cy="2014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45" name="ïSļïḋe"/>
              <p:cNvSpPr/>
              <p:nvPr/>
            </p:nvSpPr>
            <p:spPr>
              <a:xfrm>
                <a:off x="8431958" y="2823738"/>
                <a:ext cx="201478" cy="2014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46" name="îś1íḋe"/>
              <p:cNvSpPr/>
              <p:nvPr/>
            </p:nvSpPr>
            <p:spPr>
              <a:xfrm>
                <a:off x="8747090" y="2823738"/>
                <a:ext cx="201478" cy="2014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47" name="íṣḷidê"/>
              <p:cNvSpPr/>
              <p:nvPr/>
            </p:nvSpPr>
            <p:spPr>
              <a:xfrm>
                <a:off x="8431958" y="3149202"/>
                <a:ext cx="201478" cy="2014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48" name="iślïḋê"/>
              <p:cNvSpPr/>
              <p:nvPr/>
            </p:nvSpPr>
            <p:spPr>
              <a:xfrm>
                <a:off x="8747090" y="3149202"/>
                <a:ext cx="201478" cy="2014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49" name="ïṡļïde"/>
              <p:cNvSpPr/>
              <p:nvPr/>
            </p:nvSpPr>
            <p:spPr>
              <a:xfrm>
                <a:off x="8431958" y="3500497"/>
                <a:ext cx="201478" cy="2014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50" name="iṧḻîdè"/>
              <p:cNvSpPr/>
              <p:nvPr/>
            </p:nvSpPr>
            <p:spPr>
              <a:xfrm>
                <a:off x="8747090" y="3500497"/>
                <a:ext cx="201478" cy="2014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</p:grpSp>
        <p:sp>
          <p:nvSpPr>
            <p:cNvPr id="12" name="ïṣḷíḍe"/>
            <p:cNvSpPr txBox="1"/>
            <p:nvPr/>
          </p:nvSpPr>
          <p:spPr>
            <a:xfrm>
              <a:off x="7668036" y="4954150"/>
              <a:ext cx="975105" cy="329380"/>
            </a:xfrm>
            <a:prstGeom prst="rect">
              <a:avLst/>
            </a:prstGeom>
            <a:noFill/>
          </p:spPr>
          <p:txBody>
            <a:bodyPr wrap="none" lIns="90000" tIns="46800" rIns="90000" bIns="46800">
              <a:normAutofit/>
            </a:bodyPr>
            <a:lstStyle/>
            <a:p>
              <a:pPr algn="ctr"/>
              <a:r>
                <a:rPr lang="en-US" altLang="zh-CN" sz="1400" b="1" dirty="0"/>
                <a:t>Keyword</a:t>
              </a:r>
              <a:endParaRPr lang="zh-CN" altLang="en-US" sz="1400" b="1" dirty="0"/>
            </a:p>
          </p:txBody>
        </p:sp>
        <p:grpSp>
          <p:nvGrpSpPr>
            <p:cNvPr id="13" name="ísļiḓè"/>
            <p:cNvGrpSpPr/>
            <p:nvPr/>
          </p:nvGrpSpPr>
          <p:grpSpPr>
            <a:xfrm>
              <a:off x="7812828" y="2937754"/>
              <a:ext cx="685521" cy="1880389"/>
              <a:chOff x="1744954" y="3474720"/>
              <a:chExt cx="879038" cy="2411206"/>
            </a:xfrm>
          </p:grpSpPr>
          <p:sp>
            <p:nvSpPr>
              <p:cNvPr id="33" name="íśḷîḓé"/>
              <p:cNvSpPr/>
              <p:nvPr/>
            </p:nvSpPr>
            <p:spPr bwMode="auto">
              <a:xfrm>
                <a:off x="1744954" y="3474720"/>
                <a:ext cx="879038" cy="24112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4" name="ïśľïḋè"/>
              <p:cNvSpPr/>
              <p:nvPr/>
            </p:nvSpPr>
            <p:spPr>
              <a:xfrm>
                <a:off x="1912715" y="3673458"/>
                <a:ext cx="201478" cy="2014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35" name="îSḻîďê"/>
              <p:cNvSpPr/>
              <p:nvPr/>
            </p:nvSpPr>
            <p:spPr>
              <a:xfrm>
                <a:off x="2227847" y="3673458"/>
                <a:ext cx="201478" cy="2014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36" name="îšlïḋè"/>
              <p:cNvSpPr/>
              <p:nvPr/>
            </p:nvSpPr>
            <p:spPr>
              <a:xfrm>
                <a:off x="1912715" y="3973092"/>
                <a:ext cx="201478" cy="2014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37" name="iṣļîḋè"/>
              <p:cNvSpPr/>
              <p:nvPr/>
            </p:nvSpPr>
            <p:spPr>
              <a:xfrm>
                <a:off x="2227847" y="3973092"/>
                <a:ext cx="201478" cy="2014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38" name="iṧḻiḑê"/>
              <p:cNvSpPr/>
              <p:nvPr/>
            </p:nvSpPr>
            <p:spPr>
              <a:xfrm>
                <a:off x="1912715" y="4298556"/>
                <a:ext cx="201478" cy="2014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39" name="iṡļïďé"/>
              <p:cNvSpPr/>
              <p:nvPr/>
            </p:nvSpPr>
            <p:spPr>
              <a:xfrm>
                <a:off x="2227847" y="4298556"/>
                <a:ext cx="201478" cy="2014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40" name="ï$ľîde"/>
              <p:cNvSpPr/>
              <p:nvPr/>
            </p:nvSpPr>
            <p:spPr>
              <a:xfrm>
                <a:off x="1912715" y="4649851"/>
                <a:ext cx="201478" cy="2014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41" name="íṡḷïḑè"/>
              <p:cNvSpPr/>
              <p:nvPr/>
            </p:nvSpPr>
            <p:spPr>
              <a:xfrm>
                <a:off x="2227847" y="4649851"/>
                <a:ext cx="201478" cy="2014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</p:grpSp>
        <p:sp>
          <p:nvSpPr>
            <p:cNvPr id="14" name="ïṩ1íḍe"/>
            <p:cNvSpPr/>
            <p:nvPr/>
          </p:nvSpPr>
          <p:spPr>
            <a:xfrm>
              <a:off x="1107445" y="1727162"/>
              <a:ext cx="472408" cy="4724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</a:p>
          </p:txBody>
        </p:sp>
        <p:sp>
          <p:nvSpPr>
            <p:cNvPr id="15" name="iṩḻïḓé"/>
            <p:cNvSpPr/>
            <p:nvPr/>
          </p:nvSpPr>
          <p:spPr>
            <a:xfrm>
              <a:off x="1251788" y="1867011"/>
              <a:ext cx="183723" cy="1927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4" h="21302" extrusionOk="0">
                  <a:moveTo>
                    <a:pt x="7816" y="21302"/>
                  </a:moveTo>
                  <a:cubicBezTo>
                    <a:pt x="7132" y="21302"/>
                    <a:pt x="6483" y="20993"/>
                    <a:pt x="6068" y="20461"/>
                  </a:cubicBezTo>
                  <a:lnTo>
                    <a:pt x="445" y="13277"/>
                  </a:lnTo>
                  <a:cubicBezTo>
                    <a:pt x="-287" y="12344"/>
                    <a:pt x="-97" y="11016"/>
                    <a:pt x="870" y="10308"/>
                  </a:cubicBezTo>
                  <a:cubicBezTo>
                    <a:pt x="1838" y="9597"/>
                    <a:pt x="3211" y="9785"/>
                    <a:pt x="3943" y="10719"/>
                  </a:cubicBezTo>
                  <a:lnTo>
                    <a:pt x="7643" y="15442"/>
                  </a:lnTo>
                  <a:lnTo>
                    <a:pt x="16946" y="999"/>
                  </a:lnTo>
                  <a:cubicBezTo>
                    <a:pt x="17586" y="6"/>
                    <a:pt x="18940" y="-298"/>
                    <a:pt x="19969" y="321"/>
                  </a:cubicBezTo>
                  <a:cubicBezTo>
                    <a:pt x="20997" y="939"/>
                    <a:pt x="21313" y="2248"/>
                    <a:pt x="20671" y="3243"/>
                  </a:cubicBezTo>
                  <a:lnTo>
                    <a:pt x="9680" y="20301"/>
                  </a:lnTo>
                  <a:cubicBezTo>
                    <a:pt x="9299" y="20896"/>
                    <a:pt x="8639" y="21267"/>
                    <a:pt x="7917" y="21299"/>
                  </a:cubicBezTo>
                  <a:cubicBezTo>
                    <a:pt x="7882" y="21302"/>
                    <a:pt x="7851" y="21302"/>
                    <a:pt x="7816" y="2130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</a:p>
          </p:txBody>
        </p:sp>
        <p:sp>
          <p:nvSpPr>
            <p:cNvPr id="16" name="îṥľïḋè"/>
            <p:cNvSpPr/>
            <p:nvPr/>
          </p:nvSpPr>
          <p:spPr>
            <a:xfrm>
              <a:off x="1584859" y="1547458"/>
              <a:ext cx="3629532" cy="415908"/>
            </a:xfrm>
            <a:prstGeom prst="rect">
              <a:avLst/>
            </a:prstGeom>
          </p:spPr>
          <p:txBody>
            <a:bodyPr wrap="none" lIns="90000" tIns="46800" rIns="90000" bIns="46800" anchor="b" anchorCtr="0">
              <a:normAutofit/>
            </a:bodyPr>
            <a:lstStyle/>
            <a:p>
              <a:r>
                <a:rPr lang="en-US" altLang="zh-CN" b="1" dirty="0"/>
                <a:t>Text Here</a:t>
              </a:r>
              <a:endParaRPr lang="zh-CN" altLang="en-US" b="1" dirty="0"/>
            </a:p>
          </p:txBody>
        </p:sp>
        <p:sp>
          <p:nvSpPr>
            <p:cNvPr id="17" name="íṣ1ídê"/>
            <p:cNvSpPr/>
            <p:nvPr/>
          </p:nvSpPr>
          <p:spPr>
            <a:xfrm>
              <a:off x="1584859" y="1963367"/>
              <a:ext cx="3630303" cy="415908"/>
            </a:xfrm>
            <a:prstGeom prst="rect">
              <a:avLst/>
            </a:prstGeom>
          </p:spPr>
          <p:txBody>
            <a:bodyPr wrap="square" lIns="90000" tIns="46800" rIns="90000" bIns="46800" anchor="t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</p:txBody>
        </p:sp>
        <p:sp>
          <p:nvSpPr>
            <p:cNvPr id="18" name="ïŝļîdê"/>
            <p:cNvSpPr/>
            <p:nvPr/>
          </p:nvSpPr>
          <p:spPr>
            <a:xfrm>
              <a:off x="1107445" y="2805068"/>
              <a:ext cx="472408" cy="4724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</a:p>
          </p:txBody>
        </p:sp>
        <p:sp>
          <p:nvSpPr>
            <p:cNvPr id="19" name="îś1íde"/>
            <p:cNvSpPr/>
            <p:nvPr/>
          </p:nvSpPr>
          <p:spPr>
            <a:xfrm>
              <a:off x="1251788" y="2944917"/>
              <a:ext cx="183723" cy="1927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4" h="21302" extrusionOk="0">
                  <a:moveTo>
                    <a:pt x="7816" y="21302"/>
                  </a:moveTo>
                  <a:cubicBezTo>
                    <a:pt x="7132" y="21302"/>
                    <a:pt x="6483" y="20993"/>
                    <a:pt x="6068" y="20461"/>
                  </a:cubicBezTo>
                  <a:lnTo>
                    <a:pt x="445" y="13277"/>
                  </a:lnTo>
                  <a:cubicBezTo>
                    <a:pt x="-287" y="12344"/>
                    <a:pt x="-97" y="11016"/>
                    <a:pt x="870" y="10308"/>
                  </a:cubicBezTo>
                  <a:cubicBezTo>
                    <a:pt x="1838" y="9597"/>
                    <a:pt x="3211" y="9785"/>
                    <a:pt x="3943" y="10719"/>
                  </a:cubicBezTo>
                  <a:lnTo>
                    <a:pt x="7643" y="15442"/>
                  </a:lnTo>
                  <a:lnTo>
                    <a:pt x="16946" y="999"/>
                  </a:lnTo>
                  <a:cubicBezTo>
                    <a:pt x="17586" y="6"/>
                    <a:pt x="18940" y="-298"/>
                    <a:pt x="19969" y="321"/>
                  </a:cubicBezTo>
                  <a:cubicBezTo>
                    <a:pt x="20997" y="939"/>
                    <a:pt x="21313" y="2248"/>
                    <a:pt x="20671" y="3243"/>
                  </a:cubicBezTo>
                  <a:lnTo>
                    <a:pt x="9680" y="20301"/>
                  </a:lnTo>
                  <a:cubicBezTo>
                    <a:pt x="9299" y="20896"/>
                    <a:pt x="8639" y="21267"/>
                    <a:pt x="7917" y="21299"/>
                  </a:cubicBezTo>
                  <a:cubicBezTo>
                    <a:pt x="7882" y="21302"/>
                    <a:pt x="7851" y="21302"/>
                    <a:pt x="7816" y="2130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</a:p>
          </p:txBody>
        </p:sp>
        <p:sp>
          <p:nvSpPr>
            <p:cNvPr id="20" name="ïş1íďè"/>
            <p:cNvSpPr/>
            <p:nvPr/>
          </p:nvSpPr>
          <p:spPr>
            <a:xfrm>
              <a:off x="1595887" y="2625364"/>
              <a:ext cx="3629532" cy="415908"/>
            </a:xfrm>
            <a:prstGeom prst="rect">
              <a:avLst/>
            </a:prstGeom>
          </p:spPr>
          <p:txBody>
            <a:bodyPr wrap="none" lIns="90000" tIns="46800" rIns="90000" bIns="46800" anchor="b" anchorCtr="0">
              <a:normAutofit/>
            </a:bodyPr>
            <a:lstStyle/>
            <a:p>
              <a:r>
                <a:rPr lang="en-US" altLang="zh-CN" b="1" dirty="0"/>
                <a:t>Text Here</a:t>
              </a:r>
              <a:endParaRPr lang="zh-CN" altLang="en-US" b="1" dirty="0"/>
            </a:p>
          </p:txBody>
        </p:sp>
        <p:sp>
          <p:nvSpPr>
            <p:cNvPr id="21" name="îṧľïďè"/>
            <p:cNvSpPr/>
            <p:nvPr/>
          </p:nvSpPr>
          <p:spPr>
            <a:xfrm>
              <a:off x="1595887" y="3041273"/>
              <a:ext cx="3630303" cy="415908"/>
            </a:xfrm>
            <a:prstGeom prst="rect">
              <a:avLst/>
            </a:prstGeom>
          </p:spPr>
          <p:txBody>
            <a:bodyPr wrap="square" lIns="90000" tIns="46800" rIns="90000" bIns="46800" anchor="t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</p:txBody>
        </p:sp>
        <p:sp>
          <p:nvSpPr>
            <p:cNvPr id="22" name="îṩ1íḑe"/>
            <p:cNvSpPr/>
            <p:nvPr/>
          </p:nvSpPr>
          <p:spPr>
            <a:xfrm>
              <a:off x="1107445" y="3882974"/>
              <a:ext cx="472408" cy="4724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</a:p>
          </p:txBody>
        </p:sp>
        <p:sp>
          <p:nvSpPr>
            <p:cNvPr id="23" name="íṩľiḋé"/>
            <p:cNvSpPr/>
            <p:nvPr/>
          </p:nvSpPr>
          <p:spPr>
            <a:xfrm>
              <a:off x="1251788" y="4022823"/>
              <a:ext cx="183723" cy="1927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4" h="21302" extrusionOk="0">
                  <a:moveTo>
                    <a:pt x="7816" y="21302"/>
                  </a:moveTo>
                  <a:cubicBezTo>
                    <a:pt x="7132" y="21302"/>
                    <a:pt x="6483" y="20993"/>
                    <a:pt x="6068" y="20461"/>
                  </a:cubicBezTo>
                  <a:lnTo>
                    <a:pt x="445" y="13277"/>
                  </a:lnTo>
                  <a:cubicBezTo>
                    <a:pt x="-287" y="12344"/>
                    <a:pt x="-97" y="11016"/>
                    <a:pt x="870" y="10308"/>
                  </a:cubicBezTo>
                  <a:cubicBezTo>
                    <a:pt x="1838" y="9597"/>
                    <a:pt x="3211" y="9785"/>
                    <a:pt x="3943" y="10719"/>
                  </a:cubicBezTo>
                  <a:lnTo>
                    <a:pt x="7643" y="15442"/>
                  </a:lnTo>
                  <a:lnTo>
                    <a:pt x="16946" y="999"/>
                  </a:lnTo>
                  <a:cubicBezTo>
                    <a:pt x="17586" y="6"/>
                    <a:pt x="18940" y="-298"/>
                    <a:pt x="19969" y="321"/>
                  </a:cubicBezTo>
                  <a:cubicBezTo>
                    <a:pt x="20997" y="939"/>
                    <a:pt x="21313" y="2248"/>
                    <a:pt x="20671" y="3243"/>
                  </a:cubicBezTo>
                  <a:lnTo>
                    <a:pt x="9680" y="20301"/>
                  </a:lnTo>
                  <a:cubicBezTo>
                    <a:pt x="9299" y="20896"/>
                    <a:pt x="8639" y="21267"/>
                    <a:pt x="7917" y="21299"/>
                  </a:cubicBezTo>
                  <a:cubicBezTo>
                    <a:pt x="7882" y="21302"/>
                    <a:pt x="7851" y="21302"/>
                    <a:pt x="7816" y="2130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</a:p>
          </p:txBody>
        </p:sp>
        <p:sp>
          <p:nvSpPr>
            <p:cNvPr id="24" name="îṥliḋé"/>
            <p:cNvSpPr/>
            <p:nvPr/>
          </p:nvSpPr>
          <p:spPr>
            <a:xfrm>
              <a:off x="1584859" y="3703270"/>
              <a:ext cx="3629532" cy="415908"/>
            </a:xfrm>
            <a:prstGeom prst="rect">
              <a:avLst/>
            </a:prstGeom>
          </p:spPr>
          <p:txBody>
            <a:bodyPr wrap="none" lIns="90000" tIns="46800" rIns="90000" bIns="46800" anchor="b" anchorCtr="0">
              <a:normAutofit/>
            </a:bodyPr>
            <a:lstStyle/>
            <a:p>
              <a:r>
                <a:rPr lang="en-US" altLang="zh-CN" b="1" dirty="0"/>
                <a:t>Text Here</a:t>
              </a:r>
              <a:endParaRPr lang="zh-CN" altLang="en-US" b="1" dirty="0"/>
            </a:p>
          </p:txBody>
        </p:sp>
        <p:sp>
          <p:nvSpPr>
            <p:cNvPr id="25" name="íSľíḋè"/>
            <p:cNvSpPr/>
            <p:nvPr/>
          </p:nvSpPr>
          <p:spPr>
            <a:xfrm>
              <a:off x="1584859" y="4119179"/>
              <a:ext cx="3630303" cy="415908"/>
            </a:xfrm>
            <a:prstGeom prst="rect">
              <a:avLst/>
            </a:prstGeom>
          </p:spPr>
          <p:txBody>
            <a:bodyPr wrap="square" lIns="90000" tIns="46800" rIns="90000" bIns="46800" anchor="t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</p:txBody>
        </p:sp>
        <p:sp>
          <p:nvSpPr>
            <p:cNvPr id="26" name="íşḷîḓè"/>
            <p:cNvSpPr/>
            <p:nvPr/>
          </p:nvSpPr>
          <p:spPr>
            <a:xfrm>
              <a:off x="1107445" y="4960880"/>
              <a:ext cx="472408" cy="4724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</a:p>
          </p:txBody>
        </p:sp>
        <p:sp>
          <p:nvSpPr>
            <p:cNvPr id="27" name="îSḷiďé"/>
            <p:cNvSpPr/>
            <p:nvPr/>
          </p:nvSpPr>
          <p:spPr>
            <a:xfrm>
              <a:off x="1251788" y="5100729"/>
              <a:ext cx="183723" cy="1927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4" h="21302" extrusionOk="0">
                  <a:moveTo>
                    <a:pt x="7816" y="21302"/>
                  </a:moveTo>
                  <a:cubicBezTo>
                    <a:pt x="7132" y="21302"/>
                    <a:pt x="6483" y="20993"/>
                    <a:pt x="6068" y="20461"/>
                  </a:cubicBezTo>
                  <a:lnTo>
                    <a:pt x="445" y="13277"/>
                  </a:lnTo>
                  <a:cubicBezTo>
                    <a:pt x="-287" y="12344"/>
                    <a:pt x="-97" y="11016"/>
                    <a:pt x="870" y="10308"/>
                  </a:cubicBezTo>
                  <a:cubicBezTo>
                    <a:pt x="1838" y="9597"/>
                    <a:pt x="3211" y="9785"/>
                    <a:pt x="3943" y="10719"/>
                  </a:cubicBezTo>
                  <a:lnTo>
                    <a:pt x="7643" y="15442"/>
                  </a:lnTo>
                  <a:lnTo>
                    <a:pt x="16946" y="999"/>
                  </a:lnTo>
                  <a:cubicBezTo>
                    <a:pt x="17586" y="6"/>
                    <a:pt x="18940" y="-298"/>
                    <a:pt x="19969" y="321"/>
                  </a:cubicBezTo>
                  <a:cubicBezTo>
                    <a:pt x="20997" y="939"/>
                    <a:pt x="21313" y="2248"/>
                    <a:pt x="20671" y="3243"/>
                  </a:cubicBezTo>
                  <a:lnTo>
                    <a:pt x="9680" y="20301"/>
                  </a:lnTo>
                  <a:cubicBezTo>
                    <a:pt x="9299" y="20896"/>
                    <a:pt x="8639" y="21267"/>
                    <a:pt x="7917" y="21299"/>
                  </a:cubicBezTo>
                  <a:cubicBezTo>
                    <a:pt x="7882" y="21302"/>
                    <a:pt x="7851" y="21302"/>
                    <a:pt x="7816" y="2130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</a:p>
          </p:txBody>
        </p:sp>
        <p:sp>
          <p:nvSpPr>
            <p:cNvPr id="28" name="ïṡḷidé"/>
            <p:cNvSpPr/>
            <p:nvPr/>
          </p:nvSpPr>
          <p:spPr>
            <a:xfrm>
              <a:off x="1584859" y="4781176"/>
              <a:ext cx="3629532" cy="415908"/>
            </a:xfrm>
            <a:prstGeom prst="rect">
              <a:avLst/>
            </a:prstGeom>
          </p:spPr>
          <p:txBody>
            <a:bodyPr wrap="none" lIns="90000" tIns="46800" rIns="90000" bIns="46800" anchor="b" anchorCtr="0">
              <a:normAutofit/>
            </a:bodyPr>
            <a:lstStyle/>
            <a:p>
              <a:r>
                <a:rPr lang="en-US" altLang="zh-CN" b="1" dirty="0"/>
                <a:t>Text Here</a:t>
              </a:r>
              <a:endParaRPr lang="zh-CN" altLang="en-US" b="1" dirty="0"/>
            </a:p>
          </p:txBody>
        </p:sp>
        <p:sp>
          <p:nvSpPr>
            <p:cNvPr id="29" name="îṣļíḓè"/>
            <p:cNvSpPr/>
            <p:nvPr/>
          </p:nvSpPr>
          <p:spPr>
            <a:xfrm>
              <a:off x="1584859" y="5197085"/>
              <a:ext cx="3630303" cy="415908"/>
            </a:xfrm>
            <a:prstGeom prst="rect">
              <a:avLst/>
            </a:prstGeom>
          </p:spPr>
          <p:txBody>
            <a:bodyPr wrap="square" lIns="90000" tIns="46800" rIns="90000" bIns="46800" anchor="t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</p:txBody>
        </p:sp>
        <p:cxnSp>
          <p:nvCxnSpPr>
            <p:cNvPr id="30" name="直接连接符 29"/>
            <p:cNvCxnSpPr/>
            <p:nvPr/>
          </p:nvCxnSpPr>
          <p:spPr>
            <a:xfrm>
              <a:off x="1686000" y="2469132"/>
              <a:ext cx="3539419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>
              <a:off x="1686000" y="3535932"/>
              <a:ext cx="3539419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1686000" y="4659882"/>
              <a:ext cx="3539419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标题 3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grpSp>
        <p:nvGrpSpPr>
          <p:cNvPr id="38" name="20636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1" y="1142123"/>
            <a:ext cx="10544874" cy="5001502"/>
            <a:chOff x="673101" y="1142123"/>
            <a:chExt cx="10544874" cy="5001502"/>
          </a:xfrm>
        </p:grpSpPr>
        <p:sp>
          <p:nvSpPr>
            <p:cNvPr id="40" name="îsḷïďè"/>
            <p:cNvSpPr txBox="1"/>
            <p:nvPr/>
          </p:nvSpPr>
          <p:spPr>
            <a:xfrm>
              <a:off x="673103" y="2645782"/>
              <a:ext cx="3606798" cy="7141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b" anchorCtr="0">
              <a:normAutofit/>
            </a:bodyPr>
            <a:lstStyle/>
            <a:p>
              <a:pPr>
                <a:buSzPct val="25000"/>
              </a:pPr>
              <a:r>
                <a:rPr lang="en-US" sz="2000" b="1" dirty="0"/>
                <a:t>Unified fonts make</a:t>
              </a:r>
              <a:endParaRPr lang="en-US" sz="2000" b="1" dirty="0"/>
            </a:p>
            <a:p>
              <a:pPr>
                <a:buSzPct val="25000"/>
              </a:pPr>
              <a:r>
                <a:rPr lang="en-US" sz="2000" b="1" dirty="0"/>
                <a:t>reading more fluent.</a:t>
              </a:r>
              <a:endParaRPr lang="en-US" sz="2000" b="1" dirty="0"/>
            </a:p>
          </p:txBody>
        </p:sp>
        <p:sp>
          <p:nvSpPr>
            <p:cNvPr id="41" name="îŝḷîḓê"/>
            <p:cNvSpPr txBox="1"/>
            <p:nvPr/>
          </p:nvSpPr>
          <p:spPr>
            <a:xfrm>
              <a:off x="673101" y="3359901"/>
              <a:ext cx="3606799" cy="10559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altLang="zh-CN" sz="1100" dirty="0"/>
                <a:t>Theme color makes PPT more convenient to change.</a:t>
              </a:r>
              <a:endParaRPr lang="en-US" altLang="zh-CN" sz="1100" dirty="0"/>
            </a:p>
            <a:p>
              <a:pPr>
                <a:lnSpc>
                  <a:spcPct val="150000"/>
                </a:lnSpc>
                <a:buSzPct val="25000"/>
              </a:pPr>
              <a:r>
                <a:rPr lang="en-US" altLang="zh-CN" sz="1100" dirty="0"/>
                <a:t>Adjust the spacing to adapt to Chinese typesetting, use the reference line in PPT.</a:t>
              </a:r>
              <a:endParaRPr lang="en-US" altLang="zh-CN" sz="1100" dirty="0"/>
            </a:p>
          </p:txBody>
        </p:sp>
        <p:cxnSp>
          <p:nvCxnSpPr>
            <p:cNvPr id="42" name="直接连接符 41"/>
            <p:cNvCxnSpPr/>
            <p:nvPr/>
          </p:nvCxnSpPr>
          <p:spPr>
            <a:xfrm>
              <a:off x="4685691" y="1142123"/>
              <a:ext cx="0" cy="500150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3" name="îṧḻïḍè"/>
            <p:cNvGrpSpPr/>
            <p:nvPr/>
          </p:nvGrpSpPr>
          <p:grpSpPr>
            <a:xfrm>
              <a:off x="4964923" y="2060849"/>
              <a:ext cx="2709752" cy="2822342"/>
              <a:chOff x="5260198" y="2060849"/>
              <a:chExt cx="2709752" cy="2822342"/>
            </a:xfrm>
          </p:grpSpPr>
          <p:grpSp>
            <p:nvGrpSpPr>
              <p:cNvPr id="53" name="i$ļîḑe"/>
              <p:cNvGrpSpPr/>
              <p:nvPr/>
            </p:nvGrpSpPr>
            <p:grpSpPr>
              <a:xfrm>
                <a:off x="6027960" y="2060849"/>
                <a:ext cx="1802879" cy="1165378"/>
                <a:chOff x="968009" y="2060849"/>
                <a:chExt cx="1802879" cy="1165378"/>
              </a:xfrm>
            </p:grpSpPr>
            <p:sp>
              <p:nvSpPr>
                <p:cNvPr id="57" name="íṩľíḍe"/>
                <p:cNvSpPr/>
                <p:nvPr/>
              </p:nvSpPr>
              <p:spPr bwMode="auto">
                <a:xfrm>
                  <a:off x="1357821" y="3114156"/>
                  <a:ext cx="775563" cy="112071"/>
                </a:xfrm>
                <a:custGeom>
                  <a:avLst/>
                  <a:gdLst>
                    <a:gd name="T0" fmla="+- 0 10800 961"/>
                    <a:gd name="T1" fmla="*/ T0 w 19679"/>
                    <a:gd name="T2" fmla="+- 0 10800 961"/>
                    <a:gd name="T3" fmla="*/ 10800 h 19679"/>
                    <a:gd name="T4" fmla="+- 0 10800 961"/>
                    <a:gd name="T5" fmla="*/ T4 w 19679"/>
                    <a:gd name="T6" fmla="+- 0 10800 961"/>
                    <a:gd name="T7" fmla="*/ 10800 h 19679"/>
                    <a:gd name="T8" fmla="+- 0 10800 961"/>
                    <a:gd name="T9" fmla="*/ T8 w 19679"/>
                    <a:gd name="T10" fmla="+- 0 10800 961"/>
                    <a:gd name="T11" fmla="*/ 10800 h 19679"/>
                    <a:gd name="T12" fmla="+- 0 10800 961"/>
                    <a:gd name="T13" fmla="*/ T12 w 19679"/>
                    <a:gd name="T14" fmla="+- 0 10800 961"/>
                    <a:gd name="T15" fmla="*/ 10800 h 19679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19679" h="19679">
                      <a:moveTo>
                        <a:pt x="16796" y="2881"/>
                      </a:moveTo>
                      <a:cubicBezTo>
                        <a:pt x="20639" y="6724"/>
                        <a:pt x="20639" y="12953"/>
                        <a:pt x="16796" y="16796"/>
                      </a:cubicBezTo>
                      <a:cubicBezTo>
                        <a:pt x="12953" y="20638"/>
                        <a:pt x="6724" y="20638"/>
                        <a:pt x="2881" y="16796"/>
                      </a:cubicBezTo>
                      <a:cubicBezTo>
                        <a:pt x="-961" y="12953"/>
                        <a:pt x="-961" y="6724"/>
                        <a:pt x="2881" y="2881"/>
                      </a:cubicBezTo>
                      <a:cubicBezTo>
                        <a:pt x="6724" y="-961"/>
                        <a:pt x="12953" y="-961"/>
                        <a:pt x="16796" y="2881"/>
                      </a:cubicBezTo>
                      <a:close/>
                    </a:path>
                  </a:pathLst>
                </a:custGeom>
                <a:solidFill>
                  <a:srgbClr val="53585F">
                    <a:alpha val="2688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</a:p>
              </p:txBody>
            </p:sp>
            <p:sp>
              <p:nvSpPr>
                <p:cNvPr id="58" name="íṣlidè"/>
                <p:cNvSpPr/>
                <p:nvPr/>
              </p:nvSpPr>
              <p:spPr bwMode="auto">
                <a:xfrm>
                  <a:off x="968009" y="2060849"/>
                  <a:ext cx="1165375" cy="1165378"/>
                </a:xfrm>
                <a:custGeom>
                  <a:avLst/>
                  <a:gdLst>
                    <a:gd name="T0" fmla="+- 0 11026 981"/>
                    <a:gd name="T1" fmla="*/ T0 w 20090"/>
                    <a:gd name="T2" fmla="*/ 10297 h 20595"/>
                    <a:gd name="T3" fmla="+- 0 11026 981"/>
                    <a:gd name="T4" fmla="*/ T3 w 20090"/>
                    <a:gd name="T5" fmla="*/ 10297 h 20595"/>
                    <a:gd name="T6" fmla="+- 0 11026 981"/>
                    <a:gd name="T7" fmla="*/ T6 w 20090"/>
                    <a:gd name="T8" fmla="*/ 10297 h 20595"/>
                    <a:gd name="T9" fmla="+- 0 11026 981"/>
                    <a:gd name="T10" fmla="*/ T9 w 20090"/>
                    <a:gd name="T11" fmla="*/ 10297 h 20595"/>
                  </a:gdLst>
                  <a:ahLst/>
                  <a:cxnLst>
                    <a:cxn ang="0">
                      <a:pos x="T1" y="T2"/>
                    </a:cxn>
                    <a:cxn ang="0">
                      <a:pos x="T4" y="T5"/>
                    </a:cxn>
                    <a:cxn ang="0">
                      <a:pos x="T7" y="T8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0090" h="20595">
                      <a:moveTo>
                        <a:pt x="10048" y="0"/>
                      </a:moveTo>
                      <a:cubicBezTo>
                        <a:pt x="7476" y="0"/>
                        <a:pt x="4905" y="1002"/>
                        <a:pt x="2943" y="3012"/>
                      </a:cubicBezTo>
                      <a:cubicBezTo>
                        <a:pt x="-981" y="7034"/>
                        <a:pt x="-981" y="13557"/>
                        <a:pt x="2943" y="17578"/>
                      </a:cubicBezTo>
                      <a:cubicBezTo>
                        <a:pt x="6867" y="21599"/>
                        <a:pt x="13229" y="21599"/>
                        <a:pt x="17153" y="17578"/>
                      </a:cubicBezTo>
                      <a:cubicBezTo>
                        <a:pt x="19748" y="14919"/>
                        <a:pt x="20618" y="11168"/>
                        <a:pt x="19782" y="7768"/>
                      </a:cubicBezTo>
                      <a:cubicBezTo>
                        <a:pt x="18191" y="8614"/>
                        <a:pt x="16192" y="8372"/>
                        <a:pt x="14857" y="7004"/>
                      </a:cubicBezTo>
                      <a:cubicBezTo>
                        <a:pt x="13287" y="5395"/>
                        <a:pt x="13228" y="2841"/>
                        <a:pt x="14647" y="1140"/>
                      </a:cubicBezTo>
                      <a:cubicBezTo>
                        <a:pt x="13208" y="380"/>
                        <a:pt x="11629" y="0"/>
                        <a:pt x="10048" y="0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</a:p>
              </p:txBody>
            </p:sp>
            <p:sp>
              <p:nvSpPr>
                <p:cNvPr id="59" name="iŝļîdé"/>
                <p:cNvSpPr/>
                <p:nvPr/>
              </p:nvSpPr>
              <p:spPr bwMode="auto">
                <a:xfrm>
                  <a:off x="1893812" y="2099830"/>
                  <a:ext cx="877076" cy="343523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21599"/>
                      </a:lnTo>
                      <a:lnTo>
                        <a:pt x="0" y="21599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0" indent="0" algn="l">
                    <a:buSzTx/>
                    <a:buFontTx/>
                    <a:buNone/>
                  </a:pPr>
                  <a:r>
                    <a:rPr lang="en-US" altLang="zh-CN" sz="1800" b="1" dirty="0">
                      <a:solidFill>
                        <a:schemeClr val="accent1"/>
                      </a:solidFill>
                    </a:rPr>
                    <a:t>Text</a:t>
                  </a:r>
                  <a:endParaRPr lang="zh-CN" altLang="en-US" sz="1800" b="1" dirty="0">
                    <a:solidFill>
                      <a:schemeClr val="accent1"/>
                    </a:solidFill>
                  </a:endParaRPr>
                </a:p>
              </p:txBody>
            </p:sp>
            <p:sp>
              <p:nvSpPr>
                <p:cNvPr id="60" name="ïsľïḍê"/>
                <p:cNvSpPr/>
                <p:nvPr/>
              </p:nvSpPr>
              <p:spPr bwMode="auto">
                <a:xfrm>
                  <a:off x="1378448" y="2464468"/>
                  <a:ext cx="344495" cy="358139"/>
                </a:xfrm>
                <a:custGeom>
                  <a:avLst/>
                  <a:gdLst>
                    <a:gd name="connsiteX0" fmla="*/ 466115 w 584423"/>
                    <a:gd name="connsiteY0" fmla="*/ 268189 h 607568"/>
                    <a:gd name="connsiteX1" fmla="*/ 479022 w 584423"/>
                    <a:gd name="connsiteY1" fmla="*/ 270337 h 607568"/>
                    <a:gd name="connsiteX2" fmla="*/ 502991 w 584423"/>
                    <a:gd name="connsiteY2" fmla="*/ 288288 h 607568"/>
                    <a:gd name="connsiteX3" fmla="*/ 527113 w 584423"/>
                    <a:gd name="connsiteY3" fmla="*/ 270337 h 607568"/>
                    <a:gd name="connsiteX4" fmla="*/ 539866 w 584423"/>
                    <a:gd name="connsiteY4" fmla="*/ 268189 h 607568"/>
                    <a:gd name="connsiteX5" fmla="*/ 552004 w 584423"/>
                    <a:gd name="connsiteY5" fmla="*/ 271871 h 607568"/>
                    <a:gd name="connsiteX6" fmla="*/ 584423 w 584423"/>
                    <a:gd name="connsiteY6" fmla="*/ 316826 h 607568"/>
                    <a:gd name="connsiteX7" fmla="*/ 584423 w 584423"/>
                    <a:gd name="connsiteY7" fmla="*/ 389092 h 607568"/>
                    <a:gd name="connsiteX8" fmla="*/ 582118 w 584423"/>
                    <a:gd name="connsiteY8" fmla="*/ 396917 h 607568"/>
                    <a:gd name="connsiteX9" fmla="*/ 557842 w 584423"/>
                    <a:gd name="connsiteY9" fmla="*/ 433894 h 607568"/>
                    <a:gd name="connsiteX10" fmla="*/ 557842 w 584423"/>
                    <a:gd name="connsiteY10" fmla="*/ 530708 h 607568"/>
                    <a:gd name="connsiteX11" fmla="*/ 543553 w 584423"/>
                    <a:gd name="connsiteY11" fmla="*/ 544977 h 607568"/>
                    <a:gd name="connsiteX12" fmla="*/ 462428 w 584423"/>
                    <a:gd name="connsiteY12" fmla="*/ 544977 h 607568"/>
                    <a:gd name="connsiteX13" fmla="*/ 448139 w 584423"/>
                    <a:gd name="connsiteY13" fmla="*/ 530708 h 607568"/>
                    <a:gd name="connsiteX14" fmla="*/ 448139 w 584423"/>
                    <a:gd name="connsiteY14" fmla="*/ 433894 h 607568"/>
                    <a:gd name="connsiteX15" fmla="*/ 423863 w 584423"/>
                    <a:gd name="connsiteY15" fmla="*/ 396917 h 607568"/>
                    <a:gd name="connsiteX16" fmla="*/ 421558 w 584423"/>
                    <a:gd name="connsiteY16" fmla="*/ 389092 h 607568"/>
                    <a:gd name="connsiteX17" fmla="*/ 421558 w 584423"/>
                    <a:gd name="connsiteY17" fmla="*/ 316826 h 607568"/>
                    <a:gd name="connsiteX18" fmla="*/ 453977 w 584423"/>
                    <a:gd name="connsiteY18" fmla="*/ 271871 h 607568"/>
                    <a:gd name="connsiteX19" fmla="*/ 466115 w 584423"/>
                    <a:gd name="connsiteY19" fmla="*/ 268189 h 607568"/>
                    <a:gd name="connsiteX20" fmla="*/ 44557 w 584423"/>
                    <a:gd name="connsiteY20" fmla="*/ 268189 h 607568"/>
                    <a:gd name="connsiteX21" fmla="*/ 57310 w 584423"/>
                    <a:gd name="connsiteY21" fmla="*/ 270337 h 607568"/>
                    <a:gd name="connsiteX22" fmla="*/ 81432 w 584423"/>
                    <a:gd name="connsiteY22" fmla="*/ 288288 h 607568"/>
                    <a:gd name="connsiteX23" fmla="*/ 105401 w 584423"/>
                    <a:gd name="connsiteY23" fmla="*/ 270337 h 607568"/>
                    <a:gd name="connsiteX24" fmla="*/ 118308 w 584423"/>
                    <a:gd name="connsiteY24" fmla="*/ 268189 h 607568"/>
                    <a:gd name="connsiteX25" fmla="*/ 130446 w 584423"/>
                    <a:gd name="connsiteY25" fmla="*/ 271871 h 607568"/>
                    <a:gd name="connsiteX26" fmla="*/ 162865 w 584423"/>
                    <a:gd name="connsiteY26" fmla="*/ 316826 h 607568"/>
                    <a:gd name="connsiteX27" fmla="*/ 162865 w 584423"/>
                    <a:gd name="connsiteY27" fmla="*/ 389092 h 607568"/>
                    <a:gd name="connsiteX28" fmla="*/ 160560 w 584423"/>
                    <a:gd name="connsiteY28" fmla="*/ 396917 h 607568"/>
                    <a:gd name="connsiteX29" fmla="*/ 136284 w 584423"/>
                    <a:gd name="connsiteY29" fmla="*/ 433894 h 607568"/>
                    <a:gd name="connsiteX30" fmla="*/ 136284 w 584423"/>
                    <a:gd name="connsiteY30" fmla="*/ 530708 h 607568"/>
                    <a:gd name="connsiteX31" fmla="*/ 121995 w 584423"/>
                    <a:gd name="connsiteY31" fmla="*/ 544977 h 607568"/>
                    <a:gd name="connsiteX32" fmla="*/ 40870 w 584423"/>
                    <a:gd name="connsiteY32" fmla="*/ 544977 h 607568"/>
                    <a:gd name="connsiteX33" fmla="*/ 26581 w 584423"/>
                    <a:gd name="connsiteY33" fmla="*/ 530708 h 607568"/>
                    <a:gd name="connsiteX34" fmla="*/ 26581 w 584423"/>
                    <a:gd name="connsiteY34" fmla="*/ 433894 h 607568"/>
                    <a:gd name="connsiteX35" fmla="*/ 2305 w 584423"/>
                    <a:gd name="connsiteY35" fmla="*/ 396917 h 607568"/>
                    <a:gd name="connsiteX36" fmla="*/ 0 w 584423"/>
                    <a:gd name="connsiteY36" fmla="*/ 389092 h 607568"/>
                    <a:gd name="connsiteX37" fmla="*/ 0 w 584423"/>
                    <a:gd name="connsiteY37" fmla="*/ 316826 h 607568"/>
                    <a:gd name="connsiteX38" fmla="*/ 32419 w 584423"/>
                    <a:gd name="connsiteY38" fmla="*/ 271871 h 607568"/>
                    <a:gd name="connsiteX39" fmla="*/ 44557 w 584423"/>
                    <a:gd name="connsiteY39" fmla="*/ 268189 h 607568"/>
                    <a:gd name="connsiteX40" fmla="*/ 283757 w 584423"/>
                    <a:gd name="connsiteY40" fmla="*/ 227644 h 607568"/>
                    <a:gd name="connsiteX41" fmla="*/ 300667 w 584423"/>
                    <a:gd name="connsiteY41" fmla="*/ 227644 h 607568"/>
                    <a:gd name="connsiteX42" fmla="*/ 306663 w 584423"/>
                    <a:gd name="connsiteY42" fmla="*/ 230253 h 607568"/>
                    <a:gd name="connsiteX43" fmla="*/ 307739 w 584423"/>
                    <a:gd name="connsiteY43" fmla="*/ 239459 h 607568"/>
                    <a:gd name="connsiteX44" fmla="*/ 298669 w 584423"/>
                    <a:gd name="connsiteY44" fmla="*/ 252962 h 607568"/>
                    <a:gd name="connsiteX45" fmla="*/ 302973 w 584423"/>
                    <a:gd name="connsiteY45" fmla="*/ 288561 h 607568"/>
                    <a:gd name="connsiteX46" fmla="*/ 294672 w 584423"/>
                    <a:gd name="connsiteY46" fmla="*/ 310810 h 607568"/>
                    <a:gd name="connsiteX47" fmla="*/ 289752 w 584423"/>
                    <a:gd name="connsiteY47" fmla="*/ 310810 h 607568"/>
                    <a:gd name="connsiteX48" fmla="*/ 281451 w 584423"/>
                    <a:gd name="connsiteY48" fmla="*/ 288561 h 607568"/>
                    <a:gd name="connsiteX49" fmla="*/ 285755 w 584423"/>
                    <a:gd name="connsiteY49" fmla="*/ 252962 h 607568"/>
                    <a:gd name="connsiteX50" fmla="*/ 276685 w 584423"/>
                    <a:gd name="connsiteY50" fmla="*/ 239459 h 607568"/>
                    <a:gd name="connsiteX51" fmla="*/ 277761 w 584423"/>
                    <a:gd name="connsiteY51" fmla="*/ 230253 h 607568"/>
                    <a:gd name="connsiteX52" fmla="*/ 283757 w 584423"/>
                    <a:gd name="connsiteY52" fmla="*/ 227644 h 607568"/>
                    <a:gd name="connsiteX53" fmla="*/ 243694 w 584423"/>
                    <a:gd name="connsiteY53" fmla="*/ 226776 h 607568"/>
                    <a:gd name="connsiteX54" fmla="*/ 248918 w 584423"/>
                    <a:gd name="connsiteY54" fmla="*/ 230304 h 607568"/>
                    <a:gd name="connsiteX55" fmla="*/ 285947 w 584423"/>
                    <a:gd name="connsiteY55" fmla="*/ 331870 h 607568"/>
                    <a:gd name="connsiteX56" fmla="*/ 298546 w 584423"/>
                    <a:gd name="connsiteY56" fmla="*/ 331870 h 607568"/>
                    <a:gd name="connsiteX57" fmla="*/ 335575 w 584423"/>
                    <a:gd name="connsiteY57" fmla="*/ 230304 h 607568"/>
                    <a:gd name="connsiteX58" fmla="*/ 342336 w 584423"/>
                    <a:gd name="connsiteY58" fmla="*/ 226929 h 607568"/>
                    <a:gd name="connsiteX59" fmla="*/ 360005 w 584423"/>
                    <a:gd name="connsiteY59" fmla="*/ 232299 h 607568"/>
                    <a:gd name="connsiteX60" fmla="*/ 360005 w 584423"/>
                    <a:gd name="connsiteY60" fmla="*/ 232452 h 607568"/>
                    <a:gd name="connsiteX61" fmla="*/ 397495 w 584423"/>
                    <a:gd name="connsiteY61" fmla="*/ 284002 h 607568"/>
                    <a:gd name="connsiteX62" fmla="*/ 397495 w 584423"/>
                    <a:gd name="connsiteY62" fmla="*/ 391704 h 607568"/>
                    <a:gd name="connsiteX63" fmla="*/ 396573 w 584423"/>
                    <a:gd name="connsiteY63" fmla="*/ 394619 h 607568"/>
                    <a:gd name="connsiteX64" fmla="*/ 358008 w 584423"/>
                    <a:gd name="connsiteY64" fmla="*/ 453379 h 607568"/>
                    <a:gd name="connsiteX65" fmla="*/ 358008 w 584423"/>
                    <a:gd name="connsiteY65" fmla="*/ 602045 h 607568"/>
                    <a:gd name="connsiteX66" fmla="*/ 352476 w 584423"/>
                    <a:gd name="connsiteY66" fmla="*/ 607568 h 607568"/>
                    <a:gd name="connsiteX67" fmla="*/ 232017 w 584423"/>
                    <a:gd name="connsiteY67" fmla="*/ 607568 h 607568"/>
                    <a:gd name="connsiteX68" fmla="*/ 226485 w 584423"/>
                    <a:gd name="connsiteY68" fmla="*/ 602045 h 607568"/>
                    <a:gd name="connsiteX69" fmla="*/ 226485 w 584423"/>
                    <a:gd name="connsiteY69" fmla="*/ 453379 h 607568"/>
                    <a:gd name="connsiteX70" fmla="*/ 187920 w 584423"/>
                    <a:gd name="connsiteY70" fmla="*/ 394619 h 607568"/>
                    <a:gd name="connsiteX71" fmla="*/ 186998 w 584423"/>
                    <a:gd name="connsiteY71" fmla="*/ 391704 h 607568"/>
                    <a:gd name="connsiteX72" fmla="*/ 186998 w 584423"/>
                    <a:gd name="connsiteY72" fmla="*/ 284309 h 607568"/>
                    <a:gd name="connsiteX73" fmla="*/ 224488 w 584423"/>
                    <a:gd name="connsiteY73" fmla="*/ 232299 h 607568"/>
                    <a:gd name="connsiteX74" fmla="*/ 243694 w 584423"/>
                    <a:gd name="connsiteY74" fmla="*/ 226776 h 607568"/>
                    <a:gd name="connsiteX75" fmla="*/ 503026 w 584423"/>
                    <a:gd name="connsiteY75" fmla="*/ 160466 h 607568"/>
                    <a:gd name="connsiteX76" fmla="*/ 550975 w 584423"/>
                    <a:gd name="connsiteY76" fmla="*/ 208274 h 607568"/>
                    <a:gd name="connsiteX77" fmla="*/ 503026 w 584423"/>
                    <a:gd name="connsiteY77" fmla="*/ 256082 h 607568"/>
                    <a:gd name="connsiteX78" fmla="*/ 455077 w 584423"/>
                    <a:gd name="connsiteY78" fmla="*/ 208274 h 607568"/>
                    <a:gd name="connsiteX79" fmla="*/ 503026 w 584423"/>
                    <a:gd name="connsiteY79" fmla="*/ 160466 h 607568"/>
                    <a:gd name="connsiteX80" fmla="*/ 81397 w 584423"/>
                    <a:gd name="connsiteY80" fmla="*/ 160466 h 607568"/>
                    <a:gd name="connsiteX81" fmla="*/ 129346 w 584423"/>
                    <a:gd name="connsiteY81" fmla="*/ 208274 h 607568"/>
                    <a:gd name="connsiteX82" fmla="*/ 81397 w 584423"/>
                    <a:gd name="connsiteY82" fmla="*/ 256082 h 607568"/>
                    <a:gd name="connsiteX83" fmla="*/ 33448 w 584423"/>
                    <a:gd name="connsiteY83" fmla="*/ 208274 h 607568"/>
                    <a:gd name="connsiteX84" fmla="*/ 81397 w 584423"/>
                    <a:gd name="connsiteY84" fmla="*/ 160466 h 607568"/>
                    <a:gd name="connsiteX85" fmla="*/ 292212 w 584423"/>
                    <a:gd name="connsiteY85" fmla="*/ 79174 h 607568"/>
                    <a:gd name="connsiteX86" fmla="*/ 353957 w 584423"/>
                    <a:gd name="connsiteY86" fmla="*/ 140848 h 607568"/>
                    <a:gd name="connsiteX87" fmla="*/ 292212 w 584423"/>
                    <a:gd name="connsiteY87" fmla="*/ 202522 h 607568"/>
                    <a:gd name="connsiteX88" fmla="*/ 230467 w 584423"/>
                    <a:gd name="connsiteY88" fmla="*/ 140848 h 607568"/>
                    <a:gd name="connsiteX89" fmla="*/ 292212 w 584423"/>
                    <a:gd name="connsiteY89" fmla="*/ 79174 h 607568"/>
                    <a:gd name="connsiteX90" fmla="*/ 292212 w 584423"/>
                    <a:gd name="connsiteY90" fmla="*/ 0 h 607568"/>
                    <a:gd name="connsiteX91" fmla="*/ 504683 w 584423"/>
                    <a:gd name="connsiteY91" fmla="*/ 105068 h 607568"/>
                    <a:gd name="connsiteX92" fmla="*/ 501764 w 584423"/>
                    <a:gd name="connsiteY92" fmla="*/ 126542 h 607568"/>
                    <a:gd name="connsiteX93" fmla="*/ 492546 w 584423"/>
                    <a:gd name="connsiteY93" fmla="*/ 129610 h 607568"/>
                    <a:gd name="connsiteX94" fmla="*/ 480409 w 584423"/>
                    <a:gd name="connsiteY94" fmla="*/ 123628 h 607568"/>
                    <a:gd name="connsiteX95" fmla="*/ 292212 w 584423"/>
                    <a:gd name="connsiteY95" fmla="*/ 30677 h 607568"/>
                    <a:gd name="connsiteX96" fmla="*/ 104014 w 584423"/>
                    <a:gd name="connsiteY96" fmla="*/ 123628 h 607568"/>
                    <a:gd name="connsiteX97" fmla="*/ 82659 w 584423"/>
                    <a:gd name="connsiteY97" fmla="*/ 126542 h 607568"/>
                    <a:gd name="connsiteX98" fmla="*/ 79740 w 584423"/>
                    <a:gd name="connsiteY98" fmla="*/ 105068 h 607568"/>
                    <a:gd name="connsiteX99" fmla="*/ 292212 w 584423"/>
                    <a:gd name="connsiteY99" fmla="*/ 0 h 607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</a:cxnLst>
                  <a:rect l="l" t="t" r="r" b="b"/>
                  <a:pathLst>
                    <a:path w="584423" h="607568">
                      <a:moveTo>
                        <a:pt x="466115" y="268189"/>
                      </a:moveTo>
                      <a:cubicBezTo>
                        <a:pt x="470571" y="266808"/>
                        <a:pt x="475334" y="267575"/>
                        <a:pt x="479022" y="270337"/>
                      </a:cubicBezTo>
                      <a:lnTo>
                        <a:pt x="502991" y="288288"/>
                      </a:lnTo>
                      <a:lnTo>
                        <a:pt x="527113" y="270337"/>
                      </a:lnTo>
                      <a:cubicBezTo>
                        <a:pt x="530647" y="267575"/>
                        <a:pt x="535410" y="266808"/>
                        <a:pt x="539866" y="268189"/>
                      </a:cubicBezTo>
                      <a:cubicBezTo>
                        <a:pt x="539866" y="268189"/>
                        <a:pt x="551850" y="271871"/>
                        <a:pt x="552004" y="271871"/>
                      </a:cubicBezTo>
                      <a:cubicBezTo>
                        <a:pt x="571363" y="278315"/>
                        <a:pt x="584423" y="296420"/>
                        <a:pt x="584423" y="316826"/>
                      </a:cubicBezTo>
                      <a:lnTo>
                        <a:pt x="584423" y="389092"/>
                      </a:lnTo>
                      <a:cubicBezTo>
                        <a:pt x="584423" y="391854"/>
                        <a:pt x="583655" y="394615"/>
                        <a:pt x="582118" y="396917"/>
                      </a:cubicBezTo>
                      <a:lnTo>
                        <a:pt x="557842" y="433894"/>
                      </a:lnTo>
                      <a:lnTo>
                        <a:pt x="557842" y="530708"/>
                      </a:lnTo>
                      <a:cubicBezTo>
                        <a:pt x="557842" y="538686"/>
                        <a:pt x="551389" y="544977"/>
                        <a:pt x="543553" y="544977"/>
                      </a:cubicBezTo>
                      <a:lnTo>
                        <a:pt x="462428" y="544977"/>
                      </a:lnTo>
                      <a:cubicBezTo>
                        <a:pt x="454592" y="544977"/>
                        <a:pt x="448139" y="538686"/>
                        <a:pt x="448139" y="530708"/>
                      </a:cubicBezTo>
                      <a:lnTo>
                        <a:pt x="448139" y="433894"/>
                      </a:lnTo>
                      <a:lnTo>
                        <a:pt x="423863" y="396917"/>
                      </a:lnTo>
                      <a:cubicBezTo>
                        <a:pt x="422326" y="394615"/>
                        <a:pt x="421558" y="391854"/>
                        <a:pt x="421558" y="389092"/>
                      </a:cubicBezTo>
                      <a:lnTo>
                        <a:pt x="421558" y="316826"/>
                      </a:lnTo>
                      <a:cubicBezTo>
                        <a:pt x="421558" y="296420"/>
                        <a:pt x="434618" y="278315"/>
                        <a:pt x="453977" y="271871"/>
                      </a:cubicBezTo>
                      <a:cubicBezTo>
                        <a:pt x="454131" y="271871"/>
                        <a:pt x="466115" y="268189"/>
                        <a:pt x="466115" y="268189"/>
                      </a:cubicBezTo>
                      <a:close/>
                      <a:moveTo>
                        <a:pt x="44557" y="268189"/>
                      </a:moveTo>
                      <a:cubicBezTo>
                        <a:pt x="49013" y="266808"/>
                        <a:pt x="53776" y="267575"/>
                        <a:pt x="57310" y="270337"/>
                      </a:cubicBezTo>
                      <a:lnTo>
                        <a:pt x="81432" y="288288"/>
                      </a:lnTo>
                      <a:lnTo>
                        <a:pt x="105401" y="270337"/>
                      </a:lnTo>
                      <a:cubicBezTo>
                        <a:pt x="109089" y="267575"/>
                        <a:pt x="113852" y="266808"/>
                        <a:pt x="118308" y="268189"/>
                      </a:cubicBezTo>
                      <a:cubicBezTo>
                        <a:pt x="118308" y="268189"/>
                        <a:pt x="130292" y="271871"/>
                        <a:pt x="130446" y="271871"/>
                      </a:cubicBezTo>
                      <a:cubicBezTo>
                        <a:pt x="149805" y="278315"/>
                        <a:pt x="162865" y="296420"/>
                        <a:pt x="162865" y="316826"/>
                      </a:cubicBezTo>
                      <a:lnTo>
                        <a:pt x="162865" y="389092"/>
                      </a:lnTo>
                      <a:cubicBezTo>
                        <a:pt x="162865" y="391854"/>
                        <a:pt x="162097" y="394615"/>
                        <a:pt x="160560" y="396917"/>
                      </a:cubicBezTo>
                      <a:lnTo>
                        <a:pt x="136284" y="433894"/>
                      </a:lnTo>
                      <a:lnTo>
                        <a:pt x="136284" y="530708"/>
                      </a:lnTo>
                      <a:cubicBezTo>
                        <a:pt x="136284" y="538686"/>
                        <a:pt x="129831" y="544977"/>
                        <a:pt x="121995" y="544977"/>
                      </a:cubicBezTo>
                      <a:lnTo>
                        <a:pt x="40870" y="544977"/>
                      </a:lnTo>
                      <a:cubicBezTo>
                        <a:pt x="33034" y="544977"/>
                        <a:pt x="26581" y="538686"/>
                        <a:pt x="26581" y="530708"/>
                      </a:cubicBezTo>
                      <a:lnTo>
                        <a:pt x="26581" y="433894"/>
                      </a:lnTo>
                      <a:lnTo>
                        <a:pt x="2305" y="396917"/>
                      </a:lnTo>
                      <a:cubicBezTo>
                        <a:pt x="768" y="394615"/>
                        <a:pt x="0" y="391854"/>
                        <a:pt x="0" y="389092"/>
                      </a:cubicBezTo>
                      <a:lnTo>
                        <a:pt x="0" y="316826"/>
                      </a:lnTo>
                      <a:cubicBezTo>
                        <a:pt x="0" y="296420"/>
                        <a:pt x="13060" y="278315"/>
                        <a:pt x="32419" y="271871"/>
                      </a:cubicBezTo>
                      <a:cubicBezTo>
                        <a:pt x="32573" y="271871"/>
                        <a:pt x="44557" y="268189"/>
                        <a:pt x="44557" y="268189"/>
                      </a:cubicBezTo>
                      <a:close/>
                      <a:moveTo>
                        <a:pt x="283757" y="227644"/>
                      </a:moveTo>
                      <a:lnTo>
                        <a:pt x="300667" y="227644"/>
                      </a:lnTo>
                      <a:cubicBezTo>
                        <a:pt x="302973" y="227644"/>
                        <a:pt x="305126" y="228565"/>
                        <a:pt x="306663" y="230253"/>
                      </a:cubicBezTo>
                      <a:cubicBezTo>
                        <a:pt x="309123" y="232861"/>
                        <a:pt x="309430" y="236544"/>
                        <a:pt x="307739" y="239459"/>
                      </a:cubicBezTo>
                      <a:lnTo>
                        <a:pt x="298669" y="252962"/>
                      </a:lnTo>
                      <a:lnTo>
                        <a:pt x="302973" y="288561"/>
                      </a:lnTo>
                      <a:lnTo>
                        <a:pt x="294672" y="310810"/>
                      </a:lnTo>
                      <a:cubicBezTo>
                        <a:pt x="293749" y="312958"/>
                        <a:pt x="290675" y="312958"/>
                        <a:pt x="289752" y="310810"/>
                      </a:cubicBezTo>
                      <a:lnTo>
                        <a:pt x="281451" y="288561"/>
                      </a:lnTo>
                      <a:lnTo>
                        <a:pt x="285755" y="252962"/>
                      </a:lnTo>
                      <a:lnTo>
                        <a:pt x="276685" y="239459"/>
                      </a:lnTo>
                      <a:cubicBezTo>
                        <a:pt x="274994" y="236544"/>
                        <a:pt x="275302" y="232861"/>
                        <a:pt x="277761" y="230253"/>
                      </a:cubicBezTo>
                      <a:cubicBezTo>
                        <a:pt x="279299" y="228565"/>
                        <a:pt x="281451" y="227644"/>
                        <a:pt x="283757" y="227644"/>
                      </a:cubicBezTo>
                      <a:close/>
                      <a:moveTo>
                        <a:pt x="243694" y="226776"/>
                      </a:moveTo>
                      <a:cubicBezTo>
                        <a:pt x="245999" y="226776"/>
                        <a:pt x="248150" y="228157"/>
                        <a:pt x="248918" y="230304"/>
                      </a:cubicBezTo>
                      <a:lnTo>
                        <a:pt x="285947" y="331870"/>
                      </a:lnTo>
                      <a:cubicBezTo>
                        <a:pt x="288098" y="337700"/>
                        <a:pt x="296395" y="337700"/>
                        <a:pt x="298546" y="331870"/>
                      </a:cubicBezTo>
                      <a:lnTo>
                        <a:pt x="335575" y="230304"/>
                      </a:lnTo>
                      <a:cubicBezTo>
                        <a:pt x="336651" y="227543"/>
                        <a:pt x="339570" y="226162"/>
                        <a:pt x="342336" y="226929"/>
                      </a:cubicBezTo>
                      <a:lnTo>
                        <a:pt x="360005" y="232299"/>
                      </a:lnTo>
                      <a:lnTo>
                        <a:pt x="360005" y="232452"/>
                      </a:lnTo>
                      <a:cubicBezTo>
                        <a:pt x="382438" y="239663"/>
                        <a:pt x="397495" y="260528"/>
                        <a:pt x="397495" y="284002"/>
                      </a:cubicBezTo>
                      <a:lnTo>
                        <a:pt x="397495" y="391704"/>
                      </a:lnTo>
                      <a:cubicBezTo>
                        <a:pt x="397495" y="392778"/>
                        <a:pt x="397188" y="393852"/>
                        <a:pt x="396573" y="394619"/>
                      </a:cubicBezTo>
                      <a:lnTo>
                        <a:pt x="358008" y="453379"/>
                      </a:lnTo>
                      <a:lnTo>
                        <a:pt x="358008" y="602045"/>
                      </a:lnTo>
                      <a:cubicBezTo>
                        <a:pt x="358008" y="605113"/>
                        <a:pt x="355549" y="607568"/>
                        <a:pt x="352476" y="607568"/>
                      </a:cubicBezTo>
                      <a:lnTo>
                        <a:pt x="232017" y="607568"/>
                      </a:lnTo>
                      <a:cubicBezTo>
                        <a:pt x="228944" y="607568"/>
                        <a:pt x="226485" y="605113"/>
                        <a:pt x="226485" y="602045"/>
                      </a:cubicBezTo>
                      <a:lnTo>
                        <a:pt x="226485" y="453379"/>
                      </a:lnTo>
                      <a:lnTo>
                        <a:pt x="187920" y="394619"/>
                      </a:lnTo>
                      <a:cubicBezTo>
                        <a:pt x="187305" y="393852"/>
                        <a:pt x="186998" y="392778"/>
                        <a:pt x="186998" y="391704"/>
                      </a:cubicBezTo>
                      <a:lnTo>
                        <a:pt x="186998" y="284309"/>
                      </a:lnTo>
                      <a:cubicBezTo>
                        <a:pt x="186998" y="260682"/>
                        <a:pt x="202055" y="239817"/>
                        <a:pt x="224488" y="232299"/>
                      </a:cubicBezTo>
                      <a:cubicBezTo>
                        <a:pt x="224488" y="232299"/>
                        <a:pt x="243233" y="226776"/>
                        <a:pt x="243694" y="226776"/>
                      </a:cubicBezTo>
                      <a:close/>
                      <a:moveTo>
                        <a:pt x="503026" y="160466"/>
                      </a:moveTo>
                      <a:cubicBezTo>
                        <a:pt x="529508" y="160466"/>
                        <a:pt x="550975" y="181870"/>
                        <a:pt x="550975" y="208274"/>
                      </a:cubicBezTo>
                      <a:cubicBezTo>
                        <a:pt x="550975" y="234678"/>
                        <a:pt x="529508" y="256082"/>
                        <a:pt x="503026" y="256082"/>
                      </a:cubicBezTo>
                      <a:cubicBezTo>
                        <a:pt x="476544" y="256082"/>
                        <a:pt x="455077" y="234678"/>
                        <a:pt x="455077" y="208274"/>
                      </a:cubicBezTo>
                      <a:cubicBezTo>
                        <a:pt x="455077" y="181870"/>
                        <a:pt x="476544" y="160466"/>
                        <a:pt x="503026" y="160466"/>
                      </a:cubicBezTo>
                      <a:close/>
                      <a:moveTo>
                        <a:pt x="81397" y="160466"/>
                      </a:moveTo>
                      <a:cubicBezTo>
                        <a:pt x="107879" y="160466"/>
                        <a:pt x="129346" y="181870"/>
                        <a:pt x="129346" y="208274"/>
                      </a:cubicBezTo>
                      <a:cubicBezTo>
                        <a:pt x="129346" y="234678"/>
                        <a:pt x="107879" y="256082"/>
                        <a:pt x="81397" y="256082"/>
                      </a:cubicBezTo>
                      <a:cubicBezTo>
                        <a:pt x="54915" y="256082"/>
                        <a:pt x="33448" y="234678"/>
                        <a:pt x="33448" y="208274"/>
                      </a:cubicBezTo>
                      <a:cubicBezTo>
                        <a:pt x="33448" y="181870"/>
                        <a:pt x="54915" y="160466"/>
                        <a:pt x="81397" y="160466"/>
                      </a:cubicBezTo>
                      <a:close/>
                      <a:moveTo>
                        <a:pt x="292212" y="79174"/>
                      </a:moveTo>
                      <a:cubicBezTo>
                        <a:pt x="326313" y="79174"/>
                        <a:pt x="353957" y="106786"/>
                        <a:pt x="353957" y="140848"/>
                      </a:cubicBezTo>
                      <a:cubicBezTo>
                        <a:pt x="353957" y="174910"/>
                        <a:pt x="326313" y="202522"/>
                        <a:pt x="292212" y="202522"/>
                      </a:cubicBezTo>
                      <a:cubicBezTo>
                        <a:pt x="258111" y="202522"/>
                        <a:pt x="230467" y="174910"/>
                        <a:pt x="230467" y="140848"/>
                      </a:cubicBezTo>
                      <a:cubicBezTo>
                        <a:pt x="230467" y="106786"/>
                        <a:pt x="258111" y="79174"/>
                        <a:pt x="292212" y="79174"/>
                      </a:cubicBezTo>
                      <a:close/>
                      <a:moveTo>
                        <a:pt x="292212" y="0"/>
                      </a:moveTo>
                      <a:cubicBezTo>
                        <a:pt x="376247" y="0"/>
                        <a:pt x="453677" y="38346"/>
                        <a:pt x="504683" y="105068"/>
                      </a:cubicBezTo>
                      <a:cubicBezTo>
                        <a:pt x="509906" y="111817"/>
                        <a:pt x="508523" y="121481"/>
                        <a:pt x="501764" y="126542"/>
                      </a:cubicBezTo>
                      <a:cubicBezTo>
                        <a:pt x="498998" y="128690"/>
                        <a:pt x="495772" y="129610"/>
                        <a:pt x="492546" y="129610"/>
                      </a:cubicBezTo>
                      <a:cubicBezTo>
                        <a:pt x="487937" y="129610"/>
                        <a:pt x="483328" y="127616"/>
                        <a:pt x="480409" y="123628"/>
                      </a:cubicBezTo>
                      <a:cubicBezTo>
                        <a:pt x="435088" y="64575"/>
                        <a:pt x="366569" y="30677"/>
                        <a:pt x="292212" y="30677"/>
                      </a:cubicBezTo>
                      <a:cubicBezTo>
                        <a:pt x="217854" y="30677"/>
                        <a:pt x="149335" y="64575"/>
                        <a:pt x="104014" y="123628"/>
                      </a:cubicBezTo>
                      <a:cubicBezTo>
                        <a:pt x="98944" y="130377"/>
                        <a:pt x="89265" y="131604"/>
                        <a:pt x="82659" y="126542"/>
                      </a:cubicBezTo>
                      <a:cubicBezTo>
                        <a:pt x="75900" y="121481"/>
                        <a:pt x="74517" y="111817"/>
                        <a:pt x="79740" y="105068"/>
                      </a:cubicBezTo>
                      <a:cubicBezTo>
                        <a:pt x="130746" y="38346"/>
                        <a:pt x="208176" y="0"/>
                        <a:pt x="292212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</a:p>
              </p:txBody>
            </p:sp>
          </p:grpSp>
          <p:sp>
            <p:nvSpPr>
              <p:cNvPr id="54" name="î$ḻíḍè"/>
              <p:cNvSpPr txBox="1"/>
              <p:nvPr/>
            </p:nvSpPr>
            <p:spPr>
              <a:xfrm>
                <a:off x="5260198" y="3767630"/>
                <a:ext cx="2709752" cy="69043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buSzPct val="25000"/>
                </a:pPr>
                <a:r>
                  <a:rPr lang="en-US" sz="1100" dirty="0"/>
                  <a:t>Copy paste fonts. Choose the only option to retain text.…</a:t>
                </a:r>
                <a:r>
                  <a:rPr lang="de-DE" sz="1100" dirty="0"/>
                  <a:t>..</a:t>
                </a:r>
                <a:endParaRPr lang="de-DE" sz="1100" dirty="0"/>
              </a:p>
            </p:txBody>
          </p:sp>
          <p:sp>
            <p:nvSpPr>
              <p:cNvPr id="55" name="ïṧľïḓè"/>
              <p:cNvSpPr txBox="1"/>
              <p:nvPr/>
            </p:nvSpPr>
            <p:spPr>
              <a:xfrm>
                <a:off x="5260198" y="3375118"/>
                <a:ext cx="2709752" cy="39251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buSzPct val="25000"/>
                </a:pPr>
                <a:r>
                  <a:rPr lang="de-DE" b="1" dirty="0"/>
                  <a:t>Text here</a:t>
                </a:r>
                <a:endParaRPr lang="de-DE" b="1" dirty="0"/>
              </a:p>
            </p:txBody>
          </p:sp>
          <p:sp>
            <p:nvSpPr>
              <p:cNvPr id="56" name="îṩḻîdè"/>
              <p:cNvSpPr txBox="1"/>
              <p:nvPr/>
            </p:nvSpPr>
            <p:spPr>
              <a:xfrm>
                <a:off x="5260198" y="4463566"/>
                <a:ext cx="2709752" cy="4196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buSzPct val="25000"/>
                </a:pPr>
                <a:r>
                  <a:rPr lang="en-US" sz="1600" b="1" dirty="0">
                    <a:solidFill>
                      <a:schemeClr val="accent1"/>
                    </a:solidFill>
                  </a:rPr>
                  <a:t>... ￥ | 40 %</a:t>
                </a:r>
                <a:endParaRPr lang="en-US" sz="1600" b="1" dirty="0">
                  <a:solidFill>
                    <a:schemeClr val="accent1"/>
                  </a:solidFill>
                </a:endParaRPr>
              </a:p>
            </p:txBody>
          </p:sp>
        </p:grpSp>
        <p:grpSp>
          <p:nvGrpSpPr>
            <p:cNvPr id="44" name="íṧlïḍé"/>
            <p:cNvGrpSpPr/>
            <p:nvPr/>
          </p:nvGrpSpPr>
          <p:grpSpPr>
            <a:xfrm>
              <a:off x="8508223" y="2060849"/>
              <a:ext cx="2709752" cy="2822342"/>
              <a:chOff x="5260198" y="2060849"/>
              <a:chExt cx="2709752" cy="2822342"/>
            </a:xfrm>
          </p:grpSpPr>
          <p:grpSp>
            <p:nvGrpSpPr>
              <p:cNvPr id="45" name="íṩliḋê"/>
              <p:cNvGrpSpPr/>
              <p:nvPr/>
            </p:nvGrpSpPr>
            <p:grpSpPr>
              <a:xfrm>
                <a:off x="6027960" y="2060849"/>
                <a:ext cx="1802879" cy="1165378"/>
                <a:chOff x="968009" y="2060849"/>
                <a:chExt cx="1802879" cy="1165378"/>
              </a:xfrm>
            </p:grpSpPr>
            <p:sp>
              <p:nvSpPr>
                <p:cNvPr id="49" name="îṥ1íḓe"/>
                <p:cNvSpPr/>
                <p:nvPr/>
              </p:nvSpPr>
              <p:spPr bwMode="auto">
                <a:xfrm>
                  <a:off x="1357821" y="3114156"/>
                  <a:ext cx="775563" cy="112071"/>
                </a:xfrm>
                <a:custGeom>
                  <a:avLst/>
                  <a:gdLst>
                    <a:gd name="T0" fmla="+- 0 10800 961"/>
                    <a:gd name="T1" fmla="*/ T0 w 19679"/>
                    <a:gd name="T2" fmla="+- 0 10800 961"/>
                    <a:gd name="T3" fmla="*/ 10800 h 19679"/>
                    <a:gd name="T4" fmla="+- 0 10800 961"/>
                    <a:gd name="T5" fmla="*/ T4 w 19679"/>
                    <a:gd name="T6" fmla="+- 0 10800 961"/>
                    <a:gd name="T7" fmla="*/ 10800 h 19679"/>
                    <a:gd name="T8" fmla="+- 0 10800 961"/>
                    <a:gd name="T9" fmla="*/ T8 w 19679"/>
                    <a:gd name="T10" fmla="+- 0 10800 961"/>
                    <a:gd name="T11" fmla="*/ 10800 h 19679"/>
                    <a:gd name="T12" fmla="+- 0 10800 961"/>
                    <a:gd name="T13" fmla="*/ T12 w 19679"/>
                    <a:gd name="T14" fmla="+- 0 10800 961"/>
                    <a:gd name="T15" fmla="*/ 10800 h 19679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19679" h="19679">
                      <a:moveTo>
                        <a:pt x="16796" y="2881"/>
                      </a:moveTo>
                      <a:cubicBezTo>
                        <a:pt x="20639" y="6724"/>
                        <a:pt x="20639" y="12953"/>
                        <a:pt x="16796" y="16796"/>
                      </a:cubicBezTo>
                      <a:cubicBezTo>
                        <a:pt x="12953" y="20638"/>
                        <a:pt x="6724" y="20638"/>
                        <a:pt x="2881" y="16796"/>
                      </a:cubicBezTo>
                      <a:cubicBezTo>
                        <a:pt x="-961" y="12953"/>
                        <a:pt x="-961" y="6724"/>
                        <a:pt x="2881" y="2881"/>
                      </a:cubicBezTo>
                      <a:cubicBezTo>
                        <a:pt x="6724" y="-961"/>
                        <a:pt x="12953" y="-961"/>
                        <a:pt x="16796" y="2881"/>
                      </a:cubicBezTo>
                      <a:close/>
                    </a:path>
                  </a:pathLst>
                </a:custGeom>
                <a:solidFill>
                  <a:srgbClr val="53585F">
                    <a:alpha val="2688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</a:p>
              </p:txBody>
            </p:sp>
            <p:sp>
              <p:nvSpPr>
                <p:cNvPr id="50" name="ïsḷiďé"/>
                <p:cNvSpPr/>
                <p:nvPr/>
              </p:nvSpPr>
              <p:spPr bwMode="auto">
                <a:xfrm>
                  <a:off x="968009" y="2060849"/>
                  <a:ext cx="1165375" cy="1165378"/>
                </a:xfrm>
                <a:custGeom>
                  <a:avLst/>
                  <a:gdLst>
                    <a:gd name="T0" fmla="+- 0 11026 981"/>
                    <a:gd name="T1" fmla="*/ T0 w 20090"/>
                    <a:gd name="T2" fmla="*/ 10297 h 20595"/>
                    <a:gd name="T3" fmla="+- 0 11026 981"/>
                    <a:gd name="T4" fmla="*/ T3 w 20090"/>
                    <a:gd name="T5" fmla="*/ 10297 h 20595"/>
                    <a:gd name="T6" fmla="+- 0 11026 981"/>
                    <a:gd name="T7" fmla="*/ T6 w 20090"/>
                    <a:gd name="T8" fmla="*/ 10297 h 20595"/>
                    <a:gd name="T9" fmla="+- 0 11026 981"/>
                    <a:gd name="T10" fmla="*/ T9 w 20090"/>
                    <a:gd name="T11" fmla="*/ 10297 h 20595"/>
                  </a:gdLst>
                  <a:ahLst/>
                  <a:cxnLst>
                    <a:cxn ang="0">
                      <a:pos x="T1" y="T2"/>
                    </a:cxn>
                    <a:cxn ang="0">
                      <a:pos x="T4" y="T5"/>
                    </a:cxn>
                    <a:cxn ang="0">
                      <a:pos x="T7" y="T8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0090" h="20595">
                      <a:moveTo>
                        <a:pt x="10048" y="0"/>
                      </a:moveTo>
                      <a:cubicBezTo>
                        <a:pt x="7476" y="0"/>
                        <a:pt x="4905" y="1002"/>
                        <a:pt x="2943" y="3012"/>
                      </a:cubicBezTo>
                      <a:cubicBezTo>
                        <a:pt x="-981" y="7034"/>
                        <a:pt x="-981" y="13557"/>
                        <a:pt x="2943" y="17578"/>
                      </a:cubicBezTo>
                      <a:cubicBezTo>
                        <a:pt x="6867" y="21599"/>
                        <a:pt x="13229" y="21599"/>
                        <a:pt x="17153" y="17578"/>
                      </a:cubicBezTo>
                      <a:cubicBezTo>
                        <a:pt x="19748" y="14919"/>
                        <a:pt x="20618" y="11168"/>
                        <a:pt x="19782" y="7768"/>
                      </a:cubicBezTo>
                      <a:cubicBezTo>
                        <a:pt x="18191" y="8614"/>
                        <a:pt x="16192" y="8372"/>
                        <a:pt x="14857" y="7004"/>
                      </a:cubicBezTo>
                      <a:cubicBezTo>
                        <a:pt x="13287" y="5395"/>
                        <a:pt x="13228" y="2841"/>
                        <a:pt x="14647" y="1140"/>
                      </a:cubicBezTo>
                      <a:cubicBezTo>
                        <a:pt x="13208" y="380"/>
                        <a:pt x="11629" y="0"/>
                        <a:pt x="10048" y="0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</a:p>
              </p:txBody>
            </p:sp>
            <p:sp>
              <p:nvSpPr>
                <p:cNvPr id="51" name="íṩ1íďe"/>
                <p:cNvSpPr/>
                <p:nvPr/>
              </p:nvSpPr>
              <p:spPr bwMode="auto">
                <a:xfrm>
                  <a:off x="1893812" y="2099830"/>
                  <a:ext cx="877076" cy="343523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21599"/>
                      </a:lnTo>
                      <a:lnTo>
                        <a:pt x="0" y="21599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0" indent="0" algn="l">
                    <a:buSzTx/>
                    <a:buFontTx/>
                    <a:buNone/>
                  </a:pPr>
                  <a:r>
                    <a:rPr lang="en-US" altLang="zh-CN" sz="1800" b="1" dirty="0">
                      <a:solidFill>
                        <a:schemeClr val="accent1"/>
                      </a:solidFill>
                    </a:rPr>
                    <a:t>Text</a:t>
                  </a:r>
                  <a:endParaRPr lang="zh-CN" altLang="en-US" sz="1800" b="1" dirty="0">
                    <a:solidFill>
                      <a:schemeClr val="accent1"/>
                    </a:solidFill>
                  </a:endParaRPr>
                </a:p>
              </p:txBody>
            </p:sp>
            <p:sp>
              <p:nvSpPr>
                <p:cNvPr id="52" name="islïḋè"/>
                <p:cNvSpPr/>
                <p:nvPr/>
              </p:nvSpPr>
              <p:spPr bwMode="auto">
                <a:xfrm>
                  <a:off x="1371627" y="2470686"/>
                  <a:ext cx="358139" cy="345703"/>
                </a:xfrm>
                <a:custGeom>
                  <a:avLst/>
                  <a:gdLst>
                    <a:gd name="connsiteX0" fmla="*/ 147225 w 603618"/>
                    <a:gd name="connsiteY0" fmla="*/ 418175 h 582659"/>
                    <a:gd name="connsiteX1" fmla="*/ 129666 w 603618"/>
                    <a:gd name="connsiteY1" fmla="*/ 424618 h 582659"/>
                    <a:gd name="connsiteX2" fmla="*/ 159231 w 603618"/>
                    <a:gd name="connsiteY2" fmla="*/ 444246 h 582659"/>
                    <a:gd name="connsiteX3" fmla="*/ 147225 w 603618"/>
                    <a:gd name="connsiteY3" fmla="*/ 418175 h 582659"/>
                    <a:gd name="connsiteX4" fmla="*/ 235619 w 603618"/>
                    <a:gd name="connsiteY4" fmla="*/ 400345 h 582659"/>
                    <a:gd name="connsiteX5" fmla="*/ 196149 w 603618"/>
                    <a:gd name="connsiteY5" fmla="*/ 405440 h 582659"/>
                    <a:gd name="connsiteX6" fmla="*/ 235619 w 603618"/>
                    <a:gd name="connsiteY6" fmla="*/ 461476 h 582659"/>
                    <a:gd name="connsiteX7" fmla="*/ 453241 w 603618"/>
                    <a:gd name="connsiteY7" fmla="*/ 335186 h 582659"/>
                    <a:gd name="connsiteX8" fmla="*/ 453241 w 603618"/>
                    <a:gd name="connsiteY8" fmla="*/ 501720 h 582659"/>
                    <a:gd name="connsiteX9" fmla="*/ 410469 w 603618"/>
                    <a:gd name="connsiteY9" fmla="*/ 458889 h 582659"/>
                    <a:gd name="connsiteX10" fmla="*/ 379853 w 603618"/>
                    <a:gd name="connsiteY10" fmla="*/ 363192 h 582659"/>
                    <a:gd name="connsiteX11" fmla="*/ 453242 w 603618"/>
                    <a:gd name="connsiteY11" fmla="*/ 304902 h 582659"/>
                    <a:gd name="connsiteX12" fmla="*/ 444688 w 603618"/>
                    <a:gd name="connsiteY12" fmla="*/ 306400 h 582659"/>
                    <a:gd name="connsiteX13" fmla="*/ 364853 w 603618"/>
                    <a:gd name="connsiteY13" fmla="*/ 336813 h 582659"/>
                    <a:gd name="connsiteX14" fmla="*/ 349547 w 603618"/>
                    <a:gd name="connsiteY14" fmla="*/ 361682 h 582659"/>
                    <a:gd name="connsiteX15" fmla="*/ 453242 w 603618"/>
                    <a:gd name="connsiteY15" fmla="*/ 531722 h 582659"/>
                    <a:gd name="connsiteX16" fmla="*/ 556936 w 603618"/>
                    <a:gd name="connsiteY16" fmla="*/ 361682 h 582659"/>
                    <a:gd name="connsiteX17" fmla="*/ 541630 w 603618"/>
                    <a:gd name="connsiteY17" fmla="*/ 336813 h 582659"/>
                    <a:gd name="connsiteX18" fmla="*/ 461795 w 603618"/>
                    <a:gd name="connsiteY18" fmla="*/ 306400 h 582659"/>
                    <a:gd name="connsiteX19" fmla="*/ 453242 w 603618"/>
                    <a:gd name="connsiteY19" fmla="*/ 304902 h 582659"/>
                    <a:gd name="connsiteX20" fmla="*/ 170186 w 603618"/>
                    <a:gd name="connsiteY20" fmla="*/ 285126 h 582659"/>
                    <a:gd name="connsiteX21" fmla="*/ 180542 w 603618"/>
                    <a:gd name="connsiteY21" fmla="*/ 357794 h 582659"/>
                    <a:gd name="connsiteX22" fmla="*/ 235619 w 603618"/>
                    <a:gd name="connsiteY22" fmla="*/ 350452 h 582659"/>
                    <a:gd name="connsiteX23" fmla="*/ 235619 w 603618"/>
                    <a:gd name="connsiteY23" fmla="*/ 285126 h 582659"/>
                    <a:gd name="connsiteX24" fmla="*/ 51476 w 603618"/>
                    <a:gd name="connsiteY24" fmla="*/ 285126 h 582659"/>
                    <a:gd name="connsiteX25" fmla="*/ 92297 w 603618"/>
                    <a:gd name="connsiteY25" fmla="*/ 386261 h 582659"/>
                    <a:gd name="connsiteX26" fmla="*/ 132217 w 603618"/>
                    <a:gd name="connsiteY26" fmla="*/ 370679 h 582659"/>
                    <a:gd name="connsiteX27" fmla="*/ 120211 w 603618"/>
                    <a:gd name="connsiteY27" fmla="*/ 285126 h 582659"/>
                    <a:gd name="connsiteX28" fmla="*/ 453242 w 603618"/>
                    <a:gd name="connsiteY28" fmla="*/ 253965 h 582659"/>
                    <a:gd name="connsiteX29" fmla="*/ 465697 w 603618"/>
                    <a:gd name="connsiteY29" fmla="*/ 256362 h 582659"/>
                    <a:gd name="connsiteX30" fmla="*/ 581247 w 603618"/>
                    <a:gd name="connsiteY30" fmla="*/ 300407 h 582659"/>
                    <a:gd name="connsiteX31" fmla="*/ 603456 w 603618"/>
                    <a:gd name="connsiteY31" fmla="*/ 336363 h 582659"/>
                    <a:gd name="connsiteX32" fmla="*/ 453242 w 603618"/>
                    <a:gd name="connsiteY32" fmla="*/ 582659 h 582659"/>
                    <a:gd name="connsiteX33" fmla="*/ 303027 w 603618"/>
                    <a:gd name="connsiteY33" fmla="*/ 336363 h 582659"/>
                    <a:gd name="connsiteX34" fmla="*/ 325236 w 603618"/>
                    <a:gd name="connsiteY34" fmla="*/ 300407 h 582659"/>
                    <a:gd name="connsiteX35" fmla="*/ 440786 w 603618"/>
                    <a:gd name="connsiteY35" fmla="*/ 256362 h 582659"/>
                    <a:gd name="connsiteX36" fmla="*/ 453242 w 603618"/>
                    <a:gd name="connsiteY36" fmla="*/ 253965 h 582659"/>
                    <a:gd name="connsiteX37" fmla="*/ 338422 w 603618"/>
                    <a:gd name="connsiteY37" fmla="*/ 162865 h 582659"/>
                    <a:gd name="connsiteX38" fmla="*/ 285595 w 603618"/>
                    <a:gd name="connsiteY38" fmla="*/ 169607 h 582659"/>
                    <a:gd name="connsiteX39" fmla="*/ 285595 w 603618"/>
                    <a:gd name="connsiteY39" fmla="*/ 235083 h 582659"/>
                    <a:gd name="connsiteX40" fmla="*/ 348627 w 603618"/>
                    <a:gd name="connsiteY40" fmla="*/ 235083 h 582659"/>
                    <a:gd name="connsiteX41" fmla="*/ 338422 w 603618"/>
                    <a:gd name="connsiteY41" fmla="*/ 162865 h 582659"/>
                    <a:gd name="connsiteX42" fmla="*/ 180542 w 603618"/>
                    <a:gd name="connsiteY42" fmla="*/ 162415 h 582659"/>
                    <a:gd name="connsiteX43" fmla="*/ 170186 w 603618"/>
                    <a:gd name="connsiteY43" fmla="*/ 235083 h 582659"/>
                    <a:gd name="connsiteX44" fmla="*/ 235619 w 603618"/>
                    <a:gd name="connsiteY44" fmla="*/ 235083 h 582659"/>
                    <a:gd name="connsiteX45" fmla="*/ 235619 w 603618"/>
                    <a:gd name="connsiteY45" fmla="*/ 169607 h 582659"/>
                    <a:gd name="connsiteX46" fmla="*/ 180542 w 603618"/>
                    <a:gd name="connsiteY46" fmla="*/ 162415 h 582659"/>
                    <a:gd name="connsiteX47" fmla="*/ 92297 w 603618"/>
                    <a:gd name="connsiteY47" fmla="*/ 133948 h 582659"/>
                    <a:gd name="connsiteX48" fmla="*/ 51476 w 603618"/>
                    <a:gd name="connsiteY48" fmla="*/ 235083 h 582659"/>
                    <a:gd name="connsiteX49" fmla="*/ 120211 w 603618"/>
                    <a:gd name="connsiteY49" fmla="*/ 235083 h 582659"/>
                    <a:gd name="connsiteX50" fmla="*/ 132217 w 603618"/>
                    <a:gd name="connsiteY50" fmla="*/ 149530 h 582659"/>
                    <a:gd name="connsiteX51" fmla="*/ 92297 w 603618"/>
                    <a:gd name="connsiteY51" fmla="*/ 133948 h 582659"/>
                    <a:gd name="connsiteX52" fmla="*/ 159231 w 603618"/>
                    <a:gd name="connsiteY52" fmla="*/ 75814 h 582659"/>
                    <a:gd name="connsiteX53" fmla="*/ 129666 w 603618"/>
                    <a:gd name="connsiteY53" fmla="*/ 95591 h 582659"/>
                    <a:gd name="connsiteX54" fmla="*/ 147225 w 603618"/>
                    <a:gd name="connsiteY54" fmla="*/ 102034 h 582659"/>
                    <a:gd name="connsiteX55" fmla="*/ 159231 w 603618"/>
                    <a:gd name="connsiteY55" fmla="*/ 75814 h 582659"/>
                    <a:gd name="connsiteX56" fmla="*/ 358682 w 603618"/>
                    <a:gd name="connsiteY56" fmla="*/ 74165 h 582659"/>
                    <a:gd name="connsiteX57" fmla="*/ 371888 w 603618"/>
                    <a:gd name="connsiteY57" fmla="*/ 102783 h 582659"/>
                    <a:gd name="connsiteX58" fmla="*/ 391548 w 603618"/>
                    <a:gd name="connsiteY58" fmla="*/ 95591 h 582659"/>
                    <a:gd name="connsiteX59" fmla="*/ 358682 w 603618"/>
                    <a:gd name="connsiteY59" fmla="*/ 74165 h 582659"/>
                    <a:gd name="connsiteX60" fmla="*/ 285595 w 603618"/>
                    <a:gd name="connsiteY60" fmla="*/ 60381 h 582659"/>
                    <a:gd name="connsiteX61" fmla="*/ 285595 w 603618"/>
                    <a:gd name="connsiteY61" fmla="*/ 119864 h 582659"/>
                    <a:gd name="connsiteX62" fmla="*/ 322964 w 603618"/>
                    <a:gd name="connsiteY62" fmla="*/ 115219 h 582659"/>
                    <a:gd name="connsiteX63" fmla="*/ 285595 w 603618"/>
                    <a:gd name="connsiteY63" fmla="*/ 60381 h 582659"/>
                    <a:gd name="connsiteX64" fmla="*/ 235619 w 603618"/>
                    <a:gd name="connsiteY64" fmla="*/ 58583 h 582659"/>
                    <a:gd name="connsiteX65" fmla="*/ 196149 w 603618"/>
                    <a:gd name="connsiteY65" fmla="*/ 114769 h 582659"/>
                    <a:gd name="connsiteX66" fmla="*/ 235619 w 603618"/>
                    <a:gd name="connsiteY66" fmla="*/ 119864 h 582659"/>
                    <a:gd name="connsiteX67" fmla="*/ 259482 w 603618"/>
                    <a:gd name="connsiteY67" fmla="*/ 0 h 582659"/>
                    <a:gd name="connsiteX68" fmla="*/ 260532 w 603618"/>
                    <a:gd name="connsiteY68" fmla="*/ 0 h 582659"/>
                    <a:gd name="connsiteX69" fmla="*/ 520914 w 603618"/>
                    <a:gd name="connsiteY69" fmla="*/ 247369 h 582659"/>
                    <a:gd name="connsiteX70" fmla="*/ 475741 w 603618"/>
                    <a:gd name="connsiteY70" fmla="*/ 230138 h 582659"/>
                    <a:gd name="connsiteX71" fmla="*/ 468688 w 603618"/>
                    <a:gd name="connsiteY71" fmla="*/ 228041 h 582659"/>
                    <a:gd name="connsiteX72" fmla="*/ 428917 w 603618"/>
                    <a:gd name="connsiteY72" fmla="*/ 133948 h 582659"/>
                    <a:gd name="connsiteX73" fmla="*/ 386746 w 603618"/>
                    <a:gd name="connsiteY73" fmla="*/ 150279 h 582659"/>
                    <a:gd name="connsiteX74" fmla="*/ 398752 w 603618"/>
                    <a:gd name="connsiteY74" fmla="*/ 235083 h 582659"/>
                    <a:gd name="connsiteX75" fmla="*/ 417812 w 603618"/>
                    <a:gd name="connsiteY75" fmla="*/ 235083 h 582659"/>
                    <a:gd name="connsiteX76" fmla="*/ 315310 w 603618"/>
                    <a:gd name="connsiteY76" fmla="*/ 274188 h 582659"/>
                    <a:gd name="connsiteX77" fmla="*/ 297001 w 603618"/>
                    <a:gd name="connsiteY77" fmla="*/ 285126 h 582659"/>
                    <a:gd name="connsiteX78" fmla="*/ 285595 w 603618"/>
                    <a:gd name="connsiteY78" fmla="*/ 285126 h 582659"/>
                    <a:gd name="connsiteX79" fmla="*/ 285595 w 603618"/>
                    <a:gd name="connsiteY79" fmla="*/ 297861 h 582659"/>
                    <a:gd name="connsiteX80" fmla="*/ 275089 w 603618"/>
                    <a:gd name="connsiteY80" fmla="*/ 339065 h 582659"/>
                    <a:gd name="connsiteX81" fmla="*/ 285895 w 603618"/>
                    <a:gd name="connsiteY81" fmla="*/ 400345 h 582659"/>
                    <a:gd name="connsiteX82" fmla="*/ 285595 w 603618"/>
                    <a:gd name="connsiteY82" fmla="*/ 400345 h 582659"/>
                    <a:gd name="connsiteX83" fmla="*/ 285595 w 603618"/>
                    <a:gd name="connsiteY83" fmla="*/ 459828 h 582659"/>
                    <a:gd name="connsiteX84" fmla="*/ 299552 w 603618"/>
                    <a:gd name="connsiteY84" fmla="*/ 445594 h 582659"/>
                    <a:gd name="connsiteX85" fmla="*/ 328516 w 603618"/>
                    <a:gd name="connsiteY85" fmla="*/ 511219 h 582659"/>
                    <a:gd name="connsiteX86" fmla="*/ 259482 w 603618"/>
                    <a:gd name="connsiteY86" fmla="*/ 520209 h 582659"/>
                    <a:gd name="connsiteX87" fmla="*/ 0 w 603618"/>
                    <a:gd name="connsiteY87" fmla="*/ 260104 h 582659"/>
                    <a:gd name="connsiteX88" fmla="*/ 259482 w 603618"/>
                    <a:gd name="connsiteY88" fmla="*/ 0 h 5826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</a:cxnLst>
                  <a:rect l="l" t="t" r="r" b="b"/>
                  <a:pathLst>
                    <a:path w="603618" h="582659">
                      <a:moveTo>
                        <a:pt x="147225" y="418175"/>
                      </a:moveTo>
                      <a:cubicBezTo>
                        <a:pt x="141372" y="420123"/>
                        <a:pt x="135519" y="422221"/>
                        <a:pt x="129666" y="424618"/>
                      </a:cubicBezTo>
                      <a:cubicBezTo>
                        <a:pt x="138970" y="431959"/>
                        <a:pt x="148875" y="438552"/>
                        <a:pt x="159231" y="444246"/>
                      </a:cubicBezTo>
                      <a:cubicBezTo>
                        <a:pt x="155179" y="436604"/>
                        <a:pt x="151277" y="428364"/>
                        <a:pt x="147225" y="418175"/>
                      </a:cubicBezTo>
                      <a:close/>
                      <a:moveTo>
                        <a:pt x="235619" y="400345"/>
                      </a:moveTo>
                      <a:cubicBezTo>
                        <a:pt x="222413" y="401244"/>
                        <a:pt x="209206" y="402893"/>
                        <a:pt x="196149" y="405440"/>
                      </a:cubicBezTo>
                      <a:cubicBezTo>
                        <a:pt x="204704" y="425367"/>
                        <a:pt x="217910" y="448740"/>
                        <a:pt x="235619" y="461476"/>
                      </a:cubicBezTo>
                      <a:close/>
                      <a:moveTo>
                        <a:pt x="453241" y="335186"/>
                      </a:moveTo>
                      <a:lnTo>
                        <a:pt x="453241" y="501720"/>
                      </a:lnTo>
                      <a:cubicBezTo>
                        <a:pt x="444386" y="501720"/>
                        <a:pt x="427728" y="490488"/>
                        <a:pt x="410469" y="458889"/>
                      </a:cubicBezTo>
                      <a:cubicBezTo>
                        <a:pt x="395161" y="431033"/>
                        <a:pt x="383605" y="394791"/>
                        <a:pt x="379853" y="363192"/>
                      </a:cubicBezTo>
                      <a:close/>
                      <a:moveTo>
                        <a:pt x="453242" y="304902"/>
                      </a:moveTo>
                      <a:cubicBezTo>
                        <a:pt x="450390" y="304902"/>
                        <a:pt x="447389" y="305351"/>
                        <a:pt x="444688" y="306400"/>
                      </a:cubicBezTo>
                      <a:lnTo>
                        <a:pt x="364853" y="336813"/>
                      </a:lnTo>
                      <a:cubicBezTo>
                        <a:pt x="354799" y="340708"/>
                        <a:pt x="348496" y="350896"/>
                        <a:pt x="349547" y="361682"/>
                      </a:cubicBezTo>
                      <a:cubicBezTo>
                        <a:pt x="356450" y="432395"/>
                        <a:pt x="400119" y="531722"/>
                        <a:pt x="453242" y="531722"/>
                      </a:cubicBezTo>
                      <a:cubicBezTo>
                        <a:pt x="506364" y="531722"/>
                        <a:pt x="550033" y="432395"/>
                        <a:pt x="556936" y="361682"/>
                      </a:cubicBezTo>
                      <a:cubicBezTo>
                        <a:pt x="558137" y="350896"/>
                        <a:pt x="551834" y="340708"/>
                        <a:pt x="541630" y="336813"/>
                      </a:cubicBezTo>
                      <a:lnTo>
                        <a:pt x="461795" y="306400"/>
                      </a:lnTo>
                      <a:cubicBezTo>
                        <a:pt x="459094" y="305351"/>
                        <a:pt x="456093" y="304902"/>
                        <a:pt x="453242" y="304902"/>
                      </a:cubicBezTo>
                      <a:close/>
                      <a:moveTo>
                        <a:pt x="170186" y="285126"/>
                      </a:moveTo>
                      <a:cubicBezTo>
                        <a:pt x="171687" y="310597"/>
                        <a:pt x="175139" y="335169"/>
                        <a:pt x="180542" y="357794"/>
                      </a:cubicBezTo>
                      <a:cubicBezTo>
                        <a:pt x="198701" y="354048"/>
                        <a:pt x="217160" y="351651"/>
                        <a:pt x="235619" y="350452"/>
                      </a:cubicBezTo>
                      <a:lnTo>
                        <a:pt x="235619" y="285126"/>
                      </a:lnTo>
                      <a:close/>
                      <a:moveTo>
                        <a:pt x="51476" y="285126"/>
                      </a:moveTo>
                      <a:cubicBezTo>
                        <a:pt x="55978" y="322733"/>
                        <a:pt x="70536" y="357344"/>
                        <a:pt x="92297" y="386261"/>
                      </a:cubicBezTo>
                      <a:cubicBezTo>
                        <a:pt x="105353" y="380268"/>
                        <a:pt x="118560" y="375174"/>
                        <a:pt x="132217" y="370679"/>
                      </a:cubicBezTo>
                      <a:cubicBezTo>
                        <a:pt x="125764" y="343860"/>
                        <a:pt x="121562" y="314942"/>
                        <a:pt x="120211" y="285126"/>
                      </a:cubicBezTo>
                      <a:close/>
                      <a:moveTo>
                        <a:pt x="453242" y="253965"/>
                      </a:moveTo>
                      <a:cubicBezTo>
                        <a:pt x="457443" y="253965"/>
                        <a:pt x="461645" y="254714"/>
                        <a:pt x="465697" y="256362"/>
                      </a:cubicBezTo>
                      <a:lnTo>
                        <a:pt x="581247" y="300407"/>
                      </a:lnTo>
                      <a:cubicBezTo>
                        <a:pt x="595953" y="305951"/>
                        <a:pt x="604957" y="320782"/>
                        <a:pt x="603456" y="336363"/>
                      </a:cubicBezTo>
                      <a:cubicBezTo>
                        <a:pt x="593402" y="438687"/>
                        <a:pt x="530075" y="582659"/>
                        <a:pt x="453242" y="582659"/>
                      </a:cubicBezTo>
                      <a:cubicBezTo>
                        <a:pt x="376408" y="582659"/>
                        <a:pt x="313081" y="438687"/>
                        <a:pt x="303027" y="336363"/>
                      </a:cubicBezTo>
                      <a:cubicBezTo>
                        <a:pt x="301526" y="320782"/>
                        <a:pt x="310530" y="305951"/>
                        <a:pt x="325236" y="300407"/>
                      </a:cubicBezTo>
                      <a:lnTo>
                        <a:pt x="440786" y="256362"/>
                      </a:lnTo>
                      <a:cubicBezTo>
                        <a:pt x="444838" y="254714"/>
                        <a:pt x="449040" y="253965"/>
                        <a:pt x="453242" y="253965"/>
                      </a:cubicBezTo>
                      <a:close/>
                      <a:moveTo>
                        <a:pt x="338422" y="162865"/>
                      </a:moveTo>
                      <a:cubicBezTo>
                        <a:pt x="321013" y="166311"/>
                        <a:pt x="303304" y="168558"/>
                        <a:pt x="285595" y="169607"/>
                      </a:cubicBezTo>
                      <a:lnTo>
                        <a:pt x="285595" y="235083"/>
                      </a:lnTo>
                      <a:lnTo>
                        <a:pt x="348627" y="235083"/>
                      </a:lnTo>
                      <a:cubicBezTo>
                        <a:pt x="347276" y="209761"/>
                        <a:pt x="343824" y="185339"/>
                        <a:pt x="338422" y="162865"/>
                      </a:cubicBezTo>
                      <a:close/>
                      <a:moveTo>
                        <a:pt x="180542" y="162415"/>
                      </a:moveTo>
                      <a:cubicBezTo>
                        <a:pt x="175139" y="185040"/>
                        <a:pt x="171687" y="209612"/>
                        <a:pt x="170186" y="235083"/>
                      </a:cubicBezTo>
                      <a:lnTo>
                        <a:pt x="235619" y="235083"/>
                      </a:lnTo>
                      <a:lnTo>
                        <a:pt x="235619" y="169607"/>
                      </a:lnTo>
                      <a:cubicBezTo>
                        <a:pt x="217160" y="168558"/>
                        <a:pt x="198701" y="166161"/>
                        <a:pt x="180542" y="162415"/>
                      </a:cubicBezTo>
                      <a:close/>
                      <a:moveTo>
                        <a:pt x="92297" y="133948"/>
                      </a:moveTo>
                      <a:cubicBezTo>
                        <a:pt x="70536" y="162865"/>
                        <a:pt x="55978" y="197475"/>
                        <a:pt x="51476" y="235083"/>
                      </a:cubicBezTo>
                      <a:lnTo>
                        <a:pt x="120211" y="235083"/>
                      </a:lnTo>
                      <a:cubicBezTo>
                        <a:pt x="121562" y="205117"/>
                        <a:pt x="125764" y="176349"/>
                        <a:pt x="132217" y="149530"/>
                      </a:cubicBezTo>
                      <a:cubicBezTo>
                        <a:pt x="118560" y="145035"/>
                        <a:pt x="105353" y="139791"/>
                        <a:pt x="92297" y="133948"/>
                      </a:cubicBezTo>
                      <a:close/>
                      <a:moveTo>
                        <a:pt x="159231" y="75814"/>
                      </a:moveTo>
                      <a:cubicBezTo>
                        <a:pt x="148875" y="81657"/>
                        <a:pt x="138970" y="88249"/>
                        <a:pt x="129666" y="95591"/>
                      </a:cubicBezTo>
                      <a:cubicBezTo>
                        <a:pt x="135519" y="97839"/>
                        <a:pt x="141372" y="100086"/>
                        <a:pt x="147225" y="102034"/>
                      </a:cubicBezTo>
                      <a:cubicBezTo>
                        <a:pt x="151277" y="91845"/>
                        <a:pt x="155179" y="83605"/>
                        <a:pt x="159231" y="75814"/>
                      </a:cubicBezTo>
                      <a:close/>
                      <a:moveTo>
                        <a:pt x="358682" y="74165"/>
                      </a:moveTo>
                      <a:cubicBezTo>
                        <a:pt x="363184" y="82556"/>
                        <a:pt x="367386" y="91546"/>
                        <a:pt x="371888" y="102783"/>
                      </a:cubicBezTo>
                      <a:cubicBezTo>
                        <a:pt x="378492" y="100536"/>
                        <a:pt x="385095" y="98138"/>
                        <a:pt x="391548" y="95591"/>
                      </a:cubicBezTo>
                      <a:cubicBezTo>
                        <a:pt x="381343" y="87500"/>
                        <a:pt x="370238" y="80309"/>
                        <a:pt x="358682" y="74165"/>
                      </a:cubicBezTo>
                      <a:close/>
                      <a:moveTo>
                        <a:pt x="285595" y="60381"/>
                      </a:moveTo>
                      <a:lnTo>
                        <a:pt x="285595" y="119864"/>
                      </a:lnTo>
                      <a:cubicBezTo>
                        <a:pt x="298051" y="118965"/>
                        <a:pt x="310507" y="117466"/>
                        <a:pt x="322964" y="115219"/>
                      </a:cubicBezTo>
                      <a:cubicBezTo>
                        <a:pt x="314559" y="95741"/>
                        <a:pt x="302253" y="73566"/>
                        <a:pt x="285595" y="60381"/>
                      </a:cubicBezTo>
                      <a:close/>
                      <a:moveTo>
                        <a:pt x="235619" y="58583"/>
                      </a:moveTo>
                      <a:cubicBezTo>
                        <a:pt x="217910" y="71469"/>
                        <a:pt x="204704" y="94692"/>
                        <a:pt x="196149" y="114769"/>
                      </a:cubicBezTo>
                      <a:cubicBezTo>
                        <a:pt x="209206" y="117167"/>
                        <a:pt x="222413" y="118965"/>
                        <a:pt x="235619" y="119864"/>
                      </a:cubicBezTo>
                      <a:close/>
                      <a:moveTo>
                        <a:pt x="259482" y="0"/>
                      </a:moveTo>
                      <a:lnTo>
                        <a:pt x="260532" y="0"/>
                      </a:lnTo>
                      <a:cubicBezTo>
                        <a:pt x="399953" y="0"/>
                        <a:pt x="514161" y="109825"/>
                        <a:pt x="520914" y="247369"/>
                      </a:cubicBezTo>
                      <a:lnTo>
                        <a:pt x="475741" y="230138"/>
                      </a:lnTo>
                      <a:cubicBezTo>
                        <a:pt x="473340" y="229239"/>
                        <a:pt x="471089" y="228640"/>
                        <a:pt x="468688" y="228041"/>
                      </a:cubicBezTo>
                      <a:cubicBezTo>
                        <a:pt x="463285" y="193130"/>
                        <a:pt x="449328" y="160917"/>
                        <a:pt x="428917" y="133948"/>
                      </a:cubicBezTo>
                      <a:cubicBezTo>
                        <a:pt x="415260" y="140240"/>
                        <a:pt x="401153" y="145634"/>
                        <a:pt x="386746" y="150279"/>
                      </a:cubicBezTo>
                      <a:cubicBezTo>
                        <a:pt x="393199" y="176799"/>
                        <a:pt x="397251" y="205416"/>
                        <a:pt x="398752" y="235083"/>
                      </a:cubicBezTo>
                      <a:lnTo>
                        <a:pt x="417812" y="235083"/>
                      </a:lnTo>
                      <a:lnTo>
                        <a:pt x="315310" y="274188"/>
                      </a:lnTo>
                      <a:cubicBezTo>
                        <a:pt x="308556" y="276885"/>
                        <a:pt x="302403" y="280481"/>
                        <a:pt x="297001" y="285126"/>
                      </a:cubicBezTo>
                      <a:lnTo>
                        <a:pt x="285595" y="285126"/>
                      </a:lnTo>
                      <a:lnTo>
                        <a:pt x="285595" y="297861"/>
                      </a:lnTo>
                      <a:cubicBezTo>
                        <a:pt x="277641" y="309698"/>
                        <a:pt x="273589" y="324231"/>
                        <a:pt x="275089" y="339065"/>
                      </a:cubicBezTo>
                      <a:cubicBezTo>
                        <a:pt x="277040" y="358992"/>
                        <a:pt x="280792" y="379669"/>
                        <a:pt x="285895" y="400345"/>
                      </a:cubicBezTo>
                      <a:cubicBezTo>
                        <a:pt x="285745" y="400345"/>
                        <a:pt x="285745" y="400345"/>
                        <a:pt x="285595" y="400345"/>
                      </a:cubicBezTo>
                      <a:lnTo>
                        <a:pt x="285595" y="459828"/>
                      </a:lnTo>
                      <a:cubicBezTo>
                        <a:pt x="290397" y="456082"/>
                        <a:pt x="295050" y="451288"/>
                        <a:pt x="299552" y="445594"/>
                      </a:cubicBezTo>
                      <a:cubicBezTo>
                        <a:pt x="307656" y="468818"/>
                        <a:pt x="317411" y="491142"/>
                        <a:pt x="328516" y="511219"/>
                      </a:cubicBezTo>
                      <a:cubicBezTo>
                        <a:pt x="305405" y="517512"/>
                        <a:pt x="282893" y="520209"/>
                        <a:pt x="259482" y="520209"/>
                      </a:cubicBezTo>
                      <a:cubicBezTo>
                        <a:pt x="118260" y="520209"/>
                        <a:pt x="0" y="404541"/>
                        <a:pt x="0" y="260104"/>
                      </a:cubicBezTo>
                      <a:cubicBezTo>
                        <a:pt x="0" y="115519"/>
                        <a:pt x="118560" y="0"/>
                        <a:pt x="259482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</a:p>
              </p:txBody>
            </p:sp>
          </p:grpSp>
          <p:sp>
            <p:nvSpPr>
              <p:cNvPr id="46" name="ï$ḻíďé"/>
              <p:cNvSpPr txBox="1"/>
              <p:nvPr/>
            </p:nvSpPr>
            <p:spPr>
              <a:xfrm>
                <a:off x="5260198" y="3767630"/>
                <a:ext cx="2709752" cy="69043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buSzPct val="25000"/>
                </a:pPr>
                <a:r>
                  <a:rPr lang="en-US" sz="1100" dirty="0"/>
                  <a:t>Copy paste fonts. Choose the only option to retain text.…</a:t>
                </a:r>
                <a:r>
                  <a:rPr lang="de-DE" sz="1100" dirty="0"/>
                  <a:t>..</a:t>
                </a:r>
                <a:endParaRPr lang="de-DE" sz="1100" dirty="0"/>
              </a:p>
            </p:txBody>
          </p:sp>
          <p:sp>
            <p:nvSpPr>
              <p:cNvPr id="47" name="ïSḻiḍê"/>
              <p:cNvSpPr txBox="1"/>
              <p:nvPr/>
            </p:nvSpPr>
            <p:spPr>
              <a:xfrm>
                <a:off x="5260198" y="3375118"/>
                <a:ext cx="2709752" cy="39251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buSzPct val="25000"/>
                </a:pPr>
                <a:r>
                  <a:rPr lang="de-DE" b="1" dirty="0"/>
                  <a:t>Text here</a:t>
                </a:r>
                <a:endParaRPr lang="de-DE" b="1" dirty="0"/>
              </a:p>
            </p:txBody>
          </p:sp>
          <p:sp>
            <p:nvSpPr>
              <p:cNvPr id="48" name="ï$ľîḑè"/>
              <p:cNvSpPr txBox="1"/>
              <p:nvPr/>
            </p:nvSpPr>
            <p:spPr>
              <a:xfrm>
                <a:off x="5260198" y="4463566"/>
                <a:ext cx="2709752" cy="4196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buSzPct val="25000"/>
                </a:pPr>
                <a:r>
                  <a:rPr lang="en-US" sz="1600" b="1" dirty="0">
                    <a:solidFill>
                      <a:schemeClr val="accent1"/>
                    </a:solidFill>
                  </a:rPr>
                  <a:t>... ￥ | 60 %</a:t>
                </a:r>
                <a:endParaRPr lang="en-US" sz="1600" b="1" dirty="0">
                  <a:solidFill>
                    <a:schemeClr val="accent1"/>
                  </a:solidFill>
                </a:endParaRPr>
              </a:p>
            </p:txBody>
          </p:sp>
        </p:grp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4972051" y="2374276"/>
            <a:ext cx="5419185" cy="895350"/>
          </a:xfrm>
        </p:spPr>
        <p:txBody>
          <a:bodyPr/>
          <a:lstStyle/>
          <a:p>
            <a:r>
              <a:rPr lang="en-US" altLang="zh-CN" dirty="0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altLang="zh-CN"/>
              <a:t>Supporting text here.</a:t>
            </a:r>
            <a:endParaRPr lang="en-US" altLang="zh-CN"/>
          </a:p>
          <a:p>
            <a:pPr lvl="0"/>
            <a:r>
              <a:rPr lang="en-US" altLang="zh-CN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3787722" y="2882087"/>
            <a:ext cx="1029773" cy="895350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/02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THINKCELLSHAPEDONOTDELETE" val="thinkcellActiveDocDoNotDelete"/>
</p:tagLst>
</file>

<file path=ppt/tags/tag10.xml><?xml version="1.0" encoding="utf-8"?>
<p:tagLst xmlns:p="http://schemas.openxmlformats.org/presentationml/2006/main">
  <p:tag name="ISLIDE.DIAGRAM" val="fb450ce9-1188-4399-bf19-b5a55dee3586"/>
</p:tagLst>
</file>

<file path=ppt/tags/tag11.xml><?xml version="1.0" encoding="utf-8"?>
<p:tagLst xmlns:p="http://schemas.openxmlformats.org/presentationml/2006/main">
  <p:tag name="ISLIDE.DIAGRAM" val="73dd3c15-0711-4946-a04f-d2b41b2deb0c"/>
</p:tagLst>
</file>

<file path=ppt/tags/tag12.xml><?xml version="1.0" encoding="utf-8"?>
<p:tagLst xmlns:p="http://schemas.openxmlformats.org/presentationml/2006/main">
  <p:tag name="ISLIDE.DIAGRAM" val="5421325e-66d4-4ffe-9309-b6aea6215e7c"/>
</p:tagLst>
</file>

<file path=ppt/tags/tag13.xml><?xml version="1.0" encoding="utf-8"?>
<p:tagLst xmlns:p="http://schemas.openxmlformats.org/presentationml/2006/main">
  <p:tag name="ISLIDE.DIAGRAM" val="ff7024f3-6678-4065-8ed6-e18a0932b3f7"/>
</p:tagLst>
</file>

<file path=ppt/tags/tag14.xml><?xml version="1.0" encoding="utf-8"?>
<p:tagLst xmlns:p="http://schemas.openxmlformats.org/presentationml/2006/main">
  <p:tag name="ISLIDE.DIAGRAM" val="c6cc492e-2c81-451a-bf48-e033249c56d7"/>
</p:tagLst>
</file>

<file path=ppt/tags/tag15.xml><?xml version="1.0" encoding="utf-8"?>
<p:tagLst xmlns:p="http://schemas.openxmlformats.org/presentationml/2006/main">
  <p:tag name="ISLIDE.DIAGRAM" val="3d38886e-2382-4dbe-abe1-b9c3aaa0a329"/>
</p:tagLst>
</file>

<file path=ppt/tags/tag16.xml><?xml version="1.0" encoding="utf-8"?>
<p:tagLst xmlns:p="http://schemas.openxmlformats.org/presentationml/2006/main">
  <p:tag name="ISLIDE.DIAGRAM" val="190fe317-6869-4d80-943b-93850d5f7197"/>
</p:tagLst>
</file>

<file path=ppt/tags/tag17.xml><?xml version="1.0" encoding="utf-8"?>
<p:tagLst xmlns:p="http://schemas.openxmlformats.org/presentationml/2006/main">
  <p:tag name="ISLIDE.DIAGRAM" val="fcffe110-81da-45b7-bce6-7a84b93415f6"/>
</p:tagLst>
</file>

<file path=ppt/tags/tag18.xml><?xml version="1.0" encoding="utf-8"?>
<p:tagLst xmlns:p="http://schemas.openxmlformats.org/presentationml/2006/main">
  <p:tag name="ISLIDE.DIAGRAM" val="e801a138-3c1c-4633-9266-5a187bf98992"/>
</p:tagLst>
</file>

<file path=ppt/tags/tag19.xml><?xml version="1.0" encoding="utf-8"?>
<p:tagLst xmlns:p="http://schemas.openxmlformats.org/presentationml/2006/main">
  <p:tag name="ISLIDE.DIAGRAM" val="211318"/>
</p:tagLst>
</file>

<file path=ppt/tags/tag2.xml><?xml version="1.0" encoding="utf-8"?>
<p:tagLst xmlns:p="http://schemas.openxmlformats.org/presentationml/2006/main">
  <p:tag name="THINKCELLSHAPEDONOTDELETE" val="tA6S0wzOvQ8a50SA42PUNRg"/>
</p:tagLst>
</file>

<file path=ppt/tags/tag20.xml><?xml version="1.0" encoding="utf-8"?>
<p:tagLst xmlns:p="http://schemas.openxmlformats.org/presentationml/2006/main">
  <p:tag name="ISLIDE.DIAGRAM" val="207562"/>
</p:tagLst>
</file>

<file path=ppt/tags/tag21.xml><?xml version="1.0" encoding="utf-8"?>
<p:tagLst xmlns:p="http://schemas.openxmlformats.org/presentationml/2006/main">
  <p:tag name="ISLIDE.DIAGRAM" val="207545"/>
</p:tagLst>
</file>

<file path=ppt/tags/tag22.xml><?xml version="1.0" encoding="utf-8"?>
<p:tagLst xmlns:p="http://schemas.openxmlformats.org/presentationml/2006/main">
  <p:tag name="ISLIDE.DIAGRAM" val="6bdf9583-8ae2-462c-8c75-8bdbdaf1d268"/>
</p:tagLst>
</file>

<file path=ppt/tags/tag23.xml><?xml version="1.0" encoding="utf-8"?>
<p:tagLst xmlns:p="http://schemas.openxmlformats.org/presentationml/2006/main">
  <p:tag name="ISLIDE.DIAGRAM" val="207514"/>
</p:tagLst>
</file>

<file path=ppt/tags/tag24.xml><?xml version="1.0" encoding="utf-8"?>
<p:tagLst xmlns:p="http://schemas.openxmlformats.org/presentationml/2006/main">
  <p:tag name="ISLIDE.DIAGRAM" val="1eb7133c-90b8-4a33-a253-8722b77854cf"/>
</p:tagLst>
</file>

<file path=ppt/tags/tag25.xml><?xml version="1.0" encoding="utf-8"?>
<p:tagLst xmlns:p="http://schemas.openxmlformats.org/presentationml/2006/main">
  <p:tag name="ISLIDE.DIAGRAM" val="206353"/>
</p:tagLst>
</file>

<file path=ppt/tags/tag26.xml><?xml version="1.0" encoding="utf-8"?>
<p:tagLst xmlns:p="http://schemas.openxmlformats.org/presentationml/2006/main">
  <p:tag name="THINKCELLSHAPEDONOTDELETE" val="thinkcellActiveDocDoNotDelete"/>
</p:tagLst>
</file>

<file path=ppt/tags/tag27.xml><?xml version="1.0" encoding="utf-8"?>
<p:tagLst xmlns:p="http://schemas.openxmlformats.org/presentationml/2006/main">
  <p:tag name="THINKCELLSHAPEDONOTDELETE" val="t1Smkff3fSzGMOuItfjj3Fw"/>
</p:tagLst>
</file>

<file path=ppt/tags/tag28.xml><?xml version="1.0" encoding="utf-8"?>
<p:tagLst xmlns:p="http://schemas.openxmlformats.org/presentationml/2006/main">
  <p:tag name="ISLIDE TOOLS.GUIDESSETTING" val="{&quot;Id&quot;:&quot;2d4375ee-8516-45e0-8956-45702a61a9b6&quot;,&quot;Name&quot;:&quot;iSlide&quot;,&quot;HeaderHeight&quot;:15.0,&quot;FooterHeight&quot;:9.0000000000000036,&quot;SideMargin&quot;:5.4999999999999982,&quot;TopMargin&quot;:0.0,&quot;BottomMargin&quot;:0.0,&quot;IntervalMargin&quot;:1.3999999999999997}"/>
  <p:tag name="ISLIDE.GUIDESSETTING" val="{&quot;Id&quot;:&quot;GuidesStyle_Normal&quot;,&quot;Name&quot;:&quot;正常&quot;,&quot;HeaderHeight&quot;:15.0,&quot;FooterHeight&quot;:9.0,&quot;SideMargin&quot;:5.5,&quot;TopMargin&quot;:0.0,&quot;BottomMargin&quot;:0.0,&quot;IntervalMargin&quot;:1.5}"/>
  <p:tag name="THINKCELLUNDODONOTDELETE" val="0"/>
  <p:tag name="ISLIDE.THEME" val="57e1fe16-efef-43cd-8ab1-ee8da408493a"/>
</p:tagLst>
</file>

<file path=ppt/tags/tag3.xml><?xml version="1.0" encoding="utf-8"?>
<p:tagLst xmlns:p="http://schemas.openxmlformats.org/presentationml/2006/main">
  <p:tag name="ISLIDE.DIAGRAM" val="195817"/>
</p:tagLst>
</file>

<file path=ppt/tags/tag4.xml><?xml version="1.0" encoding="utf-8"?>
<p:tagLst xmlns:p="http://schemas.openxmlformats.org/presentationml/2006/main">
  <p:tag name="ISLIDE.DIAGRAM" val="416c4bfe-d7b4-4b79-9bad-a079a2529ab9"/>
</p:tagLst>
</file>

<file path=ppt/tags/tag5.xml><?xml version="1.0" encoding="utf-8"?>
<p:tagLst xmlns:p="http://schemas.openxmlformats.org/presentationml/2006/main">
  <p:tag name="ISLIDE.DIAGRAM" val="206455"/>
</p:tagLst>
</file>

<file path=ppt/tags/tag6.xml><?xml version="1.0" encoding="utf-8"?>
<p:tagLst xmlns:p="http://schemas.openxmlformats.org/presentationml/2006/main">
  <p:tag name="ISLIDE.DIAGRAM" val="211319"/>
</p:tagLst>
</file>

<file path=ppt/tags/tag7.xml><?xml version="1.0" encoding="utf-8"?>
<p:tagLst xmlns:p="http://schemas.openxmlformats.org/presentationml/2006/main">
  <p:tag name="ISLIDE.DIAGRAM" val="02c409bd-0491-4e5e-8a19-a40a4a058ee5"/>
</p:tagLst>
</file>

<file path=ppt/tags/tag8.xml><?xml version="1.0" encoding="utf-8"?>
<p:tagLst xmlns:p="http://schemas.openxmlformats.org/presentationml/2006/main">
  <p:tag name="ISLIDE.DIAGRAM" val="206361"/>
</p:tagLst>
</file>

<file path=ppt/tags/tag9.xml><?xml version="1.0" encoding="utf-8"?>
<p:tagLst xmlns:p="http://schemas.openxmlformats.org/presentationml/2006/main">
  <p:tag name="ISLIDE.DIAGRAM" val="eac49d86-03ea-4686-a413-eaa613efcdba"/>
</p:tagLst>
</file>

<file path=ppt/theme/theme1.xml><?xml version="1.0" encoding="utf-8"?>
<a:theme xmlns:a="http://schemas.openxmlformats.org/drawingml/2006/main" name="主题5">
  <a:themeElements>
    <a:clrScheme name="房利美">
      <a:dk1>
        <a:srgbClr val="000000"/>
      </a:dk1>
      <a:lt1>
        <a:srgbClr val="FFFFFF"/>
      </a:lt1>
      <a:dk2>
        <a:srgbClr val="768394"/>
      </a:dk2>
      <a:lt2>
        <a:srgbClr val="F0F0F0"/>
      </a:lt2>
      <a:accent1>
        <a:srgbClr val="92D14F"/>
      </a:accent1>
      <a:accent2>
        <a:srgbClr val="4DADD8"/>
      </a:accent2>
      <a:accent3>
        <a:srgbClr val="4C58CB"/>
      </a:accent3>
      <a:accent4>
        <a:srgbClr val="858383"/>
      </a:accent4>
      <a:accent5>
        <a:srgbClr val="595959"/>
      </a:accent5>
      <a:accent6>
        <a:srgbClr val="3F3F3F"/>
      </a:accent6>
      <a:hlink>
        <a:srgbClr val="4276AA"/>
      </a:hlink>
      <a:folHlink>
        <a:srgbClr val="BFBFB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92D14F"/>
    </a:accent1>
    <a:accent2>
      <a:srgbClr val="4DADD8"/>
    </a:accent2>
    <a:accent3>
      <a:srgbClr val="4C58CB"/>
    </a:accent3>
    <a:accent4>
      <a:srgbClr val="858383"/>
    </a:accent4>
    <a:accent5>
      <a:srgbClr val="595959"/>
    </a:accent5>
    <a:accent6>
      <a:srgbClr val="3F3F3F"/>
    </a:accent6>
    <a:hlink>
      <a:srgbClr val="4276AA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92D14F"/>
    </a:accent1>
    <a:accent2>
      <a:srgbClr val="4DADD8"/>
    </a:accent2>
    <a:accent3>
      <a:srgbClr val="4C58CB"/>
    </a:accent3>
    <a:accent4>
      <a:srgbClr val="858383"/>
    </a:accent4>
    <a:accent5>
      <a:srgbClr val="595959"/>
    </a:accent5>
    <a:accent6>
      <a:srgbClr val="3F3F3F"/>
    </a:accent6>
    <a:hlink>
      <a:srgbClr val="4276AA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92D14F"/>
    </a:accent1>
    <a:accent2>
      <a:srgbClr val="4DADD8"/>
    </a:accent2>
    <a:accent3>
      <a:srgbClr val="4C58CB"/>
    </a:accent3>
    <a:accent4>
      <a:srgbClr val="858383"/>
    </a:accent4>
    <a:accent5>
      <a:srgbClr val="595959"/>
    </a:accent5>
    <a:accent6>
      <a:srgbClr val="3F3F3F"/>
    </a:accent6>
    <a:hlink>
      <a:srgbClr val="4276AA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92D14F"/>
    </a:accent1>
    <a:accent2>
      <a:srgbClr val="4DADD8"/>
    </a:accent2>
    <a:accent3>
      <a:srgbClr val="4C58CB"/>
    </a:accent3>
    <a:accent4>
      <a:srgbClr val="858383"/>
    </a:accent4>
    <a:accent5>
      <a:srgbClr val="595959"/>
    </a:accent5>
    <a:accent6>
      <a:srgbClr val="3F3F3F"/>
    </a:accent6>
    <a:hlink>
      <a:srgbClr val="4276AA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92D14F"/>
    </a:accent1>
    <a:accent2>
      <a:srgbClr val="4DADD8"/>
    </a:accent2>
    <a:accent3>
      <a:srgbClr val="4C58CB"/>
    </a:accent3>
    <a:accent4>
      <a:srgbClr val="858383"/>
    </a:accent4>
    <a:accent5>
      <a:srgbClr val="595959"/>
    </a:accent5>
    <a:accent6>
      <a:srgbClr val="3F3F3F"/>
    </a:accent6>
    <a:hlink>
      <a:srgbClr val="4276AA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92D14F"/>
    </a:accent1>
    <a:accent2>
      <a:srgbClr val="4DADD8"/>
    </a:accent2>
    <a:accent3>
      <a:srgbClr val="4C58CB"/>
    </a:accent3>
    <a:accent4>
      <a:srgbClr val="858383"/>
    </a:accent4>
    <a:accent5>
      <a:srgbClr val="595959"/>
    </a:accent5>
    <a:accent6>
      <a:srgbClr val="3F3F3F"/>
    </a:accent6>
    <a:hlink>
      <a:srgbClr val="4276AA"/>
    </a:hlink>
    <a:folHlink>
      <a:srgbClr val="BFBFBF"/>
    </a:folHlink>
  </a:clrScheme>
</a:themeOverride>
</file>

<file path=ppt/theme/themeOverride7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92D14F"/>
    </a:accent1>
    <a:accent2>
      <a:srgbClr val="4DADD8"/>
    </a:accent2>
    <a:accent3>
      <a:srgbClr val="4C58CB"/>
    </a:accent3>
    <a:accent4>
      <a:srgbClr val="858383"/>
    </a:accent4>
    <a:accent5>
      <a:srgbClr val="595959"/>
    </a:accent5>
    <a:accent6>
      <a:srgbClr val="3F3F3F"/>
    </a:accent6>
    <a:hlink>
      <a:srgbClr val="4276AA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iSlide</Template>
  <TotalTime>0</TotalTime>
  <Words>9547</Words>
  <Application>WPS 演示</Application>
  <PresentationFormat>宽屏</PresentationFormat>
  <Paragraphs>749</Paragraphs>
  <Slides>32</Slides>
  <Notes>8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32</vt:i4>
      </vt:variant>
    </vt:vector>
  </HeadingPairs>
  <TitlesOfParts>
    <vt:vector size="44" baseType="lpstr">
      <vt:lpstr>Arial</vt:lpstr>
      <vt:lpstr>宋体</vt:lpstr>
      <vt:lpstr>Wingdings</vt:lpstr>
      <vt:lpstr>微软雅黑</vt:lpstr>
      <vt:lpstr>Impact</vt:lpstr>
      <vt:lpstr>Arial Unicode MS</vt:lpstr>
      <vt:lpstr>Calibri</vt:lpstr>
      <vt:lpstr>Arial</vt:lpstr>
      <vt:lpstr>Calibri</vt:lpstr>
      <vt:lpstr>主题5</vt:lpstr>
      <vt:lpstr>TCLayout.ActiveDocument.1</vt:lpstr>
      <vt:lpstr>TCLayout.ActiveDocument.1</vt:lpstr>
      <vt:lpstr>简约扁平风PPT模板</vt:lpstr>
      <vt:lpstr>PowerPoint 演示文稿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1.4 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Thanks And Your Slogan Here</vt:lpstr>
    </vt:vector>
  </TitlesOfParts>
  <Company>iSlide</Company>
  <LinksUpToDate>false</LinksUpToDate>
  <SharedDoc>false</SharedDoc>
  <HyperlinksChanged>false</HyperlinksChanged>
  <AppVersion>14.0000</AppVersion>
  <Manager>iSlide</Manager>
  <HyperlinkBase>https://www.islide.cc</HyperlinkBase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iSlide</dc:creator>
  <cp:lastModifiedBy>铭</cp:lastModifiedBy>
  <cp:revision>9</cp:revision>
  <cp:lastPrinted>2018-05-28T16:00:00Z</cp:lastPrinted>
  <dcterms:created xsi:type="dcterms:W3CDTF">2018-05-28T16:00:00Z</dcterms:created>
  <dcterms:modified xsi:type="dcterms:W3CDTF">2022-01-11T02:38:23Z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48706f29-9ca0-418e-876d-de7b156ca083</vt:lpwstr>
  </property>
  <property fmtid="{D5CDD505-2E9C-101B-9397-08002B2CF9AE}" pid="3" name="KSOProductBuildVer">
    <vt:lpwstr>2052-11.1.0.11194</vt:lpwstr>
  </property>
  <property fmtid="{D5CDD505-2E9C-101B-9397-08002B2CF9AE}" pid="4" name="ICV">
    <vt:lpwstr>B4B9017548524869B7F1EC8510C951F3</vt:lpwstr>
  </property>
</Properties>
</file>