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9" r:id="rId4"/>
    <p:sldId id="260" r:id="rId5"/>
    <p:sldId id="264" r:id="rId6"/>
    <p:sldId id="265" r:id="rId7"/>
    <p:sldId id="261" r:id="rId8"/>
    <p:sldId id="266" r:id="rId9"/>
    <p:sldId id="267" r:id="rId10"/>
    <p:sldId id="262" r:id="rId11"/>
    <p:sldId id="268" r:id="rId12"/>
    <p:sldId id="269" r:id="rId13"/>
    <p:sldId id="263" r:id="rId14"/>
    <p:sldId id="270" r:id="rId15"/>
    <p:sldId id="271" r:id="rId16"/>
    <p:sldId id="272" r:id="rId17"/>
    <p:sldId id="258" r:id="rId18"/>
  </p:sldIdLst>
  <p:sldSz cx="12192000" cy="6858000"/>
  <p:notesSz cx="6858000" cy="9144000"/>
  <p:embeddedFontLst>
    <p:embeddedFont>
      <p:font typeface="汉仪小麦体简" panose="00020600040101010101" pitchFamily="18" charset="-122"/>
      <p:regular r:id="rId22"/>
    </p:embeddedFont>
    <p:embeddedFont>
      <p:font typeface="等线" panose="0201060003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等线 Light" panose="0201060003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7324"/>
    <a:srgbClr val="DEAD64"/>
    <a:srgbClr val="20252C"/>
    <a:srgbClr val="E6C18A"/>
    <a:srgbClr val="F8F2BF"/>
    <a:srgbClr val="A51F24"/>
    <a:srgbClr val="9B2834"/>
    <a:srgbClr val="769B6E"/>
    <a:srgbClr val="719F51"/>
    <a:srgbClr val="DEC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1916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9848150" y="3471450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680788" y="2403486"/>
            <a:ext cx="8818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教育教学通用</a:t>
            </a:r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PPT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46821" y="38399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41984" y="5089821"/>
            <a:ext cx="231762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园丁：</a:t>
            </a:r>
            <a:r>
              <a:rPr lang="en-US" altLang="zh-CN" sz="28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XXX</a:t>
            </a:r>
            <a:endParaRPr lang="en-US" altLang="zh-CN" sz="28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0556" y="1192283"/>
            <a:ext cx="4899030" cy="72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600" b="1" i="1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Teaching Courseware</a:t>
            </a:r>
            <a:endParaRPr lang="zh-CN" altLang="en-US" sz="3600" b="1" i="1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32" name="图片 31" descr="图片包含 游戏机, 文字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34" y="5128029"/>
            <a:ext cx="53975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课堂难点分析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29" name="矩形 28"/>
          <p:cNvSpPr/>
          <p:nvPr/>
        </p:nvSpPr>
        <p:spPr>
          <a:xfrm>
            <a:off x="4742191" y="1951842"/>
            <a:ext cx="2728937" cy="2647369"/>
          </a:xfrm>
          <a:custGeom>
            <a:avLst/>
            <a:gdLst>
              <a:gd name="connsiteX0" fmla="*/ 0 w 2728937"/>
              <a:gd name="connsiteY0" fmla="*/ 0 h 2647369"/>
              <a:gd name="connsiteX1" fmla="*/ 654945 w 2728937"/>
              <a:gd name="connsiteY1" fmla="*/ 0 h 2647369"/>
              <a:gd name="connsiteX2" fmla="*/ 1282600 w 2728937"/>
              <a:gd name="connsiteY2" fmla="*/ 0 h 2647369"/>
              <a:gd name="connsiteX3" fmla="*/ 1910256 w 2728937"/>
              <a:gd name="connsiteY3" fmla="*/ 0 h 2647369"/>
              <a:gd name="connsiteX4" fmla="*/ 2728937 w 2728937"/>
              <a:gd name="connsiteY4" fmla="*/ 0 h 2647369"/>
              <a:gd name="connsiteX5" fmla="*/ 2728937 w 2728937"/>
              <a:gd name="connsiteY5" fmla="*/ 608895 h 2647369"/>
              <a:gd name="connsiteX6" fmla="*/ 2728937 w 2728937"/>
              <a:gd name="connsiteY6" fmla="*/ 1244263 h 2647369"/>
              <a:gd name="connsiteX7" fmla="*/ 2728937 w 2728937"/>
              <a:gd name="connsiteY7" fmla="*/ 1879632 h 2647369"/>
              <a:gd name="connsiteX8" fmla="*/ 2728937 w 2728937"/>
              <a:gd name="connsiteY8" fmla="*/ 2647369 h 2647369"/>
              <a:gd name="connsiteX9" fmla="*/ 2128571 w 2728937"/>
              <a:gd name="connsiteY9" fmla="*/ 2647369 h 2647369"/>
              <a:gd name="connsiteX10" fmla="*/ 1391758 w 2728937"/>
              <a:gd name="connsiteY10" fmla="*/ 2647369 h 2647369"/>
              <a:gd name="connsiteX11" fmla="*/ 682234 w 2728937"/>
              <a:gd name="connsiteY11" fmla="*/ 2647369 h 2647369"/>
              <a:gd name="connsiteX12" fmla="*/ 0 w 2728937"/>
              <a:gd name="connsiteY12" fmla="*/ 2647369 h 2647369"/>
              <a:gd name="connsiteX13" fmla="*/ 0 w 2728937"/>
              <a:gd name="connsiteY13" fmla="*/ 2038474 h 2647369"/>
              <a:gd name="connsiteX14" fmla="*/ 0 w 2728937"/>
              <a:gd name="connsiteY14" fmla="*/ 1350158 h 2647369"/>
              <a:gd name="connsiteX15" fmla="*/ 0 w 2728937"/>
              <a:gd name="connsiteY15" fmla="*/ 714790 h 2647369"/>
              <a:gd name="connsiteX16" fmla="*/ 0 w 2728937"/>
              <a:gd name="connsiteY16" fmla="*/ 0 h 2647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28937" h="2647369" fill="none" extrusionOk="0">
                <a:moveTo>
                  <a:pt x="0" y="0"/>
                </a:moveTo>
                <a:cubicBezTo>
                  <a:pt x="230756" y="-11506"/>
                  <a:pt x="427913" y="5624"/>
                  <a:pt x="654945" y="0"/>
                </a:cubicBezTo>
                <a:cubicBezTo>
                  <a:pt x="881977" y="-5624"/>
                  <a:pt x="972030" y="21435"/>
                  <a:pt x="1282600" y="0"/>
                </a:cubicBezTo>
                <a:cubicBezTo>
                  <a:pt x="1593171" y="-21435"/>
                  <a:pt x="1784084" y="22515"/>
                  <a:pt x="1910256" y="0"/>
                </a:cubicBezTo>
                <a:cubicBezTo>
                  <a:pt x="2036428" y="-22515"/>
                  <a:pt x="2345238" y="14978"/>
                  <a:pt x="2728937" y="0"/>
                </a:cubicBezTo>
                <a:cubicBezTo>
                  <a:pt x="2700610" y="199991"/>
                  <a:pt x="2745355" y="467379"/>
                  <a:pt x="2728937" y="608895"/>
                </a:cubicBezTo>
                <a:cubicBezTo>
                  <a:pt x="2712519" y="750411"/>
                  <a:pt x="2758208" y="1088039"/>
                  <a:pt x="2728937" y="1244263"/>
                </a:cubicBezTo>
                <a:cubicBezTo>
                  <a:pt x="2699666" y="1400487"/>
                  <a:pt x="2717209" y="1750910"/>
                  <a:pt x="2728937" y="1879632"/>
                </a:cubicBezTo>
                <a:cubicBezTo>
                  <a:pt x="2740665" y="2008354"/>
                  <a:pt x="2693359" y="2477111"/>
                  <a:pt x="2728937" y="2647369"/>
                </a:cubicBezTo>
                <a:cubicBezTo>
                  <a:pt x="2466509" y="2639680"/>
                  <a:pt x="2399594" y="2632751"/>
                  <a:pt x="2128571" y="2647369"/>
                </a:cubicBezTo>
                <a:cubicBezTo>
                  <a:pt x="1857548" y="2661987"/>
                  <a:pt x="1759168" y="2627631"/>
                  <a:pt x="1391758" y="2647369"/>
                </a:cubicBezTo>
                <a:cubicBezTo>
                  <a:pt x="1024348" y="2667107"/>
                  <a:pt x="1027805" y="2613237"/>
                  <a:pt x="682234" y="2647369"/>
                </a:cubicBezTo>
                <a:cubicBezTo>
                  <a:pt x="336663" y="2681501"/>
                  <a:pt x="289303" y="2623896"/>
                  <a:pt x="0" y="2647369"/>
                </a:cubicBezTo>
                <a:cubicBezTo>
                  <a:pt x="-15800" y="2489242"/>
                  <a:pt x="-17249" y="2247030"/>
                  <a:pt x="0" y="2038474"/>
                </a:cubicBezTo>
                <a:cubicBezTo>
                  <a:pt x="17249" y="1829918"/>
                  <a:pt x="-14443" y="1619864"/>
                  <a:pt x="0" y="1350158"/>
                </a:cubicBezTo>
                <a:cubicBezTo>
                  <a:pt x="14443" y="1080452"/>
                  <a:pt x="-8521" y="938739"/>
                  <a:pt x="0" y="714790"/>
                </a:cubicBezTo>
                <a:cubicBezTo>
                  <a:pt x="8521" y="490841"/>
                  <a:pt x="23051" y="344119"/>
                  <a:pt x="0" y="0"/>
                </a:cubicBezTo>
                <a:close/>
              </a:path>
              <a:path w="2728937" h="2647369" stroke="0" extrusionOk="0">
                <a:moveTo>
                  <a:pt x="0" y="0"/>
                </a:moveTo>
                <a:cubicBezTo>
                  <a:pt x="299655" y="5985"/>
                  <a:pt x="427492" y="13639"/>
                  <a:pt x="682234" y="0"/>
                </a:cubicBezTo>
                <a:cubicBezTo>
                  <a:pt x="936976" y="-13639"/>
                  <a:pt x="1172463" y="25227"/>
                  <a:pt x="1391758" y="0"/>
                </a:cubicBezTo>
                <a:cubicBezTo>
                  <a:pt x="1611053" y="-25227"/>
                  <a:pt x="1753353" y="31320"/>
                  <a:pt x="2101281" y="0"/>
                </a:cubicBezTo>
                <a:cubicBezTo>
                  <a:pt x="2449209" y="-31320"/>
                  <a:pt x="2575945" y="19564"/>
                  <a:pt x="2728937" y="0"/>
                </a:cubicBezTo>
                <a:cubicBezTo>
                  <a:pt x="2747340" y="147358"/>
                  <a:pt x="2736100" y="356404"/>
                  <a:pt x="2728937" y="582421"/>
                </a:cubicBezTo>
                <a:cubicBezTo>
                  <a:pt x="2721774" y="808438"/>
                  <a:pt x="2725597" y="1030069"/>
                  <a:pt x="2728937" y="1217790"/>
                </a:cubicBezTo>
                <a:cubicBezTo>
                  <a:pt x="2732277" y="1405511"/>
                  <a:pt x="2731541" y="1563812"/>
                  <a:pt x="2728937" y="1853158"/>
                </a:cubicBezTo>
                <a:cubicBezTo>
                  <a:pt x="2726333" y="2142504"/>
                  <a:pt x="2711074" y="2326814"/>
                  <a:pt x="2728937" y="2647369"/>
                </a:cubicBezTo>
                <a:cubicBezTo>
                  <a:pt x="2399982" y="2667722"/>
                  <a:pt x="2328489" y="2637774"/>
                  <a:pt x="1992124" y="2647369"/>
                </a:cubicBezTo>
                <a:cubicBezTo>
                  <a:pt x="1655759" y="2656964"/>
                  <a:pt x="1683973" y="2636605"/>
                  <a:pt x="1391758" y="2647369"/>
                </a:cubicBezTo>
                <a:cubicBezTo>
                  <a:pt x="1099543" y="2658133"/>
                  <a:pt x="925070" y="2629483"/>
                  <a:pt x="791392" y="2647369"/>
                </a:cubicBezTo>
                <a:cubicBezTo>
                  <a:pt x="657714" y="2665255"/>
                  <a:pt x="169342" y="2613075"/>
                  <a:pt x="0" y="2647369"/>
                </a:cubicBezTo>
                <a:cubicBezTo>
                  <a:pt x="17308" y="2320444"/>
                  <a:pt x="29606" y="2156191"/>
                  <a:pt x="0" y="1985527"/>
                </a:cubicBezTo>
                <a:cubicBezTo>
                  <a:pt x="-29606" y="1814863"/>
                  <a:pt x="6546" y="1496355"/>
                  <a:pt x="0" y="1270737"/>
                </a:cubicBezTo>
                <a:cubicBezTo>
                  <a:pt x="-6546" y="1045119"/>
                  <a:pt x="4258" y="830954"/>
                  <a:pt x="0" y="661842"/>
                </a:cubicBezTo>
                <a:cubicBezTo>
                  <a:pt x="-4258" y="492731"/>
                  <a:pt x="15886" y="259933"/>
                  <a:pt x="0" y="0"/>
                </a:cubicBezTo>
                <a:close/>
              </a:path>
            </a:pathLst>
          </a:custGeom>
          <a:blipFill>
            <a:blip r:embed="rId4"/>
            <a:stretch>
              <a:fillRect l="-22865" r="-22652"/>
            </a:stretch>
          </a:blip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42191" y="1403786"/>
            <a:ext cx="2728937" cy="545693"/>
          </a:xfrm>
          <a:custGeom>
            <a:avLst/>
            <a:gdLst>
              <a:gd name="connsiteX0" fmla="*/ 0 w 2728937"/>
              <a:gd name="connsiteY0" fmla="*/ 0 h 545693"/>
              <a:gd name="connsiteX1" fmla="*/ 736813 w 2728937"/>
              <a:gd name="connsiteY1" fmla="*/ 0 h 545693"/>
              <a:gd name="connsiteX2" fmla="*/ 1337179 w 2728937"/>
              <a:gd name="connsiteY2" fmla="*/ 0 h 545693"/>
              <a:gd name="connsiteX3" fmla="*/ 1964835 w 2728937"/>
              <a:gd name="connsiteY3" fmla="*/ 0 h 545693"/>
              <a:gd name="connsiteX4" fmla="*/ 2728937 w 2728937"/>
              <a:gd name="connsiteY4" fmla="*/ 0 h 545693"/>
              <a:gd name="connsiteX5" fmla="*/ 2728937 w 2728937"/>
              <a:gd name="connsiteY5" fmla="*/ 545693 h 545693"/>
              <a:gd name="connsiteX6" fmla="*/ 2019413 w 2728937"/>
              <a:gd name="connsiteY6" fmla="*/ 545693 h 545693"/>
              <a:gd name="connsiteX7" fmla="*/ 1337179 w 2728937"/>
              <a:gd name="connsiteY7" fmla="*/ 545693 h 545693"/>
              <a:gd name="connsiteX8" fmla="*/ 600366 w 2728937"/>
              <a:gd name="connsiteY8" fmla="*/ 545693 h 545693"/>
              <a:gd name="connsiteX9" fmla="*/ 0 w 2728937"/>
              <a:gd name="connsiteY9" fmla="*/ 545693 h 545693"/>
              <a:gd name="connsiteX10" fmla="*/ 0 w 2728937"/>
              <a:gd name="connsiteY10" fmla="*/ 0 h 54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8937" h="545693" fill="none" extrusionOk="0">
                <a:moveTo>
                  <a:pt x="0" y="0"/>
                </a:moveTo>
                <a:cubicBezTo>
                  <a:pt x="184703" y="-27664"/>
                  <a:pt x="537079" y="30020"/>
                  <a:pt x="736813" y="0"/>
                </a:cubicBezTo>
                <a:cubicBezTo>
                  <a:pt x="936547" y="-30020"/>
                  <a:pt x="1190494" y="7543"/>
                  <a:pt x="1337179" y="0"/>
                </a:cubicBezTo>
                <a:cubicBezTo>
                  <a:pt x="1483864" y="-7543"/>
                  <a:pt x="1814964" y="-19523"/>
                  <a:pt x="1964835" y="0"/>
                </a:cubicBezTo>
                <a:cubicBezTo>
                  <a:pt x="2114706" y="19523"/>
                  <a:pt x="2425019" y="5222"/>
                  <a:pt x="2728937" y="0"/>
                </a:cubicBezTo>
                <a:cubicBezTo>
                  <a:pt x="2749766" y="263735"/>
                  <a:pt x="2718397" y="436520"/>
                  <a:pt x="2728937" y="545693"/>
                </a:cubicBezTo>
                <a:cubicBezTo>
                  <a:pt x="2460689" y="519315"/>
                  <a:pt x="2257942" y="574158"/>
                  <a:pt x="2019413" y="545693"/>
                </a:cubicBezTo>
                <a:cubicBezTo>
                  <a:pt x="1780884" y="517228"/>
                  <a:pt x="1476253" y="545885"/>
                  <a:pt x="1337179" y="545693"/>
                </a:cubicBezTo>
                <a:cubicBezTo>
                  <a:pt x="1198105" y="545501"/>
                  <a:pt x="960699" y="512225"/>
                  <a:pt x="600366" y="545693"/>
                </a:cubicBezTo>
                <a:cubicBezTo>
                  <a:pt x="240033" y="579161"/>
                  <a:pt x="201865" y="558111"/>
                  <a:pt x="0" y="545693"/>
                </a:cubicBezTo>
                <a:cubicBezTo>
                  <a:pt x="19294" y="324636"/>
                  <a:pt x="-6249" y="156387"/>
                  <a:pt x="0" y="0"/>
                </a:cubicBezTo>
                <a:close/>
              </a:path>
              <a:path w="2728937" h="545693" stroke="0" extrusionOk="0">
                <a:moveTo>
                  <a:pt x="0" y="0"/>
                </a:moveTo>
                <a:cubicBezTo>
                  <a:pt x="304499" y="-18710"/>
                  <a:pt x="372014" y="18569"/>
                  <a:pt x="627656" y="0"/>
                </a:cubicBezTo>
                <a:cubicBezTo>
                  <a:pt x="883298" y="-18569"/>
                  <a:pt x="1131401" y="-1387"/>
                  <a:pt x="1282600" y="0"/>
                </a:cubicBezTo>
                <a:cubicBezTo>
                  <a:pt x="1433799" y="1387"/>
                  <a:pt x="1741609" y="787"/>
                  <a:pt x="1882967" y="0"/>
                </a:cubicBezTo>
                <a:cubicBezTo>
                  <a:pt x="2024325" y="-787"/>
                  <a:pt x="2486685" y="11411"/>
                  <a:pt x="2728937" y="0"/>
                </a:cubicBezTo>
                <a:cubicBezTo>
                  <a:pt x="2712478" y="247237"/>
                  <a:pt x="2741917" y="324847"/>
                  <a:pt x="2728937" y="545693"/>
                </a:cubicBezTo>
                <a:cubicBezTo>
                  <a:pt x="2485407" y="545979"/>
                  <a:pt x="2359768" y="526281"/>
                  <a:pt x="2073992" y="545693"/>
                </a:cubicBezTo>
                <a:cubicBezTo>
                  <a:pt x="1788217" y="565105"/>
                  <a:pt x="1541674" y="561208"/>
                  <a:pt x="1337179" y="545693"/>
                </a:cubicBezTo>
                <a:cubicBezTo>
                  <a:pt x="1132684" y="530178"/>
                  <a:pt x="944910" y="518686"/>
                  <a:pt x="627656" y="545693"/>
                </a:cubicBezTo>
                <a:cubicBezTo>
                  <a:pt x="310402" y="572700"/>
                  <a:pt x="172310" y="562541"/>
                  <a:pt x="0" y="545693"/>
                </a:cubicBezTo>
                <a:cubicBezTo>
                  <a:pt x="8382" y="327505"/>
                  <a:pt x="23750" y="109311"/>
                  <a:pt x="0" y="0"/>
                </a:cubicBezTo>
                <a:close/>
              </a:path>
            </a:pathLst>
          </a:custGeom>
          <a:solidFill>
            <a:srgbClr val="A87324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spc="6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56342" y="1951842"/>
            <a:ext cx="2728937" cy="2647369"/>
          </a:xfrm>
          <a:custGeom>
            <a:avLst/>
            <a:gdLst>
              <a:gd name="connsiteX0" fmla="*/ 0 w 2728937"/>
              <a:gd name="connsiteY0" fmla="*/ 0 h 2647369"/>
              <a:gd name="connsiteX1" fmla="*/ 709524 w 2728937"/>
              <a:gd name="connsiteY1" fmla="*/ 0 h 2647369"/>
              <a:gd name="connsiteX2" fmla="*/ 1446337 w 2728937"/>
              <a:gd name="connsiteY2" fmla="*/ 0 h 2647369"/>
              <a:gd name="connsiteX3" fmla="*/ 2728937 w 2728937"/>
              <a:gd name="connsiteY3" fmla="*/ 0 h 2647369"/>
              <a:gd name="connsiteX4" fmla="*/ 2728937 w 2728937"/>
              <a:gd name="connsiteY4" fmla="*/ 714790 h 2647369"/>
              <a:gd name="connsiteX5" fmla="*/ 2728937 w 2728937"/>
              <a:gd name="connsiteY5" fmla="*/ 1297211 h 2647369"/>
              <a:gd name="connsiteX6" fmla="*/ 2728937 w 2728937"/>
              <a:gd name="connsiteY6" fmla="*/ 1959053 h 2647369"/>
              <a:gd name="connsiteX7" fmla="*/ 2728937 w 2728937"/>
              <a:gd name="connsiteY7" fmla="*/ 2647369 h 2647369"/>
              <a:gd name="connsiteX8" fmla="*/ 2128571 w 2728937"/>
              <a:gd name="connsiteY8" fmla="*/ 2647369 h 2647369"/>
              <a:gd name="connsiteX9" fmla="*/ 1528205 w 2728937"/>
              <a:gd name="connsiteY9" fmla="*/ 2647369 h 2647369"/>
              <a:gd name="connsiteX10" fmla="*/ 818681 w 2728937"/>
              <a:gd name="connsiteY10" fmla="*/ 2647369 h 2647369"/>
              <a:gd name="connsiteX11" fmla="*/ 0 w 2728937"/>
              <a:gd name="connsiteY11" fmla="*/ 2647369 h 2647369"/>
              <a:gd name="connsiteX12" fmla="*/ 0 w 2728937"/>
              <a:gd name="connsiteY12" fmla="*/ 1985527 h 2647369"/>
              <a:gd name="connsiteX13" fmla="*/ 0 w 2728937"/>
              <a:gd name="connsiteY13" fmla="*/ 1376632 h 2647369"/>
              <a:gd name="connsiteX14" fmla="*/ 0 w 2728937"/>
              <a:gd name="connsiteY14" fmla="*/ 661842 h 2647369"/>
              <a:gd name="connsiteX15" fmla="*/ 0 w 2728937"/>
              <a:gd name="connsiteY15" fmla="*/ 0 h 2647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28937" h="2647369" fill="none" extrusionOk="0">
                <a:moveTo>
                  <a:pt x="0" y="0"/>
                </a:moveTo>
                <a:cubicBezTo>
                  <a:pt x="167376" y="17423"/>
                  <a:pt x="394150" y="-17125"/>
                  <a:pt x="709524" y="0"/>
                </a:cubicBezTo>
                <a:cubicBezTo>
                  <a:pt x="1024898" y="17125"/>
                  <a:pt x="1112123" y="-5390"/>
                  <a:pt x="1446337" y="0"/>
                </a:cubicBezTo>
                <a:cubicBezTo>
                  <a:pt x="1780551" y="5390"/>
                  <a:pt x="2211599" y="19262"/>
                  <a:pt x="2728937" y="0"/>
                </a:cubicBezTo>
                <a:cubicBezTo>
                  <a:pt x="2703365" y="144984"/>
                  <a:pt x="2703692" y="426999"/>
                  <a:pt x="2728937" y="714790"/>
                </a:cubicBezTo>
                <a:cubicBezTo>
                  <a:pt x="2754183" y="1002581"/>
                  <a:pt x="2699985" y="1148124"/>
                  <a:pt x="2728937" y="1297211"/>
                </a:cubicBezTo>
                <a:cubicBezTo>
                  <a:pt x="2757889" y="1446298"/>
                  <a:pt x="2746762" y="1664938"/>
                  <a:pt x="2728937" y="1959053"/>
                </a:cubicBezTo>
                <a:cubicBezTo>
                  <a:pt x="2711112" y="2253168"/>
                  <a:pt x="2738032" y="2478479"/>
                  <a:pt x="2728937" y="2647369"/>
                </a:cubicBezTo>
                <a:cubicBezTo>
                  <a:pt x="2583726" y="2625869"/>
                  <a:pt x="2391732" y="2632455"/>
                  <a:pt x="2128571" y="2647369"/>
                </a:cubicBezTo>
                <a:cubicBezTo>
                  <a:pt x="1865410" y="2662283"/>
                  <a:pt x="1772301" y="2677162"/>
                  <a:pt x="1528205" y="2647369"/>
                </a:cubicBezTo>
                <a:cubicBezTo>
                  <a:pt x="1284109" y="2617576"/>
                  <a:pt x="1063057" y="2646176"/>
                  <a:pt x="818681" y="2647369"/>
                </a:cubicBezTo>
                <a:cubicBezTo>
                  <a:pt x="574305" y="2648562"/>
                  <a:pt x="288486" y="2675220"/>
                  <a:pt x="0" y="2647369"/>
                </a:cubicBezTo>
                <a:cubicBezTo>
                  <a:pt x="-22907" y="2368352"/>
                  <a:pt x="19828" y="2151672"/>
                  <a:pt x="0" y="1985527"/>
                </a:cubicBezTo>
                <a:cubicBezTo>
                  <a:pt x="-19828" y="1819382"/>
                  <a:pt x="-11995" y="1608293"/>
                  <a:pt x="0" y="1376632"/>
                </a:cubicBezTo>
                <a:cubicBezTo>
                  <a:pt x="11995" y="1144972"/>
                  <a:pt x="1285" y="996770"/>
                  <a:pt x="0" y="661842"/>
                </a:cubicBezTo>
                <a:cubicBezTo>
                  <a:pt x="-1285" y="326914"/>
                  <a:pt x="-10314" y="305059"/>
                  <a:pt x="0" y="0"/>
                </a:cubicBezTo>
                <a:close/>
              </a:path>
              <a:path w="2728937" h="2647369" stroke="0" extrusionOk="0">
                <a:moveTo>
                  <a:pt x="0" y="0"/>
                </a:moveTo>
                <a:cubicBezTo>
                  <a:pt x="220676" y="30095"/>
                  <a:pt x="561174" y="8290"/>
                  <a:pt x="709524" y="0"/>
                </a:cubicBezTo>
                <a:cubicBezTo>
                  <a:pt x="857874" y="-8290"/>
                  <a:pt x="1078377" y="9223"/>
                  <a:pt x="1446337" y="0"/>
                </a:cubicBezTo>
                <a:cubicBezTo>
                  <a:pt x="1814297" y="-9223"/>
                  <a:pt x="2167210" y="-27823"/>
                  <a:pt x="2728937" y="0"/>
                </a:cubicBezTo>
                <a:cubicBezTo>
                  <a:pt x="2755974" y="185235"/>
                  <a:pt x="2703769" y="371639"/>
                  <a:pt x="2728937" y="582421"/>
                </a:cubicBezTo>
                <a:cubicBezTo>
                  <a:pt x="2754105" y="793203"/>
                  <a:pt x="2699966" y="959661"/>
                  <a:pt x="2728937" y="1217790"/>
                </a:cubicBezTo>
                <a:cubicBezTo>
                  <a:pt x="2757908" y="1475919"/>
                  <a:pt x="2707556" y="1718691"/>
                  <a:pt x="2728937" y="1906106"/>
                </a:cubicBezTo>
                <a:cubicBezTo>
                  <a:pt x="2750318" y="2093521"/>
                  <a:pt x="2721497" y="2440979"/>
                  <a:pt x="2728937" y="2647369"/>
                </a:cubicBezTo>
                <a:cubicBezTo>
                  <a:pt x="2576639" y="2626432"/>
                  <a:pt x="2170560" y="2658736"/>
                  <a:pt x="2019413" y="2647369"/>
                </a:cubicBezTo>
                <a:cubicBezTo>
                  <a:pt x="1868266" y="2636002"/>
                  <a:pt x="1547418" y="2665924"/>
                  <a:pt x="1391758" y="2647369"/>
                </a:cubicBezTo>
                <a:cubicBezTo>
                  <a:pt x="1236098" y="2628814"/>
                  <a:pt x="1074997" y="2658243"/>
                  <a:pt x="764102" y="2647369"/>
                </a:cubicBezTo>
                <a:cubicBezTo>
                  <a:pt x="453207" y="2636495"/>
                  <a:pt x="243959" y="2640933"/>
                  <a:pt x="0" y="2647369"/>
                </a:cubicBezTo>
                <a:cubicBezTo>
                  <a:pt x="14573" y="2308027"/>
                  <a:pt x="18196" y="2199695"/>
                  <a:pt x="0" y="1959053"/>
                </a:cubicBezTo>
                <a:cubicBezTo>
                  <a:pt x="-18196" y="1718411"/>
                  <a:pt x="14236" y="1494962"/>
                  <a:pt x="0" y="1376632"/>
                </a:cubicBezTo>
                <a:cubicBezTo>
                  <a:pt x="-14236" y="1258302"/>
                  <a:pt x="8126" y="997715"/>
                  <a:pt x="0" y="688316"/>
                </a:cubicBezTo>
                <a:cubicBezTo>
                  <a:pt x="-8126" y="378917"/>
                  <a:pt x="29479" y="240561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 l="-22750" r="-22540"/>
            </a:stretch>
          </a:blip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56342" y="1403786"/>
            <a:ext cx="2728937" cy="545693"/>
          </a:xfrm>
          <a:custGeom>
            <a:avLst/>
            <a:gdLst>
              <a:gd name="connsiteX0" fmla="*/ 0 w 2728937"/>
              <a:gd name="connsiteY0" fmla="*/ 0 h 545693"/>
              <a:gd name="connsiteX1" fmla="*/ 600366 w 2728937"/>
              <a:gd name="connsiteY1" fmla="*/ 0 h 545693"/>
              <a:gd name="connsiteX2" fmla="*/ 1337179 w 2728937"/>
              <a:gd name="connsiteY2" fmla="*/ 0 h 545693"/>
              <a:gd name="connsiteX3" fmla="*/ 2073992 w 2728937"/>
              <a:gd name="connsiteY3" fmla="*/ 0 h 545693"/>
              <a:gd name="connsiteX4" fmla="*/ 2728937 w 2728937"/>
              <a:gd name="connsiteY4" fmla="*/ 0 h 545693"/>
              <a:gd name="connsiteX5" fmla="*/ 2728937 w 2728937"/>
              <a:gd name="connsiteY5" fmla="*/ 545693 h 545693"/>
              <a:gd name="connsiteX6" fmla="*/ 2019413 w 2728937"/>
              <a:gd name="connsiteY6" fmla="*/ 545693 h 545693"/>
              <a:gd name="connsiteX7" fmla="*/ 1364469 w 2728937"/>
              <a:gd name="connsiteY7" fmla="*/ 545693 h 545693"/>
              <a:gd name="connsiteX8" fmla="*/ 682234 w 2728937"/>
              <a:gd name="connsiteY8" fmla="*/ 545693 h 545693"/>
              <a:gd name="connsiteX9" fmla="*/ 0 w 2728937"/>
              <a:gd name="connsiteY9" fmla="*/ 545693 h 545693"/>
              <a:gd name="connsiteX10" fmla="*/ 0 w 2728937"/>
              <a:gd name="connsiteY10" fmla="*/ 0 h 54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8937" h="545693" fill="none" extrusionOk="0">
                <a:moveTo>
                  <a:pt x="0" y="0"/>
                </a:moveTo>
                <a:cubicBezTo>
                  <a:pt x="200046" y="-26919"/>
                  <a:pt x="399802" y="-11836"/>
                  <a:pt x="600366" y="0"/>
                </a:cubicBezTo>
                <a:cubicBezTo>
                  <a:pt x="800930" y="11836"/>
                  <a:pt x="1044986" y="-6359"/>
                  <a:pt x="1337179" y="0"/>
                </a:cubicBezTo>
                <a:cubicBezTo>
                  <a:pt x="1629372" y="6359"/>
                  <a:pt x="1918002" y="-574"/>
                  <a:pt x="2073992" y="0"/>
                </a:cubicBezTo>
                <a:cubicBezTo>
                  <a:pt x="2229982" y="574"/>
                  <a:pt x="2530737" y="-7879"/>
                  <a:pt x="2728937" y="0"/>
                </a:cubicBezTo>
                <a:cubicBezTo>
                  <a:pt x="2721605" y="141574"/>
                  <a:pt x="2736453" y="436455"/>
                  <a:pt x="2728937" y="545693"/>
                </a:cubicBezTo>
                <a:cubicBezTo>
                  <a:pt x="2389936" y="571202"/>
                  <a:pt x="2277262" y="565120"/>
                  <a:pt x="2019413" y="545693"/>
                </a:cubicBezTo>
                <a:cubicBezTo>
                  <a:pt x="1761564" y="526266"/>
                  <a:pt x="1563726" y="562364"/>
                  <a:pt x="1364469" y="545693"/>
                </a:cubicBezTo>
                <a:cubicBezTo>
                  <a:pt x="1165212" y="529022"/>
                  <a:pt x="982153" y="519375"/>
                  <a:pt x="682234" y="545693"/>
                </a:cubicBezTo>
                <a:cubicBezTo>
                  <a:pt x="382315" y="572011"/>
                  <a:pt x="142009" y="546883"/>
                  <a:pt x="0" y="545693"/>
                </a:cubicBezTo>
                <a:cubicBezTo>
                  <a:pt x="-26365" y="359680"/>
                  <a:pt x="-1420" y="178237"/>
                  <a:pt x="0" y="0"/>
                </a:cubicBezTo>
                <a:close/>
              </a:path>
              <a:path w="2728937" h="545693" stroke="0" extrusionOk="0">
                <a:moveTo>
                  <a:pt x="0" y="0"/>
                </a:moveTo>
                <a:cubicBezTo>
                  <a:pt x="167566" y="20511"/>
                  <a:pt x="361442" y="12808"/>
                  <a:pt x="709524" y="0"/>
                </a:cubicBezTo>
                <a:cubicBezTo>
                  <a:pt x="1057606" y="-12808"/>
                  <a:pt x="1067698" y="35043"/>
                  <a:pt x="1419047" y="0"/>
                </a:cubicBezTo>
                <a:cubicBezTo>
                  <a:pt x="1770396" y="-35043"/>
                  <a:pt x="1957761" y="10647"/>
                  <a:pt x="2128571" y="0"/>
                </a:cubicBezTo>
                <a:cubicBezTo>
                  <a:pt x="2299381" y="-10647"/>
                  <a:pt x="2523337" y="-25147"/>
                  <a:pt x="2728937" y="0"/>
                </a:cubicBezTo>
                <a:cubicBezTo>
                  <a:pt x="2721371" y="271917"/>
                  <a:pt x="2734182" y="416895"/>
                  <a:pt x="2728937" y="545693"/>
                </a:cubicBezTo>
                <a:cubicBezTo>
                  <a:pt x="2570423" y="559212"/>
                  <a:pt x="2362550" y="542439"/>
                  <a:pt x="2019413" y="545693"/>
                </a:cubicBezTo>
                <a:cubicBezTo>
                  <a:pt x="1676276" y="548947"/>
                  <a:pt x="1654822" y="519269"/>
                  <a:pt x="1309890" y="545693"/>
                </a:cubicBezTo>
                <a:cubicBezTo>
                  <a:pt x="964958" y="572117"/>
                  <a:pt x="848732" y="567812"/>
                  <a:pt x="682234" y="545693"/>
                </a:cubicBezTo>
                <a:cubicBezTo>
                  <a:pt x="515736" y="523574"/>
                  <a:pt x="313874" y="565648"/>
                  <a:pt x="0" y="545693"/>
                </a:cubicBezTo>
                <a:cubicBezTo>
                  <a:pt x="-19380" y="394752"/>
                  <a:pt x="-16175" y="228619"/>
                  <a:pt x="0" y="0"/>
                </a:cubicBezTo>
                <a:close/>
              </a:path>
            </a:pathLst>
          </a:custGeom>
          <a:solidFill>
            <a:srgbClr val="A87324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spc="6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30054" y="1951842"/>
            <a:ext cx="2728937" cy="2647369"/>
          </a:xfrm>
          <a:custGeom>
            <a:avLst/>
            <a:gdLst>
              <a:gd name="connsiteX0" fmla="*/ 0 w 2728937"/>
              <a:gd name="connsiteY0" fmla="*/ 0 h 2647369"/>
              <a:gd name="connsiteX1" fmla="*/ 600366 w 2728937"/>
              <a:gd name="connsiteY1" fmla="*/ 0 h 2647369"/>
              <a:gd name="connsiteX2" fmla="*/ 1228022 w 2728937"/>
              <a:gd name="connsiteY2" fmla="*/ 0 h 2647369"/>
              <a:gd name="connsiteX3" fmla="*/ 1937545 w 2728937"/>
              <a:gd name="connsiteY3" fmla="*/ 0 h 2647369"/>
              <a:gd name="connsiteX4" fmla="*/ 2728937 w 2728937"/>
              <a:gd name="connsiteY4" fmla="*/ 0 h 2647369"/>
              <a:gd name="connsiteX5" fmla="*/ 2728937 w 2728937"/>
              <a:gd name="connsiteY5" fmla="*/ 688316 h 2647369"/>
              <a:gd name="connsiteX6" fmla="*/ 2728937 w 2728937"/>
              <a:gd name="connsiteY6" fmla="*/ 1350158 h 2647369"/>
              <a:gd name="connsiteX7" fmla="*/ 2728937 w 2728937"/>
              <a:gd name="connsiteY7" fmla="*/ 2064948 h 2647369"/>
              <a:gd name="connsiteX8" fmla="*/ 2728937 w 2728937"/>
              <a:gd name="connsiteY8" fmla="*/ 2647369 h 2647369"/>
              <a:gd name="connsiteX9" fmla="*/ 2046703 w 2728937"/>
              <a:gd name="connsiteY9" fmla="*/ 2647369 h 2647369"/>
              <a:gd name="connsiteX10" fmla="*/ 1309890 w 2728937"/>
              <a:gd name="connsiteY10" fmla="*/ 2647369 h 2647369"/>
              <a:gd name="connsiteX11" fmla="*/ 600366 w 2728937"/>
              <a:gd name="connsiteY11" fmla="*/ 2647369 h 2647369"/>
              <a:gd name="connsiteX12" fmla="*/ 0 w 2728937"/>
              <a:gd name="connsiteY12" fmla="*/ 2647369 h 2647369"/>
              <a:gd name="connsiteX13" fmla="*/ 0 w 2728937"/>
              <a:gd name="connsiteY13" fmla="*/ 1985527 h 2647369"/>
              <a:gd name="connsiteX14" fmla="*/ 0 w 2728937"/>
              <a:gd name="connsiteY14" fmla="*/ 1350158 h 2647369"/>
              <a:gd name="connsiteX15" fmla="*/ 0 w 2728937"/>
              <a:gd name="connsiteY15" fmla="*/ 635369 h 2647369"/>
              <a:gd name="connsiteX16" fmla="*/ 0 w 2728937"/>
              <a:gd name="connsiteY16" fmla="*/ 0 h 2647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28937" h="2647369" fill="none" extrusionOk="0">
                <a:moveTo>
                  <a:pt x="0" y="0"/>
                </a:moveTo>
                <a:cubicBezTo>
                  <a:pt x="249781" y="-2234"/>
                  <a:pt x="461799" y="17255"/>
                  <a:pt x="600366" y="0"/>
                </a:cubicBezTo>
                <a:cubicBezTo>
                  <a:pt x="738933" y="-17255"/>
                  <a:pt x="947988" y="-27698"/>
                  <a:pt x="1228022" y="0"/>
                </a:cubicBezTo>
                <a:cubicBezTo>
                  <a:pt x="1508056" y="27698"/>
                  <a:pt x="1709770" y="-12825"/>
                  <a:pt x="1937545" y="0"/>
                </a:cubicBezTo>
                <a:cubicBezTo>
                  <a:pt x="2165320" y="12825"/>
                  <a:pt x="2484297" y="2990"/>
                  <a:pt x="2728937" y="0"/>
                </a:cubicBezTo>
                <a:cubicBezTo>
                  <a:pt x="2737010" y="250395"/>
                  <a:pt x="2754450" y="545851"/>
                  <a:pt x="2728937" y="688316"/>
                </a:cubicBezTo>
                <a:cubicBezTo>
                  <a:pt x="2703424" y="830781"/>
                  <a:pt x="2737998" y="1189342"/>
                  <a:pt x="2728937" y="1350158"/>
                </a:cubicBezTo>
                <a:cubicBezTo>
                  <a:pt x="2719876" y="1510974"/>
                  <a:pt x="2757577" y="1864233"/>
                  <a:pt x="2728937" y="2064948"/>
                </a:cubicBezTo>
                <a:cubicBezTo>
                  <a:pt x="2700298" y="2265663"/>
                  <a:pt x="2732378" y="2477034"/>
                  <a:pt x="2728937" y="2647369"/>
                </a:cubicBezTo>
                <a:cubicBezTo>
                  <a:pt x="2405667" y="2642762"/>
                  <a:pt x="2286114" y="2620206"/>
                  <a:pt x="2046703" y="2647369"/>
                </a:cubicBezTo>
                <a:cubicBezTo>
                  <a:pt x="1807292" y="2674532"/>
                  <a:pt x="1477537" y="2648830"/>
                  <a:pt x="1309890" y="2647369"/>
                </a:cubicBezTo>
                <a:cubicBezTo>
                  <a:pt x="1142243" y="2645908"/>
                  <a:pt x="751030" y="2620116"/>
                  <a:pt x="600366" y="2647369"/>
                </a:cubicBezTo>
                <a:cubicBezTo>
                  <a:pt x="449702" y="2674622"/>
                  <a:pt x="125641" y="2675522"/>
                  <a:pt x="0" y="2647369"/>
                </a:cubicBezTo>
                <a:cubicBezTo>
                  <a:pt x="-27015" y="2348894"/>
                  <a:pt x="-17562" y="2228759"/>
                  <a:pt x="0" y="1985527"/>
                </a:cubicBezTo>
                <a:cubicBezTo>
                  <a:pt x="17562" y="1742295"/>
                  <a:pt x="21011" y="1634018"/>
                  <a:pt x="0" y="1350158"/>
                </a:cubicBezTo>
                <a:cubicBezTo>
                  <a:pt x="-21011" y="1066298"/>
                  <a:pt x="2283" y="892452"/>
                  <a:pt x="0" y="635369"/>
                </a:cubicBezTo>
                <a:cubicBezTo>
                  <a:pt x="-2283" y="378286"/>
                  <a:pt x="31687" y="261528"/>
                  <a:pt x="0" y="0"/>
                </a:cubicBezTo>
                <a:close/>
              </a:path>
              <a:path w="2728937" h="2647369" stroke="0" extrusionOk="0">
                <a:moveTo>
                  <a:pt x="0" y="0"/>
                </a:moveTo>
                <a:cubicBezTo>
                  <a:pt x="176297" y="29968"/>
                  <a:pt x="459224" y="-9777"/>
                  <a:pt x="654945" y="0"/>
                </a:cubicBezTo>
                <a:cubicBezTo>
                  <a:pt x="850667" y="9777"/>
                  <a:pt x="1030188" y="7139"/>
                  <a:pt x="1364469" y="0"/>
                </a:cubicBezTo>
                <a:cubicBezTo>
                  <a:pt x="1698750" y="-7139"/>
                  <a:pt x="1889292" y="-18716"/>
                  <a:pt x="2073992" y="0"/>
                </a:cubicBezTo>
                <a:cubicBezTo>
                  <a:pt x="2258692" y="18716"/>
                  <a:pt x="2570613" y="-2809"/>
                  <a:pt x="2728937" y="0"/>
                </a:cubicBezTo>
                <a:cubicBezTo>
                  <a:pt x="2735117" y="261388"/>
                  <a:pt x="2758391" y="482668"/>
                  <a:pt x="2728937" y="714790"/>
                </a:cubicBezTo>
                <a:cubicBezTo>
                  <a:pt x="2699484" y="946912"/>
                  <a:pt x="2716742" y="1229877"/>
                  <a:pt x="2728937" y="1376632"/>
                </a:cubicBezTo>
                <a:cubicBezTo>
                  <a:pt x="2741132" y="1523387"/>
                  <a:pt x="2720304" y="1749737"/>
                  <a:pt x="2728937" y="2012000"/>
                </a:cubicBezTo>
                <a:cubicBezTo>
                  <a:pt x="2737570" y="2274263"/>
                  <a:pt x="2708953" y="2390028"/>
                  <a:pt x="2728937" y="2647369"/>
                </a:cubicBezTo>
                <a:cubicBezTo>
                  <a:pt x="2449329" y="2679529"/>
                  <a:pt x="2343794" y="2635337"/>
                  <a:pt x="2046703" y="2647369"/>
                </a:cubicBezTo>
                <a:cubicBezTo>
                  <a:pt x="1749612" y="2659401"/>
                  <a:pt x="1703018" y="2664200"/>
                  <a:pt x="1446337" y="2647369"/>
                </a:cubicBezTo>
                <a:cubicBezTo>
                  <a:pt x="1189656" y="2630538"/>
                  <a:pt x="950198" y="2641039"/>
                  <a:pt x="736813" y="2647369"/>
                </a:cubicBezTo>
                <a:cubicBezTo>
                  <a:pt x="523428" y="2653699"/>
                  <a:pt x="321272" y="2628293"/>
                  <a:pt x="0" y="2647369"/>
                </a:cubicBezTo>
                <a:cubicBezTo>
                  <a:pt x="17381" y="2439673"/>
                  <a:pt x="-29079" y="2288610"/>
                  <a:pt x="0" y="2064948"/>
                </a:cubicBezTo>
                <a:cubicBezTo>
                  <a:pt x="29079" y="1841286"/>
                  <a:pt x="22427" y="1717221"/>
                  <a:pt x="0" y="1429579"/>
                </a:cubicBezTo>
                <a:cubicBezTo>
                  <a:pt x="-22427" y="1141937"/>
                  <a:pt x="25550" y="1046745"/>
                  <a:pt x="0" y="714790"/>
                </a:cubicBezTo>
                <a:cubicBezTo>
                  <a:pt x="-25550" y="382835"/>
                  <a:pt x="104" y="345697"/>
                  <a:pt x="0" y="0"/>
                </a:cubicBezTo>
                <a:close/>
              </a:path>
            </a:pathLst>
          </a:custGeom>
          <a:blipFill>
            <a:blip r:embed="rId6"/>
            <a:stretch>
              <a:fillRect l="-22865" r="-22652"/>
            </a:stretch>
          </a:blip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30054" y="1403786"/>
            <a:ext cx="2728937" cy="545693"/>
          </a:xfrm>
          <a:custGeom>
            <a:avLst/>
            <a:gdLst>
              <a:gd name="connsiteX0" fmla="*/ 0 w 2728937"/>
              <a:gd name="connsiteY0" fmla="*/ 0 h 545693"/>
              <a:gd name="connsiteX1" fmla="*/ 709524 w 2728937"/>
              <a:gd name="connsiteY1" fmla="*/ 0 h 545693"/>
              <a:gd name="connsiteX2" fmla="*/ 1391758 w 2728937"/>
              <a:gd name="connsiteY2" fmla="*/ 0 h 545693"/>
              <a:gd name="connsiteX3" fmla="*/ 2046703 w 2728937"/>
              <a:gd name="connsiteY3" fmla="*/ 0 h 545693"/>
              <a:gd name="connsiteX4" fmla="*/ 2728937 w 2728937"/>
              <a:gd name="connsiteY4" fmla="*/ 0 h 545693"/>
              <a:gd name="connsiteX5" fmla="*/ 2728937 w 2728937"/>
              <a:gd name="connsiteY5" fmla="*/ 545693 h 545693"/>
              <a:gd name="connsiteX6" fmla="*/ 2128571 w 2728937"/>
              <a:gd name="connsiteY6" fmla="*/ 545693 h 545693"/>
              <a:gd name="connsiteX7" fmla="*/ 1391758 w 2728937"/>
              <a:gd name="connsiteY7" fmla="*/ 545693 h 545693"/>
              <a:gd name="connsiteX8" fmla="*/ 682234 w 2728937"/>
              <a:gd name="connsiteY8" fmla="*/ 545693 h 545693"/>
              <a:gd name="connsiteX9" fmla="*/ 0 w 2728937"/>
              <a:gd name="connsiteY9" fmla="*/ 545693 h 545693"/>
              <a:gd name="connsiteX10" fmla="*/ 0 w 2728937"/>
              <a:gd name="connsiteY10" fmla="*/ 0 h 54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8937" h="545693" fill="none" extrusionOk="0">
                <a:moveTo>
                  <a:pt x="0" y="0"/>
                </a:moveTo>
                <a:cubicBezTo>
                  <a:pt x="222481" y="19879"/>
                  <a:pt x="476123" y="5328"/>
                  <a:pt x="709524" y="0"/>
                </a:cubicBezTo>
                <a:cubicBezTo>
                  <a:pt x="942925" y="-5328"/>
                  <a:pt x="1150947" y="-21889"/>
                  <a:pt x="1391758" y="0"/>
                </a:cubicBezTo>
                <a:cubicBezTo>
                  <a:pt x="1632569" y="21889"/>
                  <a:pt x="1787109" y="611"/>
                  <a:pt x="2046703" y="0"/>
                </a:cubicBezTo>
                <a:cubicBezTo>
                  <a:pt x="2306298" y="-611"/>
                  <a:pt x="2544002" y="18711"/>
                  <a:pt x="2728937" y="0"/>
                </a:cubicBezTo>
                <a:cubicBezTo>
                  <a:pt x="2735805" y="226537"/>
                  <a:pt x="2711655" y="420229"/>
                  <a:pt x="2728937" y="545693"/>
                </a:cubicBezTo>
                <a:cubicBezTo>
                  <a:pt x="2497749" y="563049"/>
                  <a:pt x="2415978" y="565212"/>
                  <a:pt x="2128571" y="545693"/>
                </a:cubicBezTo>
                <a:cubicBezTo>
                  <a:pt x="1841164" y="526174"/>
                  <a:pt x="1558231" y="546332"/>
                  <a:pt x="1391758" y="545693"/>
                </a:cubicBezTo>
                <a:cubicBezTo>
                  <a:pt x="1225285" y="545054"/>
                  <a:pt x="1018364" y="569546"/>
                  <a:pt x="682234" y="545693"/>
                </a:cubicBezTo>
                <a:cubicBezTo>
                  <a:pt x="346104" y="521840"/>
                  <a:pt x="335704" y="526317"/>
                  <a:pt x="0" y="545693"/>
                </a:cubicBezTo>
                <a:cubicBezTo>
                  <a:pt x="-14319" y="328512"/>
                  <a:pt x="-1876" y="116063"/>
                  <a:pt x="0" y="0"/>
                </a:cubicBezTo>
                <a:close/>
              </a:path>
              <a:path w="2728937" h="545693" stroke="0" extrusionOk="0">
                <a:moveTo>
                  <a:pt x="0" y="0"/>
                </a:moveTo>
                <a:cubicBezTo>
                  <a:pt x="250421" y="26551"/>
                  <a:pt x="480354" y="28229"/>
                  <a:pt x="682234" y="0"/>
                </a:cubicBezTo>
                <a:cubicBezTo>
                  <a:pt x="884114" y="-28229"/>
                  <a:pt x="1192927" y="-24158"/>
                  <a:pt x="1419047" y="0"/>
                </a:cubicBezTo>
                <a:cubicBezTo>
                  <a:pt x="1645167" y="24158"/>
                  <a:pt x="1762816" y="29932"/>
                  <a:pt x="2019413" y="0"/>
                </a:cubicBezTo>
                <a:cubicBezTo>
                  <a:pt x="2276010" y="-29932"/>
                  <a:pt x="2540727" y="29553"/>
                  <a:pt x="2728937" y="0"/>
                </a:cubicBezTo>
                <a:cubicBezTo>
                  <a:pt x="2726990" y="175264"/>
                  <a:pt x="2731845" y="283054"/>
                  <a:pt x="2728937" y="545693"/>
                </a:cubicBezTo>
                <a:cubicBezTo>
                  <a:pt x="2450118" y="539240"/>
                  <a:pt x="2362522" y="533095"/>
                  <a:pt x="2128571" y="545693"/>
                </a:cubicBezTo>
                <a:cubicBezTo>
                  <a:pt x="1894620" y="558291"/>
                  <a:pt x="1721500" y="554277"/>
                  <a:pt x="1500915" y="545693"/>
                </a:cubicBezTo>
                <a:cubicBezTo>
                  <a:pt x="1280330" y="537109"/>
                  <a:pt x="1111831" y="564250"/>
                  <a:pt x="791392" y="545693"/>
                </a:cubicBezTo>
                <a:cubicBezTo>
                  <a:pt x="470953" y="527136"/>
                  <a:pt x="232503" y="574152"/>
                  <a:pt x="0" y="545693"/>
                </a:cubicBezTo>
                <a:cubicBezTo>
                  <a:pt x="5589" y="400665"/>
                  <a:pt x="-5394" y="256036"/>
                  <a:pt x="0" y="0"/>
                </a:cubicBezTo>
                <a:close/>
              </a:path>
            </a:pathLst>
          </a:custGeom>
          <a:solidFill>
            <a:srgbClr val="A87324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spc="6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62692" y="4910430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48541" y="4910430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34037" y="4910430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课堂难点分析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8" name="对话气泡: 矩形 7"/>
          <p:cNvSpPr/>
          <p:nvPr/>
        </p:nvSpPr>
        <p:spPr>
          <a:xfrm>
            <a:off x="1133476" y="1676401"/>
            <a:ext cx="2809874" cy="1809750"/>
          </a:xfrm>
          <a:custGeom>
            <a:avLst/>
            <a:gdLst>
              <a:gd name="connsiteX0" fmla="*/ 0 w 2809874"/>
              <a:gd name="connsiteY0" fmla="*/ 0 h 1809750"/>
              <a:gd name="connsiteX1" fmla="*/ 546364 w 2809874"/>
              <a:gd name="connsiteY1" fmla="*/ 0 h 1809750"/>
              <a:gd name="connsiteX2" fmla="*/ 1109120 w 2809874"/>
              <a:gd name="connsiteY2" fmla="*/ 0 h 1809750"/>
              <a:gd name="connsiteX3" fmla="*/ 1639093 w 2809874"/>
              <a:gd name="connsiteY3" fmla="*/ 0 h 1809750"/>
              <a:gd name="connsiteX4" fmla="*/ 1639093 w 2809874"/>
              <a:gd name="connsiteY4" fmla="*/ 0 h 1809750"/>
              <a:gd name="connsiteX5" fmla="*/ 1997352 w 2809874"/>
              <a:gd name="connsiteY5" fmla="*/ 0 h 1809750"/>
              <a:gd name="connsiteX6" fmla="*/ 2341562 w 2809874"/>
              <a:gd name="connsiteY6" fmla="*/ 0 h 1809750"/>
              <a:gd name="connsiteX7" fmla="*/ 2809874 w 2809874"/>
              <a:gd name="connsiteY7" fmla="*/ 0 h 1809750"/>
              <a:gd name="connsiteX8" fmla="*/ 2809874 w 2809874"/>
              <a:gd name="connsiteY8" fmla="*/ 548958 h 1809750"/>
              <a:gd name="connsiteX9" fmla="*/ 2809874 w 2809874"/>
              <a:gd name="connsiteY9" fmla="*/ 1055688 h 1809750"/>
              <a:gd name="connsiteX10" fmla="*/ 2809874 w 2809874"/>
              <a:gd name="connsiteY10" fmla="*/ 1055688 h 1809750"/>
              <a:gd name="connsiteX11" fmla="*/ 2809874 w 2809874"/>
              <a:gd name="connsiteY11" fmla="*/ 1508125 h 1809750"/>
              <a:gd name="connsiteX12" fmla="*/ 2809874 w 2809874"/>
              <a:gd name="connsiteY12" fmla="*/ 1809750 h 1809750"/>
              <a:gd name="connsiteX13" fmla="*/ 2341562 w 2809874"/>
              <a:gd name="connsiteY13" fmla="*/ 1809750 h 1809750"/>
              <a:gd name="connsiteX14" fmla="*/ 2336129 w 2809874"/>
              <a:gd name="connsiteY14" fmla="*/ 2196439 h 1809750"/>
              <a:gd name="connsiteX15" fmla="*/ 1973670 w 2809874"/>
              <a:gd name="connsiteY15" fmla="*/ 1995361 h 1809750"/>
              <a:gd name="connsiteX16" fmla="*/ 1639093 w 2809874"/>
              <a:gd name="connsiteY16" fmla="*/ 1809750 h 1809750"/>
              <a:gd name="connsiteX17" fmla="*/ 1125511 w 2809874"/>
              <a:gd name="connsiteY17" fmla="*/ 1809750 h 1809750"/>
              <a:gd name="connsiteX18" fmla="*/ 595537 w 2809874"/>
              <a:gd name="connsiteY18" fmla="*/ 1809750 h 1809750"/>
              <a:gd name="connsiteX19" fmla="*/ 0 w 2809874"/>
              <a:gd name="connsiteY19" fmla="*/ 1809750 h 1809750"/>
              <a:gd name="connsiteX20" fmla="*/ 0 w 2809874"/>
              <a:gd name="connsiteY20" fmla="*/ 1508125 h 1809750"/>
              <a:gd name="connsiteX21" fmla="*/ 0 w 2809874"/>
              <a:gd name="connsiteY21" fmla="*/ 1055688 h 1809750"/>
              <a:gd name="connsiteX22" fmla="*/ 0 w 2809874"/>
              <a:gd name="connsiteY22" fmla="*/ 1055688 h 1809750"/>
              <a:gd name="connsiteX23" fmla="*/ 0 w 2809874"/>
              <a:gd name="connsiteY23" fmla="*/ 538401 h 1809750"/>
              <a:gd name="connsiteX24" fmla="*/ 0 w 2809874"/>
              <a:gd name="connsiteY24" fmla="*/ 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09874" h="1809750" fill="none" extrusionOk="0">
                <a:moveTo>
                  <a:pt x="0" y="0"/>
                </a:moveTo>
                <a:cubicBezTo>
                  <a:pt x="199715" y="-10005"/>
                  <a:pt x="379123" y="-14674"/>
                  <a:pt x="546364" y="0"/>
                </a:cubicBezTo>
                <a:cubicBezTo>
                  <a:pt x="713605" y="14674"/>
                  <a:pt x="883801" y="25973"/>
                  <a:pt x="1109120" y="0"/>
                </a:cubicBezTo>
                <a:cubicBezTo>
                  <a:pt x="1334439" y="-25973"/>
                  <a:pt x="1527602" y="24351"/>
                  <a:pt x="1639093" y="0"/>
                </a:cubicBezTo>
                <a:lnTo>
                  <a:pt x="1639093" y="0"/>
                </a:lnTo>
                <a:cubicBezTo>
                  <a:pt x="1717998" y="12938"/>
                  <a:pt x="1866921" y="16672"/>
                  <a:pt x="1997352" y="0"/>
                </a:cubicBezTo>
                <a:cubicBezTo>
                  <a:pt x="2127783" y="-16672"/>
                  <a:pt x="2170701" y="8706"/>
                  <a:pt x="2341562" y="0"/>
                </a:cubicBezTo>
                <a:cubicBezTo>
                  <a:pt x="2441727" y="-21845"/>
                  <a:pt x="2581155" y="-10024"/>
                  <a:pt x="2809874" y="0"/>
                </a:cubicBezTo>
                <a:cubicBezTo>
                  <a:pt x="2822637" y="125909"/>
                  <a:pt x="2820136" y="278339"/>
                  <a:pt x="2809874" y="548958"/>
                </a:cubicBezTo>
                <a:cubicBezTo>
                  <a:pt x="2799612" y="819577"/>
                  <a:pt x="2830675" y="854681"/>
                  <a:pt x="2809874" y="1055688"/>
                </a:cubicBezTo>
                <a:lnTo>
                  <a:pt x="2809874" y="1055688"/>
                </a:lnTo>
                <a:cubicBezTo>
                  <a:pt x="2808394" y="1258311"/>
                  <a:pt x="2825296" y="1384655"/>
                  <a:pt x="2809874" y="1508125"/>
                </a:cubicBezTo>
                <a:cubicBezTo>
                  <a:pt x="2818201" y="1609025"/>
                  <a:pt x="2801747" y="1722438"/>
                  <a:pt x="2809874" y="1809750"/>
                </a:cubicBezTo>
                <a:cubicBezTo>
                  <a:pt x="2642956" y="1819788"/>
                  <a:pt x="2476449" y="1811926"/>
                  <a:pt x="2341562" y="1809750"/>
                </a:cubicBezTo>
                <a:cubicBezTo>
                  <a:pt x="2340204" y="1962524"/>
                  <a:pt x="2348429" y="2075122"/>
                  <a:pt x="2336129" y="2196439"/>
                </a:cubicBezTo>
                <a:cubicBezTo>
                  <a:pt x="2169961" y="2109610"/>
                  <a:pt x="2060715" y="2052903"/>
                  <a:pt x="1973670" y="1995361"/>
                </a:cubicBezTo>
                <a:cubicBezTo>
                  <a:pt x="1886625" y="1937819"/>
                  <a:pt x="1795455" y="1897408"/>
                  <a:pt x="1639093" y="1809750"/>
                </a:cubicBezTo>
                <a:cubicBezTo>
                  <a:pt x="1469308" y="1806134"/>
                  <a:pt x="1379084" y="1811021"/>
                  <a:pt x="1125511" y="1809750"/>
                </a:cubicBezTo>
                <a:cubicBezTo>
                  <a:pt x="871938" y="1808479"/>
                  <a:pt x="742863" y="1802254"/>
                  <a:pt x="595537" y="1809750"/>
                </a:cubicBezTo>
                <a:cubicBezTo>
                  <a:pt x="448211" y="1817246"/>
                  <a:pt x="276237" y="1831715"/>
                  <a:pt x="0" y="1809750"/>
                </a:cubicBezTo>
                <a:cubicBezTo>
                  <a:pt x="-2698" y="1668083"/>
                  <a:pt x="-10044" y="1603973"/>
                  <a:pt x="0" y="1508125"/>
                </a:cubicBezTo>
                <a:cubicBezTo>
                  <a:pt x="-8934" y="1384422"/>
                  <a:pt x="2846" y="1236992"/>
                  <a:pt x="0" y="1055688"/>
                </a:cubicBezTo>
                <a:lnTo>
                  <a:pt x="0" y="1055688"/>
                </a:lnTo>
                <a:cubicBezTo>
                  <a:pt x="14580" y="855189"/>
                  <a:pt x="-13324" y="750467"/>
                  <a:pt x="0" y="538401"/>
                </a:cubicBezTo>
                <a:cubicBezTo>
                  <a:pt x="13324" y="326335"/>
                  <a:pt x="21600" y="126320"/>
                  <a:pt x="0" y="0"/>
                </a:cubicBezTo>
                <a:close/>
              </a:path>
              <a:path w="2809874" h="1809750" stroke="0" extrusionOk="0">
                <a:moveTo>
                  <a:pt x="0" y="0"/>
                </a:moveTo>
                <a:cubicBezTo>
                  <a:pt x="257885" y="-12517"/>
                  <a:pt x="366406" y="25787"/>
                  <a:pt x="546364" y="0"/>
                </a:cubicBezTo>
                <a:cubicBezTo>
                  <a:pt x="726322" y="-25787"/>
                  <a:pt x="812826" y="-10492"/>
                  <a:pt x="1059947" y="0"/>
                </a:cubicBezTo>
                <a:cubicBezTo>
                  <a:pt x="1307068" y="10492"/>
                  <a:pt x="1409914" y="-12256"/>
                  <a:pt x="1639093" y="0"/>
                </a:cubicBezTo>
                <a:lnTo>
                  <a:pt x="1639093" y="0"/>
                </a:lnTo>
                <a:cubicBezTo>
                  <a:pt x="1801520" y="7014"/>
                  <a:pt x="1855355" y="-14019"/>
                  <a:pt x="1976278" y="0"/>
                </a:cubicBezTo>
                <a:cubicBezTo>
                  <a:pt x="2097202" y="14019"/>
                  <a:pt x="2232113" y="102"/>
                  <a:pt x="2341562" y="0"/>
                </a:cubicBezTo>
                <a:cubicBezTo>
                  <a:pt x="2477747" y="-11741"/>
                  <a:pt x="2693985" y="377"/>
                  <a:pt x="2809874" y="0"/>
                </a:cubicBezTo>
                <a:cubicBezTo>
                  <a:pt x="2834748" y="133578"/>
                  <a:pt x="2815483" y="309617"/>
                  <a:pt x="2809874" y="506730"/>
                </a:cubicBezTo>
                <a:cubicBezTo>
                  <a:pt x="2804266" y="703843"/>
                  <a:pt x="2816087" y="920775"/>
                  <a:pt x="2809874" y="1055688"/>
                </a:cubicBezTo>
                <a:lnTo>
                  <a:pt x="2809874" y="1055688"/>
                </a:lnTo>
                <a:cubicBezTo>
                  <a:pt x="2791237" y="1269975"/>
                  <a:pt x="2789834" y="1284214"/>
                  <a:pt x="2809874" y="1508125"/>
                </a:cubicBezTo>
                <a:cubicBezTo>
                  <a:pt x="2823170" y="1590588"/>
                  <a:pt x="2811490" y="1735396"/>
                  <a:pt x="2809874" y="1809750"/>
                </a:cubicBezTo>
                <a:cubicBezTo>
                  <a:pt x="2707588" y="1802668"/>
                  <a:pt x="2501328" y="1804541"/>
                  <a:pt x="2341562" y="1809750"/>
                </a:cubicBezTo>
                <a:cubicBezTo>
                  <a:pt x="2320842" y="1984314"/>
                  <a:pt x="2322984" y="2094241"/>
                  <a:pt x="2336129" y="2196439"/>
                </a:cubicBezTo>
                <a:cubicBezTo>
                  <a:pt x="2211109" y="2143116"/>
                  <a:pt x="2117092" y="2092146"/>
                  <a:pt x="1987611" y="2003095"/>
                </a:cubicBezTo>
                <a:cubicBezTo>
                  <a:pt x="1858130" y="1914044"/>
                  <a:pt x="1790038" y="1888359"/>
                  <a:pt x="1639093" y="1809750"/>
                </a:cubicBezTo>
                <a:cubicBezTo>
                  <a:pt x="1515705" y="1826320"/>
                  <a:pt x="1266584" y="1831210"/>
                  <a:pt x="1092729" y="1809750"/>
                </a:cubicBezTo>
                <a:cubicBezTo>
                  <a:pt x="918874" y="1788290"/>
                  <a:pt x="750512" y="1807522"/>
                  <a:pt x="595537" y="1809750"/>
                </a:cubicBezTo>
                <a:cubicBezTo>
                  <a:pt x="440562" y="1811978"/>
                  <a:pt x="157379" y="1819439"/>
                  <a:pt x="0" y="1809750"/>
                </a:cubicBezTo>
                <a:cubicBezTo>
                  <a:pt x="650" y="1686323"/>
                  <a:pt x="-3173" y="1579671"/>
                  <a:pt x="0" y="1508125"/>
                </a:cubicBezTo>
                <a:cubicBezTo>
                  <a:pt x="2566" y="1301854"/>
                  <a:pt x="-20313" y="1191141"/>
                  <a:pt x="0" y="1055688"/>
                </a:cubicBezTo>
                <a:lnTo>
                  <a:pt x="0" y="1055688"/>
                </a:lnTo>
                <a:cubicBezTo>
                  <a:pt x="-20440" y="884038"/>
                  <a:pt x="8787" y="666972"/>
                  <a:pt x="0" y="559515"/>
                </a:cubicBezTo>
                <a:cubicBezTo>
                  <a:pt x="-8787" y="452058"/>
                  <a:pt x="27178" y="26765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对话气泡: 矩形 8"/>
          <p:cNvSpPr/>
          <p:nvPr/>
        </p:nvSpPr>
        <p:spPr>
          <a:xfrm>
            <a:off x="8248648" y="1676401"/>
            <a:ext cx="2809874" cy="1809750"/>
          </a:xfrm>
          <a:custGeom>
            <a:avLst/>
            <a:gdLst>
              <a:gd name="connsiteX0" fmla="*/ 0 w 2809874"/>
              <a:gd name="connsiteY0" fmla="*/ 0 h 1809750"/>
              <a:gd name="connsiteX1" fmla="*/ 468312 w 2809874"/>
              <a:gd name="connsiteY1" fmla="*/ 0 h 1809750"/>
              <a:gd name="connsiteX2" fmla="*/ 468312 w 2809874"/>
              <a:gd name="connsiteY2" fmla="*/ 0 h 1809750"/>
              <a:gd name="connsiteX3" fmla="*/ 798472 w 2809874"/>
              <a:gd name="connsiteY3" fmla="*/ 0 h 1809750"/>
              <a:gd name="connsiteX4" fmla="*/ 1170781 w 2809874"/>
              <a:gd name="connsiteY4" fmla="*/ 0 h 1809750"/>
              <a:gd name="connsiteX5" fmla="*/ 1684363 w 2809874"/>
              <a:gd name="connsiteY5" fmla="*/ 0 h 1809750"/>
              <a:gd name="connsiteX6" fmla="*/ 2181555 w 2809874"/>
              <a:gd name="connsiteY6" fmla="*/ 0 h 1809750"/>
              <a:gd name="connsiteX7" fmla="*/ 2809874 w 2809874"/>
              <a:gd name="connsiteY7" fmla="*/ 0 h 1809750"/>
              <a:gd name="connsiteX8" fmla="*/ 2809874 w 2809874"/>
              <a:gd name="connsiteY8" fmla="*/ 548958 h 1809750"/>
              <a:gd name="connsiteX9" fmla="*/ 2809874 w 2809874"/>
              <a:gd name="connsiteY9" fmla="*/ 1055688 h 1809750"/>
              <a:gd name="connsiteX10" fmla="*/ 2809874 w 2809874"/>
              <a:gd name="connsiteY10" fmla="*/ 1055688 h 1809750"/>
              <a:gd name="connsiteX11" fmla="*/ 2809874 w 2809874"/>
              <a:gd name="connsiteY11" fmla="*/ 1508125 h 1809750"/>
              <a:gd name="connsiteX12" fmla="*/ 2809874 w 2809874"/>
              <a:gd name="connsiteY12" fmla="*/ 1809750 h 1809750"/>
              <a:gd name="connsiteX13" fmla="*/ 2312682 w 2809874"/>
              <a:gd name="connsiteY13" fmla="*/ 1809750 h 1809750"/>
              <a:gd name="connsiteX14" fmla="*/ 1766318 w 2809874"/>
              <a:gd name="connsiteY14" fmla="*/ 1809750 h 1809750"/>
              <a:gd name="connsiteX15" fmla="*/ 1170781 w 2809874"/>
              <a:gd name="connsiteY15" fmla="*/ 1809750 h 1809750"/>
              <a:gd name="connsiteX16" fmla="*/ 822349 w 2809874"/>
              <a:gd name="connsiteY16" fmla="*/ 2017895 h 1809750"/>
              <a:gd name="connsiteX17" fmla="*/ 459695 w 2809874"/>
              <a:gd name="connsiteY17" fmla="*/ 2234535 h 1809750"/>
              <a:gd name="connsiteX18" fmla="*/ 468312 w 2809874"/>
              <a:gd name="connsiteY18" fmla="*/ 1809750 h 1809750"/>
              <a:gd name="connsiteX19" fmla="*/ 0 w 2809874"/>
              <a:gd name="connsiteY19" fmla="*/ 1809750 h 1809750"/>
              <a:gd name="connsiteX20" fmla="*/ 0 w 2809874"/>
              <a:gd name="connsiteY20" fmla="*/ 1508125 h 1809750"/>
              <a:gd name="connsiteX21" fmla="*/ 0 w 2809874"/>
              <a:gd name="connsiteY21" fmla="*/ 1055688 h 1809750"/>
              <a:gd name="connsiteX22" fmla="*/ 0 w 2809874"/>
              <a:gd name="connsiteY22" fmla="*/ 1055688 h 1809750"/>
              <a:gd name="connsiteX23" fmla="*/ 0 w 2809874"/>
              <a:gd name="connsiteY23" fmla="*/ 527844 h 1809750"/>
              <a:gd name="connsiteX24" fmla="*/ 0 w 2809874"/>
              <a:gd name="connsiteY24" fmla="*/ 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09874" h="1809750" fill="none" extrusionOk="0">
                <a:moveTo>
                  <a:pt x="0" y="0"/>
                </a:moveTo>
                <a:cubicBezTo>
                  <a:pt x="231868" y="-7012"/>
                  <a:pt x="285796" y="5230"/>
                  <a:pt x="468312" y="0"/>
                </a:cubicBezTo>
                <a:lnTo>
                  <a:pt x="468312" y="0"/>
                </a:lnTo>
                <a:cubicBezTo>
                  <a:pt x="606656" y="16025"/>
                  <a:pt x="679369" y="4056"/>
                  <a:pt x="798472" y="0"/>
                </a:cubicBezTo>
                <a:cubicBezTo>
                  <a:pt x="917575" y="-4056"/>
                  <a:pt x="1016885" y="-12837"/>
                  <a:pt x="1170781" y="0"/>
                </a:cubicBezTo>
                <a:cubicBezTo>
                  <a:pt x="1427080" y="-4678"/>
                  <a:pt x="1570308" y="7865"/>
                  <a:pt x="1684363" y="0"/>
                </a:cubicBezTo>
                <a:cubicBezTo>
                  <a:pt x="1798418" y="-7865"/>
                  <a:pt x="1962742" y="-5127"/>
                  <a:pt x="2181555" y="0"/>
                </a:cubicBezTo>
                <a:cubicBezTo>
                  <a:pt x="2400368" y="5127"/>
                  <a:pt x="2597795" y="9251"/>
                  <a:pt x="2809874" y="0"/>
                </a:cubicBezTo>
                <a:cubicBezTo>
                  <a:pt x="2822264" y="256367"/>
                  <a:pt x="2830884" y="385150"/>
                  <a:pt x="2809874" y="548958"/>
                </a:cubicBezTo>
                <a:cubicBezTo>
                  <a:pt x="2788864" y="712766"/>
                  <a:pt x="2826432" y="917675"/>
                  <a:pt x="2809874" y="1055688"/>
                </a:cubicBezTo>
                <a:lnTo>
                  <a:pt x="2809874" y="1055688"/>
                </a:lnTo>
                <a:cubicBezTo>
                  <a:pt x="2801039" y="1272241"/>
                  <a:pt x="2799700" y="1312089"/>
                  <a:pt x="2809874" y="1508125"/>
                </a:cubicBezTo>
                <a:cubicBezTo>
                  <a:pt x="2814692" y="1574447"/>
                  <a:pt x="2807019" y="1705712"/>
                  <a:pt x="2809874" y="1809750"/>
                </a:cubicBezTo>
                <a:cubicBezTo>
                  <a:pt x="2681893" y="1819135"/>
                  <a:pt x="2524726" y="1820837"/>
                  <a:pt x="2312682" y="1809750"/>
                </a:cubicBezTo>
                <a:cubicBezTo>
                  <a:pt x="2100638" y="1798663"/>
                  <a:pt x="1916773" y="1800169"/>
                  <a:pt x="1766318" y="1809750"/>
                </a:cubicBezTo>
                <a:cubicBezTo>
                  <a:pt x="1615863" y="1819331"/>
                  <a:pt x="1371360" y="1804776"/>
                  <a:pt x="1170781" y="1809750"/>
                </a:cubicBezTo>
                <a:cubicBezTo>
                  <a:pt x="1055413" y="1886514"/>
                  <a:pt x="985839" y="1943814"/>
                  <a:pt x="822349" y="2017895"/>
                </a:cubicBezTo>
                <a:cubicBezTo>
                  <a:pt x="658859" y="2091976"/>
                  <a:pt x="611772" y="2151801"/>
                  <a:pt x="459695" y="2234535"/>
                </a:cubicBezTo>
                <a:cubicBezTo>
                  <a:pt x="457504" y="2037313"/>
                  <a:pt x="480058" y="1922265"/>
                  <a:pt x="468312" y="1809750"/>
                </a:cubicBezTo>
                <a:cubicBezTo>
                  <a:pt x="315771" y="1791447"/>
                  <a:pt x="210460" y="1825534"/>
                  <a:pt x="0" y="1809750"/>
                </a:cubicBezTo>
                <a:cubicBezTo>
                  <a:pt x="11565" y="1712754"/>
                  <a:pt x="12477" y="1644211"/>
                  <a:pt x="0" y="1508125"/>
                </a:cubicBezTo>
                <a:cubicBezTo>
                  <a:pt x="11365" y="1358423"/>
                  <a:pt x="-4019" y="1218521"/>
                  <a:pt x="0" y="1055688"/>
                </a:cubicBezTo>
                <a:lnTo>
                  <a:pt x="0" y="1055688"/>
                </a:lnTo>
                <a:cubicBezTo>
                  <a:pt x="-13806" y="876912"/>
                  <a:pt x="-21633" y="707728"/>
                  <a:pt x="0" y="527844"/>
                </a:cubicBezTo>
                <a:cubicBezTo>
                  <a:pt x="21633" y="347960"/>
                  <a:pt x="16995" y="164773"/>
                  <a:pt x="0" y="0"/>
                </a:cubicBezTo>
                <a:close/>
              </a:path>
              <a:path w="2809874" h="1809750" stroke="0" extrusionOk="0">
                <a:moveTo>
                  <a:pt x="0" y="0"/>
                </a:moveTo>
                <a:cubicBezTo>
                  <a:pt x="147833" y="11693"/>
                  <a:pt x="312417" y="5603"/>
                  <a:pt x="468312" y="0"/>
                </a:cubicBezTo>
                <a:lnTo>
                  <a:pt x="468312" y="0"/>
                </a:lnTo>
                <a:cubicBezTo>
                  <a:pt x="627137" y="1842"/>
                  <a:pt x="748801" y="-4088"/>
                  <a:pt x="819547" y="0"/>
                </a:cubicBezTo>
                <a:cubicBezTo>
                  <a:pt x="890293" y="4088"/>
                  <a:pt x="1097323" y="747"/>
                  <a:pt x="1170781" y="0"/>
                </a:cubicBezTo>
                <a:cubicBezTo>
                  <a:pt x="1309681" y="-10537"/>
                  <a:pt x="1456504" y="6095"/>
                  <a:pt x="1733536" y="0"/>
                </a:cubicBezTo>
                <a:cubicBezTo>
                  <a:pt x="2010568" y="-6095"/>
                  <a:pt x="2144305" y="9181"/>
                  <a:pt x="2312682" y="0"/>
                </a:cubicBezTo>
                <a:cubicBezTo>
                  <a:pt x="2481059" y="-9181"/>
                  <a:pt x="2610690" y="-15222"/>
                  <a:pt x="2809874" y="0"/>
                </a:cubicBezTo>
                <a:cubicBezTo>
                  <a:pt x="2828637" y="187732"/>
                  <a:pt x="2821815" y="266214"/>
                  <a:pt x="2809874" y="506730"/>
                </a:cubicBezTo>
                <a:cubicBezTo>
                  <a:pt x="2797934" y="747246"/>
                  <a:pt x="2829920" y="827115"/>
                  <a:pt x="2809874" y="1055688"/>
                </a:cubicBezTo>
                <a:lnTo>
                  <a:pt x="2809874" y="1055688"/>
                </a:lnTo>
                <a:cubicBezTo>
                  <a:pt x="2808075" y="1170280"/>
                  <a:pt x="2807214" y="1353135"/>
                  <a:pt x="2809874" y="1508125"/>
                </a:cubicBezTo>
                <a:cubicBezTo>
                  <a:pt x="2809932" y="1628783"/>
                  <a:pt x="2798764" y="1701599"/>
                  <a:pt x="2809874" y="1809750"/>
                </a:cubicBezTo>
                <a:cubicBezTo>
                  <a:pt x="2616233" y="1793457"/>
                  <a:pt x="2392735" y="1833013"/>
                  <a:pt x="2279901" y="1809750"/>
                </a:cubicBezTo>
                <a:cubicBezTo>
                  <a:pt x="2167067" y="1786487"/>
                  <a:pt x="1836827" y="1810837"/>
                  <a:pt x="1700754" y="1809750"/>
                </a:cubicBezTo>
                <a:cubicBezTo>
                  <a:pt x="1564681" y="1808663"/>
                  <a:pt x="1300712" y="1827253"/>
                  <a:pt x="1170781" y="1809750"/>
                </a:cubicBezTo>
                <a:cubicBezTo>
                  <a:pt x="1042802" y="1889407"/>
                  <a:pt x="908952" y="1959754"/>
                  <a:pt x="829460" y="2013647"/>
                </a:cubicBezTo>
                <a:cubicBezTo>
                  <a:pt x="749968" y="2067540"/>
                  <a:pt x="543086" y="2163874"/>
                  <a:pt x="459695" y="2234535"/>
                </a:cubicBezTo>
                <a:cubicBezTo>
                  <a:pt x="478794" y="2138921"/>
                  <a:pt x="454742" y="2013486"/>
                  <a:pt x="468312" y="1809750"/>
                </a:cubicBezTo>
                <a:cubicBezTo>
                  <a:pt x="369620" y="1830394"/>
                  <a:pt x="201105" y="1813619"/>
                  <a:pt x="0" y="1809750"/>
                </a:cubicBezTo>
                <a:cubicBezTo>
                  <a:pt x="11819" y="1731607"/>
                  <a:pt x="2756" y="1632964"/>
                  <a:pt x="0" y="1508125"/>
                </a:cubicBezTo>
                <a:cubicBezTo>
                  <a:pt x="1300" y="1309324"/>
                  <a:pt x="3890" y="1226423"/>
                  <a:pt x="0" y="1055688"/>
                </a:cubicBezTo>
                <a:lnTo>
                  <a:pt x="0" y="1055688"/>
                </a:lnTo>
                <a:cubicBezTo>
                  <a:pt x="17576" y="822226"/>
                  <a:pt x="10950" y="751113"/>
                  <a:pt x="0" y="538401"/>
                </a:cubicBezTo>
                <a:cubicBezTo>
                  <a:pt x="-10950" y="325689"/>
                  <a:pt x="11863" y="153892"/>
                  <a:pt x="0" y="0"/>
                </a:cubicBezTo>
                <a:close/>
              </a:path>
            </a:pathLst>
          </a:custGeom>
          <a:solidFill>
            <a:srgbClr val="A87324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任意多边形: 形状 12"/>
          <p:cNvSpPr/>
          <p:nvPr/>
        </p:nvSpPr>
        <p:spPr>
          <a:xfrm rot="10800000">
            <a:off x="4691062" y="1676402"/>
            <a:ext cx="2809874" cy="2209799"/>
          </a:xfrm>
          <a:custGeom>
            <a:avLst/>
            <a:gdLst>
              <a:gd name="connsiteX0" fmla="*/ 2809874 w 2809874"/>
              <a:gd name="connsiteY0" fmla="*/ 2209799 h 2209799"/>
              <a:gd name="connsiteX1" fmla="*/ 2304097 w 2809874"/>
              <a:gd name="connsiteY1" fmla="*/ 2209799 h 2209799"/>
              <a:gd name="connsiteX2" fmla="*/ 1770221 w 2809874"/>
              <a:gd name="connsiteY2" fmla="*/ 2209799 h 2209799"/>
              <a:gd name="connsiteX3" fmla="*/ 1180147 w 2809874"/>
              <a:gd name="connsiteY3" fmla="*/ 2209799 h 2209799"/>
              <a:gd name="connsiteX4" fmla="*/ 702468 w 2809874"/>
              <a:gd name="connsiteY4" fmla="*/ 2209799 h 2209799"/>
              <a:gd name="connsiteX5" fmla="*/ 0 w 2809874"/>
              <a:gd name="connsiteY5" fmla="*/ 2209799 h 2209799"/>
              <a:gd name="connsiteX6" fmla="*/ 0 w 2809874"/>
              <a:gd name="connsiteY6" fmla="*/ 1660842 h 2209799"/>
              <a:gd name="connsiteX7" fmla="*/ 0 w 2809874"/>
              <a:gd name="connsiteY7" fmla="*/ 1021396 h 2209799"/>
              <a:gd name="connsiteX8" fmla="*/ 0 w 2809874"/>
              <a:gd name="connsiteY8" fmla="*/ 400049 h 2209799"/>
              <a:gd name="connsiteX9" fmla="*/ 461564 w 2809874"/>
              <a:gd name="connsiteY9" fmla="*/ 400049 h 2209799"/>
              <a:gd name="connsiteX10" fmla="*/ 905028 w 2809874"/>
              <a:gd name="connsiteY10" fmla="*/ 400049 h 2209799"/>
              <a:gd name="connsiteX11" fmla="*/ 1295399 w 2809874"/>
              <a:gd name="connsiteY11" fmla="*/ 0 h 2209799"/>
              <a:gd name="connsiteX12" fmla="*/ 1685769 w 2809874"/>
              <a:gd name="connsiteY12" fmla="*/ 400049 h 2209799"/>
              <a:gd name="connsiteX13" fmla="*/ 2247822 w 2809874"/>
              <a:gd name="connsiteY13" fmla="*/ 400049 h 2209799"/>
              <a:gd name="connsiteX14" fmla="*/ 2809874 w 2809874"/>
              <a:gd name="connsiteY14" fmla="*/ 400049 h 2209799"/>
              <a:gd name="connsiteX15" fmla="*/ 2809874 w 2809874"/>
              <a:gd name="connsiteY15" fmla="*/ 985202 h 2209799"/>
              <a:gd name="connsiteX16" fmla="*/ 2809874 w 2809874"/>
              <a:gd name="connsiteY16" fmla="*/ 1606549 h 2209799"/>
              <a:gd name="connsiteX17" fmla="*/ 2809874 w 2809874"/>
              <a:gd name="connsiteY17" fmla="*/ 2209799 h 220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9874" h="2209799" fill="none" extrusionOk="0">
                <a:moveTo>
                  <a:pt x="2809874" y="2209799"/>
                </a:moveTo>
                <a:cubicBezTo>
                  <a:pt x="2676697" y="2220264"/>
                  <a:pt x="2525184" y="2230762"/>
                  <a:pt x="2304097" y="2209799"/>
                </a:cubicBezTo>
                <a:cubicBezTo>
                  <a:pt x="2083010" y="2188836"/>
                  <a:pt x="1896475" y="2230226"/>
                  <a:pt x="1770221" y="2209799"/>
                </a:cubicBezTo>
                <a:cubicBezTo>
                  <a:pt x="1643967" y="2189372"/>
                  <a:pt x="1422500" y="2218980"/>
                  <a:pt x="1180147" y="2209799"/>
                </a:cubicBezTo>
                <a:cubicBezTo>
                  <a:pt x="937794" y="2200618"/>
                  <a:pt x="840921" y="2210994"/>
                  <a:pt x="702468" y="2209799"/>
                </a:cubicBezTo>
                <a:cubicBezTo>
                  <a:pt x="564015" y="2208604"/>
                  <a:pt x="254219" y="2220087"/>
                  <a:pt x="0" y="2209799"/>
                </a:cubicBezTo>
                <a:cubicBezTo>
                  <a:pt x="2597" y="1938136"/>
                  <a:pt x="-7687" y="1923638"/>
                  <a:pt x="0" y="1660842"/>
                </a:cubicBezTo>
                <a:cubicBezTo>
                  <a:pt x="7687" y="1398046"/>
                  <a:pt x="22855" y="1268137"/>
                  <a:pt x="0" y="1021396"/>
                </a:cubicBezTo>
                <a:cubicBezTo>
                  <a:pt x="-22855" y="774655"/>
                  <a:pt x="18461" y="661491"/>
                  <a:pt x="0" y="400049"/>
                </a:cubicBezTo>
                <a:cubicBezTo>
                  <a:pt x="201522" y="404186"/>
                  <a:pt x="295588" y="400648"/>
                  <a:pt x="461564" y="400049"/>
                </a:cubicBezTo>
                <a:cubicBezTo>
                  <a:pt x="627540" y="399450"/>
                  <a:pt x="687280" y="407652"/>
                  <a:pt x="905028" y="400049"/>
                </a:cubicBezTo>
                <a:cubicBezTo>
                  <a:pt x="1063264" y="219151"/>
                  <a:pt x="1096607" y="191596"/>
                  <a:pt x="1295399" y="0"/>
                </a:cubicBezTo>
                <a:cubicBezTo>
                  <a:pt x="1419138" y="157142"/>
                  <a:pt x="1535595" y="285132"/>
                  <a:pt x="1685769" y="400049"/>
                </a:cubicBezTo>
                <a:cubicBezTo>
                  <a:pt x="1807644" y="417953"/>
                  <a:pt x="2056531" y="426684"/>
                  <a:pt x="2247822" y="400049"/>
                </a:cubicBezTo>
                <a:cubicBezTo>
                  <a:pt x="2439113" y="373414"/>
                  <a:pt x="2542275" y="401865"/>
                  <a:pt x="2809874" y="400049"/>
                </a:cubicBezTo>
                <a:cubicBezTo>
                  <a:pt x="2797573" y="518432"/>
                  <a:pt x="2822446" y="798229"/>
                  <a:pt x="2809874" y="985202"/>
                </a:cubicBezTo>
                <a:cubicBezTo>
                  <a:pt x="2797302" y="1172175"/>
                  <a:pt x="2813106" y="1330717"/>
                  <a:pt x="2809874" y="1606549"/>
                </a:cubicBezTo>
                <a:cubicBezTo>
                  <a:pt x="2806642" y="1882381"/>
                  <a:pt x="2821504" y="2002815"/>
                  <a:pt x="2809874" y="2209799"/>
                </a:cubicBezTo>
                <a:close/>
              </a:path>
              <a:path w="2809874" h="2209799" stroke="0" extrusionOk="0">
                <a:moveTo>
                  <a:pt x="2809874" y="2209799"/>
                </a:moveTo>
                <a:cubicBezTo>
                  <a:pt x="2645265" y="2203485"/>
                  <a:pt x="2496357" y="2211799"/>
                  <a:pt x="2304097" y="2209799"/>
                </a:cubicBezTo>
                <a:cubicBezTo>
                  <a:pt x="2111837" y="2207799"/>
                  <a:pt x="2025329" y="2234692"/>
                  <a:pt x="1798319" y="2209799"/>
                </a:cubicBezTo>
                <a:cubicBezTo>
                  <a:pt x="1571309" y="2184906"/>
                  <a:pt x="1369047" y="2214604"/>
                  <a:pt x="1208246" y="2209799"/>
                </a:cubicBezTo>
                <a:cubicBezTo>
                  <a:pt x="1047445" y="2204994"/>
                  <a:pt x="871933" y="2193276"/>
                  <a:pt x="646271" y="2209799"/>
                </a:cubicBezTo>
                <a:cubicBezTo>
                  <a:pt x="420610" y="2226322"/>
                  <a:pt x="321351" y="2221113"/>
                  <a:pt x="0" y="2209799"/>
                </a:cubicBezTo>
                <a:cubicBezTo>
                  <a:pt x="18584" y="2094018"/>
                  <a:pt x="-19266" y="1777589"/>
                  <a:pt x="0" y="1642744"/>
                </a:cubicBezTo>
                <a:cubicBezTo>
                  <a:pt x="19266" y="1507900"/>
                  <a:pt x="-23858" y="1230492"/>
                  <a:pt x="0" y="1003299"/>
                </a:cubicBezTo>
                <a:cubicBezTo>
                  <a:pt x="23858" y="776106"/>
                  <a:pt x="-15552" y="656285"/>
                  <a:pt x="0" y="400049"/>
                </a:cubicBezTo>
                <a:cubicBezTo>
                  <a:pt x="92544" y="420356"/>
                  <a:pt x="226005" y="395198"/>
                  <a:pt x="443464" y="400049"/>
                </a:cubicBezTo>
                <a:cubicBezTo>
                  <a:pt x="660923" y="404900"/>
                  <a:pt x="804796" y="398284"/>
                  <a:pt x="905028" y="400049"/>
                </a:cubicBezTo>
                <a:cubicBezTo>
                  <a:pt x="1051212" y="211707"/>
                  <a:pt x="1198381" y="119270"/>
                  <a:pt x="1295399" y="0"/>
                </a:cubicBezTo>
                <a:cubicBezTo>
                  <a:pt x="1422224" y="140092"/>
                  <a:pt x="1611093" y="298786"/>
                  <a:pt x="1685769" y="400049"/>
                </a:cubicBezTo>
                <a:cubicBezTo>
                  <a:pt x="1940968" y="400271"/>
                  <a:pt x="2051224" y="417718"/>
                  <a:pt x="2214098" y="400049"/>
                </a:cubicBezTo>
                <a:cubicBezTo>
                  <a:pt x="2376972" y="382380"/>
                  <a:pt x="2642091" y="394350"/>
                  <a:pt x="2809874" y="400049"/>
                </a:cubicBezTo>
                <a:cubicBezTo>
                  <a:pt x="2833260" y="597425"/>
                  <a:pt x="2829169" y="789913"/>
                  <a:pt x="2809874" y="985202"/>
                </a:cubicBezTo>
                <a:cubicBezTo>
                  <a:pt x="2790579" y="1180491"/>
                  <a:pt x="2827705" y="1331665"/>
                  <a:pt x="2809874" y="1552257"/>
                </a:cubicBezTo>
                <a:cubicBezTo>
                  <a:pt x="2792043" y="1772849"/>
                  <a:pt x="2803185" y="2058824"/>
                  <a:pt x="2809874" y="2209799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8382000" y="2291805"/>
            <a:ext cx="256104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2"/>
          <p:cNvSpPr txBox="1"/>
          <p:nvPr/>
        </p:nvSpPr>
        <p:spPr>
          <a:xfrm>
            <a:off x="8380883" y="1844785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66885" y="1844785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7" name="文本框 21"/>
          <p:cNvSpPr txBox="1"/>
          <p:nvPr/>
        </p:nvSpPr>
        <p:spPr>
          <a:xfrm>
            <a:off x="1268002" y="2291805"/>
            <a:ext cx="256104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2"/>
          <p:cNvSpPr txBox="1"/>
          <p:nvPr/>
        </p:nvSpPr>
        <p:spPr>
          <a:xfrm>
            <a:off x="4814359" y="1844785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9" name="文本框 21"/>
          <p:cNvSpPr txBox="1"/>
          <p:nvPr/>
        </p:nvSpPr>
        <p:spPr>
          <a:xfrm>
            <a:off x="4815476" y="2291805"/>
            <a:ext cx="256104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14280" y="4377724"/>
            <a:ext cx="1782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86116" y="5129294"/>
            <a:ext cx="747690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36968" y="5003622"/>
            <a:ext cx="1537101" cy="0"/>
          </a:xfrm>
          <a:prstGeom prst="line">
            <a:avLst/>
          </a:prstGeom>
          <a:ln w="19050">
            <a:solidFill>
              <a:srgbClr val="A873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009021" y="3833976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164037" y="1854200"/>
            <a:ext cx="414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PART/04</a:t>
            </a:r>
            <a:endParaRPr lang="zh-CN" altLang="en-US" sz="40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2725" y="2908300"/>
            <a:ext cx="8294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课后作业布置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6821" y="43352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课后作业布置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214280" y="1159812"/>
            <a:ext cx="1782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6116" y="1841532"/>
            <a:ext cx="747690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336968" y="1715860"/>
            <a:ext cx="1537101" cy="0"/>
          </a:xfrm>
          <a:prstGeom prst="line">
            <a:avLst/>
          </a:prstGeom>
          <a:ln w="19050">
            <a:solidFill>
              <a:srgbClr val="A873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76479" y="3573443"/>
            <a:ext cx="36606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76480" y="3180708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76478" y="5148869"/>
            <a:ext cx="3660601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76480" y="4756134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7423576" y="3051400"/>
            <a:ext cx="3032028" cy="2792708"/>
          </a:xfrm>
          <a:custGeom>
            <a:avLst/>
            <a:gdLst>
              <a:gd name="connsiteX0" fmla="*/ 0 w 3032028"/>
              <a:gd name="connsiteY0" fmla="*/ 85597 h 2792708"/>
              <a:gd name="connsiteX1" fmla="*/ 85597 w 3032028"/>
              <a:gd name="connsiteY1" fmla="*/ 0 h 2792708"/>
              <a:gd name="connsiteX2" fmla="*/ 686372 w 3032028"/>
              <a:gd name="connsiteY2" fmla="*/ 0 h 2792708"/>
              <a:gd name="connsiteX3" fmla="*/ 1287147 w 3032028"/>
              <a:gd name="connsiteY3" fmla="*/ 0 h 2792708"/>
              <a:gd name="connsiteX4" fmla="*/ 1830706 w 3032028"/>
              <a:gd name="connsiteY4" fmla="*/ 0 h 2792708"/>
              <a:gd name="connsiteX5" fmla="*/ 2345656 w 3032028"/>
              <a:gd name="connsiteY5" fmla="*/ 0 h 2792708"/>
              <a:gd name="connsiteX6" fmla="*/ 2946431 w 3032028"/>
              <a:gd name="connsiteY6" fmla="*/ 0 h 2792708"/>
              <a:gd name="connsiteX7" fmla="*/ 3032028 w 3032028"/>
              <a:gd name="connsiteY7" fmla="*/ 85597 h 2792708"/>
              <a:gd name="connsiteX8" fmla="*/ 3032028 w 3032028"/>
              <a:gd name="connsiteY8" fmla="*/ 714760 h 2792708"/>
              <a:gd name="connsiteX9" fmla="*/ 3032028 w 3032028"/>
              <a:gd name="connsiteY9" fmla="*/ 1291493 h 2792708"/>
              <a:gd name="connsiteX10" fmla="*/ 3032028 w 3032028"/>
              <a:gd name="connsiteY10" fmla="*/ 1973087 h 2792708"/>
              <a:gd name="connsiteX11" fmla="*/ 3032028 w 3032028"/>
              <a:gd name="connsiteY11" fmla="*/ 2707111 h 2792708"/>
              <a:gd name="connsiteX12" fmla="*/ 2946431 w 3032028"/>
              <a:gd name="connsiteY12" fmla="*/ 2792708 h 2792708"/>
              <a:gd name="connsiteX13" fmla="*/ 2402873 w 3032028"/>
              <a:gd name="connsiteY13" fmla="*/ 2792708 h 2792708"/>
              <a:gd name="connsiteX14" fmla="*/ 1916531 w 3032028"/>
              <a:gd name="connsiteY14" fmla="*/ 2792708 h 2792708"/>
              <a:gd name="connsiteX15" fmla="*/ 1315756 w 3032028"/>
              <a:gd name="connsiteY15" fmla="*/ 2792708 h 2792708"/>
              <a:gd name="connsiteX16" fmla="*/ 800805 w 3032028"/>
              <a:gd name="connsiteY16" fmla="*/ 2792708 h 2792708"/>
              <a:gd name="connsiteX17" fmla="*/ 85597 w 3032028"/>
              <a:gd name="connsiteY17" fmla="*/ 2792708 h 2792708"/>
              <a:gd name="connsiteX18" fmla="*/ 0 w 3032028"/>
              <a:gd name="connsiteY18" fmla="*/ 2707111 h 2792708"/>
              <a:gd name="connsiteX19" fmla="*/ 0 w 3032028"/>
              <a:gd name="connsiteY19" fmla="*/ 2104163 h 2792708"/>
              <a:gd name="connsiteX20" fmla="*/ 0 w 3032028"/>
              <a:gd name="connsiteY20" fmla="*/ 1501215 h 2792708"/>
              <a:gd name="connsiteX21" fmla="*/ 0 w 3032028"/>
              <a:gd name="connsiteY21" fmla="*/ 793406 h 2792708"/>
              <a:gd name="connsiteX22" fmla="*/ 0 w 3032028"/>
              <a:gd name="connsiteY22" fmla="*/ 85597 h 279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32028" h="2792708" fill="none" extrusionOk="0">
                <a:moveTo>
                  <a:pt x="0" y="85597"/>
                </a:moveTo>
                <a:cubicBezTo>
                  <a:pt x="-2870" y="37087"/>
                  <a:pt x="44579" y="-4705"/>
                  <a:pt x="85597" y="0"/>
                </a:cubicBezTo>
                <a:cubicBezTo>
                  <a:pt x="284190" y="5041"/>
                  <a:pt x="508336" y="24565"/>
                  <a:pt x="686372" y="0"/>
                </a:cubicBezTo>
                <a:cubicBezTo>
                  <a:pt x="864408" y="-24565"/>
                  <a:pt x="1140962" y="2309"/>
                  <a:pt x="1287147" y="0"/>
                </a:cubicBezTo>
                <a:cubicBezTo>
                  <a:pt x="1433332" y="-2309"/>
                  <a:pt x="1649988" y="-25507"/>
                  <a:pt x="1830706" y="0"/>
                </a:cubicBezTo>
                <a:cubicBezTo>
                  <a:pt x="2011424" y="25507"/>
                  <a:pt x="2225688" y="-18923"/>
                  <a:pt x="2345656" y="0"/>
                </a:cubicBezTo>
                <a:cubicBezTo>
                  <a:pt x="2465624" y="18923"/>
                  <a:pt x="2804162" y="-3946"/>
                  <a:pt x="2946431" y="0"/>
                </a:cubicBezTo>
                <a:cubicBezTo>
                  <a:pt x="2991768" y="-2755"/>
                  <a:pt x="3031404" y="35379"/>
                  <a:pt x="3032028" y="85597"/>
                </a:cubicBezTo>
                <a:cubicBezTo>
                  <a:pt x="3031430" y="376472"/>
                  <a:pt x="3025307" y="509128"/>
                  <a:pt x="3032028" y="714760"/>
                </a:cubicBezTo>
                <a:cubicBezTo>
                  <a:pt x="3038749" y="920392"/>
                  <a:pt x="3004734" y="1055732"/>
                  <a:pt x="3032028" y="1291493"/>
                </a:cubicBezTo>
                <a:cubicBezTo>
                  <a:pt x="3059322" y="1527254"/>
                  <a:pt x="3041292" y="1744876"/>
                  <a:pt x="3032028" y="1973087"/>
                </a:cubicBezTo>
                <a:cubicBezTo>
                  <a:pt x="3022764" y="2201298"/>
                  <a:pt x="3003902" y="2448808"/>
                  <a:pt x="3032028" y="2707111"/>
                </a:cubicBezTo>
                <a:cubicBezTo>
                  <a:pt x="3022045" y="2756104"/>
                  <a:pt x="2995682" y="2793353"/>
                  <a:pt x="2946431" y="2792708"/>
                </a:cubicBezTo>
                <a:cubicBezTo>
                  <a:pt x="2801689" y="2783612"/>
                  <a:pt x="2607147" y="2783088"/>
                  <a:pt x="2402873" y="2792708"/>
                </a:cubicBezTo>
                <a:cubicBezTo>
                  <a:pt x="2198599" y="2802328"/>
                  <a:pt x="2124550" y="2816805"/>
                  <a:pt x="1916531" y="2792708"/>
                </a:cubicBezTo>
                <a:cubicBezTo>
                  <a:pt x="1708512" y="2768611"/>
                  <a:pt x="1453787" y="2777712"/>
                  <a:pt x="1315756" y="2792708"/>
                </a:cubicBezTo>
                <a:cubicBezTo>
                  <a:pt x="1177725" y="2807704"/>
                  <a:pt x="1000520" y="2790032"/>
                  <a:pt x="800805" y="2792708"/>
                </a:cubicBezTo>
                <a:cubicBezTo>
                  <a:pt x="601090" y="2795384"/>
                  <a:pt x="237693" y="2799001"/>
                  <a:pt x="85597" y="2792708"/>
                </a:cubicBezTo>
                <a:cubicBezTo>
                  <a:pt x="35280" y="2793123"/>
                  <a:pt x="1096" y="2759420"/>
                  <a:pt x="0" y="2707111"/>
                </a:cubicBezTo>
                <a:cubicBezTo>
                  <a:pt x="10575" y="2463370"/>
                  <a:pt x="-26446" y="2394565"/>
                  <a:pt x="0" y="2104163"/>
                </a:cubicBezTo>
                <a:cubicBezTo>
                  <a:pt x="26446" y="1813761"/>
                  <a:pt x="5216" y="1707646"/>
                  <a:pt x="0" y="1501215"/>
                </a:cubicBezTo>
                <a:cubicBezTo>
                  <a:pt x="-5216" y="1294784"/>
                  <a:pt x="-26477" y="1001687"/>
                  <a:pt x="0" y="793406"/>
                </a:cubicBezTo>
                <a:cubicBezTo>
                  <a:pt x="26477" y="585125"/>
                  <a:pt x="33839" y="379224"/>
                  <a:pt x="0" y="85597"/>
                </a:cubicBezTo>
                <a:close/>
              </a:path>
              <a:path w="3032028" h="2792708" stroke="0" extrusionOk="0">
                <a:moveTo>
                  <a:pt x="0" y="85597"/>
                </a:moveTo>
                <a:cubicBezTo>
                  <a:pt x="-6353" y="43640"/>
                  <a:pt x="39158" y="-2157"/>
                  <a:pt x="85597" y="0"/>
                </a:cubicBezTo>
                <a:cubicBezTo>
                  <a:pt x="216555" y="16182"/>
                  <a:pt x="367897" y="-3700"/>
                  <a:pt x="571939" y="0"/>
                </a:cubicBezTo>
                <a:cubicBezTo>
                  <a:pt x="775981" y="3700"/>
                  <a:pt x="948467" y="-25183"/>
                  <a:pt x="1086889" y="0"/>
                </a:cubicBezTo>
                <a:cubicBezTo>
                  <a:pt x="1225311" y="25183"/>
                  <a:pt x="1557966" y="-23189"/>
                  <a:pt x="1687664" y="0"/>
                </a:cubicBezTo>
                <a:cubicBezTo>
                  <a:pt x="1817362" y="23189"/>
                  <a:pt x="2113486" y="24841"/>
                  <a:pt x="2259831" y="0"/>
                </a:cubicBezTo>
                <a:cubicBezTo>
                  <a:pt x="2406176" y="-24841"/>
                  <a:pt x="2797805" y="-25927"/>
                  <a:pt x="2946431" y="0"/>
                </a:cubicBezTo>
                <a:cubicBezTo>
                  <a:pt x="2988355" y="-7264"/>
                  <a:pt x="3032553" y="35320"/>
                  <a:pt x="3032028" y="85597"/>
                </a:cubicBezTo>
                <a:cubicBezTo>
                  <a:pt x="3057658" y="288798"/>
                  <a:pt x="3004354" y="614293"/>
                  <a:pt x="3032028" y="767191"/>
                </a:cubicBezTo>
                <a:cubicBezTo>
                  <a:pt x="3059702" y="920089"/>
                  <a:pt x="3021801" y="1101809"/>
                  <a:pt x="3032028" y="1396354"/>
                </a:cubicBezTo>
                <a:cubicBezTo>
                  <a:pt x="3042255" y="1690899"/>
                  <a:pt x="3036267" y="1895009"/>
                  <a:pt x="3032028" y="2077948"/>
                </a:cubicBezTo>
                <a:cubicBezTo>
                  <a:pt x="3027789" y="2260887"/>
                  <a:pt x="3028935" y="2427794"/>
                  <a:pt x="3032028" y="2707111"/>
                </a:cubicBezTo>
                <a:cubicBezTo>
                  <a:pt x="3034222" y="2753818"/>
                  <a:pt x="2993359" y="2799884"/>
                  <a:pt x="2946431" y="2792708"/>
                </a:cubicBezTo>
                <a:cubicBezTo>
                  <a:pt x="2766305" y="2806174"/>
                  <a:pt x="2580459" y="2806406"/>
                  <a:pt x="2460089" y="2792708"/>
                </a:cubicBezTo>
                <a:cubicBezTo>
                  <a:pt x="2339719" y="2779010"/>
                  <a:pt x="2191902" y="2806831"/>
                  <a:pt x="1973747" y="2792708"/>
                </a:cubicBezTo>
                <a:cubicBezTo>
                  <a:pt x="1755592" y="2778585"/>
                  <a:pt x="1562572" y="2816327"/>
                  <a:pt x="1430189" y="2792708"/>
                </a:cubicBezTo>
                <a:cubicBezTo>
                  <a:pt x="1297806" y="2769089"/>
                  <a:pt x="1181132" y="2782787"/>
                  <a:pt x="943847" y="2792708"/>
                </a:cubicBezTo>
                <a:cubicBezTo>
                  <a:pt x="706562" y="2802629"/>
                  <a:pt x="369731" y="2820445"/>
                  <a:pt x="85597" y="2792708"/>
                </a:cubicBezTo>
                <a:cubicBezTo>
                  <a:pt x="33214" y="2786428"/>
                  <a:pt x="-2064" y="2744351"/>
                  <a:pt x="0" y="2707111"/>
                </a:cubicBezTo>
                <a:cubicBezTo>
                  <a:pt x="-12474" y="2478096"/>
                  <a:pt x="9848" y="2250519"/>
                  <a:pt x="0" y="1999302"/>
                </a:cubicBezTo>
                <a:cubicBezTo>
                  <a:pt x="-9848" y="1748085"/>
                  <a:pt x="7161" y="1492803"/>
                  <a:pt x="0" y="1317709"/>
                </a:cubicBezTo>
                <a:cubicBezTo>
                  <a:pt x="-7161" y="1142615"/>
                  <a:pt x="15969" y="577984"/>
                  <a:pt x="0" y="85597"/>
                </a:cubicBezTo>
                <a:close/>
              </a:path>
            </a:pathLst>
          </a:custGeom>
          <a:blipFill>
            <a:blip r:embed="rId4"/>
            <a:srcRect/>
            <a:stretch>
              <a:fillRect l="-21283" r="-21102"/>
            </a:stretch>
          </a:blip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786703" y="3341035"/>
            <a:ext cx="720063" cy="720063"/>
          </a:xfrm>
          <a:custGeom>
            <a:avLst/>
            <a:gdLst>
              <a:gd name="connsiteX0" fmla="*/ 0 w 720063"/>
              <a:gd name="connsiteY0" fmla="*/ 360032 h 720063"/>
              <a:gd name="connsiteX1" fmla="*/ 360032 w 720063"/>
              <a:gd name="connsiteY1" fmla="*/ 0 h 720063"/>
              <a:gd name="connsiteX2" fmla="*/ 720064 w 720063"/>
              <a:gd name="connsiteY2" fmla="*/ 360032 h 720063"/>
              <a:gd name="connsiteX3" fmla="*/ 360032 w 720063"/>
              <a:gd name="connsiteY3" fmla="*/ 720064 h 720063"/>
              <a:gd name="connsiteX4" fmla="*/ 0 w 720063"/>
              <a:gd name="connsiteY4" fmla="*/ 360032 h 7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63" h="720063" fill="none" extrusionOk="0">
                <a:moveTo>
                  <a:pt x="0" y="360032"/>
                </a:moveTo>
                <a:cubicBezTo>
                  <a:pt x="12786" y="171877"/>
                  <a:pt x="153001" y="-10272"/>
                  <a:pt x="360032" y="0"/>
                </a:cubicBezTo>
                <a:cubicBezTo>
                  <a:pt x="529671" y="1834"/>
                  <a:pt x="716577" y="175285"/>
                  <a:pt x="720064" y="360032"/>
                </a:cubicBezTo>
                <a:cubicBezTo>
                  <a:pt x="720179" y="524536"/>
                  <a:pt x="544034" y="725142"/>
                  <a:pt x="360032" y="720064"/>
                </a:cubicBezTo>
                <a:cubicBezTo>
                  <a:pt x="157013" y="714656"/>
                  <a:pt x="7872" y="554457"/>
                  <a:pt x="0" y="360032"/>
                </a:cubicBezTo>
                <a:close/>
              </a:path>
              <a:path w="720063" h="720063" stroke="0" extrusionOk="0">
                <a:moveTo>
                  <a:pt x="0" y="360032"/>
                </a:moveTo>
                <a:cubicBezTo>
                  <a:pt x="-2650" y="156306"/>
                  <a:pt x="184790" y="-10524"/>
                  <a:pt x="360032" y="0"/>
                </a:cubicBezTo>
                <a:cubicBezTo>
                  <a:pt x="574555" y="33248"/>
                  <a:pt x="679369" y="180166"/>
                  <a:pt x="720064" y="360032"/>
                </a:cubicBezTo>
                <a:cubicBezTo>
                  <a:pt x="708149" y="548533"/>
                  <a:pt x="601763" y="704123"/>
                  <a:pt x="360032" y="720064"/>
                </a:cubicBezTo>
                <a:cubicBezTo>
                  <a:pt x="141334" y="699367"/>
                  <a:pt x="31123" y="582456"/>
                  <a:pt x="0" y="360032"/>
                </a:cubicBezTo>
                <a:close/>
              </a:path>
            </a:pathLst>
          </a:custGeom>
          <a:solidFill>
            <a:srgbClr val="A87324"/>
          </a:solidFill>
          <a:ln w="7620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786703" y="4992333"/>
            <a:ext cx="720063" cy="720063"/>
          </a:xfrm>
          <a:custGeom>
            <a:avLst/>
            <a:gdLst>
              <a:gd name="connsiteX0" fmla="*/ 0 w 720063"/>
              <a:gd name="connsiteY0" fmla="*/ 360032 h 720063"/>
              <a:gd name="connsiteX1" fmla="*/ 360032 w 720063"/>
              <a:gd name="connsiteY1" fmla="*/ 0 h 720063"/>
              <a:gd name="connsiteX2" fmla="*/ 720064 w 720063"/>
              <a:gd name="connsiteY2" fmla="*/ 360032 h 720063"/>
              <a:gd name="connsiteX3" fmla="*/ 360032 w 720063"/>
              <a:gd name="connsiteY3" fmla="*/ 720064 h 720063"/>
              <a:gd name="connsiteX4" fmla="*/ 0 w 720063"/>
              <a:gd name="connsiteY4" fmla="*/ 360032 h 7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63" h="720063" fill="none" extrusionOk="0">
                <a:moveTo>
                  <a:pt x="0" y="360032"/>
                </a:moveTo>
                <a:cubicBezTo>
                  <a:pt x="12786" y="171877"/>
                  <a:pt x="153001" y="-10272"/>
                  <a:pt x="360032" y="0"/>
                </a:cubicBezTo>
                <a:cubicBezTo>
                  <a:pt x="529671" y="1834"/>
                  <a:pt x="716577" y="175285"/>
                  <a:pt x="720064" y="360032"/>
                </a:cubicBezTo>
                <a:cubicBezTo>
                  <a:pt x="720179" y="524536"/>
                  <a:pt x="544034" y="725142"/>
                  <a:pt x="360032" y="720064"/>
                </a:cubicBezTo>
                <a:cubicBezTo>
                  <a:pt x="157013" y="714656"/>
                  <a:pt x="7872" y="554457"/>
                  <a:pt x="0" y="360032"/>
                </a:cubicBezTo>
                <a:close/>
              </a:path>
              <a:path w="720063" h="720063" stroke="0" extrusionOk="0">
                <a:moveTo>
                  <a:pt x="0" y="360032"/>
                </a:moveTo>
                <a:cubicBezTo>
                  <a:pt x="-2650" y="156306"/>
                  <a:pt x="184790" y="-10524"/>
                  <a:pt x="360032" y="0"/>
                </a:cubicBezTo>
                <a:cubicBezTo>
                  <a:pt x="574555" y="33248"/>
                  <a:pt x="679369" y="180166"/>
                  <a:pt x="720064" y="360032"/>
                </a:cubicBezTo>
                <a:cubicBezTo>
                  <a:pt x="708149" y="548533"/>
                  <a:pt x="601763" y="704123"/>
                  <a:pt x="360032" y="720064"/>
                </a:cubicBezTo>
                <a:cubicBezTo>
                  <a:pt x="141334" y="699367"/>
                  <a:pt x="31123" y="582456"/>
                  <a:pt x="0" y="360032"/>
                </a:cubicBezTo>
                <a:close/>
              </a:path>
            </a:pathLst>
          </a:custGeom>
          <a:solidFill>
            <a:srgbClr val="A87324"/>
          </a:solidFill>
          <a:ln w="7620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2724" y="3352839"/>
            <a:ext cx="71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92724" y="4997489"/>
            <a:ext cx="71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课后作业布置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8323204" y="1639862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04152" y="2067832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2256" y="435977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23204" y="4787746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4480" y="162194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5428" y="2049916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3532" y="4341860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84480" y="4769830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7"/>
          <p:cNvGrpSpPr/>
          <p:nvPr/>
        </p:nvGrpSpPr>
        <p:grpSpPr>
          <a:xfrm>
            <a:off x="4485929" y="2170584"/>
            <a:ext cx="3239192" cy="3177249"/>
            <a:chOff x="3875291" y="1484783"/>
            <a:chExt cx="4441418" cy="4356485"/>
          </a:xfrm>
        </p:grpSpPr>
        <p:sp>
          <p:nvSpPr>
            <p:cNvPr id="20" name="1"/>
            <p:cNvSpPr/>
            <p:nvPr/>
          </p:nvSpPr>
          <p:spPr>
            <a:xfrm>
              <a:off x="3927829" y="1484783"/>
              <a:ext cx="2034614" cy="2034607"/>
            </a:xfrm>
            <a:custGeom>
              <a:avLst/>
              <a:gdLst>
                <a:gd name="connsiteX0" fmla="*/ 0 w 1483874"/>
                <a:gd name="connsiteY0" fmla="*/ 741935 h 1483869"/>
                <a:gd name="connsiteX1" fmla="*/ 741937 w 1483874"/>
                <a:gd name="connsiteY1" fmla="*/ 0 h 1483869"/>
                <a:gd name="connsiteX2" fmla="*/ 1483874 w 1483874"/>
                <a:gd name="connsiteY2" fmla="*/ 741935 h 1483869"/>
                <a:gd name="connsiteX3" fmla="*/ 741937 w 1483874"/>
                <a:gd name="connsiteY3" fmla="*/ 1483870 h 1483869"/>
                <a:gd name="connsiteX4" fmla="*/ 0 w 1483874"/>
                <a:gd name="connsiteY4" fmla="*/ 741935 h 14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874" h="1483869" fill="none" extrusionOk="0">
                  <a:moveTo>
                    <a:pt x="0" y="741935"/>
                  </a:moveTo>
                  <a:cubicBezTo>
                    <a:pt x="63829" y="355370"/>
                    <a:pt x="318668" y="53341"/>
                    <a:pt x="741937" y="0"/>
                  </a:cubicBezTo>
                  <a:cubicBezTo>
                    <a:pt x="1201123" y="-66850"/>
                    <a:pt x="1558326" y="298244"/>
                    <a:pt x="1483874" y="741935"/>
                  </a:cubicBezTo>
                  <a:cubicBezTo>
                    <a:pt x="1481721" y="1135400"/>
                    <a:pt x="1139575" y="1470971"/>
                    <a:pt x="741937" y="1483870"/>
                  </a:cubicBezTo>
                  <a:cubicBezTo>
                    <a:pt x="336799" y="1441451"/>
                    <a:pt x="24395" y="1166973"/>
                    <a:pt x="0" y="741935"/>
                  </a:cubicBezTo>
                  <a:close/>
                </a:path>
                <a:path w="1483874" h="1483869" stroke="0" extrusionOk="0">
                  <a:moveTo>
                    <a:pt x="0" y="741935"/>
                  </a:moveTo>
                  <a:cubicBezTo>
                    <a:pt x="34801" y="414771"/>
                    <a:pt x="289954" y="-31481"/>
                    <a:pt x="741937" y="0"/>
                  </a:cubicBezTo>
                  <a:cubicBezTo>
                    <a:pt x="1110975" y="5273"/>
                    <a:pt x="1541168" y="323875"/>
                    <a:pt x="1483874" y="741935"/>
                  </a:cubicBezTo>
                  <a:cubicBezTo>
                    <a:pt x="1504553" y="1145420"/>
                    <a:pt x="1219388" y="1423180"/>
                    <a:pt x="741937" y="1483870"/>
                  </a:cubicBezTo>
                  <a:cubicBezTo>
                    <a:pt x="273587" y="1488725"/>
                    <a:pt x="-3383" y="1163561"/>
                    <a:pt x="0" y="741935"/>
                  </a:cubicBezTo>
                  <a:close/>
                </a:path>
              </a:pathLst>
            </a:custGeom>
            <a:solidFill>
              <a:srgbClr val="A87324"/>
            </a:solidFill>
            <a:ln>
              <a:solidFill>
                <a:srgbClr val="A873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1" name="2"/>
            <p:cNvSpPr/>
            <p:nvPr/>
          </p:nvSpPr>
          <p:spPr>
            <a:xfrm>
              <a:off x="3887691" y="1677675"/>
              <a:ext cx="1627691" cy="1627686"/>
            </a:xfrm>
            <a:custGeom>
              <a:avLst/>
              <a:gdLst>
                <a:gd name="connsiteX0" fmla="*/ 0 w 1187099"/>
                <a:gd name="connsiteY0" fmla="*/ 593548 h 1187095"/>
                <a:gd name="connsiteX1" fmla="*/ 593550 w 1187099"/>
                <a:gd name="connsiteY1" fmla="*/ 0 h 1187095"/>
                <a:gd name="connsiteX2" fmla="*/ 1187100 w 1187099"/>
                <a:gd name="connsiteY2" fmla="*/ 593548 h 1187095"/>
                <a:gd name="connsiteX3" fmla="*/ 593550 w 1187099"/>
                <a:gd name="connsiteY3" fmla="*/ 1187096 h 1187095"/>
                <a:gd name="connsiteX4" fmla="*/ 0 w 1187099"/>
                <a:gd name="connsiteY4" fmla="*/ 593548 h 118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99" h="1187095" fill="none" extrusionOk="0">
                  <a:moveTo>
                    <a:pt x="0" y="593548"/>
                  </a:moveTo>
                  <a:cubicBezTo>
                    <a:pt x="43397" y="281509"/>
                    <a:pt x="255389" y="40875"/>
                    <a:pt x="593550" y="0"/>
                  </a:cubicBezTo>
                  <a:cubicBezTo>
                    <a:pt x="967855" y="-62887"/>
                    <a:pt x="1250016" y="237066"/>
                    <a:pt x="1187100" y="593548"/>
                  </a:cubicBezTo>
                  <a:cubicBezTo>
                    <a:pt x="1179904" y="866888"/>
                    <a:pt x="911770" y="1176892"/>
                    <a:pt x="593550" y="1187096"/>
                  </a:cubicBezTo>
                  <a:cubicBezTo>
                    <a:pt x="267241" y="1173333"/>
                    <a:pt x="20887" y="934438"/>
                    <a:pt x="0" y="593548"/>
                  </a:cubicBezTo>
                  <a:close/>
                </a:path>
                <a:path w="1187099" h="1187095" stroke="0" extrusionOk="0">
                  <a:moveTo>
                    <a:pt x="0" y="593548"/>
                  </a:moveTo>
                  <a:cubicBezTo>
                    <a:pt x="19826" y="312793"/>
                    <a:pt x="232278" y="-24950"/>
                    <a:pt x="593550" y="0"/>
                  </a:cubicBezTo>
                  <a:cubicBezTo>
                    <a:pt x="886317" y="4537"/>
                    <a:pt x="1262832" y="254768"/>
                    <a:pt x="1187100" y="593548"/>
                  </a:cubicBezTo>
                  <a:cubicBezTo>
                    <a:pt x="1238163" y="905863"/>
                    <a:pt x="970985" y="1142602"/>
                    <a:pt x="593550" y="1187096"/>
                  </a:cubicBezTo>
                  <a:cubicBezTo>
                    <a:pt x="200748" y="1192481"/>
                    <a:pt x="-16022" y="977557"/>
                    <a:pt x="0" y="59354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3" name="3"/>
            <p:cNvSpPr/>
            <p:nvPr/>
          </p:nvSpPr>
          <p:spPr bwMode="auto">
            <a:xfrm>
              <a:off x="4390572" y="2188886"/>
              <a:ext cx="700145" cy="596414"/>
            </a:xfrm>
            <a:custGeom>
              <a:avLst/>
              <a:gdLst>
                <a:gd name="T0" fmla="*/ 5309 w 5501"/>
                <a:gd name="T1" fmla="*/ 3030 h 4693"/>
                <a:gd name="T2" fmla="*/ 4861 w 5501"/>
                <a:gd name="T3" fmla="*/ 3030 h 4693"/>
                <a:gd name="T4" fmla="*/ 4861 w 5501"/>
                <a:gd name="T5" fmla="*/ 2327 h 4693"/>
                <a:gd name="T6" fmla="*/ 4861 w 5501"/>
                <a:gd name="T7" fmla="*/ 2324 h 4693"/>
                <a:gd name="T8" fmla="*/ 4861 w 5501"/>
                <a:gd name="T9" fmla="*/ 2320 h 4693"/>
                <a:gd name="T10" fmla="*/ 4669 w 5501"/>
                <a:gd name="T11" fmla="*/ 2128 h 4693"/>
                <a:gd name="T12" fmla="*/ 2943 w 5501"/>
                <a:gd name="T13" fmla="*/ 2128 h 4693"/>
                <a:gd name="T14" fmla="*/ 2943 w 5501"/>
                <a:gd name="T15" fmla="*/ 1663 h 4693"/>
                <a:gd name="T16" fmla="*/ 3390 w 5501"/>
                <a:gd name="T17" fmla="*/ 1663 h 4693"/>
                <a:gd name="T18" fmla="*/ 3582 w 5501"/>
                <a:gd name="T19" fmla="*/ 1471 h 4693"/>
                <a:gd name="T20" fmla="*/ 3582 w 5501"/>
                <a:gd name="T21" fmla="*/ 192 h 4693"/>
                <a:gd name="T22" fmla="*/ 3390 w 5501"/>
                <a:gd name="T23" fmla="*/ 0 h 4693"/>
                <a:gd name="T24" fmla="*/ 2111 w 5501"/>
                <a:gd name="T25" fmla="*/ 0 h 4693"/>
                <a:gd name="T26" fmla="*/ 1919 w 5501"/>
                <a:gd name="T27" fmla="*/ 192 h 4693"/>
                <a:gd name="T28" fmla="*/ 1919 w 5501"/>
                <a:gd name="T29" fmla="*/ 1471 h 4693"/>
                <a:gd name="T30" fmla="*/ 2111 w 5501"/>
                <a:gd name="T31" fmla="*/ 1663 h 4693"/>
                <a:gd name="T32" fmla="*/ 2558 w 5501"/>
                <a:gd name="T33" fmla="*/ 1663 h 4693"/>
                <a:gd name="T34" fmla="*/ 2558 w 5501"/>
                <a:gd name="T35" fmla="*/ 2128 h 4693"/>
                <a:gd name="T36" fmla="*/ 832 w 5501"/>
                <a:gd name="T37" fmla="*/ 2128 h 4693"/>
                <a:gd name="T38" fmla="*/ 640 w 5501"/>
                <a:gd name="T39" fmla="*/ 2320 h 4693"/>
                <a:gd name="T40" fmla="*/ 640 w 5501"/>
                <a:gd name="T41" fmla="*/ 3030 h 4693"/>
                <a:gd name="T42" fmla="*/ 192 w 5501"/>
                <a:gd name="T43" fmla="*/ 3030 h 4693"/>
                <a:gd name="T44" fmla="*/ 0 w 5501"/>
                <a:gd name="T45" fmla="*/ 3222 h 4693"/>
                <a:gd name="T46" fmla="*/ 0 w 5501"/>
                <a:gd name="T47" fmla="*/ 4501 h 4693"/>
                <a:gd name="T48" fmla="*/ 192 w 5501"/>
                <a:gd name="T49" fmla="*/ 4693 h 4693"/>
                <a:gd name="T50" fmla="*/ 1471 w 5501"/>
                <a:gd name="T51" fmla="*/ 4693 h 4693"/>
                <a:gd name="T52" fmla="*/ 1664 w 5501"/>
                <a:gd name="T53" fmla="*/ 4501 h 4693"/>
                <a:gd name="T54" fmla="*/ 1664 w 5501"/>
                <a:gd name="T55" fmla="*/ 3222 h 4693"/>
                <a:gd name="T56" fmla="*/ 1471 w 5501"/>
                <a:gd name="T57" fmla="*/ 3030 h 4693"/>
                <a:gd name="T58" fmla="*/ 1024 w 5501"/>
                <a:gd name="T59" fmla="*/ 3030 h 4693"/>
                <a:gd name="T60" fmla="*/ 1024 w 5501"/>
                <a:gd name="T61" fmla="*/ 2513 h 4693"/>
                <a:gd name="T62" fmla="*/ 2558 w 5501"/>
                <a:gd name="T63" fmla="*/ 2513 h 4693"/>
                <a:gd name="T64" fmla="*/ 2558 w 5501"/>
                <a:gd name="T65" fmla="*/ 3030 h 4693"/>
                <a:gd name="T66" fmla="*/ 2111 w 5501"/>
                <a:gd name="T67" fmla="*/ 3030 h 4693"/>
                <a:gd name="T68" fmla="*/ 1919 w 5501"/>
                <a:gd name="T69" fmla="*/ 3222 h 4693"/>
                <a:gd name="T70" fmla="*/ 1919 w 5501"/>
                <a:gd name="T71" fmla="*/ 4501 h 4693"/>
                <a:gd name="T72" fmla="*/ 2111 w 5501"/>
                <a:gd name="T73" fmla="*/ 4693 h 4693"/>
                <a:gd name="T74" fmla="*/ 3390 w 5501"/>
                <a:gd name="T75" fmla="*/ 4693 h 4693"/>
                <a:gd name="T76" fmla="*/ 3582 w 5501"/>
                <a:gd name="T77" fmla="*/ 4501 h 4693"/>
                <a:gd name="T78" fmla="*/ 3582 w 5501"/>
                <a:gd name="T79" fmla="*/ 3222 h 4693"/>
                <a:gd name="T80" fmla="*/ 3390 w 5501"/>
                <a:gd name="T81" fmla="*/ 3030 h 4693"/>
                <a:gd name="T82" fmla="*/ 2943 w 5501"/>
                <a:gd name="T83" fmla="*/ 3030 h 4693"/>
                <a:gd name="T84" fmla="*/ 2943 w 5501"/>
                <a:gd name="T85" fmla="*/ 2513 h 4693"/>
                <a:gd name="T86" fmla="*/ 4477 w 5501"/>
                <a:gd name="T87" fmla="*/ 2513 h 4693"/>
                <a:gd name="T88" fmla="*/ 4477 w 5501"/>
                <a:gd name="T89" fmla="*/ 3030 h 4693"/>
                <a:gd name="T90" fmla="*/ 4030 w 5501"/>
                <a:gd name="T91" fmla="*/ 3030 h 4693"/>
                <a:gd name="T92" fmla="*/ 3837 w 5501"/>
                <a:gd name="T93" fmla="*/ 3222 h 4693"/>
                <a:gd name="T94" fmla="*/ 3837 w 5501"/>
                <a:gd name="T95" fmla="*/ 4501 h 4693"/>
                <a:gd name="T96" fmla="*/ 4030 w 5501"/>
                <a:gd name="T97" fmla="*/ 4693 h 4693"/>
                <a:gd name="T98" fmla="*/ 5309 w 5501"/>
                <a:gd name="T99" fmla="*/ 4693 h 4693"/>
                <a:gd name="T100" fmla="*/ 5501 w 5501"/>
                <a:gd name="T101" fmla="*/ 4501 h 4693"/>
                <a:gd name="T102" fmla="*/ 5501 w 5501"/>
                <a:gd name="T103" fmla="*/ 3222 h 4693"/>
                <a:gd name="T104" fmla="*/ 5309 w 5501"/>
                <a:gd name="T105" fmla="*/ 3030 h 4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01" h="4693">
                  <a:moveTo>
                    <a:pt x="5309" y="3030"/>
                  </a:moveTo>
                  <a:lnTo>
                    <a:pt x="4861" y="3030"/>
                  </a:lnTo>
                  <a:lnTo>
                    <a:pt x="4861" y="2327"/>
                  </a:lnTo>
                  <a:cubicBezTo>
                    <a:pt x="4861" y="2326"/>
                    <a:pt x="4861" y="2325"/>
                    <a:pt x="4861" y="2324"/>
                  </a:cubicBezTo>
                  <a:cubicBezTo>
                    <a:pt x="4861" y="2323"/>
                    <a:pt x="4861" y="2321"/>
                    <a:pt x="4861" y="2320"/>
                  </a:cubicBezTo>
                  <a:cubicBezTo>
                    <a:pt x="4861" y="2214"/>
                    <a:pt x="4775" y="2128"/>
                    <a:pt x="4669" y="2128"/>
                  </a:cubicBezTo>
                  <a:lnTo>
                    <a:pt x="2943" y="2128"/>
                  </a:lnTo>
                  <a:lnTo>
                    <a:pt x="2943" y="1663"/>
                  </a:lnTo>
                  <a:lnTo>
                    <a:pt x="3390" y="1663"/>
                  </a:lnTo>
                  <a:cubicBezTo>
                    <a:pt x="3496" y="1663"/>
                    <a:pt x="3582" y="1577"/>
                    <a:pt x="3582" y="1471"/>
                  </a:cubicBezTo>
                  <a:lnTo>
                    <a:pt x="3582" y="192"/>
                  </a:lnTo>
                  <a:cubicBezTo>
                    <a:pt x="3582" y="86"/>
                    <a:pt x="3496" y="0"/>
                    <a:pt x="3390" y="0"/>
                  </a:cubicBezTo>
                  <a:lnTo>
                    <a:pt x="2111" y="0"/>
                  </a:lnTo>
                  <a:cubicBezTo>
                    <a:pt x="2005" y="0"/>
                    <a:pt x="1919" y="86"/>
                    <a:pt x="1919" y="192"/>
                  </a:cubicBezTo>
                  <a:lnTo>
                    <a:pt x="1919" y="1471"/>
                  </a:lnTo>
                  <a:cubicBezTo>
                    <a:pt x="1919" y="1577"/>
                    <a:pt x="2005" y="1663"/>
                    <a:pt x="2111" y="1663"/>
                  </a:cubicBezTo>
                  <a:lnTo>
                    <a:pt x="2558" y="1663"/>
                  </a:lnTo>
                  <a:lnTo>
                    <a:pt x="2558" y="2128"/>
                  </a:lnTo>
                  <a:lnTo>
                    <a:pt x="832" y="2128"/>
                  </a:lnTo>
                  <a:cubicBezTo>
                    <a:pt x="726" y="2128"/>
                    <a:pt x="640" y="2214"/>
                    <a:pt x="640" y="2320"/>
                  </a:cubicBezTo>
                  <a:lnTo>
                    <a:pt x="640" y="3030"/>
                  </a:lnTo>
                  <a:lnTo>
                    <a:pt x="192" y="3030"/>
                  </a:lnTo>
                  <a:cubicBezTo>
                    <a:pt x="86" y="3030"/>
                    <a:pt x="0" y="3116"/>
                    <a:pt x="0" y="3222"/>
                  </a:cubicBezTo>
                  <a:lnTo>
                    <a:pt x="0" y="4501"/>
                  </a:lnTo>
                  <a:cubicBezTo>
                    <a:pt x="0" y="4607"/>
                    <a:pt x="86" y="4693"/>
                    <a:pt x="192" y="4693"/>
                  </a:cubicBezTo>
                  <a:lnTo>
                    <a:pt x="1471" y="4693"/>
                  </a:lnTo>
                  <a:cubicBezTo>
                    <a:pt x="1578" y="4693"/>
                    <a:pt x="1664" y="4607"/>
                    <a:pt x="1664" y="4501"/>
                  </a:cubicBezTo>
                  <a:lnTo>
                    <a:pt x="1664" y="3222"/>
                  </a:lnTo>
                  <a:cubicBezTo>
                    <a:pt x="1664" y="3116"/>
                    <a:pt x="1578" y="3030"/>
                    <a:pt x="1471" y="3030"/>
                  </a:cubicBezTo>
                  <a:lnTo>
                    <a:pt x="1024" y="3030"/>
                  </a:lnTo>
                  <a:lnTo>
                    <a:pt x="1024" y="2513"/>
                  </a:lnTo>
                  <a:lnTo>
                    <a:pt x="2558" y="2513"/>
                  </a:lnTo>
                  <a:lnTo>
                    <a:pt x="2558" y="3030"/>
                  </a:lnTo>
                  <a:lnTo>
                    <a:pt x="2111" y="3030"/>
                  </a:lnTo>
                  <a:cubicBezTo>
                    <a:pt x="2005" y="3030"/>
                    <a:pt x="1919" y="3116"/>
                    <a:pt x="1919" y="3222"/>
                  </a:cubicBezTo>
                  <a:lnTo>
                    <a:pt x="1919" y="4501"/>
                  </a:lnTo>
                  <a:cubicBezTo>
                    <a:pt x="1919" y="4607"/>
                    <a:pt x="2005" y="4693"/>
                    <a:pt x="2111" y="4693"/>
                  </a:cubicBezTo>
                  <a:lnTo>
                    <a:pt x="3390" y="4693"/>
                  </a:lnTo>
                  <a:cubicBezTo>
                    <a:pt x="3496" y="4693"/>
                    <a:pt x="3582" y="4607"/>
                    <a:pt x="3582" y="4501"/>
                  </a:cubicBezTo>
                  <a:lnTo>
                    <a:pt x="3582" y="3222"/>
                  </a:lnTo>
                  <a:cubicBezTo>
                    <a:pt x="3582" y="3116"/>
                    <a:pt x="3496" y="3030"/>
                    <a:pt x="3390" y="3030"/>
                  </a:cubicBezTo>
                  <a:lnTo>
                    <a:pt x="2943" y="3030"/>
                  </a:lnTo>
                  <a:lnTo>
                    <a:pt x="2943" y="2513"/>
                  </a:lnTo>
                  <a:lnTo>
                    <a:pt x="4477" y="2513"/>
                  </a:lnTo>
                  <a:lnTo>
                    <a:pt x="4477" y="3030"/>
                  </a:lnTo>
                  <a:lnTo>
                    <a:pt x="4030" y="3030"/>
                  </a:lnTo>
                  <a:cubicBezTo>
                    <a:pt x="3923" y="3030"/>
                    <a:pt x="3837" y="3116"/>
                    <a:pt x="3837" y="3222"/>
                  </a:cubicBezTo>
                  <a:lnTo>
                    <a:pt x="3837" y="4501"/>
                  </a:lnTo>
                  <a:cubicBezTo>
                    <a:pt x="3837" y="4607"/>
                    <a:pt x="3923" y="4693"/>
                    <a:pt x="4030" y="4693"/>
                  </a:cubicBezTo>
                  <a:lnTo>
                    <a:pt x="5309" y="4693"/>
                  </a:lnTo>
                  <a:cubicBezTo>
                    <a:pt x="5415" y="4693"/>
                    <a:pt x="5501" y="4607"/>
                    <a:pt x="5501" y="4501"/>
                  </a:cubicBezTo>
                  <a:lnTo>
                    <a:pt x="5501" y="3222"/>
                  </a:lnTo>
                  <a:cubicBezTo>
                    <a:pt x="5501" y="3116"/>
                    <a:pt x="5415" y="3030"/>
                    <a:pt x="5309" y="3030"/>
                  </a:cubicBezTo>
                  <a:close/>
                </a:path>
              </a:pathLst>
            </a:custGeom>
            <a:solidFill>
              <a:srgbClr val="A87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6" name="4"/>
            <p:cNvSpPr/>
            <p:nvPr/>
          </p:nvSpPr>
          <p:spPr>
            <a:xfrm>
              <a:off x="3917273" y="3806661"/>
              <a:ext cx="2034608" cy="2034607"/>
            </a:xfrm>
            <a:custGeom>
              <a:avLst/>
              <a:gdLst>
                <a:gd name="connsiteX0" fmla="*/ 0 w 1483870"/>
                <a:gd name="connsiteY0" fmla="*/ 741935 h 1483869"/>
                <a:gd name="connsiteX1" fmla="*/ 741935 w 1483870"/>
                <a:gd name="connsiteY1" fmla="*/ 0 h 1483869"/>
                <a:gd name="connsiteX2" fmla="*/ 1483870 w 1483870"/>
                <a:gd name="connsiteY2" fmla="*/ 741935 h 1483869"/>
                <a:gd name="connsiteX3" fmla="*/ 741935 w 1483870"/>
                <a:gd name="connsiteY3" fmla="*/ 1483870 h 1483869"/>
                <a:gd name="connsiteX4" fmla="*/ 0 w 1483870"/>
                <a:gd name="connsiteY4" fmla="*/ 741935 h 14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870" h="1483869" fill="none" extrusionOk="0">
                  <a:moveTo>
                    <a:pt x="0" y="741935"/>
                  </a:moveTo>
                  <a:cubicBezTo>
                    <a:pt x="-46844" y="288113"/>
                    <a:pt x="315462" y="-33138"/>
                    <a:pt x="741935" y="0"/>
                  </a:cubicBezTo>
                  <a:cubicBezTo>
                    <a:pt x="1205549" y="66066"/>
                    <a:pt x="1531069" y="364780"/>
                    <a:pt x="1483870" y="741935"/>
                  </a:cubicBezTo>
                  <a:cubicBezTo>
                    <a:pt x="1493713" y="1076824"/>
                    <a:pt x="1089783" y="1432400"/>
                    <a:pt x="741935" y="1483870"/>
                  </a:cubicBezTo>
                  <a:cubicBezTo>
                    <a:pt x="294960" y="1504974"/>
                    <a:pt x="22322" y="1213225"/>
                    <a:pt x="0" y="741935"/>
                  </a:cubicBezTo>
                  <a:close/>
                </a:path>
                <a:path w="1483870" h="1483869" stroke="0" extrusionOk="0">
                  <a:moveTo>
                    <a:pt x="0" y="741935"/>
                  </a:moveTo>
                  <a:cubicBezTo>
                    <a:pt x="-19903" y="363777"/>
                    <a:pt x="341299" y="-7967"/>
                    <a:pt x="741935" y="0"/>
                  </a:cubicBezTo>
                  <a:cubicBezTo>
                    <a:pt x="1158278" y="9376"/>
                    <a:pt x="1523560" y="302819"/>
                    <a:pt x="1483870" y="741935"/>
                  </a:cubicBezTo>
                  <a:cubicBezTo>
                    <a:pt x="1497362" y="1084156"/>
                    <a:pt x="1159993" y="1490995"/>
                    <a:pt x="741935" y="1483870"/>
                  </a:cubicBezTo>
                  <a:cubicBezTo>
                    <a:pt x="322954" y="1544686"/>
                    <a:pt x="-55755" y="1096894"/>
                    <a:pt x="0" y="741935"/>
                  </a:cubicBezTo>
                  <a:close/>
                </a:path>
              </a:pathLst>
            </a:custGeom>
            <a:solidFill>
              <a:srgbClr val="A87324"/>
            </a:solidFill>
            <a:ln>
              <a:solidFill>
                <a:srgbClr val="A873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7" name="5"/>
            <p:cNvSpPr/>
            <p:nvPr/>
          </p:nvSpPr>
          <p:spPr>
            <a:xfrm>
              <a:off x="3875291" y="3997733"/>
              <a:ext cx="1627687" cy="1627686"/>
            </a:xfrm>
            <a:custGeom>
              <a:avLst/>
              <a:gdLst>
                <a:gd name="connsiteX0" fmla="*/ 0 w 1187096"/>
                <a:gd name="connsiteY0" fmla="*/ 593548 h 1187095"/>
                <a:gd name="connsiteX1" fmla="*/ 593548 w 1187096"/>
                <a:gd name="connsiteY1" fmla="*/ 0 h 1187095"/>
                <a:gd name="connsiteX2" fmla="*/ 1187096 w 1187096"/>
                <a:gd name="connsiteY2" fmla="*/ 593548 h 1187095"/>
                <a:gd name="connsiteX3" fmla="*/ 593548 w 1187096"/>
                <a:gd name="connsiteY3" fmla="*/ 1187096 h 1187095"/>
                <a:gd name="connsiteX4" fmla="*/ 0 w 1187096"/>
                <a:gd name="connsiteY4" fmla="*/ 593548 h 118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96" h="1187095" fill="none" extrusionOk="0">
                  <a:moveTo>
                    <a:pt x="0" y="593548"/>
                  </a:moveTo>
                  <a:cubicBezTo>
                    <a:pt x="-18161" y="248657"/>
                    <a:pt x="250170" y="-30871"/>
                    <a:pt x="593548" y="0"/>
                  </a:cubicBezTo>
                  <a:cubicBezTo>
                    <a:pt x="954907" y="41159"/>
                    <a:pt x="1245135" y="305831"/>
                    <a:pt x="1187096" y="593548"/>
                  </a:cubicBezTo>
                  <a:cubicBezTo>
                    <a:pt x="1193112" y="875594"/>
                    <a:pt x="897943" y="1167631"/>
                    <a:pt x="593548" y="1187096"/>
                  </a:cubicBezTo>
                  <a:cubicBezTo>
                    <a:pt x="203433" y="1222428"/>
                    <a:pt x="5651" y="936932"/>
                    <a:pt x="0" y="593548"/>
                  </a:cubicBezTo>
                  <a:close/>
                </a:path>
                <a:path w="1187096" h="1187095" stroke="0" extrusionOk="0">
                  <a:moveTo>
                    <a:pt x="0" y="593548"/>
                  </a:moveTo>
                  <a:cubicBezTo>
                    <a:pt x="-12768" y="286013"/>
                    <a:pt x="308521" y="-37359"/>
                    <a:pt x="593548" y="0"/>
                  </a:cubicBezTo>
                  <a:cubicBezTo>
                    <a:pt x="928135" y="9654"/>
                    <a:pt x="1220580" y="240973"/>
                    <a:pt x="1187096" y="593548"/>
                  </a:cubicBezTo>
                  <a:cubicBezTo>
                    <a:pt x="1196011" y="876729"/>
                    <a:pt x="977380" y="1235193"/>
                    <a:pt x="593548" y="1187096"/>
                  </a:cubicBezTo>
                  <a:cubicBezTo>
                    <a:pt x="260528" y="1221469"/>
                    <a:pt x="-10784" y="910757"/>
                    <a:pt x="0" y="59354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8" name="6"/>
            <p:cNvSpPr/>
            <p:nvPr/>
          </p:nvSpPr>
          <p:spPr bwMode="auto">
            <a:xfrm>
              <a:off x="4470810" y="4526943"/>
              <a:ext cx="466870" cy="592064"/>
            </a:xfrm>
            <a:custGeom>
              <a:avLst/>
              <a:gdLst>
                <a:gd name="connsiteX0" fmla="*/ 166045 w 478930"/>
                <a:gd name="connsiteY0" fmla="*/ 539332 h 607357"/>
                <a:gd name="connsiteX1" fmla="*/ 312891 w 478930"/>
                <a:gd name="connsiteY1" fmla="*/ 539332 h 607357"/>
                <a:gd name="connsiteX2" fmla="*/ 239468 w 478930"/>
                <a:gd name="connsiteY2" fmla="*/ 607357 h 607357"/>
                <a:gd name="connsiteX3" fmla="*/ 166045 w 478930"/>
                <a:gd name="connsiteY3" fmla="*/ 539332 h 607357"/>
                <a:gd name="connsiteX4" fmla="*/ 218759 w 478930"/>
                <a:gd name="connsiteY4" fmla="*/ 0 h 607357"/>
                <a:gd name="connsiteX5" fmla="*/ 260132 w 478930"/>
                <a:gd name="connsiteY5" fmla="*/ 0 h 607357"/>
                <a:gd name="connsiteX6" fmla="*/ 423478 w 478930"/>
                <a:gd name="connsiteY6" fmla="*/ 163140 h 607357"/>
                <a:gd name="connsiteX7" fmla="*/ 423478 w 478930"/>
                <a:gd name="connsiteY7" fmla="*/ 325582 h 607357"/>
                <a:gd name="connsiteX8" fmla="*/ 473981 w 478930"/>
                <a:gd name="connsiteY8" fmla="*/ 470906 h 607357"/>
                <a:gd name="connsiteX9" fmla="*/ 460284 w 478930"/>
                <a:gd name="connsiteY9" fmla="*/ 502026 h 607357"/>
                <a:gd name="connsiteX10" fmla="*/ 305883 w 478930"/>
                <a:gd name="connsiteY10" fmla="*/ 502026 h 607357"/>
                <a:gd name="connsiteX11" fmla="*/ 173008 w 478930"/>
                <a:gd name="connsiteY11" fmla="*/ 502026 h 607357"/>
                <a:gd name="connsiteX12" fmla="*/ 18654 w 478930"/>
                <a:gd name="connsiteY12" fmla="*/ 502026 h 607357"/>
                <a:gd name="connsiteX13" fmla="*/ 4909 w 478930"/>
                <a:gd name="connsiteY13" fmla="*/ 470906 h 607357"/>
                <a:gd name="connsiteX14" fmla="*/ 55367 w 478930"/>
                <a:gd name="connsiteY14" fmla="*/ 329025 h 607357"/>
                <a:gd name="connsiteX15" fmla="*/ 55367 w 478930"/>
                <a:gd name="connsiteY15" fmla="*/ 163140 h 607357"/>
                <a:gd name="connsiteX16" fmla="*/ 218759 w 478930"/>
                <a:gd name="connsiteY16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8930" h="607357">
                  <a:moveTo>
                    <a:pt x="166045" y="539332"/>
                  </a:moveTo>
                  <a:lnTo>
                    <a:pt x="312891" y="539332"/>
                  </a:lnTo>
                  <a:cubicBezTo>
                    <a:pt x="310049" y="577393"/>
                    <a:pt x="278230" y="607357"/>
                    <a:pt x="239468" y="607357"/>
                  </a:cubicBezTo>
                  <a:cubicBezTo>
                    <a:pt x="200660" y="607357"/>
                    <a:pt x="168887" y="577393"/>
                    <a:pt x="166045" y="539332"/>
                  </a:cubicBezTo>
                  <a:close/>
                  <a:moveTo>
                    <a:pt x="218759" y="0"/>
                  </a:moveTo>
                  <a:lnTo>
                    <a:pt x="260132" y="0"/>
                  </a:lnTo>
                  <a:cubicBezTo>
                    <a:pt x="350331" y="0"/>
                    <a:pt x="423478" y="72987"/>
                    <a:pt x="423478" y="163140"/>
                  </a:cubicBezTo>
                  <a:lnTo>
                    <a:pt x="423478" y="325582"/>
                  </a:lnTo>
                  <a:cubicBezTo>
                    <a:pt x="423664" y="341073"/>
                    <a:pt x="426925" y="419410"/>
                    <a:pt x="473981" y="470906"/>
                  </a:cubicBezTo>
                  <a:cubicBezTo>
                    <a:pt x="484930" y="482861"/>
                    <a:pt x="476544" y="502073"/>
                    <a:pt x="460284" y="502026"/>
                  </a:cubicBezTo>
                  <a:lnTo>
                    <a:pt x="305883" y="502026"/>
                  </a:lnTo>
                  <a:lnTo>
                    <a:pt x="173008" y="502026"/>
                  </a:lnTo>
                  <a:lnTo>
                    <a:pt x="18654" y="502026"/>
                  </a:lnTo>
                  <a:cubicBezTo>
                    <a:pt x="2440" y="502026"/>
                    <a:pt x="-5993" y="482861"/>
                    <a:pt x="4909" y="470906"/>
                  </a:cubicBezTo>
                  <a:cubicBezTo>
                    <a:pt x="49170" y="422527"/>
                    <a:pt x="54668" y="350423"/>
                    <a:pt x="55367" y="329025"/>
                  </a:cubicBezTo>
                  <a:lnTo>
                    <a:pt x="55367" y="163140"/>
                  </a:lnTo>
                  <a:cubicBezTo>
                    <a:pt x="55367" y="73080"/>
                    <a:pt x="128467" y="0"/>
                    <a:pt x="218759" y="0"/>
                  </a:cubicBezTo>
                  <a:close/>
                </a:path>
              </a:pathLst>
            </a:custGeom>
            <a:solidFill>
              <a:srgbClr val="A8732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9" name="7"/>
            <p:cNvSpPr/>
            <p:nvPr/>
          </p:nvSpPr>
          <p:spPr>
            <a:xfrm>
              <a:off x="6246082" y="1484785"/>
              <a:ext cx="2034608" cy="2034607"/>
            </a:xfrm>
            <a:custGeom>
              <a:avLst/>
              <a:gdLst>
                <a:gd name="connsiteX0" fmla="*/ 0 w 1483870"/>
                <a:gd name="connsiteY0" fmla="*/ 741935 h 1483869"/>
                <a:gd name="connsiteX1" fmla="*/ 741935 w 1483870"/>
                <a:gd name="connsiteY1" fmla="*/ 0 h 1483869"/>
                <a:gd name="connsiteX2" fmla="*/ 1483870 w 1483870"/>
                <a:gd name="connsiteY2" fmla="*/ 741935 h 1483869"/>
                <a:gd name="connsiteX3" fmla="*/ 741935 w 1483870"/>
                <a:gd name="connsiteY3" fmla="*/ 1483870 h 1483869"/>
                <a:gd name="connsiteX4" fmla="*/ 0 w 1483870"/>
                <a:gd name="connsiteY4" fmla="*/ 741935 h 14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870" h="1483869" fill="none" extrusionOk="0">
                  <a:moveTo>
                    <a:pt x="0" y="741935"/>
                  </a:moveTo>
                  <a:cubicBezTo>
                    <a:pt x="45501" y="326348"/>
                    <a:pt x="376331" y="24201"/>
                    <a:pt x="741935" y="0"/>
                  </a:cubicBezTo>
                  <a:cubicBezTo>
                    <a:pt x="1094357" y="-15813"/>
                    <a:pt x="1583036" y="354565"/>
                    <a:pt x="1483870" y="741935"/>
                  </a:cubicBezTo>
                  <a:cubicBezTo>
                    <a:pt x="1493888" y="1150692"/>
                    <a:pt x="1138644" y="1497719"/>
                    <a:pt x="741935" y="1483870"/>
                  </a:cubicBezTo>
                  <a:cubicBezTo>
                    <a:pt x="351249" y="1542498"/>
                    <a:pt x="5023" y="1202924"/>
                    <a:pt x="0" y="741935"/>
                  </a:cubicBezTo>
                  <a:close/>
                </a:path>
                <a:path w="1483870" h="1483869" stroke="0" extrusionOk="0">
                  <a:moveTo>
                    <a:pt x="0" y="741935"/>
                  </a:moveTo>
                  <a:cubicBezTo>
                    <a:pt x="16083" y="317780"/>
                    <a:pt x="263088" y="60119"/>
                    <a:pt x="741935" y="0"/>
                  </a:cubicBezTo>
                  <a:cubicBezTo>
                    <a:pt x="1131365" y="-99991"/>
                    <a:pt x="1469269" y="350351"/>
                    <a:pt x="1483870" y="741935"/>
                  </a:cubicBezTo>
                  <a:cubicBezTo>
                    <a:pt x="1491969" y="1170503"/>
                    <a:pt x="1154615" y="1391641"/>
                    <a:pt x="741935" y="1483870"/>
                  </a:cubicBezTo>
                  <a:cubicBezTo>
                    <a:pt x="319576" y="1585397"/>
                    <a:pt x="-31653" y="1143326"/>
                    <a:pt x="0" y="741935"/>
                  </a:cubicBezTo>
                  <a:close/>
                </a:path>
              </a:pathLst>
            </a:custGeom>
            <a:solidFill>
              <a:srgbClr val="A87324"/>
            </a:solidFill>
            <a:ln>
              <a:solidFill>
                <a:srgbClr val="A873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0" name="8"/>
            <p:cNvSpPr/>
            <p:nvPr/>
          </p:nvSpPr>
          <p:spPr>
            <a:xfrm>
              <a:off x="6676578" y="1688246"/>
              <a:ext cx="1627686" cy="1627686"/>
            </a:xfrm>
            <a:custGeom>
              <a:avLst/>
              <a:gdLst>
                <a:gd name="connsiteX0" fmla="*/ 0 w 1187096"/>
                <a:gd name="connsiteY0" fmla="*/ 593548 h 1187095"/>
                <a:gd name="connsiteX1" fmla="*/ 593548 w 1187096"/>
                <a:gd name="connsiteY1" fmla="*/ 0 h 1187095"/>
                <a:gd name="connsiteX2" fmla="*/ 1187096 w 1187096"/>
                <a:gd name="connsiteY2" fmla="*/ 593548 h 1187095"/>
                <a:gd name="connsiteX3" fmla="*/ 593548 w 1187096"/>
                <a:gd name="connsiteY3" fmla="*/ 1187096 h 1187095"/>
                <a:gd name="connsiteX4" fmla="*/ 0 w 1187096"/>
                <a:gd name="connsiteY4" fmla="*/ 593548 h 118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96" h="1187095" fill="none" extrusionOk="0">
                  <a:moveTo>
                    <a:pt x="0" y="593548"/>
                  </a:moveTo>
                  <a:cubicBezTo>
                    <a:pt x="47146" y="259701"/>
                    <a:pt x="325343" y="32668"/>
                    <a:pt x="593548" y="0"/>
                  </a:cubicBezTo>
                  <a:cubicBezTo>
                    <a:pt x="901317" y="-5527"/>
                    <a:pt x="1245128" y="278842"/>
                    <a:pt x="1187096" y="593548"/>
                  </a:cubicBezTo>
                  <a:cubicBezTo>
                    <a:pt x="1243334" y="915732"/>
                    <a:pt x="914145" y="1194749"/>
                    <a:pt x="593548" y="1187096"/>
                  </a:cubicBezTo>
                  <a:cubicBezTo>
                    <a:pt x="277773" y="1224083"/>
                    <a:pt x="4387" y="966101"/>
                    <a:pt x="0" y="593548"/>
                  </a:cubicBezTo>
                  <a:close/>
                </a:path>
                <a:path w="1187096" h="1187095" stroke="0" extrusionOk="0">
                  <a:moveTo>
                    <a:pt x="0" y="593548"/>
                  </a:moveTo>
                  <a:cubicBezTo>
                    <a:pt x="58954" y="212970"/>
                    <a:pt x="208597" y="49725"/>
                    <a:pt x="593548" y="0"/>
                  </a:cubicBezTo>
                  <a:cubicBezTo>
                    <a:pt x="918650" y="-13309"/>
                    <a:pt x="1175897" y="279681"/>
                    <a:pt x="1187096" y="593548"/>
                  </a:cubicBezTo>
                  <a:cubicBezTo>
                    <a:pt x="1209146" y="972563"/>
                    <a:pt x="922972" y="1136084"/>
                    <a:pt x="593548" y="1187096"/>
                  </a:cubicBezTo>
                  <a:cubicBezTo>
                    <a:pt x="259356" y="1238535"/>
                    <a:pt x="-46974" y="908937"/>
                    <a:pt x="0" y="59354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1" name="9"/>
            <p:cNvSpPr/>
            <p:nvPr/>
          </p:nvSpPr>
          <p:spPr bwMode="auto">
            <a:xfrm>
              <a:off x="7138174" y="2191576"/>
              <a:ext cx="693316" cy="692015"/>
            </a:xfrm>
            <a:custGeom>
              <a:avLst/>
              <a:gdLst>
                <a:gd name="connsiteX0" fmla="*/ 278663 w 601358"/>
                <a:gd name="connsiteY0" fmla="*/ 227291 h 600230"/>
                <a:gd name="connsiteX1" fmla="*/ 321097 w 601358"/>
                <a:gd name="connsiteY1" fmla="*/ 237836 h 600230"/>
                <a:gd name="connsiteX2" fmla="*/ 278077 w 601358"/>
                <a:gd name="connsiteY2" fmla="*/ 280600 h 600230"/>
                <a:gd name="connsiteX3" fmla="*/ 237207 w 601358"/>
                <a:gd name="connsiteY3" fmla="*/ 321998 h 600230"/>
                <a:gd name="connsiteX4" fmla="*/ 278663 w 601358"/>
                <a:gd name="connsiteY4" fmla="*/ 363591 h 600230"/>
                <a:gd name="connsiteX5" fmla="*/ 320119 w 601358"/>
                <a:gd name="connsiteY5" fmla="*/ 322779 h 600230"/>
                <a:gd name="connsiteX6" fmla="*/ 363139 w 601358"/>
                <a:gd name="connsiteY6" fmla="*/ 279819 h 600230"/>
                <a:gd name="connsiteX7" fmla="*/ 373503 w 601358"/>
                <a:gd name="connsiteY7" fmla="*/ 321998 h 600230"/>
                <a:gd name="connsiteX8" fmla="*/ 278663 w 601358"/>
                <a:gd name="connsiteY8" fmla="*/ 416900 h 600230"/>
                <a:gd name="connsiteX9" fmla="*/ 183823 w 601358"/>
                <a:gd name="connsiteY9" fmla="*/ 321998 h 600230"/>
                <a:gd name="connsiteX10" fmla="*/ 278663 w 601358"/>
                <a:gd name="connsiteY10" fmla="*/ 227291 h 600230"/>
                <a:gd name="connsiteX11" fmla="*/ 278663 w 601358"/>
                <a:gd name="connsiteY11" fmla="*/ 135486 h 600230"/>
                <a:gd name="connsiteX12" fmla="*/ 387996 w 601358"/>
                <a:gd name="connsiteY12" fmla="*/ 171031 h 600230"/>
                <a:gd name="connsiteX13" fmla="*/ 349466 w 601358"/>
                <a:gd name="connsiteY13" fmla="*/ 209310 h 600230"/>
                <a:gd name="connsiteX14" fmla="*/ 278663 w 601358"/>
                <a:gd name="connsiteY14" fmla="*/ 188803 h 600230"/>
                <a:gd name="connsiteX15" fmla="*/ 145271 w 601358"/>
                <a:gd name="connsiteY15" fmla="*/ 321999 h 600230"/>
                <a:gd name="connsiteX16" fmla="*/ 278663 w 601358"/>
                <a:gd name="connsiteY16" fmla="*/ 455390 h 600230"/>
                <a:gd name="connsiteX17" fmla="*/ 412249 w 601358"/>
                <a:gd name="connsiteY17" fmla="*/ 321999 h 600230"/>
                <a:gd name="connsiteX18" fmla="*/ 391517 w 601358"/>
                <a:gd name="connsiteY18" fmla="*/ 251300 h 600230"/>
                <a:gd name="connsiteX19" fmla="*/ 430048 w 601358"/>
                <a:gd name="connsiteY19" fmla="*/ 213021 h 600230"/>
                <a:gd name="connsiteX20" fmla="*/ 465449 w 601358"/>
                <a:gd name="connsiteY20" fmla="*/ 321999 h 600230"/>
                <a:gd name="connsiteX21" fmla="*/ 278663 w 601358"/>
                <a:gd name="connsiteY21" fmla="*/ 508707 h 600230"/>
                <a:gd name="connsiteX22" fmla="*/ 91876 w 601358"/>
                <a:gd name="connsiteY22" fmla="*/ 321999 h 600230"/>
                <a:gd name="connsiteX23" fmla="*/ 278663 w 601358"/>
                <a:gd name="connsiteY23" fmla="*/ 135486 h 600230"/>
                <a:gd name="connsiteX24" fmla="*/ 278671 w 601358"/>
                <a:gd name="connsiteY24" fmla="*/ 43751 h 600230"/>
                <a:gd name="connsiteX25" fmla="*/ 453500 w 601358"/>
                <a:gd name="connsiteY25" fmla="*/ 105647 h 600230"/>
                <a:gd name="connsiteX26" fmla="*/ 415366 w 601358"/>
                <a:gd name="connsiteY26" fmla="*/ 143527 h 600230"/>
                <a:gd name="connsiteX27" fmla="*/ 278671 w 601358"/>
                <a:gd name="connsiteY27" fmla="*/ 97056 h 600230"/>
                <a:gd name="connsiteX28" fmla="*/ 53387 w 601358"/>
                <a:gd name="connsiteY28" fmla="*/ 321991 h 600230"/>
                <a:gd name="connsiteX29" fmla="*/ 278671 w 601358"/>
                <a:gd name="connsiteY29" fmla="*/ 547120 h 600230"/>
                <a:gd name="connsiteX30" fmla="*/ 504150 w 601358"/>
                <a:gd name="connsiteY30" fmla="*/ 321991 h 600230"/>
                <a:gd name="connsiteX31" fmla="*/ 457411 w 601358"/>
                <a:gd name="connsiteY31" fmla="*/ 185507 h 600230"/>
                <a:gd name="connsiteX32" fmla="*/ 495545 w 601358"/>
                <a:gd name="connsiteY32" fmla="*/ 147627 h 600230"/>
                <a:gd name="connsiteX33" fmla="*/ 557537 w 601358"/>
                <a:gd name="connsiteY33" fmla="*/ 321991 h 600230"/>
                <a:gd name="connsiteX34" fmla="*/ 278671 w 601358"/>
                <a:gd name="connsiteY34" fmla="*/ 600230 h 600230"/>
                <a:gd name="connsiteX35" fmla="*/ 0 w 601358"/>
                <a:gd name="connsiteY35" fmla="*/ 321991 h 600230"/>
                <a:gd name="connsiteX36" fmla="*/ 278671 w 601358"/>
                <a:gd name="connsiteY36" fmla="*/ 43751 h 600230"/>
                <a:gd name="connsiteX37" fmla="*/ 531345 w 601358"/>
                <a:gd name="connsiteY37" fmla="*/ 0 h 600230"/>
                <a:gd name="connsiteX38" fmla="*/ 549142 w 601358"/>
                <a:gd name="connsiteY38" fmla="*/ 17770 h 600230"/>
                <a:gd name="connsiteX39" fmla="*/ 549142 w 601358"/>
                <a:gd name="connsiteY39" fmla="*/ 52138 h 600230"/>
                <a:gd name="connsiteX40" fmla="*/ 583562 w 601358"/>
                <a:gd name="connsiteY40" fmla="*/ 52138 h 600230"/>
                <a:gd name="connsiteX41" fmla="*/ 601358 w 601358"/>
                <a:gd name="connsiteY41" fmla="*/ 69907 h 600230"/>
                <a:gd name="connsiteX42" fmla="*/ 583562 w 601358"/>
                <a:gd name="connsiteY42" fmla="*/ 87677 h 600230"/>
                <a:gd name="connsiteX43" fmla="*/ 538777 w 601358"/>
                <a:gd name="connsiteY43" fmla="*/ 87677 h 600230"/>
                <a:gd name="connsiteX44" fmla="*/ 522936 w 601358"/>
                <a:gd name="connsiteY44" fmla="*/ 103299 h 600230"/>
                <a:gd name="connsiteX45" fmla="*/ 531150 w 601358"/>
                <a:gd name="connsiteY45" fmla="*/ 103299 h 600230"/>
                <a:gd name="connsiteX46" fmla="*/ 548946 w 601358"/>
                <a:gd name="connsiteY46" fmla="*/ 121069 h 600230"/>
                <a:gd name="connsiteX47" fmla="*/ 531150 w 601358"/>
                <a:gd name="connsiteY47" fmla="*/ 138838 h 600230"/>
                <a:gd name="connsiteX48" fmla="*/ 487343 w 601358"/>
                <a:gd name="connsiteY48" fmla="*/ 138838 h 600230"/>
                <a:gd name="connsiteX49" fmla="*/ 291385 w 601358"/>
                <a:gd name="connsiteY49" fmla="*/ 334696 h 600230"/>
                <a:gd name="connsiteX50" fmla="*/ 278673 w 601358"/>
                <a:gd name="connsiteY50" fmla="*/ 339773 h 600230"/>
                <a:gd name="connsiteX51" fmla="*/ 266157 w 601358"/>
                <a:gd name="connsiteY51" fmla="*/ 334696 h 600230"/>
                <a:gd name="connsiteX52" fmla="*/ 266157 w 601358"/>
                <a:gd name="connsiteY52" fmla="*/ 309506 h 600230"/>
                <a:gd name="connsiteX53" fmla="*/ 461332 w 601358"/>
                <a:gd name="connsiteY53" fmla="*/ 114625 h 600230"/>
                <a:gd name="connsiteX54" fmla="*/ 461332 w 601358"/>
                <a:gd name="connsiteY54" fmla="*/ 69126 h 600230"/>
                <a:gd name="connsiteX55" fmla="*/ 479129 w 601358"/>
                <a:gd name="connsiteY55" fmla="*/ 51356 h 600230"/>
                <a:gd name="connsiteX56" fmla="*/ 496926 w 601358"/>
                <a:gd name="connsiteY56" fmla="*/ 69126 h 600230"/>
                <a:gd name="connsiteX57" fmla="*/ 496926 w 601358"/>
                <a:gd name="connsiteY57" fmla="*/ 79085 h 600230"/>
                <a:gd name="connsiteX58" fmla="*/ 513549 w 601358"/>
                <a:gd name="connsiteY58" fmla="*/ 62487 h 600230"/>
                <a:gd name="connsiteX59" fmla="*/ 513549 w 601358"/>
                <a:gd name="connsiteY59" fmla="*/ 17770 h 600230"/>
                <a:gd name="connsiteX60" fmla="*/ 531345 w 601358"/>
                <a:gd name="connsiteY60" fmla="*/ 0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1358" h="600230">
                  <a:moveTo>
                    <a:pt x="278663" y="227291"/>
                  </a:moveTo>
                  <a:cubicBezTo>
                    <a:pt x="293916" y="227291"/>
                    <a:pt x="308191" y="231392"/>
                    <a:pt x="321097" y="237836"/>
                  </a:cubicBezTo>
                  <a:lnTo>
                    <a:pt x="278077" y="280600"/>
                  </a:lnTo>
                  <a:cubicBezTo>
                    <a:pt x="255393" y="280991"/>
                    <a:pt x="237207" y="299346"/>
                    <a:pt x="237207" y="321998"/>
                  </a:cubicBezTo>
                  <a:cubicBezTo>
                    <a:pt x="237207" y="344845"/>
                    <a:pt x="255784" y="363591"/>
                    <a:pt x="278663" y="363591"/>
                  </a:cubicBezTo>
                  <a:cubicBezTo>
                    <a:pt x="301347" y="363591"/>
                    <a:pt x="319728" y="345235"/>
                    <a:pt x="320119" y="322779"/>
                  </a:cubicBezTo>
                  <a:lnTo>
                    <a:pt x="363139" y="279819"/>
                  </a:lnTo>
                  <a:cubicBezTo>
                    <a:pt x="369592" y="292512"/>
                    <a:pt x="373503" y="306767"/>
                    <a:pt x="373503" y="321998"/>
                  </a:cubicBezTo>
                  <a:cubicBezTo>
                    <a:pt x="373503" y="374331"/>
                    <a:pt x="331070" y="416900"/>
                    <a:pt x="278663" y="416900"/>
                  </a:cubicBezTo>
                  <a:cubicBezTo>
                    <a:pt x="226452" y="416900"/>
                    <a:pt x="183823" y="374331"/>
                    <a:pt x="183823" y="321998"/>
                  </a:cubicBezTo>
                  <a:cubicBezTo>
                    <a:pt x="183823" y="269860"/>
                    <a:pt x="226452" y="227291"/>
                    <a:pt x="278663" y="227291"/>
                  </a:cubicBezTo>
                  <a:close/>
                  <a:moveTo>
                    <a:pt x="278663" y="135486"/>
                  </a:moveTo>
                  <a:cubicBezTo>
                    <a:pt x="319541" y="135486"/>
                    <a:pt x="357094" y="148766"/>
                    <a:pt x="387996" y="171031"/>
                  </a:cubicBezTo>
                  <a:lnTo>
                    <a:pt x="349466" y="209310"/>
                  </a:lnTo>
                  <a:cubicBezTo>
                    <a:pt x="328929" y="196420"/>
                    <a:pt x="304676" y="188803"/>
                    <a:pt x="278663" y="188803"/>
                  </a:cubicBezTo>
                  <a:cubicBezTo>
                    <a:pt x="205121" y="188803"/>
                    <a:pt x="145271" y="248566"/>
                    <a:pt x="145271" y="321999"/>
                  </a:cubicBezTo>
                  <a:cubicBezTo>
                    <a:pt x="145271" y="395432"/>
                    <a:pt x="205121" y="455390"/>
                    <a:pt x="278663" y="455390"/>
                  </a:cubicBezTo>
                  <a:cubicBezTo>
                    <a:pt x="352204" y="455390"/>
                    <a:pt x="412249" y="395627"/>
                    <a:pt x="412249" y="321999"/>
                  </a:cubicBezTo>
                  <a:cubicBezTo>
                    <a:pt x="412249" y="296024"/>
                    <a:pt x="404621" y="271806"/>
                    <a:pt x="391517" y="251300"/>
                  </a:cubicBezTo>
                  <a:lnTo>
                    <a:pt x="430048" y="213021"/>
                  </a:lnTo>
                  <a:cubicBezTo>
                    <a:pt x="452345" y="243683"/>
                    <a:pt x="465449" y="281376"/>
                    <a:pt x="465449" y="321999"/>
                  </a:cubicBezTo>
                  <a:cubicBezTo>
                    <a:pt x="465449" y="424923"/>
                    <a:pt x="381738" y="508707"/>
                    <a:pt x="278663" y="508707"/>
                  </a:cubicBezTo>
                  <a:cubicBezTo>
                    <a:pt x="175587" y="508707"/>
                    <a:pt x="91876" y="424923"/>
                    <a:pt x="91876" y="321999"/>
                  </a:cubicBezTo>
                  <a:cubicBezTo>
                    <a:pt x="91876" y="219270"/>
                    <a:pt x="175587" y="135486"/>
                    <a:pt x="278663" y="135486"/>
                  </a:cubicBezTo>
                  <a:close/>
                  <a:moveTo>
                    <a:pt x="278671" y="43751"/>
                  </a:moveTo>
                  <a:cubicBezTo>
                    <a:pt x="344770" y="43751"/>
                    <a:pt x="405588" y="66986"/>
                    <a:pt x="453500" y="105647"/>
                  </a:cubicBezTo>
                  <a:lnTo>
                    <a:pt x="415366" y="143527"/>
                  </a:lnTo>
                  <a:cubicBezTo>
                    <a:pt x="377428" y="114629"/>
                    <a:pt x="330103" y="97056"/>
                    <a:pt x="278671" y="97056"/>
                  </a:cubicBezTo>
                  <a:cubicBezTo>
                    <a:pt x="154491" y="97056"/>
                    <a:pt x="53387" y="198003"/>
                    <a:pt x="53387" y="321991"/>
                  </a:cubicBezTo>
                  <a:cubicBezTo>
                    <a:pt x="53387" y="446173"/>
                    <a:pt x="154491" y="547120"/>
                    <a:pt x="278671" y="547120"/>
                  </a:cubicBezTo>
                  <a:cubicBezTo>
                    <a:pt x="403046" y="547120"/>
                    <a:pt x="504150" y="446173"/>
                    <a:pt x="504150" y="321991"/>
                  </a:cubicBezTo>
                  <a:cubicBezTo>
                    <a:pt x="504150" y="270638"/>
                    <a:pt x="486550" y="223582"/>
                    <a:pt x="457411" y="185507"/>
                  </a:cubicBezTo>
                  <a:lnTo>
                    <a:pt x="495545" y="147627"/>
                  </a:lnTo>
                  <a:cubicBezTo>
                    <a:pt x="534070" y="195269"/>
                    <a:pt x="557537" y="255994"/>
                    <a:pt x="557537" y="321991"/>
                  </a:cubicBezTo>
                  <a:cubicBezTo>
                    <a:pt x="557537" y="475462"/>
                    <a:pt x="432380" y="600230"/>
                    <a:pt x="278671" y="600230"/>
                  </a:cubicBezTo>
                  <a:cubicBezTo>
                    <a:pt x="124962" y="600230"/>
                    <a:pt x="0" y="475462"/>
                    <a:pt x="0" y="321991"/>
                  </a:cubicBezTo>
                  <a:cubicBezTo>
                    <a:pt x="0" y="168519"/>
                    <a:pt x="124962" y="43751"/>
                    <a:pt x="278671" y="43751"/>
                  </a:cubicBezTo>
                  <a:close/>
                  <a:moveTo>
                    <a:pt x="531345" y="0"/>
                  </a:moveTo>
                  <a:cubicBezTo>
                    <a:pt x="541124" y="0"/>
                    <a:pt x="549142" y="8006"/>
                    <a:pt x="549142" y="17770"/>
                  </a:cubicBezTo>
                  <a:lnTo>
                    <a:pt x="549142" y="52138"/>
                  </a:lnTo>
                  <a:lnTo>
                    <a:pt x="583562" y="52138"/>
                  </a:lnTo>
                  <a:cubicBezTo>
                    <a:pt x="593340" y="52138"/>
                    <a:pt x="601358" y="59948"/>
                    <a:pt x="601358" y="69907"/>
                  </a:cubicBezTo>
                  <a:cubicBezTo>
                    <a:pt x="601358" y="79671"/>
                    <a:pt x="593340" y="87677"/>
                    <a:pt x="583562" y="87677"/>
                  </a:cubicBezTo>
                  <a:lnTo>
                    <a:pt x="538777" y="87677"/>
                  </a:lnTo>
                  <a:lnTo>
                    <a:pt x="522936" y="103299"/>
                  </a:lnTo>
                  <a:lnTo>
                    <a:pt x="531150" y="103299"/>
                  </a:lnTo>
                  <a:cubicBezTo>
                    <a:pt x="541124" y="103299"/>
                    <a:pt x="548946" y="111305"/>
                    <a:pt x="548946" y="121069"/>
                  </a:cubicBezTo>
                  <a:cubicBezTo>
                    <a:pt x="548946" y="130832"/>
                    <a:pt x="541124" y="138838"/>
                    <a:pt x="531150" y="138838"/>
                  </a:cubicBezTo>
                  <a:lnTo>
                    <a:pt x="487343" y="138838"/>
                  </a:lnTo>
                  <a:lnTo>
                    <a:pt x="291385" y="334696"/>
                  </a:lnTo>
                  <a:cubicBezTo>
                    <a:pt x="287865" y="338016"/>
                    <a:pt x="283367" y="339773"/>
                    <a:pt x="278673" y="339773"/>
                  </a:cubicBezTo>
                  <a:cubicBezTo>
                    <a:pt x="274175" y="339773"/>
                    <a:pt x="269677" y="338016"/>
                    <a:pt x="266157" y="334696"/>
                  </a:cubicBezTo>
                  <a:cubicBezTo>
                    <a:pt x="259116" y="327666"/>
                    <a:pt x="259116" y="316536"/>
                    <a:pt x="266157" y="309506"/>
                  </a:cubicBezTo>
                  <a:lnTo>
                    <a:pt x="461332" y="114625"/>
                  </a:lnTo>
                  <a:lnTo>
                    <a:pt x="461332" y="69126"/>
                  </a:lnTo>
                  <a:cubicBezTo>
                    <a:pt x="461332" y="59167"/>
                    <a:pt x="469155" y="51356"/>
                    <a:pt x="479129" y="51356"/>
                  </a:cubicBezTo>
                  <a:cubicBezTo>
                    <a:pt x="488907" y="51356"/>
                    <a:pt x="496926" y="59167"/>
                    <a:pt x="496926" y="69126"/>
                  </a:cubicBezTo>
                  <a:lnTo>
                    <a:pt x="496926" y="79085"/>
                  </a:lnTo>
                  <a:lnTo>
                    <a:pt x="513549" y="62487"/>
                  </a:lnTo>
                  <a:lnTo>
                    <a:pt x="513549" y="17770"/>
                  </a:lnTo>
                  <a:cubicBezTo>
                    <a:pt x="513549" y="8006"/>
                    <a:pt x="521567" y="0"/>
                    <a:pt x="531345" y="0"/>
                  </a:cubicBezTo>
                  <a:close/>
                </a:path>
              </a:pathLst>
            </a:custGeom>
            <a:solidFill>
              <a:srgbClr val="A8732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2" name="10"/>
            <p:cNvSpPr/>
            <p:nvPr/>
          </p:nvSpPr>
          <p:spPr>
            <a:xfrm>
              <a:off x="6236621" y="3804837"/>
              <a:ext cx="2034608" cy="2034607"/>
            </a:xfrm>
            <a:custGeom>
              <a:avLst/>
              <a:gdLst>
                <a:gd name="connsiteX0" fmla="*/ 0 w 1483870"/>
                <a:gd name="connsiteY0" fmla="*/ 741935 h 1483869"/>
                <a:gd name="connsiteX1" fmla="*/ 741935 w 1483870"/>
                <a:gd name="connsiteY1" fmla="*/ 0 h 1483869"/>
                <a:gd name="connsiteX2" fmla="*/ 1483870 w 1483870"/>
                <a:gd name="connsiteY2" fmla="*/ 741935 h 1483869"/>
                <a:gd name="connsiteX3" fmla="*/ 741935 w 1483870"/>
                <a:gd name="connsiteY3" fmla="*/ 1483870 h 1483869"/>
                <a:gd name="connsiteX4" fmla="*/ 0 w 1483870"/>
                <a:gd name="connsiteY4" fmla="*/ 741935 h 148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870" h="1483869" fill="none" extrusionOk="0">
                  <a:moveTo>
                    <a:pt x="0" y="741935"/>
                  </a:moveTo>
                  <a:cubicBezTo>
                    <a:pt x="8899" y="327299"/>
                    <a:pt x="386497" y="-4578"/>
                    <a:pt x="741935" y="0"/>
                  </a:cubicBezTo>
                  <a:cubicBezTo>
                    <a:pt x="1142885" y="5581"/>
                    <a:pt x="1513276" y="336559"/>
                    <a:pt x="1483870" y="741935"/>
                  </a:cubicBezTo>
                  <a:cubicBezTo>
                    <a:pt x="1501159" y="1132838"/>
                    <a:pt x="1074226" y="1458641"/>
                    <a:pt x="741935" y="1483870"/>
                  </a:cubicBezTo>
                  <a:cubicBezTo>
                    <a:pt x="313026" y="1496059"/>
                    <a:pt x="8555" y="1168173"/>
                    <a:pt x="0" y="741935"/>
                  </a:cubicBezTo>
                  <a:close/>
                </a:path>
                <a:path w="1483870" h="1483869" stroke="0" extrusionOk="0">
                  <a:moveTo>
                    <a:pt x="0" y="741935"/>
                  </a:moveTo>
                  <a:cubicBezTo>
                    <a:pt x="10222" y="322873"/>
                    <a:pt x="348319" y="40960"/>
                    <a:pt x="741935" y="0"/>
                  </a:cubicBezTo>
                  <a:cubicBezTo>
                    <a:pt x="1086607" y="-35998"/>
                    <a:pt x="1472418" y="336009"/>
                    <a:pt x="1483870" y="741935"/>
                  </a:cubicBezTo>
                  <a:cubicBezTo>
                    <a:pt x="1575798" y="1185676"/>
                    <a:pt x="1106803" y="1540745"/>
                    <a:pt x="741935" y="1483870"/>
                  </a:cubicBezTo>
                  <a:cubicBezTo>
                    <a:pt x="357084" y="1503484"/>
                    <a:pt x="-49893" y="1180551"/>
                    <a:pt x="0" y="741935"/>
                  </a:cubicBezTo>
                  <a:close/>
                </a:path>
              </a:pathLst>
            </a:custGeom>
            <a:solidFill>
              <a:srgbClr val="A87324"/>
            </a:solidFill>
            <a:ln>
              <a:solidFill>
                <a:srgbClr val="A873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3" name="11"/>
            <p:cNvSpPr/>
            <p:nvPr/>
          </p:nvSpPr>
          <p:spPr>
            <a:xfrm>
              <a:off x="6689023" y="4008298"/>
              <a:ext cx="1627686" cy="1627686"/>
            </a:xfrm>
            <a:custGeom>
              <a:avLst/>
              <a:gdLst>
                <a:gd name="connsiteX0" fmla="*/ 0 w 1187096"/>
                <a:gd name="connsiteY0" fmla="*/ 593548 h 1187095"/>
                <a:gd name="connsiteX1" fmla="*/ 593548 w 1187096"/>
                <a:gd name="connsiteY1" fmla="*/ 0 h 1187095"/>
                <a:gd name="connsiteX2" fmla="*/ 1187096 w 1187096"/>
                <a:gd name="connsiteY2" fmla="*/ 593548 h 1187095"/>
                <a:gd name="connsiteX3" fmla="*/ 593548 w 1187096"/>
                <a:gd name="connsiteY3" fmla="*/ 1187096 h 1187095"/>
                <a:gd name="connsiteX4" fmla="*/ 0 w 1187096"/>
                <a:gd name="connsiteY4" fmla="*/ 593548 h 118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96" h="1187095" fill="none" extrusionOk="0">
                  <a:moveTo>
                    <a:pt x="0" y="593548"/>
                  </a:moveTo>
                  <a:cubicBezTo>
                    <a:pt x="51037" y="237770"/>
                    <a:pt x="341867" y="-6416"/>
                    <a:pt x="593548" y="0"/>
                  </a:cubicBezTo>
                  <a:cubicBezTo>
                    <a:pt x="854332" y="42463"/>
                    <a:pt x="1223416" y="271153"/>
                    <a:pt x="1187096" y="593548"/>
                  </a:cubicBezTo>
                  <a:cubicBezTo>
                    <a:pt x="1208752" y="897737"/>
                    <a:pt x="863730" y="1168329"/>
                    <a:pt x="593548" y="1187096"/>
                  </a:cubicBezTo>
                  <a:cubicBezTo>
                    <a:pt x="249702" y="1197304"/>
                    <a:pt x="26237" y="971896"/>
                    <a:pt x="0" y="593548"/>
                  </a:cubicBezTo>
                  <a:close/>
                </a:path>
                <a:path w="1187096" h="1187095" stroke="0" extrusionOk="0">
                  <a:moveTo>
                    <a:pt x="0" y="593548"/>
                  </a:moveTo>
                  <a:cubicBezTo>
                    <a:pt x="22614" y="245158"/>
                    <a:pt x="276426" y="27114"/>
                    <a:pt x="593548" y="0"/>
                  </a:cubicBezTo>
                  <a:cubicBezTo>
                    <a:pt x="904747" y="-9186"/>
                    <a:pt x="1136925" y="282534"/>
                    <a:pt x="1187096" y="593548"/>
                  </a:cubicBezTo>
                  <a:cubicBezTo>
                    <a:pt x="1229501" y="937032"/>
                    <a:pt x="890663" y="1225983"/>
                    <a:pt x="593548" y="1187096"/>
                  </a:cubicBezTo>
                  <a:cubicBezTo>
                    <a:pt x="322751" y="1231990"/>
                    <a:pt x="-65689" y="959349"/>
                    <a:pt x="0" y="59354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4" name="12"/>
            <p:cNvSpPr/>
            <p:nvPr/>
          </p:nvSpPr>
          <p:spPr bwMode="auto">
            <a:xfrm>
              <a:off x="7211973" y="4517785"/>
              <a:ext cx="636994" cy="685687"/>
            </a:xfrm>
            <a:custGeom>
              <a:avLst/>
              <a:gdLst>
                <a:gd name="connsiteX0" fmla="*/ 258332 w 559288"/>
                <a:gd name="connsiteY0" fmla="*/ 473033 h 602041"/>
                <a:gd name="connsiteX1" fmla="*/ 343848 w 559288"/>
                <a:gd name="connsiteY1" fmla="*/ 473033 h 602041"/>
                <a:gd name="connsiteX2" fmla="*/ 343848 w 559288"/>
                <a:gd name="connsiteY2" fmla="*/ 493997 h 602041"/>
                <a:gd name="connsiteX3" fmla="*/ 293830 w 559288"/>
                <a:gd name="connsiteY3" fmla="*/ 493997 h 602041"/>
                <a:gd name="connsiteX4" fmla="*/ 411616 w 559288"/>
                <a:gd name="connsiteY4" fmla="*/ 580271 h 602041"/>
                <a:gd name="connsiteX5" fmla="*/ 526982 w 559288"/>
                <a:gd name="connsiteY5" fmla="*/ 481096 h 602041"/>
                <a:gd name="connsiteX6" fmla="*/ 539890 w 559288"/>
                <a:gd name="connsiteY6" fmla="*/ 473033 h 602041"/>
                <a:gd name="connsiteX7" fmla="*/ 547958 w 559288"/>
                <a:gd name="connsiteY7" fmla="*/ 485934 h 602041"/>
                <a:gd name="connsiteX8" fmla="*/ 411616 w 559288"/>
                <a:gd name="connsiteY8" fmla="*/ 602041 h 602041"/>
                <a:gd name="connsiteX9" fmla="*/ 279308 w 559288"/>
                <a:gd name="connsiteY9" fmla="*/ 517380 h 602041"/>
                <a:gd name="connsiteX10" fmla="*/ 279308 w 559288"/>
                <a:gd name="connsiteY10" fmla="*/ 558501 h 602041"/>
                <a:gd name="connsiteX11" fmla="*/ 258332 w 559288"/>
                <a:gd name="connsiteY11" fmla="*/ 558501 h 602041"/>
                <a:gd name="connsiteX12" fmla="*/ 411601 w 559288"/>
                <a:gd name="connsiteY12" fmla="*/ 311838 h 602041"/>
                <a:gd name="connsiteX13" fmla="*/ 537498 w 559288"/>
                <a:gd name="connsiteY13" fmla="*/ 390041 h 602041"/>
                <a:gd name="connsiteX14" fmla="*/ 537498 w 559288"/>
                <a:gd name="connsiteY14" fmla="*/ 344087 h 602041"/>
                <a:gd name="connsiteX15" fmla="*/ 559288 w 559288"/>
                <a:gd name="connsiteY15" fmla="*/ 344087 h 602041"/>
                <a:gd name="connsiteX16" fmla="*/ 559288 w 559288"/>
                <a:gd name="connsiteY16" fmla="*/ 429546 h 602041"/>
                <a:gd name="connsiteX17" fmla="*/ 472936 w 559288"/>
                <a:gd name="connsiteY17" fmla="*/ 429546 h 602041"/>
                <a:gd name="connsiteX18" fmla="*/ 472936 w 559288"/>
                <a:gd name="connsiteY18" fmla="*/ 408584 h 602041"/>
                <a:gd name="connsiteX19" fmla="*/ 522165 w 559288"/>
                <a:gd name="connsiteY19" fmla="*/ 408584 h 602041"/>
                <a:gd name="connsiteX20" fmla="*/ 411601 w 559288"/>
                <a:gd name="connsiteY20" fmla="*/ 332800 h 602041"/>
                <a:gd name="connsiteX21" fmla="*/ 289739 w 559288"/>
                <a:gd name="connsiteY21" fmla="*/ 422290 h 602041"/>
                <a:gd name="connsiteX22" fmla="*/ 276827 w 559288"/>
                <a:gd name="connsiteY22" fmla="*/ 429546 h 602041"/>
                <a:gd name="connsiteX23" fmla="*/ 269563 w 559288"/>
                <a:gd name="connsiteY23" fmla="*/ 415840 h 602041"/>
                <a:gd name="connsiteX24" fmla="*/ 411601 w 559288"/>
                <a:gd name="connsiteY24" fmla="*/ 311838 h 602041"/>
                <a:gd name="connsiteX25" fmla="*/ 0 w 559288"/>
                <a:gd name="connsiteY25" fmla="*/ 139401 h 602041"/>
                <a:gd name="connsiteX26" fmla="*/ 182399 w 559288"/>
                <a:gd name="connsiteY26" fmla="*/ 139401 h 602041"/>
                <a:gd name="connsiteX27" fmla="*/ 365604 w 559288"/>
                <a:gd name="connsiteY27" fmla="*/ 139401 h 602041"/>
                <a:gd name="connsiteX28" fmla="*/ 365604 w 559288"/>
                <a:gd name="connsiteY28" fmla="*/ 283674 h 602041"/>
                <a:gd name="connsiteX29" fmla="*/ 225981 w 559288"/>
                <a:gd name="connsiteY29" fmla="*/ 456962 h 602041"/>
                <a:gd name="connsiteX30" fmla="*/ 228402 w 559288"/>
                <a:gd name="connsiteY30" fmla="*/ 486784 h 602041"/>
                <a:gd name="connsiteX31" fmla="*/ 182399 w 559288"/>
                <a:gd name="connsiteY31" fmla="*/ 440842 h 602041"/>
                <a:gd name="connsiteX32" fmla="*/ 28248 w 559288"/>
                <a:gd name="connsiteY32" fmla="*/ 597205 h 602041"/>
                <a:gd name="connsiteX33" fmla="*/ 16142 w 559288"/>
                <a:gd name="connsiteY33" fmla="*/ 602041 h 602041"/>
                <a:gd name="connsiteX34" fmla="*/ 0 w 559288"/>
                <a:gd name="connsiteY34" fmla="*/ 585115 h 602041"/>
                <a:gd name="connsiteX35" fmla="*/ 0 w 559288"/>
                <a:gd name="connsiteY35" fmla="*/ 0 h 602041"/>
                <a:gd name="connsiteX36" fmla="*/ 182399 w 559288"/>
                <a:gd name="connsiteY36" fmla="*/ 0 h 602041"/>
                <a:gd name="connsiteX37" fmla="*/ 365604 w 559288"/>
                <a:gd name="connsiteY37" fmla="*/ 0 h 602041"/>
                <a:gd name="connsiteX38" fmla="*/ 365604 w 559288"/>
                <a:gd name="connsiteY38" fmla="*/ 118413 h 602041"/>
                <a:gd name="connsiteX39" fmla="*/ 182399 w 559288"/>
                <a:gd name="connsiteY39" fmla="*/ 118413 h 602041"/>
                <a:gd name="connsiteX40" fmla="*/ 0 w 559288"/>
                <a:gd name="connsiteY40" fmla="*/ 118413 h 60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59288" h="602041">
                  <a:moveTo>
                    <a:pt x="258332" y="473033"/>
                  </a:moveTo>
                  <a:lnTo>
                    <a:pt x="343848" y="473033"/>
                  </a:lnTo>
                  <a:lnTo>
                    <a:pt x="343848" y="493997"/>
                  </a:lnTo>
                  <a:lnTo>
                    <a:pt x="293830" y="493997"/>
                  </a:lnTo>
                  <a:cubicBezTo>
                    <a:pt x="309965" y="544794"/>
                    <a:pt x="357563" y="580271"/>
                    <a:pt x="411616" y="580271"/>
                  </a:cubicBezTo>
                  <a:cubicBezTo>
                    <a:pt x="468896" y="580271"/>
                    <a:pt x="514881" y="540762"/>
                    <a:pt x="526982" y="481096"/>
                  </a:cubicBezTo>
                  <a:cubicBezTo>
                    <a:pt x="528596" y="475452"/>
                    <a:pt x="534243" y="472227"/>
                    <a:pt x="539890" y="473033"/>
                  </a:cubicBezTo>
                  <a:cubicBezTo>
                    <a:pt x="545537" y="473840"/>
                    <a:pt x="549571" y="479484"/>
                    <a:pt x="547958" y="485934"/>
                  </a:cubicBezTo>
                  <a:cubicBezTo>
                    <a:pt x="534243" y="555276"/>
                    <a:pt x="479383" y="602041"/>
                    <a:pt x="411616" y="602041"/>
                  </a:cubicBezTo>
                  <a:cubicBezTo>
                    <a:pt x="354336" y="602041"/>
                    <a:pt x="302704" y="567370"/>
                    <a:pt x="279308" y="517380"/>
                  </a:cubicBezTo>
                  <a:lnTo>
                    <a:pt x="279308" y="558501"/>
                  </a:lnTo>
                  <a:lnTo>
                    <a:pt x="258332" y="558501"/>
                  </a:lnTo>
                  <a:close/>
                  <a:moveTo>
                    <a:pt x="411601" y="311838"/>
                  </a:moveTo>
                  <a:cubicBezTo>
                    <a:pt x="465672" y="311838"/>
                    <a:pt x="513287" y="342474"/>
                    <a:pt x="537498" y="390041"/>
                  </a:cubicBezTo>
                  <a:lnTo>
                    <a:pt x="537498" y="344087"/>
                  </a:lnTo>
                  <a:lnTo>
                    <a:pt x="559288" y="344087"/>
                  </a:lnTo>
                  <a:lnTo>
                    <a:pt x="559288" y="429546"/>
                  </a:lnTo>
                  <a:lnTo>
                    <a:pt x="472936" y="429546"/>
                  </a:lnTo>
                  <a:lnTo>
                    <a:pt x="472936" y="408584"/>
                  </a:lnTo>
                  <a:lnTo>
                    <a:pt x="522165" y="408584"/>
                  </a:lnTo>
                  <a:cubicBezTo>
                    <a:pt x="503603" y="362630"/>
                    <a:pt x="460830" y="332800"/>
                    <a:pt x="411601" y="332800"/>
                  </a:cubicBezTo>
                  <a:cubicBezTo>
                    <a:pt x="355916" y="332800"/>
                    <a:pt x="305073" y="370692"/>
                    <a:pt x="289739" y="422290"/>
                  </a:cubicBezTo>
                  <a:cubicBezTo>
                    <a:pt x="288125" y="427933"/>
                    <a:pt x="282476" y="431158"/>
                    <a:pt x="276827" y="429546"/>
                  </a:cubicBezTo>
                  <a:cubicBezTo>
                    <a:pt x="271177" y="427933"/>
                    <a:pt x="267142" y="421483"/>
                    <a:pt x="269563" y="415840"/>
                  </a:cubicBezTo>
                  <a:cubicBezTo>
                    <a:pt x="287318" y="354567"/>
                    <a:pt x="345424" y="311838"/>
                    <a:pt x="411601" y="311838"/>
                  </a:cubicBezTo>
                  <a:close/>
                  <a:moveTo>
                    <a:pt x="0" y="139401"/>
                  </a:moveTo>
                  <a:lnTo>
                    <a:pt x="182399" y="139401"/>
                  </a:lnTo>
                  <a:lnTo>
                    <a:pt x="365604" y="139401"/>
                  </a:lnTo>
                  <a:lnTo>
                    <a:pt x="365604" y="283674"/>
                  </a:lnTo>
                  <a:cubicBezTo>
                    <a:pt x="285704" y="300600"/>
                    <a:pt x="225981" y="371527"/>
                    <a:pt x="225981" y="456962"/>
                  </a:cubicBezTo>
                  <a:cubicBezTo>
                    <a:pt x="225981" y="466634"/>
                    <a:pt x="226788" y="477112"/>
                    <a:pt x="228402" y="486784"/>
                  </a:cubicBezTo>
                  <a:lnTo>
                    <a:pt x="182399" y="440842"/>
                  </a:lnTo>
                  <a:lnTo>
                    <a:pt x="28248" y="597205"/>
                  </a:lnTo>
                  <a:cubicBezTo>
                    <a:pt x="25020" y="600429"/>
                    <a:pt x="20984" y="602041"/>
                    <a:pt x="16142" y="602041"/>
                  </a:cubicBezTo>
                  <a:cubicBezTo>
                    <a:pt x="7264" y="602041"/>
                    <a:pt x="0" y="593981"/>
                    <a:pt x="0" y="585115"/>
                  </a:cubicBezTo>
                  <a:close/>
                  <a:moveTo>
                    <a:pt x="0" y="0"/>
                  </a:moveTo>
                  <a:lnTo>
                    <a:pt x="182399" y="0"/>
                  </a:lnTo>
                  <a:lnTo>
                    <a:pt x="365604" y="0"/>
                  </a:lnTo>
                  <a:lnTo>
                    <a:pt x="365604" y="118413"/>
                  </a:lnTo>
                  <a:lnTo>
                    <a:pt x="182399" y="118413"/>
                  </a:lnTo>
                  <a:lnTo>
                    <a:pt x="0" y="118413"/>
                  </a:lnTo>
                  <a:close/>
                </a:path>
              </a:pathLst>
            </a:custGeom>
            <a:solidFill>
              <a:srgbClr val="A8732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9848150" y="3471450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680788" y="2403486"/>
            <a:ext cx="8818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感谢同学们的观看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46821" y="38399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41984" y="5089821"/>
            <a:ext cx="231762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园丁：</a:t>
            </a:r>
            <a:r>
              <a:rPr lang="en-US" altLang="zh-CN" sz="28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XXX</a:t>
            </a:r>
            <a:endParaRPr lang="en-US" altLang="zh-CN" sz="28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0556" y="1192283"/>
            <a:ext cx="4899030" cy="72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600" b="1" i="1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</a:t>
            </a:r>
            <a:endParaRPr lang="en-US" altLang="zh-CN" sz="3600" b="1" i="1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32" name="图片 31" descr="图片包含 游戏机, 文字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34" y="5128029"/>
            <a:ext cx="53975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16994" y="5486133"/>
            <a:ext cx="795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如果您的配置在播放切页动画时有卡顿，请在切换选项卡中将动画选择平滑外的其他效果或取消效果。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044190" y="2397760"/>
            <a:ext cx="1818640" cy="1841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14237" y="1686074"/>
            <a:ext cx="23164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字体：</a:t>
            </a:r>
            <a:endParaRPr lang="en-US" altLang="zh-CN" sz="2800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汉仪小麦简体</a:t>
            </a:r>
            <a:endParaRPr lang="zh-CN" altLang="en-US" sz="2800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62830" y="785495"/>
            <a:ext cx="6734175" cy="3800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009021" y="3833976"/>
            <a:ext cx="3313159" cy="3313159"/>
          </a:xfrm>
          <a:prstGeom prst="rect">
            <a:avLst/>
          </a:prstGeom>
        </p:spPr>
      </p:pic>
      <p:pic>
        <p:nvPicPr>
          <p:cNvPr id="32" name="图片 31" descr="图片包含 游戏机, 文字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734" y="1134834"/>
            <a:ext cx="707886" cy="7078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86399" y="997062"/>
            <a:ext cx="17063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目录</a:t>
            </a:r>
            <a:endParaRPr lang="zh-CN" altLang="en-US" sz="54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29947" y="2812863"/>
            <a:ext cx="3685053" cy="928195"/>
            <a:chOff x="3162300" y="2539813"/>
            <a:chExt cx="3685053" cy="928195"/>
          </a:xfrm>
        </p:grpSpPr>
        <p:sp>
          <p:nvSpPr>
            <p:cNvPr id="15" name="矩形 14"/>
            <p:cNvSpPr/>
            <p:nvPr/>
          </p:nvSpPr>
          <p:spPr>
            <a:xfrm>
              <a:off x="3162300" y="2539813"/>
              <a:ext cx="36850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上节内容复习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307718" y="3160231"/>
              <a:ext cx="34126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Review before class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92787" y="2812863"/>
            <a:ext cx="3685053" cy="928195"/>
            <a:chOff x="3162300" y="2539813"/>
            <a:chExt cx="3685053" cy="928195"/>
          </a:xfrm>
        </p:grpSpPr>
        <p:sp>
          <p:nvSpPr>
            <p:cNvPr id="18" name="矩形 17"/>
            <p:cNvSpPr/>
            <p:nvPr/>
          </p:nvSpPr>
          <p:spPr>
            <a:xfrm>
              <a:off x="3162300" y="2539813"/>
              <a:ext cx="36850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课程内容教学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307718" y="3160231"/>
              <a:ext cx="34126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Course content teaching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29947" y="4571813"/>
            <a:ext cx="3685053" cy="928195"/>
            <a:chOff x="3162300" y="2539813"/>
            <a:chExt cx="3685053" cy="928195"/>
          </a:xfrm>
        </p:grpSpPr>
        <p:sp>
          <p:nvSpPr>
            <p:cNvPr id="21" name="矩形 20"/>
            <p:cNvSpPr/>
            <p:nvPr/>
          </p:nvSpPr>
          <p:spPr>
            <a:xfrm>
              <a:off x="3162300" y="2539813"/>
              <a:ext cx="36850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课堂难点分析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307718" y="3160231"/>
              <a:ext cx="34126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Difficulty analysis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92787" y="4571813"/>
            <a:ext cx="3685053" cy="928195"/>
            <a:chOff x="3162300" y="2539813"/>
            <a:chExt cx="3685053" cy="928195"/>
          </a:xfrm>
        </p:grpSpPr>
        <p:sp>
          <p:nvSpPr>
            <p:cNvPr id="31" name="矩形 30"/>
            <p:cNvSpPr/>
            <p:nvPr/>
          </p:nvSpPr>
          <p:spPr>
            <a:xfrm>
              <a:off x="3162300" y="2539813"/>
              <a:ext cx="36850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课后作业布置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07718" y="3160231"/>
              <a:ext cx="34126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Homework arrangement 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244600" y="2844859"/>
            <a:ext cx="812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壹</a:t>
            </a:r>
            <a:endParaRPr lang="zh-CN" altLang="en-US" sz="54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79436" y="2844859"/>
            <a:ext cx="812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贰</a:t>
            </a:r>
            <a:endParaRPr lang="zh-CN" altLang="en-US" sz="54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79436" y="4572059"/>
            <a:ext cx="812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肆</a:t>
            </a:r>
            <a:endParaRPr lang="zh-CN" altLang="en-US" sz="54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44600" y="4572059"/>
            <a:ext cx="812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叁</a:t>
            </a:r>
            <a:endParaRPr lang="zh-CN" altLang="en-US" sz="54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009021" y="3833976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164037" y="1854200"/>
            <a:ext cx="414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PART/01</a:t>
            </a:r>
            <a:endParaRPr lang="zh-CN" altLang="en-US" sz="40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2725" y="2908300"/>
            <a:ext cx="8294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上节内容复习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6821" y="43352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上节内容复习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13" name="矩形: 圆角 12"/>
          <p:cNvSpPr/>
          <p:nvPr/>
        </p:nvSpPr>
        <p:spPr>
          <a:xfrm>
            <a:off x="1700311" y="1494109"/>
            <a:ext cx="3870072" cy="1819158"/>
          </a:xfrm>
          <a:custGeom>
            <a:avLst/>
            <a:gdLst>
              <a:gd name="connsiteX0" fmla="*/ 0 w 3870072"/>
              <a:gd name="connsiteY0" fmla="*/ 126995 h 1819158"/>
              <a:gd name="connsiteX1" fmla="*/ 126995 w 3870072"/>
              <a:gd name="connsiteY1" fmla="*/ 0 h 1819158"/>
              <a:gd name="connsiteX2" fmla="*/ 801997 w 3870072"/>
              <a:gd name="connsiteY2" fmla="*/ 0 h 1819158"/>
              <a:gd name="connsiteX3" fmla="*/ 1332356 w 3870072"/>
              <a:gd name="connsiteY3" fmla="*/ 0 h 1819158"/>
              <a:gd name="connsiteX4" fmla="*/ 1826554 w 3870072"/>
              <a:gd name="connsiteY4" fmla="*/ 0 h 1819158"/>
              <a:gd name="connsiteX5" fmla="*/ 2429234 w 3870072"/>
              <a:gd name="connsiteY5" fmla="*/ 0 h 1819158"/>
              <a:gd name="connsiteX6" fmla="*/ 3104236 w 3870072"/>
              <a:gd name="connsiteY6" fmla="*/ 0 h 1819158"/>
              <a:gd name="connsiteX7" fmla="*/ 3743077 w 3870072"/>
              <a:gd name="connsiteY7" fmla="*/ 0 h 1819158"/>
              <a:gd name="connsiteX8" fmla="*/ 3870072 w 3870072"/>
              <a:gd name="connsiteY8" fmla="*/ 126995 h 1819158"/>
              <a:gd name="connsiteX9" fmla="*/ 3870072 w 3870072"/>
              <a:gd name="connsiteY9" fmla="*/ 648718 h 1819158"/>
              <a:gd name="connsiteX10" fmla="*/ 3870072 w 3870072"/>
              <a:gd name="connsiteY10" fmla="*/ 1123485 h 1819158"/>
              <a:gd name="connsiteX11" fmla="*/ 3870072 w 3870072"/>
              <a:gd name="connsiteY11" fmla="*/ 1692163 h 1819158"/>
              <a:gd name="connsiteX12" fmla="*/ 3743077 w 3870072"/>
              <a:gd name="connsiteY12" fmla="*/ 1819158 h 1819158"/>
              <a:gd name="connsiteX13" fmla="*/ 3176557 w 3870072"/>
              <a:gd name="connsiteY13" fmla="*/ 1819158 h 1819158"/>
              <a:gd name="connsiteX14" fmla="*/ 2682360 w 3870072"/>
              <a:gd name="connsiteY14" fmla="*/ 1819158 h 1819158"/>
              <a:gd name="connsiteX15" fmla="*/ 2007358 w 3870072"/>
              <a:gd name="connsiteY15" fmla="*/ 1819158 h 1819158"/>
              <a:gd name="connsiteX16" fmla="*/ 1332356 w 3870072"/>
              <a:gd name="connsiteY16" fmla="*/ 1819158 h 1819158"/>
              <a:gd name="connsiteX17" fmla="*/ 838158 w 3870072"/>
              <a:gd name="connsiteY17" fmla="*/ 1819158 h 1819158"/>
              <a:gd name="connsiteX18" fmla="*/ 126995 w 3870072"/>
              <a:gd name="connsiteY18" fmla="*/ 1819158 h 1819158"/>
              <a:gd name="connsiteX19" fmla="*/ 0 w 3870072"/>
              <a:gd name="connsiteY19" fmla="*/ 1692163 h 1819158"/>
              <a:gd name="connsiteX20" fmla="*/ 0 w 3870072"/>
              <a:gd name="connsiteY20" fmla="*/ 1217395 h 1819158"/>
              <a:gd name="connsiteX21" fmla="*/ 0 w 3870072"/>
              <a:gd name="connsiteY21" fmla="*/ 680021 h 1819158"/>
              <a:gd name="connsiteX22" fmla="*/ 0 w 3870072"/>
              <a:gd name="connsiteY22" fmla="*/ 126995 h 181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70072" h="1819158" fill="none" extrusionOk="0">
                <a:moveTo>
                  <a:pt x="0" y="126995"/>
                </a:moveTo>
                <a:cubicBezTo>
                  <a:pt x="1058" y="51480"/>
                  <a:pt x="54817" y="-1641"/>
                  <a:pt x="126995" y="0"/>
                </a:cubicBezTo>
                <a:cubicBezTo>
                  <a:pt x="408311" y="-16001"/>
                  <a:pt x="594418" y="-33691"/>
                  <a:pt x="801997" y="0"/>
                </a:cubicBezTo>
                <a:cubicBezTo>
                  <a:pt x="1009576" y="33691"/>
                  <a:pt x="1074461" y="-818"/>
                  <a:pt x="1332356" y="0"/>
                </a:cubicBezTo>
                <a:cubicBezTo>
                  <a:pt x="1590251" y="818"/>
                  <a:pt x="1653904" y="-24607"/>
                  <a:pt x="1826554" y="0"/>
                </a:cubicBezTo>
                <a:cubicBezTo>
                  <a:pt x="1999204" y="24607"/>
                  <a:pt x="2291122" y="2948"/>
                  <a:pt x="2429234" y="0"/>
                </a:cubicBezTo>
                <a:cubicBezTo>
                  <a:pt x="2567346" y="-2948"/>
                  <a:pt x="2877811" y="-9867"/>
                  <a:pt x="3104236" y="0"/>
                </a:cubicBezTo>
                <a:cubicBezTo>
                  <a:pt x="3330661" y="9867"/>
                  <a:pt x="3439443" y="2207"/>
                  <a:pt x="3743077" y="0"/>
                </a:cubicBezTo>
                <a:cubicBezTo>
                  <a:pt x="3820683" y="-7119"/>
                  <a:pt x="3868701" y="60234"/>
                  <a:pt x="3870072" y="126995"/>
                </a:cubicBezTo>
                <a:cubicBezTo>
                  <a:pt x="3885729" y="288080"/>
                  <a:pt x="3860018" y="396923"/>
                  <a:pt x="3870072" y="648718"/>
                </a:cubicBezTo>
                <a:cubicBezTo>
                  <a:pt x="3880126" y="900513"/>
                  <a:pt x="3852711" y="977698"/>
                  <a:pt x="3870072" y="1123485"/>
                </a:cubicBezTo>
                <a:cubicBezTo>
                  <a:pt x="3887433" y="1269272"/>
                  <a:pt x="3848870" y="1566238"/>
                  <a:pt x="3870072" y="1692163"/>
                </a:cubicBezTo>
                <a:cubicBezTo>
                  <a:pt x="3877688" y="1752551"/>
                  <a:pt x="3811722" y="1827198"/>
                  <a:pt x="3743077" y="1819158"/>
                </a:cubicBezTo>
                <a:cubicBezTo>
                  <a:pt x="3588739" y="1844343"/>
                  <a:pt x="3402290" y="1806190"/>
                  <a:pt x="3176557" y="1819158"/>
                </a:cubicBezTo>
                <a:cubicBezTo>
                  <a:pt x="2950824" y="1832126"/>
                  <a:pt x="2815743" y="1819382"/>
                  <a:pt x="2682360" y="1819158"/>
                </a:cubicBezTo>
                <a:cubicBezTo>
                  <a:pt x="2548977" y="1818934"/>
                  <a:pt x="2245266" y="1824551"/>
                  <a:pt x="2007358" y="1819158"/>
                </a:cubicBezTo>
                <a:cubicBezTo>
                  <a:pt x="1769450" y="1813765"/>
                  <a:pt x="1542702" y="1799692"/>
                  <a:pt x="1332356" y="1819158"/>
                </a:cubicBezTo>
                <a:cubicBezTo>
                  <a:pt x="1122010" y="1838624"/>
                  <a:pt x="986053" y="1809546"/>
                  <a:pt x="838158" y="1819158"/>
                </a:cubicBezTo>
                <a:cubicBezTo>
                  <a:pt x="690263" y="1828770"/>
                  <a:pt x="378080" y="1793299"/>
                  <a:pt x="126995" y="1819158"/>
                </a:cubicBezTo>
                <a:cubicBezTo>
                  <a:pt x="54560" y="1820021"/>
                  <a:pt x="-2989" y="1758526"/>
                  <a:pt x="0" y="1692163"/>
                </a:cubicBezTo>
                <a:cubicBezTo>
                  <a:pt x="-17889" y="1567238"/>
                  <a:pt x="3789" y="1417842"/>
                  <a:pt x="0" y="1217395"/>
                </a:cubicBezTo>
                <a:cubicBezTo>
                  <a:pt x="-3789" y="1016948"/>
                  <a:pt x="-5147" y="847690"/>
                  <a:pt x="0" y="680021"/>
                </a:cubicBezTo>
                <a:cubicBezTo>
                  <a:pt x="5147" y="512352"/>
                  <a:pt x="-16023" y="371595"/>
                  <a:pt x="0" y="126995"/>
                </a:cubicBezTo>
                <a:close/>
              </a:path>
              <a:path w="3870072" h="1819158" stroke="0" extrusionOk="0">
                <a:moveTo>
                  <a:pt x="0" y="126995"/>
                </a:moveTo>
                <a:cubicBezTo>
                  <a:pt x="5446" y="61209"/>
                  <a:pt x="54498" y="-9092"/>
                  <a:pt x="126995" y="0"/>
                </a:cubicBezTo>
                <a:cubicBezTo>
                  <a:pt x="326670" y="-15528"/>
                  <a:pt x="506086" y="-20435"/>
                  <a:pt x="621193" y="0"/>
                </a:cubicBezTo>
                <a:cubicBezTo>
                  <a:pt x="736300" y="20435"/>
                  <a:pt x="969199" y="7990"/>
                  <a:pt x="1115391" y="0"/>
                </a:cubicBezTo>
                <a:cubicBezTo>
                  <a:pt x="1261583" y="-7990"/>
                  <a:pt x="1526161" y="-1131"/>
                  <a:pt x="1681910" y="0"/>
                </a:cubicBezTo>
                <a:cubicBezTo>
                  <a:pt x="1837659" y="1131"/>
                  <a:pt x="2092528" y="-15262"/>
                  <a:pt x="2284591" y="0"/>
                </a:cubicBezTo>
                <a:cubicBezTo>
                  <a:pt x="2476654" y="15262"/>
                  <a:pt x="2660458" y="918"/>
                  <a:pt x="2887271" y="0"/>
                </a:cubicBezTo>
                <a:cubicBezTo>
                  <a:pt x="3114084" y="-918"/>
                  <a:pt x="3319233" y="-34254"/>
                  <a:pt x="3743077" y="0"/>
                </a:cubicBezTo>
                <a:cubicBezTo>
                  <a:pt x="3810993" y="14108"/>
                  <a:pt x="3867678" y="58753"/>
                  <a:pt x="3870072" y="126995"/>
                </a:cubicBezTo>
                <a:cubicBezTo>
                  <a:pt x="3896871" y="367117"/>
                  <a:pt x="3892570" y="473492"/>
                  <a:pt x="3870072" y="680021"/>
                </a:cubicBezTo>
                <a:cubicBezTo>
                  <a:pt x="3847574" y="886550"/>
                  <a:pt x="3882198" y="964013"/>
                  <a:pt x="3870072" y="1154789"/>
                </a:cubicBezTo>
                <a:cubicBezTo>
                  <a:pt x="3857946" y="1345565"/>
                  <a:pt x="3891207" y="1432442"/>
                  <a:pt x="3870072" y="1692163"/>
                </a:cubicBezTo>
                <a:cubicBezTo>
                  <a:pt x="3864982" y="1760720"/>
                  <a:pt x="3803860" y="1817039"/>
                  <a:pt x="3743077" y="1819158"/>
                </a:cubicBezTo>
                <a:cubicBezTo>
                  <a:pt x="3456222" y="1836887"/>
                  <a:pt x="3355694" y="1795733"/>
                  <a:pt x="3140397" y="1819158"/>
                </a:cubicBezTo>
                <a:cubicBezTo>
                  <a:pt x="2925100" y="1842583"/>
                  <a:pt x="2605502" y="1838979"/>
                  <a:pt x="2465395" y="1819158"/>
                </a:cubicBezTo>
                <a:cubicBezTo>
                  <a:pt x="2325288" y="1799337"/>
                  <a:pt x="2179690" y="1819344"/>
                  <a:pt x="1935036" y="1819158"/>
                </a:cubicBezTo>
                <a:cubicBezTo>
                  <a:pt x="1690382" y="1818972"/>
                  <a:pt x="1633474" y="1831200"/>
                  <a:pt x="1368516" y="1819158"/>
                </a:cubicBezTo>
                <a:cubicBezTo>
                  <a:pt x="1103558" y="1807116"/>
                  <a:pt x="997449" y="1806670"/>
                  <a:pt x="693515" y="1819158"/>
                </a:cubicBezTo>
                <a:cubicBezTo>
                  <a:pt x="389581" y="1831646"/>
                  <a:pt x="254266" y="1841273"/>
                  <a:pt x="126995" y="1819158"/>
                </a:cubicBezTo>
                <a:cubicBezTo>
                  <a:pt x="51959" y="1816523"/>
                  <a:pt x="5025" y="1768808"/>
                  <a:pt x="0" y="1692163"/>
                </a:cubicBezTo>
                <a:cubicBezTo>
                  <a:pt x="-12987" y="1453207"/>
                  <a:pt x="-5141" y="1383295"/>
                  <a:pt x="0" y="1139137"/>
                </a:cubicBezTo>
                <a:cubicBezTo>
                  <a:pt x="5141" y="894979"/>
                  <a:pt x="2019" y="764540"/>
                  <a:pt x="0" y="664369"/>
                </a:cubicBezTo>
                <a:cubicBezTo>
                  <a:pt x="-2019" y="564198"/>
                  <a:pt x="24562" y="351081"/>
                  <a:pt x="0" y="126995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6940262" y="1494109"/>
            <a:ext cx="3870072" cy="1819158"/>
          </a:xfrm>
          <a:custGeom>
            <a:avLst/>
            <a:gdLst>
              <a:gd name="connsiteX0" fmla="*/ 0 w 3870072"/>
              <a:gd name="connsiteY0" fmla="*/ 139693 h 1819158"/>
              <a:gd name="connsiteX1" fmla="*/ 139693 w 3870072"/>
              <a:gd name="connsiteY1" fmla="*/ 0 h 1819158"/>
              <a:gd name="connsiteX2" fmla="*/ 738141 w 3870072"/>
              <a:gd name="connsiteY2" fmla="*/ 0 h 1819158"/>
              <a:gd name="connsiteX3" fmla="*/ 1408402 w 3870072"/>
              <a:gd name="connsiteY3" fmla="*/ 0 h 1819158"/>
              <a:gd name="connsiteX4" fmla="*/ 2078663 w 3870072"/>
              <a:gd name="connsiteY4" fmla="*/ 0 h 1819158"/>
              <a:gd name="connsiteX5" fmla="*/ 2605297 w 3870072"/>
              <a:gd name="connsiteY5" fmla="*/ 0 h 1819158"/>
              <a:gd name="connsiteX6" fmla="*/ 3730379 w 3870072"/>
              <a:gd name="connsiteY6" fmla="*/ 0 h 1819158"/>
              <a:gd name="connsiteX7" fmla="*/ 3870072 w 3870072"/>
              <a:gd name="connsiteY7" fmla="*/ 139693 h 1819158"/>
              <a:gd name="connsiteX8" fmla="*/ 3870072 w 3870072"/>
              <a:gd name="connsiteY8" fmla="*/ 606757 h 1819158"/>
              <a:gd name="connsiteX9" fmla="*/ 3870072 w 3870072"/>
              <a:gd name="connsiteY9" fmla="*/ 1073821 h 1819158"/>
              <a:gd name="connsiteX10" fmla="*/ 3870072 w 3870072"/>
              <a:gd name="connsiteY10" fmla="*/ 1679465 h 1819158"/>
              <a:gd name="connsiteX11" fmla="*/ 3730379 w 3870072"/>
              <a:gd name="connsiteY11" fmla="*/ 1819158 h 1819158"/>
              <a:gd name="connsiteX12" fmla="*/ 3060118 w 3870072"/>
              <a:gd name="connsiteY12" fmla="*/ 1819158 h 1819158"/>
              <a:gd name="connsiteX13" fmla="*/ 2569391 w 3870072"/>
              <a:gd name="connsiteY13" fmla="*/ 1819158 h 1819158"/>
              <a:gd name="connsiteX14" fmla="*/ 2006850 w 3870072"/>
              <a:gd name="connsiteY14" fmla="*/ 1819158 h 1819158"/>
              <a:gd name="connsiteX15" fmla="*/ 1444309 w 3870072"/>
              <a:gd name="connsiteY15" fmla="*/ 1819158 h 1819158"/>
              <a:gd name="connsiteX16" fmla="*/ 809954 w 3870072"/>
              <a:gd name="connsiteY16" fmla="*/ 1819158 h 1819158"/>
              <a:gd name="connsiteX17" fmla="*/ 139693 w 3870072"/>
              <a:gd name="connsiteY17" fmla="*/ 1819158 h 1819158"/>
              <a:gd name="connsiteX18" fmla="*/ 0 w 3870072"/>
              <a:gd name="connsiteY18" fmla="*/ 1679465 h 1819158"/>
              <a:gd name="connsiteX19" fmla="*/ 0 w 3870072"/>
              <a:gd name="connsiteY19" fmla="*/ 1197003 h 1819158"/>
              <a:gd name="connsiteX20" fmla="*/ 0 w 3870072"/>
              <a:gd name="connsiteY20" fmla="*/ 729939 h 1819158"/>
              <a:gd name="connsiteX21" fmla="*/ 0 w 3870072"/>
              <a:gd name="connsiteY21" fmla="*/ 139693 h 181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70072" h="1819158" fill="none" extrusionOk="0">
                <a:moveTo>
                  <a:pt x="0" y="139693"/>
                </a:moveTo>
                <a:cubicBezTo>
                  <a:pt x="-1534" y="65976"/>
                  <a:pt x="75233" y="7237"/>
                  <a:pt x="139693" y="0"/>
                </a:cubicBezTo>
                <a:cubicBezTo>
                  <a:pt x="297196" y="21498"/>
                  <a:pt x="482870" y="-29691"/>
                  <a:pt x="738141" y="0"/>
                </a:cubicBezTo>
                <a:cubicBezTo>
                  <a:pt x="993412" y="29691"/>
                  <a:pt x="1220103" y="24139"/>
                  <a:pt x="1408402" y="0"/>
                </a:cubicBezTo>
                <a:cubicBezTo>
                  <a:pt x="1596701" y="-24139"/>
                  <a:pt x="1849455" y="-8609"/>
                  <a:pt x="2078663" y="0"/>
                </a:cubicBezTo>
                <a:cubicBezTo>
                  <a:pt x="2307871" y="8609"/>
                  <a:pt x="2491287" y="-1166"/>
                  <a:pt x="2605297" y="0"/>
                </a:cubicBezTo>
                <a:cubicBezTo>
                  <a:pt x="2719307" y="1166"/>
                  <a:pt x="3201502" y="3274"/>
                  <a:pt x="3730379" y="0"/>
                </a:cubicBezTo>
                <a:cubicBezTo>
                  <a:pt x="3813299" y="-16554"/>
                  <a:pt x="3884092" y="75419"/>
                  <a:pt x="3870072" y="139693"/>
                </a:cubicBezTo>
                <a:cubicBezTo>
                  <a:pt x="3879500" y="262493"/>
                  <a:pt x="3856800" y="426652"/>
                  <a:pt x="3870072" y="606757"/>
                </a:cubicBezTo>
                <a:cubicBezTo>
                  <a:pt x="3883344" y="786862"/>
                  <a:pt x="3868067" y="867864"/>
                  <a:pt x="3870072" y="1073821"/>
                </a:cubicBezTo>
                <a:cubicBezTo>
                  <a:pt x="3872077" y="1279778"/>
                  <a:pt x="3847507" y="1542733"/>
                  <a:pt x="3870072" y="1679465"/>
                </a:cubicBezTo>
                <a:cubicBezTo>
                  <a:pt x="3863412" y="1768787"/>
                  <a:pt x="3800612" y="1823528"/>
                  <a:pt x="3730379" y="1819158"/>
                </a:cubicBezTo>
                <a:cubicBezTo>
                  <a:pt x="3521797" y="1802757"/>
                  <a:pt x="3297192" y="1804022"/>
                  <a:pt x="3060118" y="1819158"/>
                </a:cubicBezTo>
                <a:cubicBezTo>
                  <a:pt x="2823044" y="1834294"/>
                  <a:pt x="2750329" y="1803624"/>
                  <a:pt x="2569391" y="1819158"/>
                </a:cubicBezTo>
                <a:cubicBezTo>
                  <a:pt x="2388453" y="1834692"/>
                  <a:pt x="2256197" y="1806870"/>
                  <a:pt x="2006850" y="1819158"/>
                </a:cubicBezTo>
                <a:cubicBezTo>
                  <a:pt x="1757503" y="1831446"/>
                  <a:pt x="1581599" y="1819046"/>
                  <a:pt x="1444309" y="1819158"/>
                </a:cubicBezTo>
                <a:cubicBezTo>
                  <a:pt x="1307019" y="1819270"/>
                  <a:pt x="959360" y="1840014"/>
                  <a:pt x="809954" y="1819158"/>
                </a:cubicBezTo>
                <a:cubicBezTo>
                  <a:pt x="660548" y="1798302"/>
                  <a:pt x="311266" y="1812952"/>
                  <a:pt x="139693" y="1819158"/>
                </a:cubicBezTo>
                <a:cubicBezTo>
                  <a:pt x="53155" y="1823770"/>
                  <a:pt x="-2882" y="1751671"/>
                  <a:pt x="0" y="1679465"/>
                </a:cubicBezTo>
                <a:cubicBezTo>
                  <a:pt x="18053" y="1483896"/>
                  <a:pt x="14308" y="1346430"/>
                  <a:pt x="0" y="1197003"/>
                </a:cubicBezTo>
                <a:cubicBezTo>
                  <a:pt x="-14308" y="1047576"/>
                  <a:pt x="-15604" y="912369"/>
                  <a:pt x="0" y="729939"/>
                </a:cubicBezTo>
                <a:cubicBezTo>
                  <a:pt x="15604" y="547509"/>
                  <a:pt x="-12439" y="372634"/>
                  <a:pt x="0" y="139693"/>
                </a:cubicBezTo>
                <a:close/>
              </a:path>
              <a:path w="3870072" h="1819158" stroke="0" extrusionOk="0">
                <a:moveTo>
                  <a:pt x="0" y="139693"/>
                </a:moveTo>
                <a:cubicBezTo>
                  <a:pt x="-7471" y="68741"/>
                  <a:pt x="49391" y="-4742"/>
                  <a:pt x="139693" y="0"/>
                </a:cubicBezTo>
                <a:cubicBezTo>
                  <a:pt x="373344" y="21156"/>
                  <a:pt x="457663" y="-15715"/>
                  <a:pt x="774048" y="0"/>
                </a:cubicBezTo>
                <a:cubicBezTo>
                  <a:pt x="1090434" y="15715"/>
                  <a:pt x="1134639" y="889"/>
                  <a:pt x="1336588" y="0"/>
                </a:cubicBezTo>
                <a:cubicBezTo>
                  <a:pt x="1538537" y="-889"/>
                  <a:pt x="1675367" y="-11690"/>
                  <a:pt x="1970943" y="0"/>
                </a:cubicBezTo>
                <a:cubicBezTo>
                  <a:pt x="2266519" y="11690"/>
                  <a:pt x="2341189" y="-10177"/>
                  <a:pt x="2569391" y="0"/>
                </a:cubicBezTo>
                <a:cubicBezTo>
                  <a:pt x="2797593" y="10177"/>
                  <a:pt x="3041615" y="-7480"/>
                  <a:pt x="3203745" y="0"/>
                </a:cubicBezTo>
                <a:cubicBezTo>
                  <a:pt x="3365875" y="7480"/>
                  <a:pt x="3615040" y="8577"/>
                  <a:pt x="3730379" y="0"/>
                </a:cubicBezTo>
                <a:cubicBezTo>
                  <a:pt x="3820236" y="-1048"/>
                  <a:pt x="3868194" y="50009"/>
                  <a:pt x="3870072" y="139693"/>
                </a:cubicBezTo>
                <a:cubicBezTo>
                  <a:pt x="3860138" y="370373"/>
                  <a:pt x="3867640" y="494606"/>
                  <a:pt x="3870072" y="683746"/>
                </a:cubicBezTo>
                <a:cubicBezTo>
                  <a:pt x="3872504" y="872886"/>
                  <a:pt x="3863309" y="1053259"/>
                  <a:pt x="3870072" y="1166208"/>
                </a:cubicBezTo>
                <a:cubicBezTo>
                  <a:pt x="3876835" y="1279157"/>
                  <a:pt x="3881134" y="1508246"/>
                  <a:pt x="3870072" y="1679465"/>
                </a:cubicBezTo>
                <a:cubicBezTo>
                  <a:pt x="3860823" y="1771106"/>
                  <a:pt x="3797651" y="1816910"/>
                  <a:pt x="3730379" y="1819158"/>
                </a:cubicBezTo>
                <a:cubicBezTo>
                  <a:pt x="3485265" y="1817209"/>
                  <a:pt x="3238341" y="1796786"/>
                  <a:pt x="3096024" y="1819158"/>
                </a:cubicBezTo>
                <a:cubicBezTo>
                  <a:pt x="2953708" y="1841530"/>
                  <a:pt x="2721986" y="1842476"/>
                  <a:pt x="2533484" y="1819158"/>
                </a:cubicBezTo>
                <a:cubicBezTo>
                  <a:pt x="2344982" y="1795840"/>
                  <a:pt x="2151764" y="1832982"/>
                  <a:pt x="2042757" y="1819158"/>
                </a:cubicBezTo>
                <a:cubicBezTo>
                  <a:pt x="1933750" y="1805334"/>
                  <a:pt x="1648371" y="1815245"/>
                  <a:pt x="1516123" y="1819158"/>
                </a:cubicBezTo>
                <a:cubicBezTo>
                  <a:pt x="1383875" y="1823071"/>
                  <a:pt x="1262278" y="1841721"/>
                  <a:pt x="1025396" y="1819158"/>
                </a:cubicBezTo>
                <a:cubicBezTo>
                  <a:pt x="788514" y="1796595"/>
                  <a:pt x="358452" y="1805820"/>
                  <a:pt x="139693" y="1819158"/>
                </a:cubicBezTo>
                <a:cubicBezTo>
                  <a:pt x="45567" y="1823989"/>
                  <a:pt x="-70" y="1752261"/>
                  <a:pt x="0" y="1679465"/>
                </a:cubicBezTo>
                <a:cubicBezTo>
                  <a:pt x="-9451" y="1457734"/>
                  <a:pt x="20238" y="1324688"/>
                  <a:pt x="0" y="1181605"/>
                </a:cubicBezTo>
                <a:cubicBezTo>
                  <a:pt x="-20238" y="1038522"/>
                  <a:pt x="15710" y="801185"/>
                  <a:pt x="0" y="699143"/>
                </a:cubicBezTo>
                <a:cubicBezTo>
                  <a:pt x="-15710" y="597101"/>
                  <a:pt x="-6464" y="389239"/>
                  <a:pt x="0" y="139693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6940262" y="4057278"/>
            <a:ext cx="3870072" cy="1819158"/>
          </a:xfrm>
          <a:custGeom>
            <a:avLst/>
            <a:gdLst>
              <a:gd name="connsiteX0" fmla="*/ 0 w 3870072"/>
              <a:gd name="connsiteY0" fmla="*/ 146042 h 1819158"/>
              <a:gd name="connsiteX1" fmla="*/ 146042 w 3870072"/>
              <a:gd name="connsiteY1" fmla="*/ 0 h 1819158"/>
              <a:gd name="connsiteX2" fmla="*/ 813933 w 3870072"/>
              <a:gd name="connsiteY2" fmla="*/ 0 h 1819158"/>
              <a:gd name="connsiteX3" fmla="*/ 1446044 w 3870072"/>
              <a:gd name="connsiteY3" fmla="*/ 0 h 1819158"/>
              <a:gd name="connsiteX4" fmla="*/ 2006596 w 3870072"/>
              <a:gd name="connsiteY4" fmla="*/ 0 h 1819158"/>
              <a:gd name="connsiteX5" fmla="*/ 2495587 w 3870072"/>
              <a:gd name="connsiteY5" fmla="*/ 0 h 1819158"/>
              <a:gd name="connsiteX6" fmla="*/ 3127699 w 3870072"/>
              <a:gd name="connsiteY6" fmla="*/ 0 h 1819158"/>
              <a:gd name="connsiteX7" fmla="*/ 3724030 w 3870072"/>
              <a:gd name="connsiteY7" fmla="*/ 0 h 1819158"/>
              <a:gd name="connsiteX8" fmla="*/ 3870072 w 3870072"/>
              <a:gd name="connsiteY8" fmla="*/ 146042 h 1819158"/>
              <a:gd name="connsiteX9" fmla="*/ 3870072 w 3870072"/>
              <a:gd name="connsiteY9" fmla="*/ 685608 h 1819158"/>
              <a:gd name="connsiteX10" fmla="*/ 3870072 w 3870072"/>
              <a:gd name="connsiteY10" fmla="*/ 1148821 h 1819158"/>
              <a:gd name="connsiteX11" fmla="*/ 3870072 w 3870072"/>
              <a:gd name="connsiteY11" fmla="*/ 1673116 h 1819158"/>
              <a:gd name="connsiteX12" fmla="*/ 3724030 w 3870072"/>
              <a:gd name="connsiteY12" fmla="*/ 1819158 h 1819158"/>
              <a:gd name="connsiteX13" fmla="*/ 3056139 w 3870072"/>
              <a:gd name="connsiteY13" fmla="*/ 1819158 h 1819158"/>
              <a:gd name="connsiteX14" fmla="*/ 2567147 w 3870072"/>
              <a:gd name="connsiteY14" fmla="*/ 1819158 h 1819158"/>
              <a:gd name="connsiteX15" fmla="*/ 2006596 w 3870072"/>
              <a:gd name="connsiteY15" fmla="*/ 1819158 h 1819158"/>
              <a:gd name="connsiteX16" fmla="*/ 1338705 w 3870072"/>
              <a:gd name="connsiteY16" fmla="*/ 1819158 h 1819158"/>
              <a:gd name="connsiteX17" fmla="*/ 670814 w 3870072"/>
              <a:gd name="connsiteY17" fmla="*/ 1819158 h 1819158"/>
              <a:gd name="connsiteX18" fmla="*/ 146042 w 3870072"/>
              <a:gd name="connsiteY18" fmla="*/ 1819158 h 1819158"/>
              <a:gd name="connsiteX19" fmla="*/ 0 w 3870072"/>
              <a:gd name="connsiteY19" fmla="*/ 1673116 h 1819158"/>
              <a:gd name="connsiteX20" fmla="*/ 0 w 3870072"/>
              <a:gd name="connsiteY20" fmla="*/ 1148821 h 1819158"/>
              <a:gd name="connsiteX21" fmla="*/ 0 w 3870072"/>
              <a:gd name="connsiteY21" fmla="*/ 609254 h 1819158"/>
              <a:gd name="connsiteX22" fmla="*/ 0 w 3870072"/>
              <a:gd name="connsiteY22" fmla="*/ 146042 h 181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70072" h="1819158" fill="none" extrusionOk="0">
                <a:moveTo>
                  <a:pt x="0" y="146042"/>
                </a:moveTo>
                <a:cubicBezTo>
                  <a:pt x="5525" y="78006"/>
                  <a:pt x="80633" y="-9013"/>
                  <a:pt x="146042" y="0"/>
                </a:cubicBezTo>
                <a:cubicBezTo>
                  <a:pt x="346769" y="-15743"/>
                  <a:pt x="485442" y="-23781"/>
                  <a:pt x="813933" y="0"/>
                </a:cubicBezTo>
                <a:cubicBezTo>
                  <a:pt x="1142424" y="23781"/>
                  <a:pt x="1202683" y="-12930"/>
                  <a:pt x="1446044" y="0"/>
                </a:cubicBezTo>
                <a:cubicBezTo>
                  <a:pt x="1689405" y="12930"/>
                  <a:pt x="1800601" y="16029"/>
                  <a:pt x="2006596" y="0"/>
                </a:cubicBezTo>
                <a:cubicBezTo>
                  <a:pt x="2212591" y="-16029"/>
                  <a:pt x="2363990" y="890"/>
                  <a:pt x="2495587" y="0"/>
                </a:cubicBezTo>
                <a:cubicBezTo>
                  <a:pt x="2627184" y="-890"/>
                  <a:pt x="2903339" y="19067"/>
                  <a:pt x="3127699" y="0"/>
                </a:cubicBezTo>
                <a:cubicBezTo>
                  <a:pt x="3352059" y="-19067"/>
                  <a:pt x="3513508" y="-11556"/>
                  <a:pt x="3724030" y="0"/>
                </a:cubicBezTo>
                <a:cubicBezTo>
                  <a:pt x="3808312" y="6224"/>
                  <a:pt x="3878349" y="76509"/>
                  <a:pt x="3870072" y="146042"/>
                </a:cubicBezTo>
                <a:cubicBezTo>
                  <a:pt x="3892819" y="322846"/>
                  <a:pt x="3877574" y="486139"/>
                  <a:pt x="3870072" y="685608"/>
                </a:cubicBezTo>
                <a:cubicBezTo>
                  <a:pt x="3862570" y="885077"/>
                  <a:pt x="3853846" y="1027660"/>
                  <a:pt x="3870072" y="1148821"/>
                </a:cubicBezTo>
                <a:cubicBezTo>
                  <a:pt x="3886298" y="1269982"/>
                  <a:pt x="3874006" y="1505414"/>
                  <a:pt x="3870072" y="1673116"/>
                </a:cubicBezTo>
                <a:cubicBezTo>
                  <a:pt x="3868565" y="1755683"/>
                  <a:pt x="3812758" y="1809575"/>
                  <a:pt x="3724030" y="1819158"/>
                </a:cubicBezTo>
                <a:cubicBezTo>
                  <a:pt x="3402244" y="1850458"/>
                  <a:pt x="3366667" y="1811918"/>
                  <a:pt x="3056139" y="1819158"/>
                </a:cubicBezTo>
                <a:cubicBezTo>
                  <a:pt x="2745611" y="1826398"/>
                  <a:pt x="2770003" y="1826563"/>
                  <a:pt x="2567147" y="1819158"/>
                </a:cubicBezTo>
                <a:cubicBezTo>
                  <a:pt x="2364291" y="1811753"/>
                  <a:pt x="2252812" y="1796195"/>
                  <a:pt x="2006596" y="1819158"/>
                </a:cubicBezTo>
                <a:cubicBezTo>
                  <a:pt x="1760380" y="1842121"/>
                  <a:pt x="1642376" y="1788073"/>
                  <a:pt x="1338705" y="1819158"/>
                </a:cubicBezTo>
                <a:cubicBezTo>
                  <a:pt x="1035034" y="1850243"/>
                  <a:pt x="935771" y="1813307"/>
                  <a:pt x="670814" y="1819158"/>
                </a:cubicBezTo>
                <a:cubicBezTo>
                  <a:pt x="405857" y="1825009"/>
                  <a:pt x="360708" y="1842155"/>
                  <a:pt x="146042" y="1819158"/>
                </a:cubicBezTo>
                <a:cubicBezTo>
                  <a:pt x="85036" y="1816206"/>
                  <a:pt x="2574" y="1764335"/>
                  <a:pt x="0" y="1673116"/>
                </a:cubicBezTo>
                <a:cubicBezTo>
                  <a:pt x="24850" y="1530658"/>
                  <a:pt x="-8862" y="1363647"/>
                  <a:pt x="0" y="1148821"/>
                </a:cubicBezTo>
                <a:cubicBezTo>
                  <a:pt x="8862" y="933995"/>
                  <a:pt x="9430" y="850353"/>
                  <a:pt x="0" y="609254"/>
                </a:cubicBezTo>
                <a:cubicBezTo>
                  <a:pt x="-9430" y="368155"/>
                  <a:pt x="6477" y="318639"/>
                  <a:pt x="0" y="146042"/>
                </a:cubicBezTo>
                <a:close/>
              </a:path>
              <a:path w="3870072" h="1819158" stroke="0" extrusionOk="0">
                <a:moveTo>
                  <a:pt x="0" y="146042"/>
                </a:moveTo>
                <a:cubicBezTo>
                  <a:pt x="-3058" y="65706"/>
                  <a:pt x="58270" y="-6714"/>
                  <a:pt x="146042" y="0"/>
                </a:cubicBezTo>
                <a:cubicBezTo>
                  <a:pt x="310378" y="-15257"/>
                  <a:pt x="442294" y="1913"/>
                  <a:pt x="670814" y="0"/>
                </a:cubicBezTo>
                <a:cubicBezTo>
                  <a:pt x="899334" y="-1913"/>
                  <a:pt x="1011303" y="-23318"/>
                  <a:pt x="1231365" y="0"/>
                </a:cubicBezTo>
                <a:cubicBezTo>
                  <a:pt x="1451427" y="23318"/>
                  <a:pt x="1535829" y="-26359"/>
                  <a:pt x="1827696" y="0"/>
                </a:cubicBezTo>
                <a:cubicBezTo>
                  <a:pt x="2119563" y="26359"/>
                  <a:pt x="2241199" y="-32789"/>
                  <a:pt x="2495587" y="0"/>
                </a:cubicBezTo>
                <a:cubicBezTo>
                  <a:pt x="2749975" y="32789"/>
                  <a:pt x="2874634" y="-27251"/>
                  <a:pt x="3127699" y="0"/>
                </a:cubicBezTo>
                <a:cubicBezTo>
                  <a:pt x="3380764" y="27251"/>
                  <a:pt x="3482096" y="25019"/>
                  <a:pt x="3724030" y="0"/>
                </a:cubicBezTo>
                <a:cubicBezTo>
                  <a:pt x="3803321" y="9178"/>
                  <a:pt x="3880461" y="63844"/>
                  <a:pt x="3870072" y="146042"/>
                </a:cubicBezTo>
                <a:cubicBezTo>
                  <a:pt x="3872165" y="309651"/>
                  <a:pt x="3858422" y="442273"/>
                  <a:pt x="3870072" y="685608"/>
                </a:cubicBezTo>
                <a:cubicBezTo>
                  <a:pt x="3881722" y="928943"/>
                  <a:pt x="3852078" y="949195"/>
                  <a:pt x="3870072" y="1164091"/>
                </a:cubicBezTo>
                <a:cubicBezTo>
                  <a:pt x="3888066" y="1378987"/>
                  <a:pt x="3870979" y="1481794"/>
                  <a:pt x="3870072" y="1673116"/>
                </a:cubicBezTo>
                <a:cubicBezTo>
                  <a:pt x="3886545" y="1744624"/>
                  <a:pt x="3799246" y="1801586"/>
                  <a:pt x="3724030" y="1819158"/>
                </a:cubicBezTo>
                <a:cubicBezTo>
                  <a:pt x="3508447" y="1832242"/>
                  <a:pt x="3328664" y="1845368"/>
                  <a:pt x="3199258" y="1819158"/>
                </a:cubicBezTo>
                <a:cubicBezTo>
                  <a:pt x="3069852" y="1792948"/>
                  <a:pt x="2674225" y="1808043"/>
                  <a:pt x="2531367" y="1819158"/>
                </a:cubicBezTo>
                <a:cubicBezTo>
                  <a:pt x="2388509" y="1830273"/>
                  <a:pt x="2100366" y="1822283"/>
                  <a:pt x="1970816" y="1819158"/>
                </a:cubicBezTo>
                <a:cubicBezTo>
                  <a:pt x="1841266" y="1816033"/>
                  <a:pt x="1570387" y="1810188"/>
                  <a:pt x="1338705" y="1819158"/>
                </a:cubicBezTo>
                <a:cubicBezTo>
                  <a:pt x="1107023" y="1828128"/>
                  <a:pt x="1003917" y="1815955"/>
                  <a:pt x="706593" y="1819158"/>
                </a:cubicBezTo>
                <a:cubicBezTo>
                  <a:pt x="409269" y="1822361"/>
                  <a:pt x="385611" y="1817553"/>
                  <a:pt x="146042" y="1819158"/>
                </a:cubicBezTo>
                <a:cubicBezTo>
                  <a:pt x="67125" y="1823585"/>
                  <a:pt x="-429" y="1763060"/>
                  <a:pt x="0" y="1673116"/>
                </a:cubicBezTo>
                <a:cubicBezTo>
                  <a:pt x="20498" y="1485554"/>
                  <a:pt x="-4188" y="1404262"/>
                  <a:pt x="0" y="1164091"/>
                </a:cubicBezTo>
                <a:cubicBezTo>
                  <a:pt x="4188" y="923921"/>
                  <a:pt x="18797" y="825900"/>
                  <a:pt x="0" y="700879"/>
                </a:cubicBezTo>
                <a:cubicBezTo>
                  <a:pt x="-18797" y="575858"/>
                  <a:pt x="1918" y="350764"/>
                  <a:pt x="0" y="146042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1700311" y="4057278"/>
            <a:ext cx="3870072" cy="1819158"/>
          </a:xfrm>
          <a:custGeom>
            <a:avLst/>
            <a:gdLst>
              <a:gd name="connsiteX0" fmla="*/ 0 w 3870072"/>
              <a:gd name="connsiteY0" fmla="*/ 120647 h 1819158"/>
              <a:gd name="connsiteX1" fmla="*/ 120647 w 3870072"/>
              <a:gd name="connsiteY1" fmla="*/ 0 h 1819158"/>
              <a:gd name="connsiteX2" fmla="*/ 652868 w 3870072"/>
              <a:gd name="connsiteY2" fmla="*/ 0 h 1819158"/>
              <a:gd name="connsiteX3" fmla="*/ 1257664 w 3870072"/>
              <a:gd name="connsiteY3" fmla="*/ 0 h 1819158"/>
              <a:gd name="connsiteX4" fmla="*/ 1898748 w 3870072"/>
              <a:gd name="connsiteY4" fmla="*/ 0 h 1819158"/>
              <a:gd name="connsiteX5" fmla="*/ 2394681 w 3870072"/>
              <a:gd name="connsiteY5" fmla="*/ 0 h 1819158"/>
              <a:gd name="connsiteX6" fmla="*/ 2999478 w 3870072"/>
              <a:gd name="connsiteY6" fmla="*/ 0 h 1819158"/>
              <a:gd name="connsiteX7" fmla="*/ 3749425 w 3870072"/>
              <a:gd name="connsiteY7" fmla="*/ 0 h 1819158"/>
              <a:gd name="connsiteX8" fmla="*/ 3870072 w 3870072"/>
              <a:gd name="connsiteY8" fmla="*/ 120647 h 1819158"/>
              <a:gd name="connsiteX9" fmla="*/ 3870072 w 3870072"/>
              <a:gd name="connsiteY9" fmla="*/ 599266 h 1819158"/>
              <a:gd name="connsiteX10" fmla="*/ 3870072 w 3870072"/>
              <a:gd name="connsiteY10" fmla="*/ 1077884 h 1819158"/>
              <a:gd name="connsiteX11" fmla="*/ 3870072 w 3870072"/>
              <a:gd name="connsiteY11" fmla="*/ 1698511 h 1819158"/>
              <a:gd name="connsiteX12" fmla="*/ 3749425 w 3870072"/>
              <a:gd name="connsiteY12" fmla="*/ 1819158 h 1819158"/>
              <a:gd name="connsiteX13" fmla="*/ 3072053 w 3870072"/>
              <a:gd name="connsiteY13" fmla="*/ 1819158 h 1819158"/>
              <a:gd name="connsiteX14" fmla="*/ 2539832 w 3870072"/>
              <a:gd name="connsiteY14" fmla="*/ 1819158 h 1819158"/>
              <a:gd name="connsiteX15" fmla="*/ 2043899 w 3870072"/>
              <a:gd name="connsiteY15" fmla="*/ 1819158 h 1819158"/>
              <a:gd name="connsiteX16" fmla="*/ 1366527 w 3870072"/>
              <a:gd name="connsiteY16" fmla="*/ 1819158 h 1819158"/>
              <a:gd name="connsiteX17" fmla="*/ 834307 w 3870072"/>
              <a:gd name="connsiteY17" fmla="*/ 1819158 h 1819158"/>
              <a:gd name="connsiteX18" fmla="*/ 120647 w 3870072"/>
              <a:gd name="connsiteY18" fmla="*/ 1819158 h 1819158"/>
              <a:gd name="connsiteX19" fmla="*/ 0 w 3870072"/>
              <a:gd name="connsiteY19" fmla="*/ 1698511 h 1819158"/>
              <a:gd name="connsiteX20" fmla="*/ 0 w 3870072"/>
              <a:gd name="connsiteY20" fmla="*/ 1172556 h 1819158"/>
              <a:gd name="connsiteX21" fmla="*/ 0 w 3870072"/>
              <a:gd name="connsiteY21" fmla="*/ 678159 h 1819158"/>
              <a:gd name="connsiteX22" fmla="*/ 0 w 3870072"/>
              <a:gd name="connsiteY22" fmla="*/ 120647 h 181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70072" h="1819158" fill="none" extrusionOk="0">
                <a:moveTo>
                  <a:pt x="0" y="120647"/>
                </a:moveTo>
                <a:cubicBezTo>
                  <a:pt x="-3582" y="56684"/>
                  <a:pt x="46817" y="10345"/>
                  <a:pt x="120647" y="0"/>
                </a:cubicBezTo>
                <a:cubicBezTo>
                  <a:pt x="271316" y="21669"/>
                  <a:pt x="542442" y="20573"/>
                  <a:pt x="652868" y="0"/>
                </a:cubicBezTo>
                <a:cubicBezTo>
                  <a:pt x="763294" y="-20573"/>
                  <a:pt x="1033879" y="16313"/>
                  <a:pt x="1257664" y="0"/>
                </a:cubicBezTo>
                <a:cubicBezTo>
                  <a:pt x="1481449" y="-16313"/>
                  <a:pt x="1657089" y="31199"/>
                  <a:pt x="1898748" y="0"/>
                </a:cubicBezTo>
                <a:cubicBezTo>
                  <a:pt x="2140407" y="-31199"/>
                  <a:pt x="2195033" y="-14434"/>
                  <a:pt x="2394681" y="0"/>
                </a:cubicBezTo>
                <a:cubicBezTo>
                  <a:pt x="2594329" y="14434"/>
                  <a:pt x="2697443" y="-8494"/>
                  <a:pt x="2999478" y="0"/>
                </a:cubicBezTo>
                <a:cubicBezTo>
                  <a:pt x="3301513" y="8494"/>
                  <a:pt x="3433992" y="-22197"/>
                  <a:pt x="3749425" y="0"/>
                </a:cubicBezTo>
                <a:cubicBezTo>
                  <a:pt x="3810660" y="-7307"/>
                  <a:pt x="3870471" y="48933"/>
                  <a:pt x="3870072" y="120647"/>
                </a:cubicBezTo>
                <a:cubicBezTo>
                  <a:pt x="3886466" y="251948"/>
                  <a:pt x="3893270" y="399987"/>
                  <a:pt x="3870072" y="599266"/>
                </a:cubicBezTo>
                <a:cubicBezTo>
                  <a:pt x="3846874" y="798545"/>
                  <a:pt x="3864250" y="876896"/>
                  <a:pt x="3870072" y="1077884"/>
                </a:cubicBezTo>
                <a:cubicBezTo>
                  <a:pt x="3875894" y="1278872"/>
                  <a:pt x="3857196" y="1469559"/>
                  <a:pt x="3870072" y="1698511"/>
                </a:cubicBezTo>
                <a:cubicBezTo>
                  <a:pt x="3883123" y="1766035"/>
                  <a:pt x="3832283" y="1821395"/>
                  <a:pt x="3749425" y="1819158"/>
                </a:cubicBezTo>
                <a:cubicBezTo>
                  <a:pt x="3462373" y="1797540"/>
                  <a:pt x="3267166" y="1850614"/>
                  <a:pt x="3072053" y="1819158"/>
                </a:cubicBezTo>
                <a:cubicBezTo>
                  <a:pt x="2876940" y="1787702"/>
                  <a:pt x="2713337" y="1822928"/>
                  <a:pt x="2539832" y="1819158"/>
                </a:cubicBezTo>
                <a:cubicBezTo>
                  <a:pt x="2366327" y="1815388"/>
                  <a:pt x="2165726" y="1800834"/>
                  <a:pt x="2043899" y="1819158"/>
                </a:cubicBezTo>
                <a:cubicBezTo>
                  <a:pt x="1922072" y="1837482"/>
                  <a:pt x="1626374" y="1799300"/>
                  <a:pt x="1366527" y="1819158"/>
                </a:cubicBezTo>
                <a:cubicBezTo>
                  <a:pt x="1106680" y="1839016"/>
                  <a:pt x="989944" y="1839077"/>
                  <a:pt x="834307" y="1819158"/>
                </a:cubicBezTo>
                <a:cubicBezTo>
                  <a:pt x="678670" y="1799239"/>
                  <a:pt x="453414" y="1849758"/>
                  <a:pt x="120647" y="1819158"/>
                </a:cubicBezTo>
                <a:cubicBezTo>
                  <a:pt x="58908" y="1816889"/>
                  <a:pt x="-4403" y="1759836"/>
                  <a:pt x="0" y="1698511"/>
                </a:cubicBezTo>
                <a:cubicBezTo>
                  <a:pt x="7696" y="1447422"/>
                  <a:pt x="-7743" y="1285969"/>
                  <a:pt x="0" y="1172556"/>
                </a:cubicBezTo>
                <a:cubicBezTo>
                  <a:pt x="7743" y="1059144"/>
                  <a:pt x="2701" y="868991"/>
                  <a:pt x="0" y="678159"/>
                </a:cubicBezTo>
                <a:cubicBezTo>
                  <a:pt x="-2701" y="487327"/>
                  <a:pt x="-6129" y="317884"/>
                  <a:pt x="0" y="120647"/>
                </a:cubicBezTo>
                <a:close/>
              </a:path>
              <a:path w="3870072" h="1819158" stroke="0" extrusionOk="0">
                <a:moveTo>
                  <a:pt x="0" y="120647"/>
                </a:moveTo>
                <a:cubicBezTo>
                  <a:pt x="-11004" y="49785"/>
                  <a:pt x="45732" y="-8012"/>
                  <a:pt x="120647" y="0"/>
                </a:cubicBezTo>
                <a:cubicBezTo>
                  <a:pt x="261174" y="-7636"/>
                  <a:pt x="483690" y="8011"/>
                  <a:pt x="616580" y="0"/>
                </a:cubicBezTo>
                <a:cubicBezTo>
                  <a:pt x="749470" y="-8011"/>
                  <a:pt x="1067277" y="-12766"/>
                  <a:pt x="1221376" y="0"/>
                </a:cubicBezTo>
                <a:cubicBezTo>
                  <a:pt x="1375475" y="12766"/>
                  <a:pt x="1638529" y="24717"/>
                  <a:pt x="1753597" y="0"/>
                </a:cubicBezTo>
                <a:cubicBezTo>
                  <a:pt x="1868665" y="-24717"/>
                  <a:pt x="2179865" y="18138"/>
                  <a:pt x="2394681" y="0"/>
                </a:cubicBezTo>
                <a:cubicBezTo>
                  <a:pt x="2609497" y="-18138"/>
                  <a:pt x="2712161" y="-20420"/>
                  <a:pt x="2926902" y="0"/>
                </a:cubicBezTo>
                <a:cubicBezTo>
                  <a:pt x="3141643" y="20420"/>
                  <a:pt x="3572850" y="28570"/>
                  <a:pt x="3749425" y="0"/>
                </a:cubicBezTo>
                <a:cubicBezTo>
                  <a:pt x="3817053" y="-9182"/>
                  <a:pt x="3871085" y="41567"/>
                  <a:pt x="3870072" y="120647"/>
                </a:cubicBezTo>
                <a:cubicBezTo>
                  <a:pt x="3859982" y="323650"/>
                  <a:pt x="3849141" y="465332"/>
                  <a:pt x="3870072" y="646602"/>
                </a:cubicBezTo>
                <a:cubicBezTo>
                  <a:pt x="3891003" y="827872"/>
                  <a:pt x="3852801" y="994545"/>
                  <a:pt x="3870072" y="1172556"/>
                </a:cubicBezTo>
                <a:cubicBezTo>
                  <a:pt x="3887343" y="1350567"/>
                  <a:pt x="3855479" y="1452181"/>
                  <a:pt x="3870072" y="1698511"/>
                </a:cubicBezTo>
                <a:cubicBezTo>
                  <a:pt x="3883517" y="1767803"/>
                  <a:pt x="3811986" y="1819084"/>
                  <a:pt x="3749425" y="1819158"/>
                </a:cubicBezTo>
                <a:cubicBezTo>
                  <a:pt x="3545690" y="1840284"/>
                  <a:pt x="3496934" y="1825265"/>
                  <a:pt x="3253492" y="1819158"/>
                </a:cubicBezTo>
                <a:cubicBezTo>
                  <a:pt x="3010050" y="1813051"/>
                  <a:pt x="2853599" y="1840530"/>
                  <a:pt x="2612408" y="1819158"/>
                </a:cubicBezTo>
                <a:cubicBezTo>
                  <a:pt x="2371217" y="1797786"/>
                  <a:pt x="2305591" y="1794531"/>
                  <a:pt x="2116475" y="1819158"/>
                </a:cubicBezTo>
                <a:cubicBezTo>
                  <a:pt x="1927359" y="1843785"/>
                  <a:pt x="1735201" y="1790285"/>
                  <a:pt x="1511679" y="1819158"/>
                </a:cubicBezTo>
                <a:cubicBezTo>
                  <a:pt x="1288157" y="1848031"/>
                  <a:pt x="1101494" y="1842825"/>
                  <a:pt x="943170" y="1819158"/>
                </a:cubicBezTo>
                <a:cubicBezTo>
                  <a:pt x="784846" y="1795491"/>
                  <a:pt x="419015" y="1793243"/>
                  <a:pt x="120647" y="1819158"/>
                </a:cubicBezTo>
                <a:cubicBezTo>
                  <a:pt x="50298" y="1831813"/>
                  <a:pt x="-935" y="1779439"/>
                  <a:pt x="0" y="1698511"/>
                </a:cubicBezTo>
                <a:cubicBezTo>
                  <a:pt x="-20441" y="1571867"/>
                  <a:pt x="18415" y="1418735"/>
                  <a:pt x="0" y="1140999"/>
                </a:cubicBezTo>
                <a:cubicBezTo>
                  <a:pt x="-18415" y="863263"/>
                  <a:pt x="11946" y="737228"/>
                  <a:pt x="0" y="599266"/>
                </a:cubicBezTo>
                <a:cubicBezTo>
                  <a:pt x="-11946" y="461304"/>
                  <a:pt x="-21192" y="272994"/>
                  <a:pt x="0" y="120647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92218" y="2014066"/>
            <a:ext cx="826875" cy="826875"/>
          </a:xfrm>
          <a:custGeom>
            <a:avLst/>
            <a:gdLst>
              <a:gd name="connsiteX0" fmla="*/ 0 w 826875"/>
              <a:gd name="connsiteY0" fmla="*/ 413438 h 826875"/>
              <a:gd name="connsiteX1" fmla="*/ 413438 w 826875"/>
              <a:gd name="connsiteY1" fmla="*/ 0 h 826875"/>
              <a:gd name="connsiteX2" fmla="*/ 826876 w 826875"/>
              <a:gd name="connsiteY2" fmla="*/ 413438 h 826875"/>
              <a:gd name="connsiteX3" fmla="*/ 413438 w 826875"/>
              <a:gd name="connsiteY3" fmla="*/ 826876 h 826875"/>
              <a:gd name="connsiteX4" fmla="*/ 0 w 826875"/>
              <a:gd name="connsiteY4" fmla="*/ 413438 h 82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875" h="826875" fill="none" extrusionOk="0">
                <a:moveTo>
                  <a:pt x="0" y="413438"/>
                </a:moveTo>
                <a:cubicBezTo>
                  <a:pt x="12028" y="198808"/>
                  <a:pt x="152684" y="-11077"/>
                  <a:pt x="413438" y="0"/>
                </a:cubicBezTo>
                <a:cubicBezTo>
                  <a:pt x="683711" y="-22270"/>
                  <a:pt x="806493" y="197983"/>
                  <a:pt x="826876" y="413438"/>
                </a:cubicBezTo>
                <a:cubicBezTo>
                  <a:pt x="823672" y="599080"/>
                  <a:pt x="667094" y="855711"/>
                  <a:pt x="413438" y="826876"/>
                </a:cubicBezTo>
                <a:cubicBezTo>
                  <a:pt x="145828" y="788372"/>
                  <a:pt x="-5572" y="604772"/>
                  <a:pt x="0" y="413438"/>
                </a:cubicBezTo>
                <a:close/>
              </a:path>
              <a:path w="826875" h="826875" stroke="0" extrusionOk="0">
                <a:moveTo>
                  <a:pt x="0" y="413438"/>
                </a:moveTo>
                <a:cubicBezTo>
                  <a:pt x="-1722" y="190706"/>
                  <a:pt x="186422" y="7214"/>
                  <a:pt x="413438" y="0"/>
                </a:cubicBezTo>
                <a:cubicBezTo>
                  <a:pt x="618378" y="-11085"/>
                  <a:pt x="847465" y="167103"/>
                  <a:pt x="826876" y="413438"/>
                </a:cubicBezTo>
                <a:cubicBezTo>
                  <a:pt x="818329" y="618447"/>
                  <a:pt x="646410" y="814795"/>
                  <a:pt x="413438" y="826876"/>
                </a:cubicBezTo>
                <a:cubicBezTo>
                  <a:pt x="194790" y="871038"/>
                  <a:pt x="-7786" y="627088"/>
                  <a:pt x="0" y="413438"/>
                </a:cubicBezTo>
                <a:close/>
              </a:path>
            </a:pathLst>
          </a:custGeom>
          <a:solidFill>
            <a:srgbClr val="A87324"/>
          </a:solidFill>
          <a:ln w="571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iconfont-1187-868307"/>
          <p:cNvSpPr>
            <a:spLocks noChangeAspect="1"/>
          </p:cNvSpPr>
          <p:nvPr/>
        </p:nvSpPr>
        <p:spPr bwMode="auto">
          <a:xfrm>
            <a:off x="1486847" y="2258078"/>
            <a:ext cx="426929" cy="367056"/>
          </a:xfrm>
          <a:custGeom>
            <a:avLst/>
            <a:gdLst>
              <a:gd name="connsiteX0" fmla="*/ 375479 w 608415"/>
              <a:gd name="connsiteY0" fmla="*/ 403211 h 523092"/>
              <a:gd name="connsiteX1" fmla="*/ 418059 w 608415"/>
              <a:gd name="connsiteY1" fmla="*/ 411495 h 523092"/>
              <a:gd name="connsiteX2" fmla="*/ 460793 w 608415"/>
              <a:gd name="connsiteY2" fmla="*/ 403211 h 523092"/>
              <a:gd name="connsiteX3" fmla="*/ 460793 w 608415"/>
              <a:gd name="connsiteY3" fmla="*/ 515355 h 523092"/>
              <a:gd name="connsiteX4" fmla="*/ 449418 w 608415"/>
              <a:gd name="connsiteY4" fmla="*/ 522258 h 523092"/>
              <a:gd name="connsiteX5" fmla="*/ 425438 w 608415"/>
              <a:gd name="connsiteY5" fmla="*/ 510292 h 523092"/>
              <a:gd name="connsiteX6" fmla="*/ 418059 w 608415"/>
              <a:gd name="connsiteY6" fmla="*/ 508605 h 523092"/>
              <a:gd name="connsiteX7" fmla="*/ 410681 w 608415"/>
              <a:gd name="connsiteY7" fmla="*/ 510292 h 523092"/>
              <a:gd name="connsiteX8" fmla="*/ 386854 w 608415"/>
              <a:gd name="connsiteY8" fmla="*/ 522258 h 523092"/>
              <a:gd name="connsiteX9" fmla="*/ 375479 w 608415"/>
              <a:gd name="connsiteY9" fmla="*/ 515355 h 523092"/>
              <a:gd name="connsiteX10" fmla="*/ 91416 w 608415"/>
              <a:gd name="connsiteY10" fmla="*/ 322801 h 523092"/>
              <a:gd name="connsiteX11" fmla="*/ 74977 w 608415"/>
              <a:gd name="connsiteY11" fmla="*/ 339217 h 523092"/>
              <a:gd name="connsiteX12" fmla="*/ 91416 w 608415"/>
              <a:gd name="connsiteY12" fmla="*/ 355633 h 523092"/>
              <a:gd name="connsiteX13" fmla="*/ 197889 w 608415"/>
              <a:gd name="connsiteY13" fmla="*/ 355633 h 523092"/>
              <a:gd name="connsiteX14" fmla="*/ 214328 w 608415"/>
              <a:gd name="connsiteY14" fmla="*/ 339217 h 523092"/>
              <a:gd name="connsiteX15" fmla="*/ 197889 w 608415"/>
              <a:gd name="connsiteY15" fmla="*/ 322801 h 523092"/>
              <a:gd name="connsiteX16" fmla="*/ 91416 w 608415"/>
              <a:gd name="connsiteY16" fmla="*/ 216633 h 523092"/>
              <a:gd name="connsiteX17" fmla="*/ 74977 w 608415"/>
              <a:gd name="connsiteY17" fmla="*/ 233049 h 523092"/>
              <a:gd name="connsiteX18" fmla="*/ 91416 w 608415"/>
              <a:gd name="connsiteY18" fmla="*/ 249465 h 523092"/>
              <a:gd name="connsiteX19" fmla="*/ 233226 w 608415"/>
              <a:gd name="connsiteY19" fmla="*/ 249465 h 523092"/>
              <a:gd name="connsiteX20" fmla="*/ 249665 w 608415"/>
              <a:gd name="connsiteY20" fmla="*/ 233049 h 523092"/>
              <a:gd name="connsiteX21" fmla="*/ 233226 w 608415"/>
              <a:gd name="connsiteY21" fmla="*/ 216633 h 523092"/>
              <a:gd name="connsiteX22" fmla="*/ 418136 w 608415"/>
              <a:gd name="connsiteY22" fmla="*/ 214025 h 523092"/>
              <a:gd name="connsiteX23" fmla="*/ 500592 w 608415"/>
              <a:gd name="connsiteY23" fmla="*/ 296340 h 523092"/>
              <a:gd name="connsiteX24" fmla="*/ 418136 w 608415"/>
              <a:gd name="connsiteY24" fmla="*/ 378655 h 523092"/>
              <a:gd name="connsiteX25" fmla="*/ 335680 w 608415"/>
              <a:gd name="connsiteY25" fmla="*/ 296340 h 523092"/>
              <a:gd name="connsiteX26" fmla="*/ 418136 w 608415"/>
              <a:gd name="connsiteY26" fmla="*/ 214025 h 523092"/>
              <a:gd name="connsiteX27" fmla="*/ 91416 w 608415"/>
              <a:gd name="connsiteY27" fmla="*/ 110311 h 523092"/>
              <a:gd name="connsiteX28" fmla="*/ 74977 w 608415"/>
              <a:gd name="connsiteY28" fmla="*/ 126881 h 523092"/>
              <a:gd name="connsiteX29" fmla="*/ 91416 w 608415"/>
              <a:gd name="connsiteY29" fmla="*/ 143297 h 523092"/>
              <a:gd name="connsiteX30" fmla="*/ 339699 w 608415"/>
              <a:gd name="connsiteY30" fmla="*/ 143297 h 523092"/>
              <a:gd name="connsiteX31" fmla="*/ 356138 w 608415"/>
              <a:gd name="connsiteY31" fmla="*/ 126881 h 523092"/>
              <a:gd name="connsiteX32" fmla="*/ 339699 w 608415"/>
              <a:gd name="connsiteY32" fmla="*/ 110311 h 523092"/>
              <a:gd name="connsiteX33" fmla="*/ 20588 w 608415"/>
              <a:gd name="connsiteY33" fmla="*/ 0 h 523092"/>
              <a:gd name="connsiteX34" fmla="*/ 587827 w 608415"/>
              <a:gd name="connsiteY34" fmla="*/ 0 h 523092"/>
              <a:gd name="connsiteX35" fmla="*/ 608415 w 608415"/>
              <a:gd name="connsiteY35" fmla="*/ 20559 h 523092"/>
              <a:gd name="connsiteX36" fmla="*/ 608415 w 608415"/>
              <a:gd name="connsiteY36" fmla="*/ 445539 h 523092"/>
              <a:gd name="connsiteX37" fmla="*/ 587827 w 608415"/>
              <a:gd name="connsiteY37" fmla="*/ 465944 h 523092"/>
              <a:gd name="connsiteX38" fmla="*/ 493646 w 608415"/>
              <a:gd name="connsiteY38" fmla="*/ 465944 h 523092"/>
              <a:gd name="connsiteX39" fmla="*/ 493646 w 608415"/>
              <a:gd name="connsiteY39" fmla="*/ 383250 h 523092"/>
              <a:gd name="connsiteX40" fmla="*/ 533439 w 608415"/>
              <a:gd name="connsiteY40" fmla="*/ 296259 h 523092"/>
              <a:gd name="connsiteX41" fmla="*/ 418055 w 608415"/>
              <a:gd name="connsiteY41" fmla="*/ 181192 h 523092"/>
              <a:gd name="connsiteX42" fmla="*/ 302825 w 608415"/>
              <a:gd name="connsiteY42" fmla="*/ 296259 h 523092"/>
              <a:gd name="connsiteX43" fmla="*/ 342618 w 608415"/>
              <a:gd name="connsiteY43" fmla="*/ 383250 h 523092"/>
              <a:gd name="connsiteX44" fmla="*/ 342618 w 608415"/>
              <a:gd name="connsiteY44" fmla="*/ 465944 h 523092"/>
              <a:gd name="connsiteX45" fmla="*/ 20588 w 608415"/>
              <a:gd name="connsiteY45" fmla="*/ 465944 h 523092"/>
              <a:gd name="connsiteX46" fmla="*/ 0 w 608415"/>
              <a:gd name="connsiteY46" fmla="*/ 445539 h 523092"/>
              <a:gd name="connsiteX47" fmla="*/ 0 w 608415"/>
              <a:gd name="connsiteY47" fmla="*/ 20559 h 523092"/>
              <a:gd name="connsiteX48" fmla="*/ 20588 w 608415"/>
              <a:gd name="connsiteY48" fmla="*/ 0 h 52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415" h="523092">
                <a:moveTo>
                  <a:pt x="375479" y="403211"/>
                </a:moveTo>
                <a:cubicBezTo>
                  <a:pt x="388699" y="408581"/>
                  <a:pt x="402995" y="411495"/>
                  <a:pt x="418059" y="411495"/>
                </a:cubicBezTo>
                <a:cubicBezTo>
                  <a:pt x="433124" y="411495"/>
                  <a:pt x="447573" y="408581"/>
                  <a:pt x="460793" y="403211"/>
                </a:cubicBezTo>
                <a:lnTo>
                  <a:pt x="460793" y="515355"/>
                </a:lnTo>
                <a:cubicBezTo>
                  <a:pt x="460793" y="521031"/>
                  <a:pt x="454644" y="524866"/>
                  <a:pt x="449418" y="522258"/>
                </a:cubicBezTo>
                <a:lnTo>
                  <a:pt x="425438" y="510292"/>
                </a:lnTo>
                <a:cubicBezTo>
                  <a:pt x="423132" y="509218"/>
                  <a:pt x="420673" y="508605"/>
                  <a:pt x="418059" y="508605"/>
                </a:cubicBezTo>
                <a:cubicBezTo>
                  <a:pt x="415600" y="508605"/>
                  <a:pt x="412987" y="509218"/>
                  <a:pt x="410681" y="510292"/>
                </a:cubicBezTo>
                <a:lnTo>
                  <a:pt x="386854" y="522258"/>
                </a:lnTo>
                <a:cubicBezTo>
                  <a:pt x="381628" y="524866"/>
                  <a:pt x="375479" y="521031"/>
                  <a:pt x="375479" y="515355"/>
                </a:cubicBezTo>
                <a:close/>
                <a:moveTo>
                  <a:pt x="91416" y="322801"/>
                </a:moveTo>
                <a:cubicBezTo>
                  <a:pt x="82351" y="322801"/>
                  <a:pt x="74977" y="330165"/>
                  <a:pt x="74977" y="339217"/>
                </a:cubicBezTo>
                <a:cubicBezTo>
                  <a:pt x="74977" y="348269"/>
                  <a:pt x="82351" y="355633"/>
                  <a:pt x="91416" y="355633"/>
                </a:cubicBezTo>
                <a:lnTo>
                  <a:pt x="197889" y="355633"/>
                </a:lnTo>
                <a:cubicBezTo>
                  <a:pt x="206954" y="355633"/>
                  <a:pt x="214328" y="348269"/>
                  <a:pt x="214328" y="339217"/>
                </a:cubicBezTo>
                <a:cubicBezTo>
                  <a:pt x="214328" y="330165"/>
                  <a:pt x="206954" y="322801"/>
                  <a:pt x="197889" y="322801"/>
                </a:cubicBezTo>
                <a:close/>
                <a:moveTo>
                  <a:pt x="91416" y="216633"/>
                </a:moveTo>
                <a:cubicBezTo>
                  <a:pt x="82351" y="216633"/>
                  <a:pt x="74977" y="223997"/>
                  <a:pt x="74977" y="233049"/>
                </a:cubicBezTo>
                <a:cubicBezTo>
                  <a:pt x="74977" y="242101"/>
                  <a:pt x="82351" y="249465"/>
                  <a:pt x="91416" y="249465"/>
                </a:cubicBezTo>
                <a:lnTo>
                  <a:pt x="233226" y="249465"/>
                </a:lnTo>
                <a:cubicBezTo>
                  <a:pt x="242444" y="249465"/>
                  <a:pt x="249665" y="242101"/>
                  <a:pt x="249665" y="233049"/>
                </a:cubicBezTo>
                <a:cubicBezTo>
                  <a:pt x="249665" y="223997"/>
                  <a:pt x="242444" y="216633"/>
                  <a:pt x="233226" y="216633"/>
                </a:cubicBezTo>
                <a:close/>
                <a:moveTo>
                  <a:pt x="418136" y="214025"/>
                </a:moveTo>
                <a:cubicBezTo>
                  <a:pt x="463675" y="214025"/>
                  <a:pt x="500592" y="250879"/>
                  <a:pt x="500592" y="296340"/>
                </a:cubicBezTo>
                <a:cubicBezTo>
                  <a:pt x="500592" y="341801"/>
                  <a:pt x="463675" y="378655"/>
                  <a:pt x="418136" y="378655"/>
                </a:cubicBezTo>
                <a:cubicBezTo>
                  <a:pt x="372597" y="378655"/>
                  <a:pt x="335680" y="341801"/>
                  <a:pt x="335680" y="296340"/>
                </a:cubicBezTo>
                <a:cubicBezTo>
                  <a:pt x="335680" y="250879"/>
                  <a:pt x="372597" y="214025"/>
                  <a:pt x="418136" y="214025"/>
                </a:cubicBezTo>
                <a:close/>
                <a:moveTo>
                  <a:pt x="91416" y="110311"/>
                </a:moveTo>
                <a:cubicBezTo>
                  <a:pt x="82351" y="110311"/>
                  <a:pt x="74977" y="117675"/>
                  <a:pt x="74977" y="126881"/>
                </a:cubicBezTo>
                <a:cubicBezTo>
                  <a:pt x="74977" y="135933"/>
                  <a:pt x="82351" y="143297"/>
                  <a:pt x="91416" y="143297"/>
                </a:cubicBezTo>
                <a:lnTo>
                  <a:pt x="339699" y="143297"/>
                </a:lnTo>
                <a:cubicBezTo>
                  <a:pt x="348763" y="143297"/>
                  <a:pt x="356138" y="135933"/>
                  <a:pt x="356138" y="126881"/>
                </a:cubicBezTo>
                <a:cubicBezTo>
                  <a:pt x="356138" y="117675"/>
                  <a:pt x="348763" y="110311"/>
                  <a:pt x="339699" y="110311"/>
                </a:cubicBezTo>
                <a:close/>
                <a:moveTo>
                  <a:pt x="20588" y="0"/>
                </a:moveTo>
                <a:lnTo>
                  <a:pt x="587827" y="0"/>
                </a:lnTo>
                <a:cubicBezTo>
                  <a:pt x="599197" y="0"/>
                  <a:pt x="608415" y="9206"/>
                  <a:pt x="608415" y="20559"/>
                </a:cubicBezTo>
                <a:lnTo>
                  <a:pt x="608415" y="445539"/>
                </a:lnTo>
                <a:cubicBezTo>
                  <a:pt x="608415" y="456739"/>
                  <a:pt x="599197" y="465944"/>
                  <a:pt x="587827" y="465944"/>
                </a:cubicBezTo>
                <a:lnTo>
                  <a:pt x="493646" y="465944"/>
                </a:lnTo>
                <a:lnTo>
                  <a:pt x="493646" y="383250"/>
                </a:lnTo>
                <a:cubicBezTo>
                  <a:pt x="517921" y="362077"/>
                  <a:pt x="533439" y="330932"/>
                  <a:pt x="533439" y="296259"/>
                </a:cubicBezTo>
                <a:cubicBezTo>
                  <a:pt x="533439" y="232896"/>
                  <a:pt x="481662" y="181192"/>
                  <a:pt x="418055" y="181192"/>
                </a:cubicBezTo>
                <a:cubicBezTo>
                  <a:pt x="354602" y="181192"/>
                  <a:pt x="302825" y="232896"/>
                  <a:pt x="302825" y="296259"/>
                </a:cubicBezTo>
                <a:cubicBezTo>
                  <a:pt x="302825" y="330932"/>
                  <a:pt x="318189" y="362077"/>
                  <a:pt x="342618" y="383250"/>
                </a:cubicBezTo>
                <a:lnTo>
                  <a:pt x="342618" y="465944"/>
                </a:lnTo>
                <a:lnTo>
                  <a:pt x="20588" y="465944"/>
                </a:lnTo>
                <a:cubicBezTo>
                  <a:pt x="9219" y="465944"/>
                  <a:pt x="0" y="456739"/>
                  <a:pt x="0" y="445539"/>
                </a:cubicBezTo>
                <a:lnTo>
                  <a:pt x="0" y="20559"/>
                </a:lnTo>
                <a:cubicBezTo>
                  <a:pt x="0" y="9206"/>
                  <a:pt x="9219" y="0"/>
                  <a:pt x="205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71506" y="167382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52454" y="2101796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537081" y="2014066"/>
            <a:ext cx="826875" cy="826875"/>
          </a:xfrm>
          <a:custGeom>
            <a:avLst/>
            <a:gdLst>
              <a:gd name="connsiteX0" fmla="*/ 0 w 826875"/>
              <a:gd name="connsiteY0" fmla="*/ 413438 h 826875"/>
              <a:gd name="connsiteX1" fmla="*/ 413438 w 826875"/>
              <a:gd name="connsiteY1" fmla="*/ 0 h 826875"/>
              <a:gd name="connsiteX2" fmla="*/ 826876 w 826875"/>
              <a:gd name="connsiteY2" fmla="*/ 413438 h 826875"/>
              <a:gd name="connsiteX3" fmla="*/ 413438 w 826875"/>
              <a:gd name="connsiteY3" fmla="*/ 826876 h 826875"/>
              <a:gd name="connsiteX4" fmla="*/ 0 w 826875"/>
              <a:gd name="connsiteY4" fmla="*/ 413438 h 82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875" h="826875" fill="none" extrusionOk="0">
                <a:moveTo>
                  <a:pt x="0" y="413438"/>
                </a:moveTo>
                <a:cubicBezTo>
                  <a:pt x="14460" y="194046"/>
                  <a:pt x="177281" y="35598"/>
                  <a:pt x="413438" y="0"/>
                </a:cubicBezTo>
                <a:cubicBezTo>
                  <a:pt x="693780" y="-13665"/>
                  <a:pt x="791415" y="221602"/>
                  <a:pt x="826876" y="413438"/>
                </a:cubicBezTo>
                <a:cubicBezTo>
                  <a:pt x="835882" y="651552"/>
                  <a:pt x="621203" y="839512"/>
                  <a:pt x="413438" y="826876"/>
                </a:cubicBezTo>
                <a:cubicBezTo>
                  <a:pt x="178277" y="830647"/>
                  <a:pt x="28255" y="653874"/>
                  <a:pt x="0" y="413438"/>
                </a:cubicBezTo>
                <a:close/>
              </a:path>
              <a:path w="826875" h="826875" stroke="0" extrusionOk="0">
                <a:moveTo>
                  <a:pt x="0" y="413438"/>
                </a:moveTo>
                <a:cubicBezTo>
                  <a:pt x="-2798" y="168933"/>
                  <a:pt x="230019" y="30331"/>
                  <a:pt x="413438" y="0"/>
                </a:cubicBezTo>
                <a:cubicBezTo>
                  <a:pt x="676541" y="36872"/>
                  <a:pt x="851420" y="185188"/>
                  <a:pt x="826876" y="413438"/>
                </a:cubicBezTo>
                <a:cubicBezTo>
                  <a:pt x="813167" y="607772"/>
                  <a:pt x="617686" y="799608"/>
                  <a:pt x="413438" y="826876"/>
                </a:cubicBezTo>
                <a:cubicBezTo>
                  <a:pt x="180404" y="815060"/>
                  <a:pt x="33370" y="645859"/>
                  <a:pt x="0" y="413438"/>
                </a:cubicBezTo>
                <a:close/>
              </a:path>
            </a:pathLst>
          </a:custGeom>
          <a:solidFill>
            <a:srgbClr val="A87324"/>
          </a:solidFill>
          <a:ln w="571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3" name="iconfont-1187-868307"/>
          <p:cNvSpPr>
            <a:spLocks noChangeAspect="1"/>
          </p:cNvSpPr>
          <p:nvPr/>
        </p:nvSpPr>
        <p:spPr bwMode="auto">
          <a:xfrm>
            <a:off x="6674560" y="2267604"/>
            <a:ext cx="531404" cy="322667"/>
          </a:xfrm>
          <a:custGeom>
            <a:avLst/>
            <a:gdLst>
              <a:gd name="T0" fmla="*/ 6171 w 6171"/>
              <a:gd name="T1" fmla="*/ 1541 h 3753"/>
              <a:gd name="T2" fmla="*/ 6006 w 6171"/>
              <a:gd name="T3" fmla="*/ 1287 h 3753"/>
              <a:gd name="T4" fmla="*/ 3199 w 6171"/>
              <a:gd name="T5" fmla="*/ 32 h 3753"/>
              <a:gd name="T6" fmla="*/ 2972 w 6171"/>
              <a:gd name="T7" fmla="*/ 32 h 3753"/>
              <a:gd name="T8" fmla="*/ 165 w 6171"/>
              <a:gd name="T9" fmla="*/ 1287 h 3753"/>
              <a:gd name="T10" fmla="*/ 0 w 6171"/>
              <a:gd name="T11" fmla="*/ 1541 h 3753"/>
              <a:gd name="T12" fmla="*/ 165 w 6171"/>
              <a:gd name="T13" fmla="*/ 1796 h 3753"/>
              <a:gd name="T14" fmla="*/ 1297 w 6171"/>
              <a:gd name="T15" fmla="*/ 2302 h 3753"/>
              <a:gd name="T16" fmla="*/ 1297 w 6171"/>
              <a:gd name="T17" fmla="*/ 2889 h 3753"/>
              <a:gd name="T18" fmla="*/ 3086 w 6171"/>
              <a:gd name="T19" fmla="*/ 3753 h 3753"/>
              <a:gd name="T20" fmla="*/ 4875 w 6171"/>
              <a:gd name="T21" fmla="*/ 2889 h 3753"/>
              <a:gd name="T22" fmla="*/ 4875 w 6171"/>
              <a:gd name="T23" fmla="*/ 2302 h 3753"/>
              <a:gd name="T24" fmla="*/ 5774 w 6171"/>
              <a:gd name="T25" fmla="*/ 1900 h 3753"/>
              <a:gd name="T26" fmla="*/ 5774 w 6171"/>
              <a:gd name="T27" fmla="*/ 2946 h 3753"/>
              <a:gd name="T28" fmla="*/ 5695 w 6171"/>
              <a:gd name="T29" fmla="*/ 3264 h 3753"/>
              <a:gd name="T30" fmla="*/ 5892 w 6171"/>
              <a:gd name="T31" fmla="*/ 3576 h 3753"/>
              <a:gd name="T32" fmla="*/ 6090 w 6171"/>
              <a:gd name="T33" fmla="*/ 3264 h 3753"/>
              <a:gd name="T34" fmla="*/ 6011 w 6171"/>
              <a:gd name="T35" fmla="*/ 2946 h 3753"/>
              <a:gd name="T36" fmla="*/ 6011 w 6171"/>
              <a:gd name="T37" fmla="*/ 1793 h 3753"/>
              <a:gd name="T38" fmla="*/ 6171 w 6171"/>
              <a:gd name="T39" fmla="*/ 1541 h 3753"/>
              <a:gd name="T40" fmla="*/ 4420 w 6171"/>
              <a:gd name="T41" fmla="*/ 2441 h 3753"/>
              <a:gd name="T42" fmla="*/ 4058 w 6171"/>
              <a:gd name="T43" fmla="*/ 2613 h 3753"/>
              <a:gd name="T44" fmla="*/ 3576 w 6171"/>
              <a:gd name="T45" fmla="*/ 2725 h 3753"/>
              <a:gd name="T46" fmla="*/ 3059 w 6171"/>
              <a:gd name="T47" fmla="*/ 2757 h 3753"/>
              <a:gd name="T48" fmla="*/ 2539 w 6171"/>
              <a:gd name="T49" fmla="*/ 2714 h 3753"/>
              <a:gd name="T50" fmla="*/ 2063 w 6171"/>
              <a:gd name="T51" fmla="*/ 2591 h 3753"/>
              <a:gd name="T52" fmla="*/ 1877 w 6171"/>
              <a:gd name="T53" fmla="*/ 2510 h 3753"/>
              <a:gd name="T54" fmla="*/ 1791 w 6171"/>
              <a:gd name="T55" fmla="*/ 2462 h 3753"/>
              <a:gd name="T56" fmla="*/ 1746 w 6171"/>
              <a:gd name="T57" fmla="*/ 2403 h 3753"/>
              <a:gd name="T58" fmla="*/ 1818 w 6171"/>
              <a:gd name="T59" fmla="*/ 2403 h 3753"/>
              <a:gd name="T60" fmla="*/ 1913 w 6171"/>
              <a:gd name="T61" fmla="*/ 2428 h 3753"/>
              <a:gd name="T62" fmla="*/ 2121 w 6171"/>
              <a:gd name="T63" fmla="*/ 2470 h 3753"/>
              <a:gd name="T64" fmla="*/ 2602 w 6171"/>
              <a:gd name="T65" fmla="*/ 2528 h 3753"/>
              <a:gd name="T66" fmla="*/ 3637 w 6171"/>
              <a:gd name="T67" fmla="*/ 2520 h 3753"/>
              <a:gd name="T68" fmla="*/ 4111 w 6171"/>
              <a:gd name="T69" fmla="*/ 2455 h 3753"/>
              <a:gd name="T70" fmla="*/ 4305 w 6171"/>
              <a:gd name="T71" fmla="*/ 2411 h 3753"/>
              <a:gd name="T72" fmla="*/ 4389 w 6171"/>
              <a:gd name="T73" fmla="*/ 2387 h 3753"/>
              <a:gd name="T74" fmla="*/ 4428 w 6171"/>
              <a:gd name="T75" fmla="*/ 2433 h 3753"/>
              <a:gd name="T76" fmla="*/ 4420 w 6171"/>
              <a:gd name="T77" fmla="*/ 2441 h 3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71" h="3753">
                <a:moveTo>
                  <a:pt x="6171" y="1541"/>
                </a:moveTo>
                <a:cubicBezTo>
                  <a:pt x="6171" y="1431"/>
                  <a:pt x="6107" y="1332"/>
                  <a:pt x="6006" y="1287"/>
                </a:cubicBezTo>
                <a:lnTo>
                  <a:pt x="3199" y="32"/>
                </a:lnTo>
                <a:cubicBezTo>
                  <a:pt x="3127" y="0"/>
                  <a:pt x="3044" y="0"/>
                  <a:pt x="2972" y="32"/>
                </a:cubicBezTo>
                <a:lnTo>
                  <a:pt x="165" y="1287"/>
                </a:lnTo>
                <a:cubicBezTo>
                  <a:pt x="65" y="1332"/>
                  <a:pt x="0" y="1431"/>
                  <a:pt x="0" y="1541"/>
                </a:cubicBezTo>
                <a:cubicBezTo>
                  <a:pt x="0" y="1651"/>
                  <a:pt x="65" y="1751"/>
                  <a:pt x="165" y="1796"/>
                </a:cubicBezTo>
                <a:lnTo>
                  <a:pt x="1297" y="2302"/>
                </a:lnTo>
                <a:lnTo>
                  <a:pt x="1297" y="2889"/>
                </a:lnTo>
                <a:cubicBezTo>
                  <a:pt x="1297" y="3736"/>
                  <a:pt x="2921" y="3753"/>
                  <a:pt x="3086" y="3753"/>
                </a:cubicBezTo>
                <a:cubicBezTo>
                  <a:pt x="3250" y="3753"/>
                  <a:pt x="4875" y="3736"/>
                  <a:pt x="4875" y="2889"/>
                </a:cubicBezTo>
                <a:lnTo>
                  <a:pt x="4875" y="2302"/>
                </a:lnTo>
                <a:lnTo>
                  <a:pt x="5774" y="1900"/>
                </a:lnTo>
                <a:lnTo>
                  <a:pt x="5774" y="2946"/>
                </a:lnTo>
                <a:cubicBezTo>
                  <a:pt x="5732" y="3037"/>
                  <a:pt x="5695" y="3150"/>
                  <a:pt x="5695" y="3264"/>
                </a:cubicBezTo>
                <a:cubicBezTo>
                  <a:pt x="5695" y="3529"/>
                  <a:pt x="5784" y="3576"/>
                  <a:pt x="5892" y="3576"/>
                </a:cubicBezTo>
                <a:cubicBezTo>
                  <a:pt x="6001" y="3576"/>
                  <a:pt x="6090" y="3529"/>
                  <a:pt x="6090" y="3264"/>
                </a:cubicBezTo>
                <a:cubicBezTo>
                  <a:pt x="6090" y="3150"/>
                  <a:pt x="6053" y="3037"/>
                  <a:pt x="6011" y="2946"/>
                </a:cubicBezTo>
                <a:lnTo>
                  <a:pt x="6011" y="1793"/>
                </a:lnTo>
                <a:cubicBezTo>
                  <a:pt x="6109" y="1748"/>
                  <a:pt x="6171" y="1649"/>
                  <a:pt x="6171" y="1541"/>
                </a:cubicBezTo>
                <a:close/>
                <a:moveTo>
                  <a:pt x="4420" y="2441"/>
                </a:moveTo>
                <a:cubicBezTo>
                  <a:pt x="4311" y="2518"/>
                  <a:pt x="4184" y="2570"/>
                  <a:pt x="4058" y="2613"/>
                </a:cubicBezTo>
                <a:cubicBezTo>
                  <a:pt x="3902" y="2666"/>
                  <a:pt x="3740" y="2701"/>
                  <a:pt x="3576" y="2725"/>
                </a:cubicBezTo>
                <a:cubicBezTo>
                  <a:pt x="3406" y="2749"/>
                  <a:pt x="3232" y="2760"/>
                  <a:pt x="3059" y="2757"/>
                </a:cubicBezTo>
                <a:cubicBezTo>
                  <a:pt x="2885" y="2755"/>
                  <a:pt x="2711" y="2742"/>
                  <a:pt x="2539" y="2714"/>
                </a:cubicBezTo>
                <a:cubicBezTo>
                  <a:pt x="2377" y="2688"/>
                  <a:pt x="2217" y="2648"/>
                  <a:pt x="2063" y="2591"/>
                </a:cubicBezTo>
                <a:cubicBezTo>
                  <a:pt x="2000" y="2567"/>
                  <a:pt x="1937" y="2541"/>
                  <a:pt x="1877" y="2510"/>
                </a:cubicBezTo>
                <a:cubicBezTo>
                  <a:pt x="1848" y="2495"/>
                  <a:pt x="1819" y="2479"/>
                  <a:pt x="1791" y="2462"/>
                </a:cubicBezTo>
                <a:cubicBezTo>
                  <a:pt x="1773" y="2450"/>
                  <a:pt x="1731" y="2432"/>
                  <a:pt x="1746" y="2403"/>
                </a:cubicBezTo>
                <a:cubicBezTo>
                  <a:pt x="1760" y="2376"/>
                  <a:pt x="1798" y="2397"/>
                  <a:pt x="1818" y="2403"/>
                </a:cubicBezTo>
                <a:cubicBezTo>
                  <a:pt x="1850" y="2412"/>
                  <a:pt x="1882" y="2420"/>
                  <a:pt x="1913" y="2428"/>
                </a:cubicBezTo>
                <a:cubicBezTo>
                  <a:pt x="1982" y="2444"/>
                  <a:pt x="2051" y="2458"/>
                  <a:pt x="2121" y="2470"/>
                </a:cubicBezTo>
                <a:cubicBezTo>
                  <a:pt x="2280" y="2498"/>
                  <a:pt x="2441" y="2516"/>
                  <a:pt x="2602" y="2528"/>
                </a:cubicBezTo>
                <a:cubicBezTo>
                  <a:pt x="2946" y="2550"/>
                  <a:pt x="3293" y="2551"/>
                  <a:pt x="3637" y="2520"/>
                </a:cubicBezTo>
                <a:cubicBezTo>
                  <a:pt x="3796" y="2506"/>
                  <a:pt x="3954" y="2486"/>
                  <a:pt x="4111" y="2455"/>
                </a:cubicBezTo>
                <a:cubicBezTo>
                  <a:pt x="4176" y="2442"/>
                  <a:pt x="4241" y="2428"/>
                  <a:pt x="4305" y="2411"/>
                </a:cubicBezTo>
                <a:cubicBezTo>
                  <a:pt x="4333" y="2404"/>
                  <a:pt x="4361" y="2395"/>
                  <a:pt x="4389" y="2387"/>
                </a:cubicBezTo>
                <a:cubicBezTo>
                  <a:pt x="4416" y="2378"/>
                  <a:pt x="4446" y="2405"/>
                  <a:pt x="4428" y="2433"/>
                </a:cubicBezTo>
                <a:cubicBezTo>
                  <a:pt x="4426" y="2436"/>
                  <a:pt x="4423" y="2439"/>
                  <a:pt x="4420" y="24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616369" y="167382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97317" y="2101796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92218" y="4577515"/>
            <a:ext cx="826875" cy="826875"/>
          </a:xfrm>
          <a:custGeom>
            <a:avLst/>
            <a:gdLst>
              <a:gd name="connsiteX0" fmla="*/ 0 w 826875"/>
              <a:gd name="connsiteY0" fmla="*/ 413438 h 826875"/>
              <a:gd name="connsiteX1" fmla="*/ 413438 w 826875"/>
              <a:gd name="connsiteY1" fmla="*/ 0 h 826875"/>
              <a:gd name="connsiteX2" fmla="*/ 826876 w 826875"/>
              <a:gd name="connsiteY2" fmla="*/ 413438 h 826875"/>
              <a:gd name="connsiteX3" fmla="*/ 413438 w 826875"/>
              <a:gd name="connsiteY3" fmla="*/ 826876 h 826875"/>
              <a:gd name="connsiteX4" fmla="*/ 0 w 826875"/>
              <a:gd name="connsiteY4" fmla="*/ 413438 h 82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875" h="826875" fill="none" extrusionOk="0">
                <a:moveTo>
                  <a:pt x="0" y="413438"/>
                </a:moveTo>
                <a:cubicBezTo>
                  <a:pt x="-18792" y="214335"/>
                  <a:pt x="180370" y="50890"/>
                  <a:pt x="413438" y="0"/>
                </a:cubicBezTo>
                <a:cubicBezTo>
                  <a:pt x="677060" y="28874"/>
                  <a:pt x="816802" y="171240"/>
                  <a:pt x="826876" y="413438"/>
                </a:cubicBezTo>
                <a:cubicBezTo>
                  <a:pt x="866151" y="651752"/>
                  <a:pt x="613752" y="849632"/>
                  <a:pt x="413438" y="826876"/>
                </a:cubicBezTo>
                <a:cubicBezTo>
                  <a:pt x="233523" y="815535"/>
                  <a:pt x="1424" y="657120"/>
                  <a:pt x="0" y="413438"/>
                </a:cubicBezTo>
                <a:close/>
              </a:path>
              <a:path w="826875" h="826875" stroke="0" extrusionOk="0">
                <a:moveTo>
                  <a:pt x="0" y="413438"/>
                </a:moveTo>
                <a:cubicBezTo>
                  <a:pt x="33208" y="147275"/>
                  <a:pt x="199207" y="-12099"/>
                  <a:pt x="413438" y="0"/>
                </a:cubicBezTo>
                <a:cubicBezTo>
                  <a:pt x="636505" y="50464"/>
                  <a:pt x="877668" y="205239"/>
                  <a:pt x="826876" y="413438"/>
                </a:cubicBezTo>
                <a:cubicBezTo>
                  <a:pt x="793630" y="681518"/>
                  <a:pt x="621442" y="820201"/>
                  <a:pt x="413438" y="826876"/>
                </a:cubicBezTo>
                <a:cubicBezTo>
                  <a:pt x="168708" y="825458"/>
                  <a:pt x="-1567" y="617165"/>
                  <a:pt x="0" y="413438"/>
                </a:cubicBezTo>
                <a:close/>
              </a:path>
            </a:pathLst>
          </a:custGeom>
          <a:solidFill>
            <a:srgbClr val="A87324"/>
          </a:solidFill>
          <a:ln w="571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iconfont-1187-868307"/>
          <p:cNvSpPr>
            <a:spLocks noChangeAspect="1"/>
          </p:cNvSpPr>
          <p:nvPr/>
        </p:nvSpPr>
        <p:spPr bwMode="auto">
          <a:xfrm>
            <a:off x="1486847" y="4797461"/>
            <a:ext cx="426929" cy="377085"/>
          </a:xfrm>
          <a:custGeom>
            <a:avLst/>
            <a:gdLst>
              <a:gd name="T0" fmla="*/ 585 w 607"/>
              <a:gd name="T1" fmla="*/ 337 h 537"/>
              <a:gd name="T2" fmla="*/ 543 w 607"/>
              <a:gd name="T3" fmla="*/ 268 h 537"/>
              <a:gd name="T4" fmla="*/ 607 w 607"/>
              <a:gd name="T5" fmla="*/ 246 h 537"/>
              <a:gd name="T6" fmla="*/ 382 w 607"/>
              <a:gd name="T7" fmla="*/ 223 h 537"/>
              <a:gd name="T8" fmla="*/ 420 w 607"/>
              <a:gd name="T9" fmla="*/ 167 h 537"/>
              <a:gd name="T10" fmla="*/ 424 w 607"/>
              <a:gd name="T11" fmla="*/ 46 h 537"/>
              <a:gd name="T12" fmla="*/ 404 w 607"/>
              <a:gd name="T13" fmla="*/ 2 h 537"/>
              <a:gd name="T14" fmla="*/ 177 w 607"/>
              <a:gd name="T15" fmla="*/ 35 h 537"/>
              <a:gd name="T16" fmla="*/ 4 w 607"/>
              <a:gd name="T17" fmla="*/ 202 h 537"/>
              <a:gd name="T18" fmla="*/ 26 w 607"/>
              <a:gd name="T19" fmla="*/ 333 h 537"/>
              <a:gd name="T20" fmla="*/ 48 w 607"/>
              <a:gd name="T21" fmla="*/ 393 h 537"/>
              <a:gd name="T22" fmla="*/ 70 w 607"/>
              <a:gd name="T23" fmla="*/ 333 h 537"/>
              <a:gd name="T24" fmla="*/ 83 w 607"/>
              <a:gd name="T25" fmla="*/ 210 h 537"/>
              <a:gd name="T26" fmla="*/ 100 w 607"/>
              <a:gd name="T27" fmla="*/ 303 h 537"/>
              <a:gd name="T28" fmla="*/ 100 w 607"/>
              <a:gd name="T29" fmla="*/ 458 h 537"/>
              <a:gd name="T30" fmla="*/ 585 w 607"/>
              <a:gd name="T31" fmla="*/ 537 h 537"/>
              <a:gd name="T32" fmla="*/ 585 w 607"/>
              <a:gd name="T33" fmla="*/ 492 h 537"/>
              <a:gd name="T34" fmla="*/ 543 w 607"/>
              <a:gd name="T35" fmla="*/ 423 h 537"/>
              <a:gd name="T36" fmla="*/ 607 w 607"/>
              <a:gd name="T37" fmla="*/ 401 h 537"/>
              <a:gd name="T38" fmla="*/ 607 w 607"/>
              <a:gd name="T39" fmla="*/ 360 h 537"/>
              <a:gd name="T40" fmla="*/ 260 w 607"/>
              <a:gd name="T41" fmla="*/ 489 h 537"/>
              <a:gd name="T42" fmla="*/ 254 w 607"/>
              <a:gd name="T43" fmla="*/ 488 h 537"/>
              <a:gd name="T44" fmla="*/ 197 w 607"/>
              <a:gd name="T45" fmla="*/ 488 h 537"/>
              <a:gd name="T46" fmla="*/ 188 w 607"/>
              <a:gd name="T47" fmla="*/ 484 h 537"/>
              <a:gd name="T48" fmla="*/ 194 w 607"/>
              <a:gd name="T49" fmla="*/ 420 h 537"/>
              <a:gd name="T50" fmla="*/ 263 w 607"/>
              <a:gd name="T51" fmla="*/ 425 h 537"/>
              <a:gd name="T52" fmla="*/ 263 w 607"/>
              <a:gd name="T53" fmla="*/ 484 h 537"/>
              <a:gd name="T54" fmla="*/ 260 w 607"/>
              <a:gd name="T55" fmla="*/ 334 h 537"/>
              <a:gd name="T56" fmla="*/ 254 w 607"/>
              <a:gd name="T57" fmla="*/ 334 h 537"/>
              <a:gd name="T58" fmla="*/ 197 w 607"/>
              <a:gd name="T59" fmla="*/ 334 h 537"/>
              <a:gd name="T60" fmla="*/ 188 w 607"/>
              <a:gd name="T61" fmla="*/ 329 h 537"/>
              <a:gd name="T62" fmla="*/ 194 w 607"/>
              <a:gd name="T63" fmla="*/ 265 h 537"/>
              <a:gd name="T64" fmla="*/ 263 w 607"/>
              <a:gd name="T65" fmla="*/ 271 h 537"/>
              <a:gd name="T66" fmla="*/ 263 w 607"/>
              <a:gd name="T67" fmla="*/ 32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7" h="537">
                <a:moveTo>
                  <a:pt x="607" y="360"/>
                </a:moveTo>
                <a:cubicBezTo>
                  <a:pt x="607" y="347"/>
                  <a:pt x="597" y="337"/>
                  <a:pt x="585" y="337"/>
                </a:cubicBezTo>
                <a:lnTo>
                  <a:pt x="543" y="337"/>
                </a:lnTo>
                <a:lnTo>
                  <a:pt x="543" y="268"/>
                </a:lnTo>
                <a:lnTo>
                  <a:pt x="585" y="268"/>
                </a:lnTo>
                <a:cubicBezTo>
                  <a:pt x="597" y="268"/>
                  <a:pt x="607" y="258"/>
                  <a:pt x="607" y="246"/>
                </a:cubicBezTo>
                <a:cubicBezTo>
                  <a:pt x="607" y="233"/>
                  <a:pt x="597" y="223"/>
                  <a:pt x="585" y="223"/>
                </a:cubicBezTo>
                <a:lnTo>
                  <a:pt x="382" y="223"/>
                </a:lnTo>
                <a:lnTo>
                  <a:pt x="413" y="197"/>
                </a:lnTo>
                <a:cubicBezTo>
                  <a:pt x="422" y="190"/>
                  <a:pt x="425" y="178"/>
                  <a:pt x="420" y="167"/>
                </a:cubicBezTo>
                <a:lnTo>
                  <a:pt x="382" y="80"/>
                </a:lnTo>
                <a:lnTo>
                  <a:pt x="424" y="46"/>
                </a:lnTo>
                <a:cubicBezTo>
                  <a:pt x="432" y="39"/>
                  <a:pt x="435" y="27"/>
                  <a:pt x="431" y="17"/>
                </a:cubicBezTo>
                <a:cubicBezTo>
                  <a:pt x="426" y="6"/>
                  <a:pt x="415" y="0"/>
                  <a:pt x="404" y="2"/>
                </a:cubicBezTo>
                <a:lnTo>
                  <a:pt x="190" y="29"/>
                </a:lnTo>
                <a:cubicBezTo>
                  <a:pt x="186" y="30"/>
                  <a:pt x="181" y="32"/>
                  <a:pt x="177" y="35"/>
                </a:cubicBezTo>
                <a:lnTo>
                  <a:pt x="11" y="172"/>
                </a:lnTo>
                <a:cubicBezTo>
                  <a:pt x="3" y="179"/>
                  <a:pt x="0" y="191"/>
                  <a:pt x="4" y="202"/>
                </a:cubicBezTo>
                <a:cubicBezTo>
                  <a:pt x="8" y="211"/>
                  <a:pt x="17" y="216"/>
                  <a:pt x="26" y="217"/>
                </a:cubicBezTo>
                <a:lnTo>
                  <a:pt x="26" y="333"/>
                </a:lnTo>
                <a:cubicBezTo>
                  <a:pt x="19" y="339"/>
                  <a:pt x="14" y="349"/>
                  <a:pt x="14" y="359"/>
                </a:cubicBezTo>
                <a:cubicBezTo>
                  <a:pt x="14" y="378"/>
                  <a:pt x="29" y="393"/>
                  <a:pt x="48" y="393"/>
                </a:cubicBezTo>
                <a:cubicBezTo>
                  <a:pt x="67" y="393"/>
                  <a:pt x="82" y="378"/>
                  <a:pt x="82" y="359"/>
                </a:cubicBezTo>
                <a:cubicBezTo>
                  <a:pt x="82" y="349"/>
                  <a:pt x="77" y="339"/>
                  <a:pt x="70" y="333"/>
                </a:cubicBezTo>
                <a:lnTo>
                  <a:pt x="70" y="212"/>
                </a:lnTo>
                <a:lnTo>
                  <a:pt x="83" y="210"/>
                </a:lnTo>
                <a:lnTo>
                  <a:pt x="108" y="267"/>
                </a:lnTo>
                <a:cubicBezTo>
                  <a:pt x="103" y="278"/>
                  <a:pt x="100" y="290"/>
                  <a:pt x="100" y="303"/>
                </a:cubicBezTo>
                <a:cubicBezTo>
                  <a:pt x="100" y="341"/>
                  <a:pt x="126" y="372"/>
                  <a:pt x="162" y="380"/>
                </a:cubicBezTo>
                <a:cubicBezTo>
                  <a:pt x="126" y="388"/>
                  <a:pt x="100" y="420"/>
                  <a:pt x="100" y="458"/>
                </a:cubicBezTo>
                <a:cubicBezTo>
                  <a:pt x="100" y="502"/>
                  <a:pt x="135" y="537"/>
                  <a:pt x="179" y="537"/>
                </a:cubicBezTo>
                <a:lnTo>
                  <a:pt x="585" y="537"/>
                </a:lnTo>
                <a:cubicBezTo>
                  <a:pt x="597" y="537"/>
                  <a:pt x="607" y="527"/>
                  <a:pt x="607" y="515"/>
                </a:cubicBezTo>
                <a:cubicBezTo>
                  <a:pt x="607" y="503"/>
                  <a:pt x="597" y="492"/>
                  <a:pt x="585" y="492"/>
                </a:cubicBezTo>
                <a:lnTo>
                  <a:pt x="543" y="492"/>
                </a:lnTo>
                <a:lnTo>
                  <a:pt x="543" y="423"/>
                </a:lnTo>
                <a:lnTo>
                  <a:pt x="585" y="423"/>
                </a:lnTo>
                <a:cubicBezTo>
                  <a:pt x="597" y="423"/>
                  <a:pt x="607" y="413"/>
                  <a:pt x="607" y="401"/>
                </a:cubicBezTo>
                <a:cubicBezTo>
                  <a:pt x="607" y="392"/>
                  <a:pt x="601" y="384"/>
                  <a:pt x="594" y="380"/>
                </a:cubicBezTo>
                <a:cubicBezTo>
                  <a:pt x="601" y="377"/>
                  <a:pt x="607" y="369"/>
                  <a:pt x="607" y="360"/>
                </a:cubicBezTo>
                <a:close/>
                <a:moveTo>
                  <a:pt x="263" y="484"/>
                </a:moveTo>
                <a:cubicBezTo>
                  <a:pt x="263" y="486"/>
                  <a:pt x="262" y="488"/>
                  <a:pt x="260" y="489"/>
                </a:cubicBezTo>
                <a:cubicBezTo>
                  <a:pt x="259" y="489"/>
                  <a:pt x="259" y="489"/>
                  <a:pt x="258" y="489"/>
                </a:cubicBezTo>
                <a:cubicBezTo>
                  <a:pt x="257" y="489"/>
                  <a:pt x="255" y="489"/>
                  <a:pt x="254" y="488"/>
                </a:cubicBezTo>
                <a:lnTo>
                  <a:pt x="226" y="466"/>
                </a:lnTo>
                <a:lnTo>
                  <a:pt x="197" y="488"/>
                </a:lnTo>
                <a:cubicBezTo>
                  <a:pt x="195" y="489"/>
                  <a:pt x="193" y="490"/>
                  <a:pt x="191" y="489"/>
                </a:cubicBezTo>
                <a:cubicBezTo>
                  <a:pt x="189" y="488"/>
                  <a:pt x="188" y="486"/>
                  <a:pt x="188" y="484"/>
                </a:cubicBezTo>
                <a:lnTo>
                  <a:pt x="188" y="425"/>
                </a:lnTo>
                <a:cubicBezTo>
                  <a:pt x="188" y="422"/>
                  <a:pt x="191" y="420"/>
                  <a:pt x="194" y="420"/>
                </a:cubicBezTo>
                <a:lnTo>
                  <a:pt x="258" y="420"/>
                </a:lnTo>
                <a:cubicBezTo>
                  <a:pt x="261" y="420"/>
                  <a:pt x="263" y="422"/>
                  <a:pt x="263" y="425"/>
                </a:cubicBezTo>
                <a:lnTo>
                  <a:pt x="263" y="484"/>
                </a:lnTo>
                <a:lnTo>
                  <a:pt x="263" y="484"/>
                </a:lnTo>
                <a:close/>
                <a:moveTo>
                  <a:pt x="263" y="329"/>
                </a:moveTo>
                <a:cubicBezTo>
                  <a:pt x="263" y="331"/>
                  <a:pt x="262" y="333"/>
                  <a:pt x="260" y="334"/>
                </a:cubicBezTo>
                <a:cubicBezTo>
                  <a:pt x="259" y="335"/>
                  <a:pt x="259" y="335"/>
                  <a:pt x="258" y="335"/>
                </a:cubicBezTo>
                <a:cubicBezTo>
                  <a:pt x="257" y="335"/>
                  <a:pt x="255" y="335"/>
                  <a:pt x="254" y="334"/>
                </a:cubicBezTo>
                <a:lnTo>
                  <a:pt x="226" y="311"/>
                </a:lnTo>
                <a:lnTo>
                  <a:pt x="197" y="334"/>
                </a:lnTo>
                <a:cubicBezTo>
                  <a:pt x="195" y="335"/>
                  <a:pt x="193" y="335"/>
                  <a:pt x="191" y="334"/>
                </a:cubicBezTo>
                <a:cubicBezTo>
                  <a:pt x="189" y="333"/>
                  <a:pt x="188" y="331"/>
                  <a:pt x="188" y="329"/>
                </a:cubicBezTo>
                <a:lnTo>
                  <a:pt x="188" y="271"/>
                </a:lnTo>
                <a:cubicBezTo>
                  <a:pt x="188" y="268"/>
                  <a:pt x="191" y="265"/>
                  <a:pt x="194" y="265"/>
                </a:cubicBezTo>
                <a:lnTo>
                  <a:pt x="258" y="265"/>
                </a:lnTo>
                <a:cubicBezTo>
                  <a:pt x="261" y="265"/>
                  <a:pt x="263" y="268"/>
                  <a:pt x="263" y="271"/>
                </a:cubicBezTo>
                <a:lnTo>
                  <a:pt x="263" y="329"/>
                </a:lnTo>
                <a:lnTo>
                  <a:pt x="263" y="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文本框 24"/>
          <p:cNvSpPr txBox="1"/>
          <p:nvPr/>
        </p:nvSpPr>
        <p:spPr>
          <a:xfrm>
            <a:off x="2371506" y="4237275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4" name="文本框 25"/>
          <p:cNvSpPr txBox="1"/>
          <p:nvPr/>
        </p:nvSpPr>
        <p:spPr>
          <a:xfrm>
            <a:off x="2352454" y="4665245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37081" y="4577515"/>
            <a:ext cx="826875" cy="826875"/>
          </a:xfrm>
          <a:custGeom>
            <a:avLst/>
            <a:gdLst>
              <a:gd name="connsiteX0" fmla="*/ 0 w 826875"/>
              <a:gd name="connsiteY0" fmla="*/ 413438 h 826875"/>
              <a:gd name="connsiteX1" fmla="*/ 413438 w 826875"/>
              <a:gd name="connsiteY1" fmla="*/ 0 h 826875"/>
              <a:gd name="connsiteX2" fmla="*/ 826876 w 826875"/>
              <a:gd name="connsiteY2" fmla="*/ 413438 h 826875"/>
              <a:gd name="connsiteX3" fmla="*/ 413438 w 826875"/>
              <a:gd name="connsiteY3" fmla="*/ 826876 h 826875"/>
              <a:gd name="connsiteX4" fmla="*/ 0 w 826875"/>
              <a:gd name="connsiteY4" fmla="*/ 413438 h 82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875" h="826875" fill="none" extrusionOk="0">
                <a:moveTo>
                  <a:pt x="0" y="413438"/>
                </a:moveTo>
                <a:cubicBezTo>
                  <a:pt x="16844" y="191249"/>
                  <a:pt x="141168" y="22015"/>
                  <a:pt x="413438" y="0"/>
                </a:cubicBezTo>
                <a:cubicBezTo>
                  <a:pt x="660155" y="-33768"/>
                  <a:pt x="849347" y="230915"/>
                  <a:pt x="826876" y="413438"/>
                </a:cubicBezTo>
                <a:cubicBezTo>
                  <a:pt x="828062" y="635557"/>
                  <a:pt x="621695" y="776266"/>
                  <a:pt x="413438" y="826876"/>
                </a:cubicBezTo>
                <a:cubicBezTo>
                  <a:pt x="173049" y="815947"/>
                  <a:pt x="6856" y="686172"/>
                  <a:pt x="0" y="413438"/>
                </a:cubicBezTo>
                <a:close/>
              </a:path>
              <a:path w="826875" h="826875" stroke="0" extrusionOk="0">
                <a:moveTo>
                  <a:pt x="0" y="413438"/>
                </a:moveTo>
                <a:cubicBezTo>
                  <a:pt x="-17134" y="204574"/>
                  <a:pt x="181453" y="-9035"/>
                  <a:pt x="413438" y="0"/>
                </a:cubicBezTo>
                <a:cubicBezTo>
                  <a:pt x="638672" y="-14326"/>
                  <a:pt x="821664" y="240705"/>
                  <a:pt x="826876" y="413438"/>
                </a:cubicBezTo>
                <a:cubicBezTo>
                  <a:pt x="823290" y="637388"/>
                  <a:pt x="640660" y="866312"/>
                  <a:pt x="413438" y="826876"/>
                </a:cubicBezTo>
                <a:cubicBezTo>
                  <a:pt x="186039" y="802357"/>
                  <a:pt x="-52427" y="626200"/>
                  <a:pt x="0" y="413438"/>
                </a:cubicBezTo>
                <a:close/>
              </a:path>
            </a:pathLst>
          </a:custGeom>
          <a:solidFill>
            <a:srgbClr val="A87324"/>
          </a:solidFill>
          <a:ln w="5715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iconfont-1187-868307"/>
          <p:cNvSpPr>
            <a:spLocks noChangeAspect="1"/>
          </p:cNvSpPr>
          <p:nvPr/>
        </p:nvSpPr>
        <p:spPr bwMode="auto">
          <a:xfrm>
            <a:off x="6731710" y="4770286"/>
            <a:ext cx="426929" cy="412386"/>
          </a:xfrm>
          <a:custGeom>
            <a:avLst/>
            <a:gdLst>
              <a:gd name="T0" fmla="*/ 539 w 579"/>
              <a:gd name="T1" fmla="*/ 131 h 560"/>
              <a:gd name="T2" fmla="*/ 443 w 579"/>
              <a:gd name="T3" fmla="*/ 131 h 560"/>
              <a:gd name="T4" fmla="*/ 289 w 579"/>
              <a:gd name="T5" fmla="*/ 0 h 560"/>
              <a:gd name="T6" fmla="*/ 136 w 579"/>
              <a:gd name="T7" fmla="*/ 131 h 560"/>
              <a:gd name="T8" fmla="*/ 40 w 579"/>
              <a:gd name="T9" fmla="*/ 131 h 560"/>
              <a:gd name="T10" fmla="*/ 0 w 579"/>
              <a:gd name="T11" fmla="*/ 171 h 560"/>
              <a:gd name="T12" fmla="*/ 0 w 579"/>
              <a:gd name="T13" fmla="*/ 520 h 560"/>
              <a:gd name="T14" fmla="*/ 40 w 579"/>
              <a:gd name="T15" fmla="*/ 560 h 560"/>
              <a:gd name="T16" fmla="*/ 539 w 579"/>
              <a:gd name="T17" fmla="*/ 560 h 560"/>
              <a:gd name="T18" fmla="*/ 579 w 579"/>
              <a:gd name="T19" fmla="*/ 520 h 560"/>
              <a:gd name="T20" fmla="*/ 579 w 579"/>
              <a:gd name="T21" fmla="*/ 171 h 560"/>
              <a:gd name="T22" fmla="*/ 539 w 579"/>
              <a:gd name="T23" fmla="*/ 131 h 560"/>
              <a:gd name="T24" fmla="*/ 212 w 579"/>
              <a:gd name="T25" fmla="*/ 306 h 560"/>
              <a:gd name="T26" fmla="*/ 290 w 579"/>
              <a:gd name="T27" fmla="*/ 229 h 560"/>
              <a:gd name="T28" fmla="*/ 367 w 579"/>
              <a:gd name="T29" fmla="*/ 306 h 560"/>
              <a:gd name="T30" fmla="*/ 344 w 579"/>
              <a:gd name="T31" fmla="*/ 361 h 560"/>
              <a:gd name="T32" fmla="*/ 380 w 579"/>
              <a:gd name="T33" fmla="*/ 427 h 560"/>
              <a:gd name="T34" fmla="*/ 382 w 579"/>
              <a:gd name="T35" fmla="*/ 432 h 560"/>
              <a:gd name="T36" fmla="*/ 374 w 579"/>
              <a:gd name="T37" fmla="*/ 439 h 560"/>
              <a:gd name="T38" fmla="*/ 374 w 579"/>
              <a:gd name="T39" fmla="*/ 439 h 560"/>
              <a:gd name="T40" fmla="*/ 371 w 579"/>
              <a:gd name="T41" fmla="*/ 439 h 560"/>
              <a:gd name="T42" fmla="*/ 344 w 579"/>
              <a:gd name="T43" fmla="*/ 428 h 560"/>
              <a:gd name="T44" fmla="*/ 338 w 579"/>
              <a:gd name="T45" fmla="*/ 457 h 560"/>
              <a:gd name="T46" fmla="*/ 332 w 579"/>
              <a:gd name="T47" fmla="*/ 463 h 560"/>
              <a:gd name="T48" fmla="*/ 330 w 579"/>
              <a:gd name="T49" fmla="*/ 463 h 560"/>
              <a:gd name="T50" fmla="*/ 324 w 579"/>
              <a:gd name="T51" fmla="*/ 459 h 560"/>
              <a:gd name="T52" fmla="*/ 289 w 579"/>
              <a:gd name="T53" fmla="*/ 396 h 560"/>
              <a:gd name="T54" fmla="*/ 255 w 579"/>
              <a:gd name="T55" fmla="*/ 459 h 560"/>
              <a:gd name="T56" fmla="*/ 248 w 579"/>
              <a:gd name="T57" fmla="*/ 463 h 560"/>
              <a:gd name="T58" fmla="*/ 247 w 579"/>
              <a:gd name="T59" fmla="*/ 463 h 560"/>
              <a:gd name="T60" fmla="*/ 241 w 579"/>
              <a:gd name="T61" fmla="*/ 457 h 560"/>
              <a:gd name="T62" fmla="*/ 235 w 579"/>
              <a:gd name="T63" fmla="*/ 428 h 560"/>
              <a:gd name="T64" fmla="*/ 208 w 579"/>
              <a:gd name="T65" fmla="*/ 439 h 560"/>
              <a:gd name="T66" fmla="*/ 199 w 579"/>
              <a:gd name="T67" fmla="*/ 437 h 560"/>
              <a:gd name="T68" fmla="*/ 198 w 579"/>
              <a:gd name="T69" fmla="*/ 428 h 560"/>
              <a:gd name="T70" fmla="*/ 235 w 579"/>
              <a:gd name="T71" fmla="*/ 361 h 560"/>
              <a:gd name="T72" fmla="*/ 212 w 579"/>
              <a:gd name="T73" fmla="*/ 306 h 560"/>
              <a:gd name="T74" fmla="*/ 289 w 579"/>
              <a:gd name="T75" fmla="*/ 67 h 560"/>
              <a:gd name="T76" fmla="*/ 359 w 579"/>
              <a:gd name="T77" fmla="*/ 131 h 560"/>
              <a:gd name="T78" fmla="*/ 220 w 579"/>
              <a:gd name="T79" fmla="*/ 131 h 560"/>
              <a:gd name="T80" fmla="*/ 289 w 579"/>
              <a:gd name="T81" fmla="*/ 67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9" h="560">
                <a:moveTo>
                  <a:pt x="539" y="131"/>
                </a:moveTo>
                <a:lnTo>
                  <a:pt x="443" y="131"/>
                </a:lnTo>
                <a:cubicBezTo>
                  <a:pt x="405" y="77"/>
                  <a:pt x="341" y="0"/>
                  <a:pt x="289" y="0"/>
                </a:cubicBezTo>
                <a:cubicBezTo>
                  <a:pt x="237" y="0"/>
                  <a:pt x="174" y="77"/>
                  <a:pt x="136" y="131"/>
                </a:cubicBezTo>
                <a:lnTo>
                  <a:pt x="40" y="131"/>
                </a:lnTo>
                <a:cubicBezTo>
                  <a:pt x="18" y="131"/>
                  <a:pt x="0" y="149"/>
                  <a:pt x="0" y="171"/>
                </a:cubicBezTo>
                <a:lnTo>
                  <a:pt x="0" y="520"/>
                </a:lnTo>
                <a:cubicBezTo>
                  <a:pt x="0" y="543"/>
                  <a:pt x="18" y="560"/>
                  <a:pt x="40" y="560"/>
                </a:cubicBezTo>
                <a:lnTo>
                  <a:pt x="539" y="560"/>
                </a:lnTo>
                <a:cubicBezTo>
                  <a:pt x="561" y="560"/>
                  <a:pt x="579" y="543"/>
                  <a:pt x="579" y="520"/>
                </a:cubicBezTo>
                <a:lnTo>
                  <a:pt x="579" y="171"/>
                </a:lnTo>
                <a:cubicBezTo>
                  <a:pt x="579" y="149"/>
                  <a:pt x="561" y="131"/>
                  <a:pt x="539" y="131"/>
                </a:cubicBezTo>
                <a:close/>
                <a:moveTo>
                  <a:pt x="212" y="306"/>
                </a:moveTo>
                <a:cubicBezTo>
                  <a:pt x="212" y="264"/>
                  <a:pt x="247" y="229"/>
                  <a:pt x="290" y="229"/>
                </a:cubicBezTo>
                <a:cubicBezTo>
                  <a:pt x="332" y="229"/>
                  <a:pt x="367" y="264"/>
                  <a:pt x="367" y="306"/>
                </a:cubicBezTo>
                <a:cubicBezTo>
                  <a:pt x="367" y="328"/>
                  <a:pt x="358" y="347"/>
                  <a:pt x="344" y="361"/>
                </a:cubicBezTo>
                <a:lnTo>
                  <a:pt x="380" y="427"/>
                </a:lnTo>
                <a:cubicBezTo>
                  <a:pt x="381" y="428"/>
                  <a:pt x="382" y="430"/>
                  <a:pt x="382" y="432"/>
                </a:cubicBezTo>
                <a:cubicBezTo>
                  <a:pt x="382" y="436"/>
                  <a:pt x="378" y="439"/>
                  <a:pt x="374" y="439"/>
                </a:cubicBezTo>
                <a:lnTo>
                  <a:pt x="374" y="439"/>
                </a:lnTo>
                <a:cubicBezTo>
                  <a:pt x="373" y="439"/>
                  <a:pt x="372" y="439"/>
                  <a:pt x="371" y="439"/>
                </a:cubicBezTo>
                <a:lnTo>
                  <a:pt x="344" y="428"/>
                </a:lnTo>
                <a:lnTo>
                  <a:pt x="338" y="457"/>
                </a:lnTo>
                <a:cubicBezTo>
                  <a:pt x="337" y="460"/>
                  <a:pt x="335" y="462"/>
                  <a:pt x="332" y="463"/>
                </a:cubicBezTo>
                <a:cubicBezTo>
                  <a:pt x="331" y="463"/>
                  <a:pt x="331" y="463"/>
                  <a:pt x="330" y="463"/>
                </a:cubicBezTo>
                <a:cubicBezTo>
                  <a:pt x="328" y="463"/>
                  <a:pt x="325" y="461"/>
                  <a:pt x="324" y="459"/>
                </a:cubicBezTo>
                <a:lnTo>
                  <a:pt x="289" y="396"/>
                </a:lnTo>
                <a:lnTo>
                  <a:pt x="255" y="459"/>
                </a:lnTo>
                <a:cubicBezTo>
                  <a:pt x="254" y="461"/>
                  <a:pt x="251" y="463"/>
                  <a:pt x="248" y="463"/>
                </a:cubicBezTo>
                <a:cubicBezTo>
                  <a:pt x="248" y="463"/>
                  <a:pt x="248" y="463"/>
                  <a:pt x="247" y="463"/>
                </a:cubicBezTo>
                <a:cubicBezTo>
                  <a:pt x="244" y="462"/>
                  <a:pt x="241" y="460"/>
                  <a:pt x="241" y="457"/>
                </a:cubicBezTo>
                <a:lnTo>
                  <a:pt x="235" y="428"/>
                </a:lnTo>
                <a:lnTo>
                  <a:pt x="208" y="439"/>
                </a:lnTo>
                <a:cubicBezTo>
                  <a:pt x="205" y="440"/>
                  <a:pt x="201" y="439"/>
                  <a:pt x="199" y="437"/>
                </a:cubicBezTo>
                <a:cubicBezTo>
                  <a:pt x="197" y="434"/>
                  <a:pt x="197" y="431"/>
                  <a:pt x="198" y="428"/>
                </a:cubicBezTo>
                <a:lnTo>
                  <a:pt x="235" y="361"/>
                </a:lnTo>
                <a:cubicBezTo>
                  <a:pt x="221" y="347"/>
                  <a:pt x="212" y="328"/>
                  <a:pt x="212" y="306"/>
                </a:cubicBezTo>
                <a:close/>
                <a:moveTo>
                  <a:pt x="289" y="67"/>
                </a:moveTo>
                <a:cubicBezTo>
                  <a:pt x="302" y="69"/>
                  <a:pt x="329" y="95"/>
                  <a:pt x="359" y="131"/>
                </a:cubicBezTo>
                <a:lnTo>
                  <a:pt x="220" y="131"/>
                </a:lnTo>
                <a:cubicBezTo>
                  <a:pt x="249" y="95"/>
                  <a:pt x="277" y="69"/>
                  <a:pt x="289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文本框 31"/>
          <p:cNvSpPr txBox="1"/>
          <p:nvPr/>
        </p:nvSpPr>
        <p:spPr>
          <a:xfrm>
            <a:off x="7616369" y="4237275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8" name="文本框 32"/>
          <p:cNvSpPr txBox="1"/>
          <p:nvPr/>
        </p:nvSpPr>
        <p:spPr>
          <a:xfrm>
            <a:off x="7597317" y="4665245"/>
            <a:ext cx="28770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上节内容复习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8" name="矩形: 圆角 7"/>
          <p:cNvSpPr/>
          <p:nvPr/>
        </p:nvSpPr>
        <p:spPr>
          <a:xfrm>
            <a:off x="1427958" y="1339851"/>
            <a:ext cx="9336082" cy="1905854"/>
          </a:xfrm>
          <a:custGeom>
            <a:avLst/>
            <a:gdLst>
              <a:gd name="connsiteX0" fmla="*/ 0 w 9336082"/>
              <a:gd name="connsiteY0" fmla="*/ 139699 h 1905854"/>
              <a:gd name="connsiteX1" fmla="*/ 139699 w 9336082"/>
              <a:gd name="connsiteY1" fmla="*/ 0 h 1905854"/>
              <a:gd name="connsiteX2" fmla="*/ 745800 w 9336082"/>
              <a:gd name="connsiteY2" fmla="*/ 0 h 1905854"/>
              <a:gd name="connsiteX3" fmla="*/ 1351901 w 9336082"/>
              <a:gd name="connsiteY3" fmla="*/ 0 h 1905854"/>
              <a:gd name="connsiteX4" fmla="*/ 2139136 w 9336082"/>
              <a:gd name="connsiteY4" fmla="*/ 0 h 1905854"/>
              <a:gd name="connsiteX5" fmla="*/ 2745237 w 9336082"/>
              <a:gd name="connsiteY5" fmla="*/ 0 h 1905854"/>
              <a:gd name="connsiteX6" fmla="*/ 3623039 w 9336082"/>
              <a:gd name="connsiteY6" fmla="*/ 0 h 1905854"/>
              <a:gd name="connsiteX7" fmla="*/ 4048006 w 9336082"/>
              <a:gd name="connsiteY7" fmla="*/ 0 h 1905854"/>
              <a:gd name="connsiteX8" fmla="*/ 4744674 w 9336082"/>
              <a:gd name="connsiteY8" fmla="*/ 0 h 1905854"/>
              <a:gd name="connsiteX9" fmla="*/ 5622476 w 9336082"/>
              <a:gd name="connsiteY9" fmla="*/ 0 h 1905854"/>
              <a:gd name="connsiteX10" fmla="*/ 6500278 w 9336082"/>
              <a:gd name="connsiteY10" fmla="*/ 0 h 1905854"/>
              <a:gd name="connsiteX11" fmla="*/ 7287513 w 9336082"/>
              <a:gd name="connsiteY11" fmla="*/ 0 h 1905854"/>
              <a:gd name="connsiteX12" fmla="*/ 7984181 w 9336082"/>
              <a:gd name="connsiteY12" fmla="*/ 0 h 1905854"/>
              <a:gd name="connsiteX13" fmla="*/ 8590282 w 9336082"/>
              <a:gd name="connsiteY13" fmla="*/ 0 h 1905854"/>
              <a:gd name="connsiteX14" fmla="*/ 9196383 w 9336082"/>
              <a:gd name="connsiteY14" fmla="*/ 0 h 1905854"/>
              <a:gd name="connsiteX15" fmla="*/ 9336082 w 9336082"/>
              <a:gd name="connsiteY15" fmla="*/ 139699 h 1905854"/>
              <a:gd name="connsiteX16" fmla="*/ 9336082 w 9336082"/>
              <a:gd name="connsiteY16" fmla="*/ 698116 h 1905854"/>
              <a:gd name="connsiteX17" fmla="*/ 9336082 w 9336082"/>
              <a:gd name="connsiteY17" fmla="*/ 1191474 h 1905854"/>
              <a:gd name="connsiteX18" fmla="*/ 9336082 w 9336082"/>
              <a:gd name="connsiteY18" fmla="*/ 1766155 h 1905854"/>
              <a:gd name="connsiteX19" fmla="*/ 9196383 w 9336082"/>
              <a:gd name="connsiteY19" fmla="*/ 1905854 h 1905854"/>
              <a:gd name="connsiteX20" fmla="*/ 8409148 w 9336082"/>
              <a:gd name="connsiteY20" fmla="*/ 1905854 h 1905854"/>
              <a:gd name="connsiteX21" fmla="*/ 7621913 w 9336082"/>
              <a:gd name="connsiteY21" fmla="*/ 1905854 h 1905854"/>
              <a:gd name="connsiteX22" fmla="*/ 6744112 w 9336082"/>
              <a:gd name="connsiteY22" fmla="*/ 1905854 h 1905854"/>
              <a:gd name="connsiteX23" fmla="*/ 6319144 w 9336082"/>
              <a:gd name="connsiteY23" fmla="*/ 1905854 h 1905854"/>
              <a:gd name="connsiteX24" fmla="*/ 5803610 w 9336082"/>
              <a:gd name="connsiteY24" fmla="*/ 1905854 h 1905854"/>
              <a:gd name="connsiteX25" fmla="*/ 5197509 w 9336082"/>
              <a:gd name="connsiteY25" fmla="*/ 1905854 h 1905854"/>
              <a:gd name="connsiteX26" fmla="*/ 4319707 w 9336082"/>
              <a:gd name="connsiteY26" fmla="*/ 1905854 h 1905854"/>
              <a:gd name="connsiteX27" fmla="*/ 3623039 w 9336082"/>
              <a:gd name="connsiteY27" fmla="*/ 1905854 h 1905854"/>
              <a:gd name="connsiteX28" fmla="*/ 3107505 w 9336082"/>
              <a:gd name="connsiteY28" fmla="*/ 1905854 h 1905854"/>
              <a:gd name="connsiteX29" fmla="*/ 2320270 w 9336082"/>
              <a:gd name="connsiteY29" fmla="*/ 1905854 h 1905854"/>
              <a:gd name="connsiteX30" fmla="*/ 1804736 w 9336082"/>
              <a:gd name="connsiteY30" fmla="*/ 1905854 h 1905854"/>
              <a:gd name="connsiteX31" fmla="*/ 1379768 w 9336082"/>
              <a:gd name="connsiteY31" fmla="*/ 1905854 h 1905854"/>
              <a:gd name="connsiteX32" fmla="*/ 954801 w 9336082"/>
              <a:gd name="connsiteY32" fmla="*/ 1905854 h 1905854"/>
              <a:gd name="connsiteX33" fmla="*/ 139699 w 9336082"/>
              <a:gd name="connsiteY33" fmla="*/ 1905854 h 1905854"/>
              <a:gd name="connsiteX34" fmla="*/ 0 w 9336082"/>
              <a:gd name="connsiteY34" fmla="*/ 1766155 h 1905854"/>
              <a:gd name="connsiteX35" fmla="*/ 0 w 9336082"/>
              <a:gd name="connsiteY35" fmla="*/ 1207738 h 1905854"/>
              <a:gd name="connsiteX36" fmla="*/ 0 w 9336082"/>
              <a:gd name="connsiteY36" fmla="*/ 633057 h 1905854"/>
              <a:gd name="connsiteX37" fmla="*/ 0 w 9336082"/>
              <a:gd name="connsiteY37" fmla="*/ 139699 h 19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336082" h="1905854" fill="none" extrusionOk="0">
                <a:moveTo>
                  <a:pt x="0" y="139699"/>
                </a:moveTo>
                <a:cubicBezTo>
                  <a:pt x="14239" y="62866"/>
                  <a:pt x="52188" y="11773"/>
                  <a:pt x="139699" y="0"/>
                </a:cubicBezTo>
                <a:cubicBezTo>
                  <a:pt x="361897" y="-3834"/>
                  <a:pt x="485304" y="-24463"/>
                  <a:pt x="745800" y="0"/>
                </a:cubicBezTo>
                <a:cubicBezTo>
                  <a:pt x="1006296" y="24463"/>
                  <a:pt x="1103798" y="-28075"/>
                  <a:pt x="1351901" y="0"/>
                </a:cubicBezTo>
                <a:cubicBezTo>
                  <a:pt x="1600004" y="28075"/>
                  <a:pt x="1762482" y="3387"/>
                  <a:pt x="2139136" y="0"/>
                </a:cubicBezTo>
                <a:cubicBezTo>
                  <a:pt x="2515790" y="-3387"/>
                  <a:pt x="2580382" y="6250"/>
                  <a:pt x="2745237" y="0"/>
                </a:cubicBezTo>
                <a:cubicBezTo>
                  <a:pt x="2910092" y="-6250"/>
                  <a:pt x="3191079" y="18251"/>
                  <a:pt x="3623039" y="0"/>
                </a:cubicBezTo>
                <a:cubicBezTo>
                  <a:pt x="4054999" y="-18251"/>
                  <a:pt x="3960459" y="3505"/>
                  <a:pt x="4048006" y="0"/>
                </a:cubicBezTo>
                <a:cubicBezTo>
                  <a:pt x="4135553" y="-3505"/>
                  <a:pt x="4463651" y="17684"/>
                  <a:pt x="4744674" y="0"/>
                </a:cubicBezTo>
                <a:cubicBezTo>
                  <a:pt x="5025697" y="-17684"/>
                  <a:pt x="5287857" y="-16967"/>
                  <a:pt x="5622476" y="0"/>
                </a:cubicBezTo>
                <a:cubicBezTo>
                  <a:pt x="5957095" y="16967"/>
                  <a:pt x="6249303" y="-28557"/>
                  <a:pt x="6500278" y="0"/>
                </a:cubicBezTo>
                <a:cubicBezTo>
                  <a:pt x="6751253" y="28557"/>
                  <a:pt x="6955870" y="3709"/>
                  <a:pt x="7287513" y="0"/>
                </a:cubicBezTo>
                <a:cubicBezTo>
                  <a:pt x="7619157" y="-3709"/>
                  <a:pt x="7685151" y="-32843"/>
                  <a:pt x="7984181" y="0"/>
                </a:cubicBezTo>
                <a:cubicBezTo>
                  <a:pt x="8283211" y="32843"/>
                  <a:pt x="8465380" y="7572"/>
                  <a:pt x="8590282" y="0"/>
                </a:cubicBezTo>
                <a:cubicBezTo>
                  <a:pt x="8715184" y="-7572"/>
                  <a:pt x="9004532" y="-3692"/>
                  <a:pt x="9196383" y="0"/>
                </a:cubicBezTo>
                <a:cubicBezTo>
                  <a:pt x="9282781" y="1516"/>
                  <a:pt x="9338268" y="65376"/>
                  <a:pt x="9336082" y="139699"/>
                </a:cubicBezTo>
                <a:cubicBezTo>
                  <a:pt x="9335691" y="308099"/>
                  <a:pt x="9316600" y="500706"/>
                  <a:pt x="9336082" y="698116"/>
                </a:cubicBezTo>
                <a:cubicBezTo>
                  <a:pt x="9355564" y="895526"/>
                  <a:pt x="9322317" y="1017845"/>
                  <a:pt x="9336082" y="1191474"/>
                </a:cubicBezTo>
                <a:cubicBezTo>
                  <a:pt x="9349847" y="1365103"/>
                  <a:pt x="9339051" y="1485218"/>
                  <a:pt x="9336082" y="1766155"/>
                </a:cubicBezTo>
                <a:cubicBezTo>
                  <a:pt x="9336651" y="1848645"/>
                  <a:pt x="9264314" y="1902943"/>
                  <a:pt x="9196383" y="1905854"/>
                </a:cubicBezTo>
                <a:cubicBezTo>
                  <a:pt x="8981018" y="1879212"/>
                  <a:pt x="8670609" y="1885972"/>
                  <a:pt x="8409148" y="1905854"/>
                </a:cubicBezTo>
                <a:cubicBezTo>
                  <a:pt x="8147687" y="1925736"/>
                  <a:pt x="7989894" y="1918138"/>
                  <a:pt x="7621913" y="1905854"/>
                </a:cubicBezTo>
                <a:cubicBezTo>
                  <a:pt x="7253932" y="1893570"/>
                  <a:pt x="7130387" y="1878017"/>
                  <a:pt x="6744112" y="1905854"/>
                </a:cubicBezTo>
                <a:cubicBezTo>
                  <a:pt x="6357837" y="1933691"/>
                  <a:pt x="6412437" y="1922603"/>
                  <a:pt x="6319144" y="1905854"/>
                </a:cubicBezTo>
                <a:cubicBezTo>
                  <a:pt x="6225851" y="1889105"/>
                  <a:pt x="5917340" y="1890548"/>
                  <a:pt x="5803610" y="1905854"/>
                </a:cubicBezTo>
                <a:cubicBezTo>
                  <a:pt x="5689880" y="1921160"/>
                  <a:pt x="5407384" y="1885134"/>
                  <a:pt x="5197509" y="1905854"/>
                </a:cubicBezTo>
                <a:cubicBezTo>
                  <a:pt x="4987634" y="1926574"/>
                  <a:pt x="4693589" y="1922754"/>
                  <a:pt x="4319707" y="1905854"/>
                </a:cubicBezTo>
                <a:cubicBezTo>
                  <a:pt x="3945825" y="1888954"/>
                  <a:pt x="3877168" y="1910069"/>
                  <a:pt x="3623039" y="1905854"/>
                </a:cubicBezTo>
                <a:cubicBezTo>
                  <a:pt x="3368910" y="1901639"/>
                  <a:pt x="3276706" y="1906674"/>
                  <a:pt x="3107505" y="1905854"/>
                </a:cubicBezTo>
                <a:cubicBezTo>
                  <a:pt x="2938304" y="1905034"/>
                  <a:pt x="2486289" y="1869159"/>
                  <a:pt x="2320270" y="1905854"/>
                </a:cubicBezTo>
                <a:cubicBezTo>
                  <a:pt x="2154252" y="1942549"/>
                  <a:pt x="2051896" y="1905863"/>
                  <a:pt x="1804736" y="1905854"/>
                </a:cubicBezTo>
                <a:cubicBezTo>
                  <a:pt x="1557576" y="1905845"/>
                  <a:pt x="1589156" y="1914997"/>
                  <a:pt x="1379768" y="1905854"/>
                </a:cubicBezTo>
                <a:cubicBezTo>
                  <a:pt x="1170380" y="1896711"/>
                  <a:pt x="1125742" y="1886305"/>
                  <a:pt x="954801" y="1905854"/>
                </a:cubicBezTo>
                <a:cubicBezTo>
                  <a:pt x="783860" y="1925403"/>
                  <a:pt x="481275" y="1936295"/>
                  <a:pt x="139699" y="1905854"/>
                </a:cubicBezTo>
                <a:cubicBezTo>
                  <a:pt x="56896" y="1901912"/>
                  <a:pt x="6894" y="1853840"/>
                  <a:pt x="0" y="1766155"/>
                </a:cubicBezTo>
                <a:cubicBezTo>
                  <a:pt x="21623" y="1590164"/>
                  <a:pt x="15972" y="1332092"/>
                  <a:pt x="0" y="1207738"/>
                </a:cubicBezTo>
                <a:cubicBezTo>
                  <a:pt x="-15972" y="1083384"/>
                  <a:pt x="23913" y="910456"/>
                  <a:pt x="0" y="633057"/>
                </a:cubicBezTo>
                <a:cubicBezTo>
                  <a:pt x="-23913" y="355658"/>
                  <a:pt x="-13745" y="357261"/>
                  <a:pt x="0" y="139699"/>
                </a:cubicBezTo>
                <a:close/>
              </a:path>
              <a:path w="9336082" h="1905854" stroke="0" extrusionOk="0">
                <a:moveTo>
                  <a:pt x="0" y="139699"/>
                </a:moveTo>
                <a:cubicBezTo>
                  <a:pt x="15567" y="72248"/>
                  <a:pt x="60621" y="10519"/>
                  <a:pt x="139699" y="0"/>
                </a:cubicBezTo>
                <a:cubicBezTo>
                  <a:pt x="276157" y="25079"/>
                  <a:pt x="549568" y="-18907"/>
                  <a:pt x="655233" y="0"/>
                </a:cubicBezTo>
                <a:cubicBezTo>
                  <a:pt x="760898" y="18907"/>
                  <a:pt x="1015239" y="9082"/>
                  <a:pt x="1261334" y="0"/>
                </a:cubicBezTo>
                <a:cubicBezTo>
                  <a:pt x="1507429" y="-9082"/>
                  <a:pt x="1844328" y="-11127"/>
                  <a:pt x="2048569" y="0"/>
                </a:cubicBezTo>
                <a:cubicBezTo>
                  <a:pt x="2252810" y="11127"/>
                  <a:pt x="2312581" y="3592"/>
                  <a:pt x="2564104" y="0"/>
                </a:cubicBezTo>
                <a:cubicBezTo>
                  <a:pt x="2815627" y="-3592"/>
                  <a:pt x="2862395" y="-13331"/>
                  <a:pt x="3079638" y="0"/>
                </a:cubicBezTo>
                <a:cubicBezTo>
                  <a:pt x="3296881" y="13331"/>
                  <a:pt x="3487657" y="-33162"/>
                  <a:pt x="3866873" y="0"/>
                </a:cubicBezTo>
                <a:cubicBezTo>
                  <a:pt x="4246089" y="33162"/>
                  <a:pt x="4295279" y="17342"/>
                  <a:pt x="4654108" y="0"/>
                </a:cubicBezTo>
                <a:cubicBezTo>
                  <a:pt x="5012937" y="-17342"/>
                  <a:pt x="5179416" y="14618"/>
                  <a:pt x="5441342" y="0"/>
                </a:cubicBezTo>
                <a:cubicBezTo>
                  <a:pt x="5703268" y="-14618"/>
                  <a:pt x="5920264" y="6233"/>
                  <a:pt x="6047444" y="0"/>
                </a:cubicBezTo>
                <a:cubicBezTo>
                  <a:pt x="6174624" y="-6233"/>
                  <a:pt x="6366278" y="20048"/>
                  <a:pt x="6653545" y="0"/>
                </a:cubicBezTo>
                <a:cubicBezTo>
                  <a:pt x="6940812" y="-20048"/>
                  <a:pt x="7040945" y="2964"/>
                  <a:pt x="7259646" y="0"/>
                </a:cubicBezTo>
                <a:cubicBezTo>
                  <a:pt x="7478347" y="-2964"/>
                  <a:pt x="7904770" y="-6738"/>
                  <a:pt x="8137448" y="0"/>
                </a:cubicBezTo>
                <a:cubicBezTo>
                  <a:pt x="8370126" y="6738"/>
                  <a:pt x="8474540" y="-7802"/>
                  <a:pt x="8562415" y="0"/>
                </a:cubicBezTo>
                <a:cubicBezTo>
                  <a:pt x="8650290" y="7802"/>
                  <a:pt x="8990575" y="-11713"/>
                  <a:pt x="9196383" y="0"/>
                </a:cubicBezTo>
                <a:cubicBezTo>
                  <a:pt x="9274860" y="2151"/>
                  <a:pt x="9338017" y="62949"/>
                  <a:pt x="9336082" y="139699"/>
                </a:cubicBezTo>
                <a:cubicBezTo>
                  <a:pt x="9339640" y="320035"/>
                  <a:pt x="9316290" y="569423"/>
                  <a:pt x="9336082" y="714380"/>
                </a:cubicBezTo>
                <a:cubicBezTo>
                  <a:pt x="9355874" y="859337"/>
                  <a:pt x="9361003" y="1004213"/>
                  <a:pt x="9336082" y="1224003"/>
                </a:cubicBezTo>
                <a:cubicBezTo>
                  <a:pt x="9311161" y="1443793"/>
                  <a:pt x="9322626" y="1576817"/>
                  <a:pt x="9336082" y="1766155"/>
                </a:cubicBezTo>
                <a:cubicBezTo>
                  <a:pt x="9348233" y="1829189"/>
                  <a:pt x="9281747" y="1915972"/>
                  <a:pt x="9196383" y="1905854"/>
                </a:cubicBezTo>
                <a:cubicBezTo>
                  <a:pt x="8984933" y="1902879"/>
                  <a:pt x="8810668" y="1910175"/>
                  <a:pt x="8680849" y="1905854"/>
                </a:cubicBezTo>
                <a:cubicBezTo>
                  <a:pt x="8551030" y="1901533"/>
                  <a:pt x="8246758" y="1898774"/>
                  <a:pt x="7893614" y="1905854"/>
                </a:cubicBezTo>
                <a:cubicBezTo>
                  <a:pt x="7540471" y="1912934"/>
                  <a:pt x="7621804" y="1921399"/>
                  <a:pt x="7378080" y="1905854"/>
                </a:cubicBezTo>
                <a:cubicBezTo>
                  <a:pt x="7134356" y="1890309"/>
                  <a:pt x="7078528" y="1904439"/>
                  <a:pt x="6862545" y="1905854"/>
                </a:cubicBezTo>
                <a:cubicBezTo>
                  <a:pt x="6646562" y="1907269"/>
                  <a:pt x="6271966" y="1867405"/>
                  <a:pt x="6075310" y="1905854"/>
                </a:cubicBezTo>
                <a:cubicBezTo>
                  <a:pt x="5878655" y="1944303"/>
                  <a:pt x="5703900" y="1898006"/>
                  <a:pt x="5559776" y="1905854"/>
                </a:cubicBezTo>
                <a:cubicBezTo>
                  <a:pt x="5415652" y="1913702"/>
                  <a:pt x="5158288" y="1877197"/>
                  <a:pt x="4772541" y="1905854"/>
                </a:cubicBezTo>
                <a:cubicBezTo>
                  <a:pt x="4386794" y="1934511"/>
                  <a:pt x="4263174" y="1901621"/>
                  <a:pt x="3985306" y="1905854"/>
                </a:cubicBezTo>
                <a:cubicBezTo>
                  <a:pt x="3707438" y="1910087"/>
                  <a:pt x="3526126" y="1868703"/>
                  <a:pt x="3198072" y="1905854"/>
                </a:cubicBezTo>
                <a:cubicBezTo>
                  <a:pt x="2870018" y="1943005"/>
                  <a:pt x="2582408" y="1942075"/>
                  <a:pt x="2410837" y="1905854"/>
                </a:cubicBezTo>
                <a:cubicBezTo>
                  <a:pt x="2239267" y="1869633"/>
                  <a:pt x="2133876" y="1907910"/>
                  <a:pt x="1895302" y="1905854"/>
                </a:cubicBezTo>
                <a:cubicBezTo>
                  <a:pt x="1656728" y="1903798"/>
                  <a:pt x="1471655" y="1882224"/>
                  <a:pt x="1289201" y="1905854"/>
                </a:cubicBezTo>
                <a:cubicBezTo>
                  <a:pt x="1106747" y="1929484"/>
                  <a:pt x="389370" y="1940464"/>
                  <a:pt x="139699" y="1905854"/>
                </a:cubicBezTo>
                <a:cubicBezTo>
                  <a:pt x="75343" y="1904157"/>
                  <a:pt x="-6471" y="1860917"/>
                  <a:pt x="0" y="1766155"/>
                </a:cubicBezTo>
                <a:cubicBezTo>
                  <a:pt x="435" y="1550235"/>
                  <a:pt x="5270" y="1475733"/>
                  <a:pt x="0" y="1240268"/>
                </a:cubicBezTo>
                <a:cubicBezTo>
                  <a:pt x="-5270" y="1004803"/>
                  <a:pt x="19807" y="812321"/>
                  <a:pt x="0" y="665586"/>
                </a:cubicBezTo>
                <a:cubicBezTo>
                  <a:pt x="-19807" y="518851"/>
                  <a:pt x="-14566" y="335459"/>
                  <a:pt x="0" y="139699"/>
                </a:cubicBezTo>
                <a:close/>
              </a:path>
            </a:pathLst>
          </a:custGeom>
          <a:blipFill>
            <a:blip r:embed="rId4"/>
            <a:stretch>
              <a:fillRect t="-114043" b="-112533"/>
            </a:stretch>
          </a:blip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427959" y="3675795"/>
            <a:ext cx="9336082" cy="2333625"/>
          </a:xfrm>
          <a:custGeom>
            <a:avLst/>
            <a:gdLst>
              <a:gd name="connsiteX0" fmla="*/ 0 w 9336082"/>
              <a:gd name="connsiteY0" fmla="*/ 152409 h 2333625"/>
              <a:gd name="connsiteX1" fmla="*/ 152409 w 9336082"/>
              <a:gd name="connsiteY1" fmla="*/ 0 h 2333625"/>
              <a:gd name="connsiteX2" fmla="*/ 666496 w 9336082"/>
              <a:gd name="connsiteY2" fmla="*/ 0 h 2333625"/>
              <a:gd name="connsiteX3" fmla="*/ 1541834 w 9336082"/>
              <a:gd name="connsiteY3" fmla="*/ 0 h 2333625"/>
              <a:gd name="connsiteX4" fmla="*/ 2146234 w 9336082"/>
              <a:gd name="connsiteY4" fmla="*/ 0 h 2333625"/>
              <a:gd name="connsiteX5" fmla="*/ 2750634 w 9336082"/>
              <a:gd name="connsiteY5" fmla="*/ 0 h 2333625"/>
              <a:gd name="connsiteX6" fmla="*/ 3355034 w 9336082"/>
              <a:gd name="connsiteY6" fmla="*/ 0 h 2333625"/>
              <a:gd name="connsiteX7" fmla="*/ 4140059 w 9336082"/>
              <a:gd name="connsiteY7" fmla="*/ 0 h 2333625"/>
              <a:gd name="connsiteX8" fmla="*/ 4925085 w 9336082"/>
              <a:gd name="connsiteY8" fmla="*/ 0 h 2333625"/>
              <a:gd name="connsiteX9" fmla="*/ 5529485 w 9336082"/>
              <a:gd name="connsiteY9" fmla="*/ 0 h 2333625"/>
              <a:gd name="connsiteX10" fmla="*/ 5953259 w 9336082"/>
              <a:gd name="connsiteY10" fmla="*/ 0 h 2333625"/>
              <a:gd name="connsiteX11" fmla="*/ 6467347 w 9336082"/>
              <a:gd name="connsiteY11" fmla="*/ 0 h 2333625"/>
              <a:gd name="connsiteX12" fmla="*/ 7162059 w 9336082"/>
              <a:gd name="connsiteY12" fmla="*/ 0 h 2333625"/>
              <a:gd name="connsiteX13" fmla="*/ 7676147 w 9336082"/>
              <a:gd name="connsiteY13" fmla="*/ 0 h 2333625"/>
              <a:gd name="connsiteX14" fmla="*/ 8551485 w 9336082"/>
              <a:gd name="connsiteY14" fmla="*/ 0 h 2333625"/>
              <a:gd name="connsiteX15" fmla="*/ 9183673 w 9336082"/>
              <a:gd name="connsiteY15" fmla="*/ 0 h 2333625"/>
              <a:gd name="connsiteX16" fmla="*/ 9336082 w 9336082"/>
              <a:gd name="connsiteY16" fmla="*/ 152409 h 2333625"/>
              <a:gd name="connsiteX17" fmla="*/ 9336082 w 9336082"/>
              <a:gd name="connsiteY17" fmla="*/ 808390 h 2333625"/>
              <a:gd name="connsiteX18" fmla="*/ 9336082 w 9336082"/>
              <a:gd name="connsiteY18" fmla="*/ 1504947 h 2333625"/>
              <a:gd name="connsiteX19" fmla="*/ 9336082 w 9336082"/>
              <a:gd name="connsiteY19" fmla="*/ 2181216 h 2333625"/>
              <a:gd name="connsiteX20" fmla="*/ 9183673 w 9336082"/>
              <a:gd name="connsiteY20" fmla="*/ 2333625 h 2333625"/>
              <a:gd name="connsiteX21" fmla="*/ 8759898 w 9336082"/>
              <a:gd name="connsiteY21" fmla="*/ 2333625 h 2333625"/>
              <a:gd name="connsiteX22" fmla="*/ 7974873 w 9336082"/>
              <a:gd name="connsiteY22" fmla="*/ 2333625 h 2333625"/>
              <a:gd name="connsiteX23" fmla="*/ 7189848 w 9336082"/>
              <a:gd name="connsiteY23" fmla="*/ 2333625 h 2333625"/>
              <a:gd name="connsiteX24" fmla="*/ 6314510 w 9336082"/>
              <a:gd name="connsiteY24" fmla="*/ 2333625 h 2333625"/>
              <a:gd name="connsiteX25" fmla="*/ 5619797 w 9336082"/>
              <a:gd name="connsiteY25" fmla="*/ 2333625 h 2333625"/>
              <a:gd name="connsiteX26" fmla="*/ 5015397 w 9336082"/>
              <a:gd name="connsiteY26" fmla="*/ 2333625 h 2333625"/>
              <a:gd name="connsiteX27" fmla="*/ 4410997 w 9336082"/>
              <a:gd name="connsiteY27" fmla="*/ 2333625 h 2333625"/>
              <a:gd name="connsiteX28" fmla="*/ 3987223 w 9336082"/>
              <a:gd name="connsiteY28" fmla="*/ 2333625 h 2333625"/>
              <a:gd name="connsiteX29" fmla="*/ 3202197 w 9336082"/>
              <a:gd name="connsiteY29" fmla="*/ 2333625 h 2333625"/>
              <a:gd name="connsiteX30" fmla="*/ 2507485 w 9336082"/>
              <a:gd name="connsiteY30" fmla="*/ 2333625 h 2333625"/>
              <a:gd name="connsiteX31" fmla="*/ 1632147 w 9336082"/>
              <a:gd name="connsiteY31" fmla="*/ 2333625 h 2333625"/>
              <a:gd name="connsiteX32" fmla="*/ 937434 w 9336082"/>
              <a:gd name="connsiteY32" fmla="*/ 2333625 h 2333625"/>
              <a:gd name="connsiteX33" fmla="*/ 152409 w 9336082"/>
              <a:gd name="connsiteY33" fmla="*/ 2333625 h 2333625"/>
              <a:gd name="connsiteX34" fmla="*/ 0 w 9336082"/>
              <a:gd name="connsiteY34" fmla="*/ 2181216 h 2333625"/>
              <a:gd name="connsiteX35" fmla="*/ 0 w 9336082"/>
              <a:gd name="connsiteY35" fmla="*/ 1464371 h 2333625"/>
              <a:gd name="connsiteX36" fmla="*/ 0 w 9336082"/>
              <a:gd name="connsiteY36" fmla="*/ 788102 h 2333625"/>
              <a:gd name="connsiteX37" fmla="*/ 0 w 9336082"/>
              <a:gd name="connsiteY37" fmla="*/ 152409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336082" h="2333625" fill="none" extrusionOk="0">
                <a:moveTo>
                  <a:pt x="0" y="152409"/>
                </a:moveTo>
                <a:cubicBezTo>
                  <a:pt x="-9623" y="83345"/>
                  <a:pt x="67849" y="-5945"/>
                  <a:pt x="152409" y="0"/>
                </a:cubicBezTo>
                <a:cubicBezTo>
                  <a:pt x="326400" y="3867"/>
                  <a:pt x="470938" y="-15330"/>
                  <a:pt x="666496" y="0"/>
                </a:cubicBezTo>
                <a:cubicBezTo>
                  <a:pt x="862054" y="15330"/>
                  <a:pt x="1256781" y="39500"/>
                  <a:pt x="1541834" y="0"/>
                </a:cubicBezTo>
                <a:cubicBezTo>
                  <a:pt x="1826887" y="-39500"/>
                  <a:pt x="1924114" y="-2343"/>
                  <a:pt x="2146234" y="0"/>
                </a:cubicBezTo>
                <a:cubicBezTo>
                  <a:pt x="2368354" y="2343"/>
                  <a:pt x="2562300" y="-16494"/>
                  <a:pt x="2750634" y="0"/>
                </a:cubicBezTo>
                <a:cubicBezTo>
                  <a:pt x="2938968" y="16494"/>
                  <a:pt x="3216979" y="22958"/>
                  <a:pt x="3355034" y="0"/>
                </a:cubicBezTo>
                <a:cubicBezTo>
                  <a:pt x="3493089" y="-22958"/>
                  <a:pt x="3750875" y="-17694"/>
                  <a:pt x="4140059" y="0"/>
                </a:cubicBezTo>
                <a:cubicBezTo>
                  <a:pt x="4529243" y="17694"/>
                  <a:pt x="4695729" y="30502"/>
                  <a:pt x="4925085" y="0"/>
                </a:cubicBezTo>
                <a:cubicBezTo>
                  <a:pt x="5154441" y="-30502"/>
                  <a:pt x="5362758" y="30011"/>
                  <a:pt x="5529485" y="0"/>
                </a:cubicBezTo>
                <a:cubicBezTo>
                  <a:pt x="5696212" y="-30011"/>
                  <a:pt x="5778939" y="-6849"/>
                  <a:pt x="5953259" y="0"/>
                </a:cubicBezTo>
                <a:cubicBezTo>
                  <a:pt x="6127579" y="6849"/>
                  <a:pt x="6292012" y="17675"/>
                  <a:pt x="6467347" y="0"/>
                </a:cubicBezTo>
                <a:cubicBezTo>
                  <a:pt x="6642682" y="-17675"/>
                  <a:pt x="6834221" y="-23253"/>
                  <a:pt x="7162059" y="0"/>
                </a:cubicBezTo>
                <a:cubicBezTo>
                  <a:pt x="7489897" y="23253"/>
                  <a:pt x="7464205" y="-6618"/>
                  <a:pt x="7676147" y="0"/>
                </a:cubicBezTo>
                <a:cubicBezTo>
                  <a:pt x="7888089" y="6618"/>
                  <a:pt x="8222623" y="27597"/>
                  <a:pt x="8551485" y="0"/>
                </a:cubicBezTo>
                <a:cubicBezTo>
                  <a:pt x="8880347" y="-27597"/>
                  <a:pt x="8912702" y="18389"/>
                  <a:pt x="9183673" y="0"/>
                </a:cubicBezTo>
                <a:cubicBezTo>
                  <a:pt x="9262218" y="-7782"/>
                  <a:pt x="9331552" y="65167"/>
                  <a:pt x="9336082" y="152409"/>
                </a:cubicBezTo>
                <a:cubicBezTo>
                  <a:pt x="9343270" y="363186"/>
                  <a:pt x="9336444" y="676503"/>
                  <a:pt x="9336082" y="808390"/>
                </a:cubicBezTo>
                <a:cubicBezTo>
                  <a:pt x="9335720" y="940277"/>
                  <a:pt x="9364022" y="1189648"/>
                  <a:pt x="9336082" y="1504947"/>
                </a:cubicBezTo>
                <a:cubicBezTo>
                  <a:pt x="9308142" y="1820246"/>
                  <a:pt x="9347035" y="2044423"/>
                  <a:pt x="9336082" y="2181216"/>
                </a:cubicBezTo>
                <a:cubicBezTo>
                  <a:pt x="9343972" y="2261272"/>
                  <a:pt x="9279561" y="2327760"/>
                  <a:pt x="9183673" y="2333625"/>
                </a:cubicBezTo>
                <a:cubicBezTo>
                  <a:pt x="9026115" y="2354416"/>
                  <a:pt x="8854163" y="2354054"/>
                  <a:pt x="8759898" y="2333625"/>
                </a:cubicBezTo>
                <a:cubicBezTo>
                  <a:pt x="8665634" y="2313196"/>
                  <a:pt x="8156404" y="2307170"/>
                  <a:pt x="7974873" y="2333625"/>
                </a:cubicBezTo>
                <a:cubicBezTo>
                  <a:pt x="7793343" y="2360080"/>
                  <a:pt x="7518996" y="2350060"/>
                  <a:pt x="7189848" y="2333625"/>
                </a:cubicBezTo>
                <a:cubicBezTo>
                  <a:pt x="6860701" y="2317190"/>
                  <a:pt x="6728383" y="2302851"/>
                  <a:pt x="6314510" y="2333625"/>
                </a:cubicBezTo>
                <a:cubicBezTo>
                  <a:pt x="5900637" y="2364399"/>
                  <a:pt x="5928694" y="2314373"/>
                  <a:pt x="5619797" y="2333625"/>
                </a:cubicBezTo>
                <a:cubicBezTo>
                  <a:pt x="5310900" y="2352877"/>
                  <a:pt x="5225447" y="2351602"/>
                  <a:pt x="5015397" y="2333625"/>
                </a:cubicBezTo>
                <a:cubicBezTo>
                  <a:pt x="4805347" y="2315648"/>
                  <a:pt x="4553469" y="2320612"/>
                  <a:pt x="4410997" y="2333625"/>
                </a:cubicBezTo>
                <a:cubicBezTo>
                  <a:pt x="4268525" y="2346638"/>
                  <a:pt x="4110587" y="2337082"/>
                  <a:pt x="3987223" y="2333625"/>
                </a:cubicBezTo>
                <a:cubicBezTo>
                  <a:pt x="3863859" y="2330168"/>
                  <a:pt x="3586238" y="2342153"/>
                  <a:pt x="3202197" y="2333625"/>
                </a:cubicBezTo>
                <a:cubicBezTo>
                  <a:pt x="2818156" y="2325097"/>
                  <a:pt x="2794499" y="2359103"/>
                  <a:pt x="2507485" y="2333625"/>
                </a:cubicBezTo>
                <a:cubicBezTo>
                  <a:pt x="2220471" y="2308147"/>
                  <a:pt x="1939689" y="2319088"/>
                  <a:pt x="1632147" y="2333625"/>
                </a:cubicBezTo>
                <a:cubicBezTo>
                  <a:pt x="1324605" y="2348162"/>
                  <a:pt x="1275612" y="2311780"/>
                  <a:pt x="937434" y="2333625"/>
                </a:cubicBezTo>
                <a:cubicBezTo>
                  <a:pt x="599256" y="2355470"/>
                  <a:pt x="457487" y="2355691"/>
                  <a:pt x="152409" y="2333625"/>
                </a:cubicBezTo>
                <a:cubicBezTo>
                  <a:pt x="83120" y="2336061"/>
                  <a:pt x="-13651" y="2258535"/>
                  <a:pt x="0" y="2181216"/>
                </a:cubicBezTo>
                <a:cubicBezTo>
                  <a:pt x="-31631" y="2023863"/>
                  <a:pt x="-26144" y="1703549"/>
                  <a:pt x="0" y="1464371"/>
                </a:cubicBezTo>
                <a:cubicBezTo>
                  <a:pt x="26144" y="1225193"/>
                  <a:pt x="-32538" y="932773"/>
                  <a:pt x="0" y="788102"/>
                </a:cubicBezTo>
                <a:cubicBezTo>
                  <a:pt x="32538" y="643431"/>
                  <a:pt x="13573" y="396129"/>
                  <a:pt x="0" y="152409"/>
                </a:cubicBezTo>
                <a:close/>
              </a:path>
              <a:path w="9336082" h="2333625" stroke="0" extrusionOk="0">
                <a:moveTo>
                  <a:pt x="0" y="152409"/>
                </a:moveTo>
                <a:cubicBezTo>
                  <a:pt x="-2847" y="64593"/>
                  <a:pt x="73343" y="890"/>
                  <a:pt x="152409" y="0"/>
                </a:cubicBezTo>
                <a:cubicBezTo>
                  <a:pt x="330918" y="10211"/>
                  <a:pt x="418633" y="2257"/>
                  <a:pt x="576184" y="0"/>
                </a:cubicBezTo>
                <a:cubicBezTo>
                  <a:pt x="733735" y="-2257"/>
                  <a:pt x="868723" y="11434"/>
                  <a:pt x="999958" y="0"/>
                </a:cubicBezTo>
                <a:cubicBezTo>
                  <a:pt x="1131193" y="-11434"/>
                  <a:pt x="1450319" y="-7580"/>
                  <a:pt x="1694671" y="0"/>
                </a:cubicBezTo>
                <a:cubicBezTo>
                  <a:pt x="1939023" y="7580"/>
                  <a:pt x="1914648" y="-21166"/>
                  <a:pt x="2118446" y="0"/>
                </a:cubicBezTo>
                <a:cubicBezTo>
                  <a:pt x="2322245" y="21166"/>
                  <a:pt x="2687426" y="7740"/>
                  <a:pt x="2903471" y="0"/>
                </a:cubicBezTo>
                <a:cubicBezTo>
                  <a:pt x="3119517" y="-7740"/>
                  <a:pt x="3312054" y="1918"/>
                  <a:pt x="3507871" y="0"/>
                </a:cubicBezTo>
                <a:cubicBezTo>
                  <a:pt x="3703688" y="-1918"/>
                  <a:pt x="3907778" y="13841"/>
                  <a:pt x="4021958" y="0"/>
                </a:cubicBezTo>
                <a:cubicBezTo>
                  <a:pt x="4136138" y="-13841"/>
                  <a:pt x="4347790" y="20727"/>
                  <a:pt x="4536046" y="0"/>
                </a:cubicBezTo>
                <a:cubicBezTo>
                  <a:pt x="4724302" y="-20727"/>
                  <a:pt x="5152083" y="-32021"/>
                  <a:pt x="5411383" y="0"/>
                </a:cubicBezTo>
                <a:cubicBezTo>
                  <a:pt x="5670683" y="32021"/>
                  <a:pt x="5867633" y="4510"/>
                  <a:pt x="6196409" y="0"/>
                </a:cubicBezTo>
                <a:cubicBezTo>
                  <a:pt x="6525185" y="-4510"/>
                  <a:pt x="6607305" y="-3572"/>
                  <a:pt x="6710496" y="0"/>
                </a:cubicBezTo>
                <a:cubicBezTo>
                  <a:pt x="6813687" y="3572"/>
                  <a:pt x="6962768" y="5470"/>
                  <a:pt x="7134271" y="0"/>
                </a:cubicBezTo>
                <a:cubicBezTo>
                  <a:pt x="7305774" y="-5470"/>
                  <a:pt x="7474031" y="6147"/>
                  <a:pt x="7738671" y="0"/>
                </a:cubicBezTo>
                <a:cubicBezTo>
                  <a:pt x="8003311" y="-6147"/>
                  <a:pt x="8145272" y="16093"/>
                  <a:pt x="8433383" y="0"/>
                </a:cubicBezTo>
                <a:cubicBezTo>
                  <a:pt x="8721494" y="-16093"/>
                  <a:pt x="8929683" y="-6173"/>
                  <a:pt x="9183673" y="0"/>
                </a:cubicBezTo>
                <a:cubicBezTo>
                  <a:pt x="9277771" y="6457"/>
                  <a:pt x="9336089" y="63734"/>
                  <a:pt x="9336082" y="152409"/>
                </a:cubicBezTo>
                <a:cubicBezTo>
                  <a:pt x="9326761" y="391487"/>
                  <a:pt x="9337628" y="652971"/>
                  <a:pt x="9336082" y="848966"/>
                </a:cubicBezTo>
                <a:cubicBezTo>
                  <a:pt x="9334536" y="1044961"/>
                  <a:pt x="9343447" y="1238401"/>
                  <a:pt x="9336082" y="1484659"/>
                </a:cubicBezTo>
                <a:cubicBezTo>
                  <a:pt x="9328717" y="1730917"/>
                  <a:pt x="9346034" y="1849884"/>
                  <a:pt x="9336082" y="2181216"/>
                </a:cubicBezTo>
                <a:cubicBezTo>
                  <a:pt x="9327790" y="2262441"/>
                  <a:pt x="9263455" y="2348777"/>
                  <a:pt x="9183673" y="2333625"/>
                </a:cubicBezTo>
                <a:cubicBezTo>
                  <a:pt x="8927960" y="2318636"/>
                  <a:pt x="8674349" y="2317065"/>
                  <a:pt x="8488960" y="2333625"/>
                </a:cubicBezTo>
                <a:cubicBezTo>
                  <a:pt x="8303571" y="2350185"/>
                  <a:pt x="8112132" y="2306767"/>
                  <a:pt x="7884560" y="2333625"/>
                </a:cubicBezTo>
                <a:cubicBezTo>
                  <a:pt x="7656988" y="2360483"/>
                  <a:pt x="7399894" y="2316017"/>
                  <a:pt x="7009223" y="2333625"/>
                </a:cubicBezTo>
                <a:cubicBezTo>
                  <a:pt x="6618552" y="2351233"/>
                  <a:pt x="6484634" y="2366361"/>
                  <a:pt x="6314510" y="2333625"/>
                </a:cubicBezTo>
                <a:cubicBezTo>
                  <a:pt x="6144386" y="2300889"/>
                  <a:pt x="5858049" y="2357236"/>
                  <a:pt x="5710110" y="2333625"/>
                </a:cubicBezTo>
                <a:cubicBezTo>
                  <a:pt x="5562171" y="2310014"/>
                  <a:pt x="5384465" y="2344850"/>
                  <a:pt x="5196023" y="2333625"/>
                </a:cubicBezTo>
                <a:cubicBezTo>
                  <a:pt x="5007581" y="2322400"/>
                  <a:pt x="4942366" y="2345015"/>
                  <a:pt x="4772248" y="2333625"/>
                </a:cubicBezTo>
                <a:cubicBezTo>
                  <a:pt x="4602130" y="2322235"/>
                  <a:pt x="4181983" y="2344509"/>
                  <a:pt x="3987223" y="2333625"/>
                </a:cubicBezTo>
                <a:cubicBezTo>
                  <a:pt x="3792463" y="2322741"/>
                  <a:pt x="3649593" y="2325478"/>
                  <a:pt x="3473135" y="2333625"/>
                </a:cubicBezTo>
                <a:cubicBezTo>
                  <a:pt x="3296677" y="2341772"/>
                  <a:pt x="3040391" y="2363750"/>
                  <a:pt x="2868735" y="2333625"/>
                </a:cubicBezTo>
                <a:cubicBezTo>
                  <a:pt x="2697079" y="2303500"/>
                  <a:pt x="2499096" y="2352249"/>
                  <a:pt x="2354648" y="2333625"/>
                </a:cubicBezTo>
                <a:cubicBezTo>
                  <a:pt x="2210200" y="2315001"/>
                  <a:pt x="1869601" y="2313238"/>
                  <a:pt x="1659935" y="2333625"/>
                </a:cubicBezTo>
                <a:cubicBezTo>
                  <a:pt x="1450269" y="2354012"/>
                  <a:pt x="1216898" y="2314222"/>
                  <a:pt x="874910" y="2333625"/>
                </a:cubicBezTo>
                <a:cubicBezTo>
                  <a:pt x="532923" y="2353028"/>
                  <a:pt x="376666" y="2338440"/>
                  <a:pt x="152409" y="2333625"/>
                </a:cubicBezTo>
                <a:cubicBezTo>
                  <a:pt x="55981" y="2341842"/>
                  <a:pt x="4069" y="2256225"/>
                  <a:pt x="0" y="2181216"/>
                </a:cubicBezTo>
                <a:cubicBezTo>
                  <a:pt x="-16352" y="1942879"/>
                  <a:pt x="-10673" y="1682662"/>
                  <a:pt x="0" y="1504947"/>
                </a:cubicBezTo>
                <a:cubicBezTo>
                  <a:pt x="10673" y="1327232"/>
                  <a:pt x="18263" y="1062260"/>
                  <a:pt x="0" y="889542"/>
                </a:cubicBezTo>
                <a:cubicBezTo>
                  <a:pt x="-18263" y="716824"/>
                  <a:pt x="-32982" y="517582"/>
                  <a:pt x="0" y="152409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4709" y="3963100"/>
            <a:ext cx="1593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55821" y="4418178"/>
            <a:ext cx="2060258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08447" y="3963100"/>
            <a:ext cx="1593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89559" y="4418178"/>
            <a:ext cx="2060258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7735" y="3963100"/>
            <a:ext cx="1593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78847" y="4418178"/>
            <a:ext cx="2060258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629150" y="4198930"/>
            <a:ext cx="0" cy="1343025"/>
          </a:xfrm>
          <a:prstGeom prst="line">
            <a:avLst/>
          </a:prstGeom>
          <a:ln>
            <a:solidFill>
              <a:srgbClr val="A873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581900" y="4198930"/>
            <a:ext cx="0" cy="1343025"/>
          </a:xfrm>
          <a:prstGeom prst="line">
            <a:avLst/>
          </a:prstGeom>
          <a:ln>
            <a:solidFill>
              <a:srgbClr val="A873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009021" y="3833976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164037" y="1854200"/>
            <a:ext cx="414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PART/02</a:t>
            </a:r>
            <a:endParaRPr lang="zh-CN" altLang="en-US" sz="40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2725" y="2908300"/>
            <a:ext cx="8294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课程内容教学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6821" y="43352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课程内容教学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grpSp>
        <p:nvGrpSpPr>
          <p:cNvPr id="18" name="Group 15"/>
          <p:cNvGrpSpPr/>
          <p:nvPr/>
        </p:nvGrpSpPr>
        <p:grpSpPr>
          <a:xfrm>
            <a:off x="8679919" y="1463417"/>
            <a:ext cx="1414233" cy="1414233"/>
            <a:chOff x="9087996" y="1253939"/>
            <a:chExt cx="2019300" cy="2019300"/>
          </a:xfrm>
        </p:grpSpPr>
        <p:sp>
          <p:nvSpPr>
            <p:cNvPr id="19" name="椭圆 18"/>
            <p:cNvSpPr/>
            <p:nvPr/>
          </p:nvSpPr>
          <p:spPr>
            <a:xfrm>
              <a:off x="9087996" y="1253939"/>
              <a:ext cx="2019300" cy="2019300"/>
            </a:xfrm>
            <a:custGeom>
              <a:avLst/>
              <a:gdLst>
                <a:gd name="connsiteX0" fmla="*/ 0 w 1414233"/>
                <a:gd name="connsiteY0" fmla="*/ 707117 h 1414233"/>
                <a:gd name="connsiteX1" fmla="*/ 707117 w 1414233"/>
                <a:gd name="connsiteY1" fmla="*/ 0 h 1414233"/>
                <a:gd name="connsiteX2" fmla="*/ 1414234 w 1414233"/>
                <a:gd name="connsiteY2" fmla="*/ 707117 h 1414233"/>
                <a:gd name="connsiteX3" fmla="*/ 707117 w 1414233"/>
                <a:gd name="connsiteY3" fmla="*/ 1414234 h 1414233"/>
                <a:gd name="connsiteX4" fmla="*/ 0 w 1414233"/>
                <a:gd name="connsiteY4" fmla="*/ 707117 h 141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233" h="1414233" fill="none" extrusionOk="0">
                  <a:moveTo>
                    <a:pt x="0" y="707117"/>
                  </a:moveTo>
                  <a:cubicBezTo>
                    <a:pt x="42307" y="293401"/>
                    <a:pt x="333222" y="-1402"/>
                    <a:pt x="707117" y="0"/>
                  </a:cubicBezTo>
                  <a:cubicBezTo>
                    <a:pt x="1073978" y="14996"/>
                    <a:pt x="1497192" y="328952"/>
                    <a:pt x="1414234" y="707117"/>
                  </a:cubicBezTo>
                  <a:cubicBezTo>
                    <a:pt x="1475063" y="1031303"/>
                    <a:pt x="1011003" y="1386016"/>
                    <a:pt x="707117" y="1414234"/>
                  </a:cubicBezTo>
                  <a:cubicBezTo>
                    <a:pt x="244725" y="1459974"/>
                    <a:pt x="17663" y="1131671"/>
                    <a:pt x="0" y="707117"/>
                  </a:cubicBezTo>
                  <a:close/>
                </a:path>
                <a:path w="1414233" h="1414233" stroke="0" extrusionOk="0">
                  <a:moveTo>
                    <a:pt x="0" y="707117"/>
                  </a:moveTo>
                  <a:cubicBezTo>
                    <a:pt x="60894" y="261165"/>
                    <a:pt x="331132" y="36907"/>
                    <a:pt x="707117" y="0"/>
                  </a:cubicBezTo>
                  <a:cubicBezTo>
                    <a:pt x="1013646" y="-46459"/>
                    <a:pt x="1341044" y="341086"/>
                    <a:pt x="1414234" y="707117"/>
                  </a:cubicBezTo>
                  <a:cubicBezTo>
                    <a:pt x="1489539" y="1125484"/>
                    <a:pt x="1070464" y="1448675"/>
                    <a:pt x="707117" y="1414234"/>
                  </a:cubicBezTo>
                  <a:cubicBezTo>
                    <a:pt x="368342" y="1454988"/>
                    <a:pt x="-41060" y="1121395"/>
                    <a:pt x="0" y="707117"/>
                  </a:cubicBezTo>
                  <a:close/>
                </a:path>
              </a:pathLst>
            </a:custGeom>
            <a:solidFill>
              <a:srgbClr val="A87324"/>
            </a:solidFill>
            <a:ln w="38100">
              <a:solidFill>
                <a:srgbClr val="A873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9473762" y="1638941"/>
              <a:ext cx="1249296" cy="12492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heart-flag-of-china_33080"/>
            <p:cNvSpPr>
              <a:spLocks noChangeAspect="1"/>
            </p:cNvSpPr>
            <p:nvPr/>
          </p:nvSpPr>
          <p:spPr bwMode="auto">
            <a:xfrm>
              <a:off x="9798026" y="2029155"/>
              <a:ext cx="609685" cy="524183"/>
            </a:xfrm>
            <a:custGeom>
              <a:avLst/>
              <a:gdLst>
                <a:gd name="connsiteX0" fmla="*/ 375479 w 608415"/>
                <a:gd name="connsiteY0" fmla="*/ 403211 h 523092"/>
                <a:gd name="connsiteX1" fmla="*/ 418059 w 608415"/>
                <a:gd name="connsiteY1" fmla="*/ 411495 h 523092"/>
                <a:gd name="connsiteX2" fmla="*/ 460793 w 608415"/>
                <a:gd name="connsiteY2" fmla="*/ 403211 h 523092"/>
                <a:gd name="connsiteX3" fmla="*/ 460793 w 608415"/>
                <a:gd name="connsiteY3" fmla="*/ 515355 h 523092"/>
                <a:gd name="connsiteX4" fmla="*/ 449418 w 608415"/>
                <a:gd name="connsiteY4" fmla="*/ 522258 h 523092"/>
                <a:gd name="connsiteX5" fmla="*/ 425438 w 608415"/>
                <a:gd name="connsiteY5" fmla="*/ 510292 h 523092"/>
                <a:gd name="connsiteX6" fmla="*/ 418059 w 608415"/>
                <a:gd name="connsiteY6" fmla="*/ 508605 h 523092"/>
                <a:gd name="connsiteX7" fmla="*/ 410681 w 608415"/>
                <a:gd name="connsiteY7" fmla="*/ 510292 h 523092"/>
                <a:gd name="connsiteX8" fmla="*/ 386854 w 608415"/>
                <a:gd name="connsiteY8" fmla="*/ 522258 h 523092"/>
                <a:gd name="connsiteX9" fmla="*/ 375479 w 608415"/>
                <a:gd name="connsiteY9" fmla="*/ 515355 h 523092"/>
                <a:gd name="connsiteX10" fmla="*/ 91416 w 608415"/>
                <a:gd name="connsiteY10" fmla="*/ 322801 h 523092"/>
                <a:gd name="connsiteX11" fmla="*/ 74977 w 608415"/>
                <a:gd name="connsiteY11" fmla="*/ 339217 h 523092"/>
                <a:gd name="connsiteX12" fmla="*/ 91416 w 608415"/>
                <a:gd name="connsiteY12" fmla="*/ 355633 h 523092"/>
                <a:gd name="connsiteX13" fmla="*/ 197889 w 608415"/>
                <a:gd name="connsiteY13" fmla="*/ 355633 h 523092"/>
                <a:gd name="connsiteX14" fmla="*/ 214328 w 608415"/>
                <a:gd name="connsiteY14" fmla="*/ 339217 h 523092"/>
                <a:gd name="connsiteX15" fmla="*/ 197889 w 608415"/>
                <a:gd name="connsiteY15" fmla="*/ 322801 h 523092"/>
                <a:gd name="connsiteX16" fmla="*/ 91416 w 608415"/>
                <a:gd name="connsiteY16" fmla="*/ 216633 h 523092"/>
                <a:gd name="connsiteX17" fmla="*/ 74977 w 608415"/>
                <a:gd name="connsiteY17" fmla="*/ 233049 h 523092"/>
                <a:gd name="connsiteX18" fmla="*/ 91416 w 608415"/>
                <a:gd name="connsiteY18" fmla="*/ 249465 h 523092"/>
                <a:gd name="connsiteX19" fmla="*/ 233226 w 608415"/>
                <a:gd name="connsiteY19" fmla="*/ 249465 h 523092"/>
                <a:gd name="connsiteX20" fmla="*/ 249665 w 608415"/>
                <a:gd name="connsiteY20" fmla="*/ 233049 h 523092"/>
                <a:gd name="connsiteX21" fmla="*/ 233226 w 608415"/>
                <a:gd name="connsiteY21" fmla="*/ 216633 h 523092"/>
                <a:gd name="connsiteX22" fmla="*/ 418136 w 608415"/>
                <a:gd name="connsiteY22" fmla="*/ 214025 h 523092"/>
                <a:gd name="connsiteX23" fmla="*/ 500592 w 608415"/>
                <a:gd name="connsiteY23" fmla="*/ 296340 h 523092"/>
                <a:gd name="connsiteX24" fmla="*/ 418136 w 608415"/>
                <a:gd name="connsiteY24" fmla="*/ 378655 h 523092"/>
                <a:gd name="connsiteX25" fmla="*/ 335680 w 608415"/>
                <a:gd name="connsiteY25" fmla="*/ 296340 h 523092"/>
                <a:gd name="connsiteX26" fmla="*/ 418136 w 608415"/>
                <a:gd name="connsiteY26" fmla="*/ 214025 h 523092"/>
                <a:gd name="connsiteX27" fmla="*/ 91416 w 608415"/>
                <a:gd name="connsiteY27" fmla="*/ 110311 h 523092"/>
                <a:gd name="connsiteX28" fmla="*/ 74977 w 608415"/>
                <a:gd name="connsiteY28" fmla="*/ 126881 h 523092"/>
                <a:gd name="connsiteX29" fmla="*/ 91416 w 608415"/>
                <a:gd name="connsiteY29" fmla="*/ 143297 h 523092"/>
                <a:gd name="connsiteX30" fmla="*/ 339699 w 608415"/>
                <a:gd name="connsiteY30" fmla="*/ 143297 h 523092"/>
                <a:gd name="connsiteX31" fmla="*/ 356138 w 608415"/>
                <a:gd name="connsiteY31" fmla="*/ 126881 h 523092"/>
                <a:gd name="connsiteX32" fmla="*/ 339699 w 608415"/>
                <a:gd name="connsiteY32" fmla="*/ 110311 h 523092"/>
                <a:gd name="connsiteX33" fmla="*/ 20588 w 608415"/>
                <a:gd name="connsiteY33" fmla="*/ 0 h 523092"/>
                <a:gd name="connsiteX34" fmla="*/ 587827 w 608415"/>
                <a:gd name="connsiteY34" fmla="*/ 0 h 523092"/>
                <a:gd name="connsiteX35" fmla="*/ 608415 w 608415"/>
                <a:gd name="connsiteY35" fmla="*/ 20559 h 523092"/>
                <a:gd name="connsiteX36" fmla="*/ 608415 w 608415"/>
                <a:gd name="connsiteY36" fmla="*/ 445539 h 523092"/>
                <a:gd name="connsiteX37" fmla="*/ 587827 w 608415"/>
                <a:gd name="connsiteY37" fmla="*/ 465944 h 523092"/>
                <a:gd name="connsiteX38" fmla="*/ 493646 w 608415"/>
                <a:gd name="connsiteY38" fmla="*/ 465944 h 523092"/>
                <a:gd name="connsiteX39" fmla="*/ 493646 w 608415"/>
                <a:gd name="connsiteY39" fmla="*/ 383250 h 523092"/>
                <a:gd name="connsiteX40" fmla="*/ 533439 w 608415"/>
                <a:gd name="connsiteY40" fmla="*/ 296259 h 523092"/>
                <a:gd name="connsiteX41" fmla="*/ 418055 w 608415"/>
                <a:gd name="connsiteY41" fmla="*/ 181192 h 523092"/>
                <a:gd name="connsiteX42" fmla="*/ 302825 w 608415"/>
                <a:gd name="connsiteY42" fmla="*/ 296259 h 523092"/>
                <a:gd name="connsiteX43" fmla="*/ 342618 w 608415"/>
                <a:gd name="connsiteY43" fmla="*/ 383250 h 523092"/>
                <a:gd name="connsiteX44" fmla="*/ 342618 w 608415"/>
                <a:gd name="connsiteY44" fmla="*/ 465944 h 523092"/>
                <a:gd name="connsiteX45" fmla="*/ 20588 w 608415"/>
                <a:gd name="connsiteY45" fmla="*/ 465944 h 523092"/>
                <a:gd name="connsiteX46" fmla="*/ 0 w 608415"/>
                <a:gd name="connsiteY46" fmla="*/ 445539 h 523092"/>
                <a:gd name="connsiteX47" fmla="*/ 0 w 608415"/>
                <a:gd name="connsiteY47" fmla="*/ 20559 h 523092"/>
                <a:gd name="connsiteX48" fmla="*/ 20588 w 608415"/>
                <a:gd name="connsiteY48" fmla="*/ 0 h 52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415" h="523092">
                  <a:moveTo>
                    <a:pt x="375479" y="403211"/>
                  </a:moveTo>
                  <a:cubicBezTo>
                    <a:pt x="388699" y="408581"/>
                    <a:pt x="402995" y="411495"/>
                    <a:pt x="418059" y="411495"/>
                  </a:cubicBezTo>
                  <a:cubicBezTo>
                    <a:pt x="433124" y="411495"/>
                    <a:pt x="447573" y="408581"/>
                    <a:pt x="460793" y="403211"/>
                  </a:cubicBezTo>
                  <a:lnTo>
                    <a:pt x="460793" y="515355"/>
                  </a:lnTo>
                  <a:cubicBezTo>
                    <a:pt x="460793" y="521031"/>
                    <a:pt x="454644" y="524866"/>
                    <a:pt x="449418" y="522258"/>
                  </a:cubicBezTo>
                  <a:lnTo>
                    <a:pt x="425438" y="510292"/>
                  </a:lnTo>
                  <a:cubicBezTo>
                    <a:pt x="423132" y="509218"/>
                    <a:pt x="420673" y="508605"/>
                    <a:pt x="418059" y="508605"/>
                  </a:cubicBezTo>
                  <a:cubicBezTo>
                    <a:pt x="415600" y="508605"/>
                    <a:pt x="412987" y="509218"/>
                    <a:pt x="410681" y="510292"/>
                  </a:cubicBezTo>
                  <a:lnTo>
                    <a:pt x="386854" y="522258"/>
                  </a:lnTo>
                  <a:cubicBezTo>
                    <a:pt x="381628" y="524866"/>
                    <a:pt x="375479" y="521031"/>
                    <a:pt x="375479" y="515355"/>
                  </a:cubicBezTo>
                  <a:close/>
                  <a:moveTo>
                    <a:pt x="91416" y="322801"/>
                  </a:moveTo>
                  <a:cubicBezTo>
                    <a:pt x="82351" y="322801"/>
                    <a:pt x="74977" y="330165"/>
                    <a:pt x="74977" y="339217"/>
                  </a:cubicBezTo>
                  <a:cubicBezTo>
                    <a:pt x="74977" y="348269"/>
                    <a:pt x="82351" y="355633"/>
                    <a:pt x="91416" y="355633"/>
                  </a:cubicBezTo>
                  <a:lnTo>
                    <a:pt x="197889" y="355633"/>
                  </a:lnTo>
                  <a:cubicBezTo>
                    <a:pt x="206954" y="355633"/>
                    <a:pt x="214328" y="348269"/>
                    <a:pt x="214328" y="339217"/>
                  </a:cubicBezTo>
                  <a:cubicBezTo>
                    <a:pt x="214328" y="330165"/>
                    <a:pt x="206954" y="322801"/>
                    <a:pt x="197889" y="322801"/>
                  </a:cubicBezTo>
                  <a:close/>
                  <a:moveTo>
                    <a:pt x="91416" y="216633"/>
                  </a:moveTo>
                  <a:cubicBezTo>
                    <a:pt x="82351" y="216633"/>
                    <a:pt x="74977" y="223997"/>
                    <a:pt x="74977" y="233049"/>
                  </a:cubicBezTo>
                  <a:cubicBezTo>
                    <a:pt x="74977" y="242101"/>
                    <a:pt x="82351" y="249465"/>
                    <a:pt x="91416" y="249465"/>
                  </a:cubicBezTo>
                  <a:lnTo>
                    <a:pt x="233226" y="249465"/>
                  </a:lnTo>
                  <a:cubicBezTo>
                    <a:pt x="242444" y="249465"/>
                    <a:pt x="249665" y="242101"/>
                    <a:pt x="249665" y="233049"/>
                  </a:cubicBezTo>
                  <a:cubicBezTo>
                    <a:pt x="249665" y="223997"/>
                    <a:pt x="242444" y="216633"/>
                    <a:pt x="233226" y="216633"/>
                  </a:cubicBezTo>
                  <a:close/>
                  <a:moveTo>
                    <a:pt x="418136" y="214025"/>
                  </a:moveTo>
                  <a:cubicBezTo>
                    <a:pt x="463675" y="214025"/>
                    <a:pt x="500592" y="250879"/>
                    <a:pt x="500592" y="296340"/>
                  </a:cubicBezTo>
                  <a:cubicBezTo>
                    <a:pt x="500592" y="341801"/>
                    <a:pt x="463675" y="378655"/>
                    <a:pt x="418136" y="378655"/>
                  </a:cubicBezTo>
                  <a:cubicBezTo>
                    <a:pt x="372597" y="378655"/>
                    <a:pt x="335680" y="341801"/>
                    <a:pt x="335680" y="296340"/>
                  </a:cubicBezTo>
                  <a:cubicBezTo>
                    <a:pt x="335680" y="250879"/>
                    <a:pt x="372597" y="214025"/>
                    <a:pt x="418136" y="214025"/>
                  </a:cubicBezTo>
                  <a:close/>
                  <a:moveTo>
                    <a:pt x="91416" y="110311"/>
                  </a:moveTo>
                  <a:cubicBezTo>
                    <a:pt x="82351" y="110311"/>
                    <a:pt x="74977" y="117675"/>
                    <a:pt x="74977" y="126881"/>
                  </a:cubicBezTo>
                  <a:cubicBezTo>
                    <a:pt x="74977" y="135933"/>
                    <a:pt x="82351" y="143297"/>
                    <a:pt x="91416" y="143297"/>
                  </a:cubicBezTo>
                  <a:lnTo>
                    <a:pt x="339699" y="143297"/>
                  </a:lnTo>
                  <a:cubicBezTo>
                    <a:pt x="348763" y="143297"/>
                    <a:pt x="356138" y="135933"/>
                    <a:pt x="356138" y="126881"/>
                  </a:cubicBezTo>
                  <a:cubicBezTo>
                    <a:pt x="356138" y="117675"/>
                    <a:pt x="348763" y="110311"/>
                    <a:pt x="339699" y="110311"/>
                  </a:cubicBezTo>
                  <a:close/>
                  <a:moveTo>
                    <a:pt x="20588" y="0"/>
                  </a:moveTo>
                  <a:lnTo>
                    <a:pt x="587827" y="0"/>
                  </a:lnTo>
                  <a:cubicBezTo>
                    <a:pt x="599197" y="0"/>
                    <a:pt x="608415" y="9206"/>
                    <a:pt x="608415" y="20559"/>
                  </a:cubicBezTo>
                  <a:lnTo>
                    <a:pt x="608415" y="445539"/>
                  </a:lnTo>
                  <a:cubicBezTo>
                    <a:pt x="608415" y="456739"/>
                    <a:pt x="599197" y="465944"/>
                    <a:pt x="587827" y="465944"/>
                  </a:cubicBezTo>
                  <a:lnTo>
                    <a:pt x="493646" y="465944"/>
                  </a:lnTo>
                  <a:lnTo>
                    <a:pt x="493646" y="383250"/>
                  </a:lnTo>
                  <a:cubicBezTo>
                    <a:pt x="517921" y="362077"/>
                    <a:pt x="533439" y="330932"/>
                    <a:pt x="533439" y="296259"/>
                  </a:cubicBezTo>
                  <a:cubicBezTo>
                    <a:pt x="533439" y="232896"/>
                    <a:pt x="481662" y="181192"/>
                    <a:pt x="418055" y="181192"/>
                  </a:cubicBezTo>
                  <a:cubicBezTo>
                    <a:pt x="354602" y="181192"/>
                    <a:pt x="302825" y="232896"/>
                    <a:pt x="302825" y="296259"/>
                  </a:cubicBezTo>
                  <a:cubicBezTo>
                    <a:pt x="302825" y="330932"/>
                    <a:pt x="318189" y="362077"/>
                    <a:pt x="342618" y="383250"/>
                  </a:cubicBezTo>
                  <a:lnTo>
                    <a:pt x="342618" y="465944"/>
                  </a:lnTo>
                  <a:lnTo>
                    <a:pt x="20588" y="465944"/>
                  </a:lnTo>
                  <a:cubicBezTo>
                    <a:pt x="9219" y="465944"/>
                    <a:pt x="0" y="456739"/>
                    <a:pt x="0" y="445539"/>
                  </a:cubicBezTo>
                  <a:lnTo>
                    <a:pt x="0" y="20559"/>
                  </a:lnTo>
                  <a:cubicBezTo>
                    <a:pt x="0" y="9206"/>
                    <a:pt x="9219" y="0"/>
                    <a:pt x="20588" y="0"/>
                  </a:cubicBezTo>
                  <a:close/>
                </a:path>
              </a:pathLst>
            </a:custGeom>
            <a:solidFill>
              <a:srgbClr val="A8732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352471" y="3536823"/>
            <a:ext cx="222835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8974" y="3053194"/>
            <a:ext cx="1597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22974" y="5416808"/>
            <a:ext cx="672825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22975" y="4946788"/>
            <a:ext cx="171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701182" y="1466851"/>
            <a:ext cx="2358283" cy="3043803"/>
          </a:xfrm>
          <a:custGeom>
            <a:avLst/>
            <a:gdLst>
              <a:gd name="connsiteX0" fmla="*/ 0 w 2358283"/>
              <a:gd name="connsiteY0" fmla="*/ 203190 h 3043803"/>
              <a:gd name="connsiteX1" fmla="*/ 203190 w 2358283"/>
              <a:gd name="connsiteY1" fmla="*/ 0 h 3043803"/>
              <a:gd name="connsiteX2" fmla="*/ 892862 w 2358283"/>
              <a:gd name="connsiteY2" fmla="*/ 0 h 3043803"/>
              <a:gd name="connsiteX3" fmla="*/ 1504459 w 2358283"/>
              <a:gd name="connsiteY3" fmla="*/ 0 h 3043803"/>
              <a:gd name="connsiteX4" fmla="*/ 2155093 w 2358283"/>
              <a:gd name="connsiteY4" fmla="*/ 0 h 3043803"/>
              <a:gd name="connsiteX5" fmla="*/ 2358283 w 2358283"/>
              <a:gd name="connsiteY5" fmla="*/ 203190 h 3043803"/>
              <a:gd name="connsiteX6" fmla="*/ 2358283 w 2358283"/>
              <a:gd name="connsiteY6" fmla="*/ 915294 h 3043803"/>
              <a:gd name="connsiteX7" fmla="*/ 2358283 w 2358283"/>
              <a:gd name="connsiteY7" fmla="*/ 1548276 h 3043803"/>
              <a:gd name="connsiteX8" fmla="*/ 2358283 w 2358283"/>
              <a:gd name="connsiteY8" fmla="*/ 2181257 h 3043803"/>
              <a:gd name="connsiteX9" fmla="*/ 2358283 w 2358283"/>
              <a:gd name="connsiteY9" fmla="*/ 2840613 h 3043803"/>
              <a:gd name="connsiteX10" fmla="*/ 2155093 w 2358283"/>
              <a:gd name="connsiteY10" fmla="*/ 3043803 h 3043803"/>
              <a:gd name="connsiteX11" fmla="*/ 1543497 w 2358283"/>
              <a:gd name="connsiteY11" fmla="*/ 3043803 h 3043803"/>
              <a:gd name="connsiteX12" fmla="*/ 873343 w 2358283"/>
              <a:gd name="connsiteY12" fmla="*/ 3043803 h 3043803"/>
              <a:gd name="connsiteX13" fmla="*/ 203190 w 2358283"/>
              <a:gd name="connsiteY13" fmla="*/ 3043803 h 3043803"/>
              <a:gd name="connsiteX14" fmla="*/ 0 w 2358283"/>
              <a:gd name="connsiteY14" fmla="*/ 2840613 h 3043803"/>
              <a:gd name="connsiteX15" fmla="*/ 0 w 2358283"/>
              <a:gd name="connsiteY15" fmla="*/ 2234006 h 3043803"/>
              <a:gd name="connsiteX16" fmla="*/ 0 w 2358283"/>
              <a:gd name="connsiteY16" fmla="*/ 1548276 h 3043803"/>
              <a:gd name="connsiteX17" fmla="*/ 0 w 2358283"/>
              <a:gd name="connsiteY17" fmla="*/ 888920 h 3043803"/>
              <a:gd name="connsiteX18" fmla="*/ 0 w 2358283"/>
              <a:gd name="connsiteY18" fmla="*/ 203190 h 30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58283" h="3043803" fill="none" extrusionOk="0">
                <a:moveTo>
                  <a:pt x="0" y="203190"/>
                </a:moveTo>
                <a:cubicBezTo>
                  <a:pt x="-9395" y="88389"/>
                  <a:pt x="93560" y="-7694"/>
                  <a:pt x="203190" y="0"/>
                </a:cubicBezTo>
                <a:cubicBezTo>
                  <a:pt x="410200" y="-3601"/>
                  <a:pt x="747656" y="-20216"/>
                  <a:pt x="892862" y="0"/>
                </a:cubicBezTo>
                <a:cubicBezTo>
                  <a:pt x="1038068" y="20216"/>
                  <a:pt x="1266999" y="-17994"/>
                  <a:pt x="1504459" y="0"/>
                </a:cubicBezTo>
                <a:cubicBezTo>
                  <a:pt x="1741919" y="17994"/>
                  <a:pt x="1933212" y="-32312"/>
                  <a:pt x="2155093" y="0"/>
                </a:cubicBezTo>
                <a:cubicBezTo>
                  <a:pt x="2279003" y="-16205"/>
                  <a:pt x="2375775" y="76754"/>
                  <a:pt x="2358283" y="203190"/>
                </a:cubicBezTo>
                <a:cubicBezTo>
                  <a:pt x="2369736" y="385778"/>
                  <a:pt x="2345536" y="563702"/>
                  <a:pt x="2358283" y="915294"/>
                </a:cubicBezTo>
                <a:cubicBezTo>
                  <a:pt x="2371030" y="1266886"/>
                  <a:pt x="2361919" y="1346436"/>
                  <a:pt x="2358283" y="1548276"/>
                </a:cubicBezTo>
                <a:cubicBezTo>
                  <a:pt x="2354647" y="1750116"/>
                  <a:pt x="2337821" y="2030136"/>
                  <a:pt x="2358283" y="2181257"/>
                </a:cubicBezTo>
                <a:cubicBezTo>
                  <a:pt x="2378745" y="2332378"/>
                  <a:pt x="2346370" y="2615536"/>
                  <a:pt x="2358283" y="2840613"/>
                </a:cubicBezTo>
                <a:cubicBezTo>
                  <a:pt x="2358218" y="2968028"/>
                  <a:pt x="2264501" y="3059218"/>
                  <a:pt x="2155093" y="3043803"/>
                </a:cubicBezTo>
                <a:cubicBezTo>
                  <a:pt x="1922372" y="3024402"/>
                  <a:pt x="1726553" y="3015701"/>
                  <a:pt x="1543497" y="3043803"/>
                </a:cubicBezTo>
                <a:cubicBezTo>
                  <a:pt x="1360441" y="3071905"/>
                  <a:pt x="1183289" y="3046574"/>
                  <a:pt x="873343" y="3043803"/>
                </a:cubicBezTo>
                <a:cubicBezTo>
                  <a:pt x="563397" y="3041032"/>
                  <a:pt x="489366" y="3068846"/>
                  <a:pt x="203190" y="3043803"/>
                </a:cubicBezTo>
                <a:cubicBezTo>
                  <a:pt x="97588" y="3048171"/>
                  <a:pt x="-16381" y="2956755"/>
                  <a:pt x="0" y="2840613"/>
                </a:cubicBezTo>
                <a:cubicBezTo>
                  <a:pt x="-27268" y="2641485"/>
                  <a:pt x="-12094" y="2466961"/>
                  <a:pt x="0" y="2234006"/>
                </a:cubicBezTo>
                <a:cubicBezTo>
                  <a:pt x="12094" y="2001051"/>
                  <a:pt x="6398" y="1689005"/>
                  <a:pt x="0" y="1548276"/>
                </a:cubicBezTo>
                <a:cubicBezTo>
                  <a:pt x="-6398" y="1407547"/>
                  <a:pt x="14330" y="1173673"/>
                  <a:pt x="0" y="888920"/>
                </a:cubicBezTo>
                <a:cubicBezTo>
                  <a:pt x="-14330" y="604167"/>
                  <a:pt x="21800" y="431716"/>
                  <a:pt x="0" y="203190"/>
                </a:cubicBezTo>
                <a:close/>
              </a:path>
              <a:path w="2358283" h="3043803" stroke="0" extrusionOk="0">
                <a:moveTo>
                  <a:pt x="0" y="203190"/>
                </a:moveTo>
                <a:cubicBezTo>
                  <a:pt x="-231" y="87435"/>
                  <a:pt x="118564" y="-634"/>
                  <a:pt x="203190" y="0"/>
                </a:cubicBezTo>
                <a:cubicBezTo>
                  <a:pt x="390037" y="-12089"/>
                  <a:pt x="650742" y="-8104"/>
                  <a:pt x="795267" y="0"/>
                </a:cubicBezTo>
                <a:cubicBezTo>
                  <a:pt x="939792" y="8104"/>
                  <a:pt x="1273803" y="-23246"/>
                  <a:pt x="1484940" y="0"/>
                </a:cubicBezTo>
                <a:cubicBezTo>
                  <a:pt x="1696077" y="23246"/>
                  <a:pt x="1877028" y="-26092"/>
                  <a:pt x="2155093" y="0"/>
                </a:cubicBezTo>
                <a:cubicBezTo>
                  <a:pt x="2258140" y="-862"/>
                  <a:pt x="2353301" y="77004"/>
                  <a:pt x="2358283" y="203190"/>
                </a:cubicBezTo>
                <a:cubicBezTo>
                  <a:pt x="2330499" y="489405"/>
                  <a:pt x="2371960" y="614086"/>
                  <a:pt x="2358283" y="862546"/>
                </a:cubicBezTo>
                <a:cubicBezTo>
                  <a:pt x="2344606" y="1111006"/>
                  <a:pt x="2345667" y="1248842"/>
                  <a:pt x="2358283" y="1442779"/>
                </a:cubicBezTo>
                <a:cubicBezTo>
                  <a:pt x="2370899" y="1636716"/>
                  <a:pt x="2368238" y="1959328"/>
                  <a:pt x="2358283" y="2102135"/>
                </a:cubicBezTo>
                <a:cubicBezTo>
                  <a:pt x="2348328" y="2244942"/>
                  <a:pt x="2345351" y="2606778"/>
                  <a:pt x="2358283" y="2840613"/>
                </a:cubicBezTo>
                <a:cubicBezTo>
                  <a:pt x="2332364" y="2948384"/>
                  <a:pt x="2260747" y="3068172"/>
                  <a:pt x="2155093" y="3043803"/>
                </a:cubicBezTo>
                <a:cubicBezTo>
                  <a:pt x="2024265" y="3061325"/>
                  <a:pt x="1666614" y="3016948"/>
                  <a:pt x="1543497" y="3043803"/>
                </a:cubicBezTo>
                <a:cubicBezTo>
                  <a:pt x="1420380" y="3070658"/>
                  <a:pt x="1083500" y="3018975"/>
                  <a:pt x="931900" y="3043803"/>
                </a:cubicBezTo>
                <a:cubicBezTo>
                  <a:pt x="780300" y="3068631"/>
                  <a:pt x="426293" y="3045455"/>
                  <a:pt x="203190" y="3043803"/>
                </a:cubicBezTo>
                <a:cubicBezTo>
                  <a:pt x="102169" y="3060148"/>
                  <a:pt x="-12665" y="2976417"/>
                  <a:pt x="0" y="2840613"/>
                </a:cubicBezTo>
                <a:cubicBezTo>
                  <a:pt x="-23451" y="2602965"/>
                  <a:pt x="-6918" y="2545870"/>
                  <a:pt x="0" y="2260380"/>
                </a:cubicBezTo>
                <a:cubicBezTo>
                  <a:pt x="6918" y="1974890"/>
                  <a:pt x="-6727" y="1793142"/>
                  <a:pt x="0" y="1574650"/>
                </a:cubicBezTo>
                <a:cubicBezTo>
                  <a:pt x="6727" y="1356158"/>
                  <a:pt x="-31406" y="1111252"/>
                  <a:pt x="0" y="941668"/>
                </a:cubicBezTo>
                <a:cubicBezTo>
                  <a:pt x="31406" y="772084"/>
                  <a:pt x="-3690" y="546468"/>
                  <a:pt x="0" y="203190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4989883" y="1466851"/>
            <a:ext cx="2358283" cy="3043803"/>
          </a:xfrm>
          <a:custGeom>
            <a:avLst/>
            <a:gdLst>
              <a:gd name="connsiteX0" fmla="*/ 0 w 2358283"/>
              <a:gd name="connsiteY0" fmla="*/ 152392 h 3043803"/>
              <a:gd name="connsiteX1" fmla="*/ 152392 w 2358283"/>
              <a:gd name="connsiteY1" fmla="*/ 0 h 3043803"/>
              <a:gd name="connsiteX2" fmla="*/ 836892 w 2358283"/>
              <a:gd name="connsiteY2" fmla="*/ 0 h 3043803"/>
              <a:gd name="connsiteX3" fmla="*/ 1459786 w 2358283"/>
              <a:gd name="connsiteY3" fmla="*/ 0 h 3043803"/>
              <a:gd name="connsiteX4" fmla="*/ 2205891 w 2358283"/>
              <a:gd name="connsiteY4" fmla="*/ 0 h 3043803"/>
              <a:gd name="connsiteX5" fmla="*/ 2358283 w 2358283"/>
              <a:gd name="connsiteY5" fmla="*/ 152392 h 3043803"/>
              <a:gd name="connsiteX6" fmla="*/ 2358283 w 2358283"/>
              <a:gd name="connsiteY6" fmla="*/ 782366 h 3043803"/>
              <a:gd name="connsiteX7" fmla="*/ 2358283 w 2358283"/>
              <a:gd name="connsiteY7" fmla="*/ 1494511 h 3043803"/>
              <a:gd name="connsiteX8" fmla="*/ 2358283 w 2358283"/>
              <a:gd name="connsiteY8" fmla="*/ 2206656 h 3043803"/>
              <a:gd name="connsiteX9" fmla="*/ 2358283 w 2358283"/>
              <a:gd name="connsiteY9" fmla="*/ 2891411 h 3043803"/>
              <a:gd name="connsiteX10" fmla="*/ 2205891 w 2358283"/>
              <a:gd name="connsiteY10" fmla="*/ 3043803 h 3043803"/>
              <a:gd name="connsiteX11" fmla="*/ 1521391 w 2358283"/>
              <a:gd name="connsiteY11" fmla="*/ 3043803 h 3043803"/>
              <a:gd name="connsiteX12" fmla="*/ 857427 w 2358283"/>
              <a:gd name="connsiteY12" fmla="*/ 3043803 h 3043803"/>
              <a:gd name="connsiteX13" fmla="*/ 152392 w 2358283"/>
              <a:gd name="connsiteY13" fmla="*/ 3043803 h 3043803"/>
              <a:gd name="connsiteX14" fmla="*/ 0 w 2358283"/>
              <a:gd name="connsiteY14" fmla="*/ 2891411 h 3043803"/>
              <a:gd name="connsiteX15" fmla="*/ 0 w 2358283"/>
              <a:gd name="connsiteY15" fmla="*/ 2179266 h 3043803"/>
              <a:gd name="connsiteX16" fmla="*/ 0 w 2358283"/>
              <a:gd name="connsiteY16" fmla="*/ 1549292 h 3043803"/>
              <a:gd name="connsiteX17" fmla="*/ 0 w 2358283"/>
              <a:gd name="connsiteY17" fmla="*/ 891927 h 3043803"/>
              <a:gd name="connsiteX18" fmla="*/ 0 w 2358283"/>
              <a:gd name="connsiteY18" fmla="*/ 152392 h 30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58283" h="3043803" fill="none" extrusionOk="0">
                <a:moveTo>
                  <a:pt x="0" y="152392"/>
                </a:moveTo>
                <a:cubicBezTo>
                  <a:pt x="-10913" y="59905"/>
                  <a:pt x="80917" y="919"/>
                  <a:pt x="152392" y="0"/>
                </a:cubicBezTo>
                <a:cubicBezTo>
                  <a:pt x="323178" y="30203"/>
                  <a:pt x="661243" y="6563"/>
                  <a:pt x="836892" y="0"/>
                </a:cubicBezTo>
                <a:cubicBezTo>
                  <a:pt x="1012541" y="-6563"/>
                  <a:pt x="1285711" y="-23670"/>
                  <a:pt x="1459786" y="0"/>
                </a:cubicBezTo>
                <a:cubicBezTo>
                  <a:pt x="1633861" y="23670"/>
                  <a:pt x="1882920" y="15718"/>
                  <a:pt x="2205891" y="0"/>
                </a:cubicBezTo>
                <a:cubicBezTo>
                  <a:pt x="2283069" y="13004"/>
                  <a:pt x="2352177" y="71208"/>
                  <a:pt x="2358283" y="152392"/>
                </a:cubicBezTo>
                <a:cubicBezTo>
                  <a:pt x="2344232" y="332564"/>
                  <a:pt x="2349719" y="636585"/>
                  <a:pt x="2358283" y="782366"/>
                </a:cubicBezTo>
                <a:cubicBezTo>
                  <a:pt x="2366847" y="928147"/>
                  <a:pt x="2361120" y="1282606"/>
                  <a:pt x="2358283" y="1494511"/>
                </a:cubicBezTo>
                <a:cubicBezTo>
                  <a:pt x="2355446" y="1706417"/>
                  <a:pt x="2325867" y="1954965"/>
                  <a:pt x="2358283" y="2206656"/>
                </a:cubicBezTo>
                <a:cubicBezTo>
                  <a:pt x="2390699" y="2458347"/>
                  <a:pt x="2366022" y="2727495"/>
                  <a:pt x="2358283" y="2891411"/>
                </a:cubicBezTo>
                <a:cubicBezTo>
                  <a:pt x="2375701" y="2965684"/>
                  <a:pt x="2280005" y="3026850"/>
                  <a:pt x="2205891" y="3043803"/>
                </a:cubicBezTo>
                <a:cubicBezTo>
                  <a:pt x="1977810" y="3070777"/>
                  <a:pt x="1810905" y="3049771"/>
                  <a:pt x="1521391" y="3043803"/>
                </a:cubicBezTo>
                <a:cubicBezTo>
                  <a:pt x="1231877" y="3037835"/>
                  <a:pt x="1186162" y="3068692"/>
                  <a:pt x="857427" y="3043803"/>
                </a:cubicBezTo>
                <a:cubicBezTo>
                  <a:pt x="528692" y="3018914"/>
                  <a:pt x="342675" y="3020230"/>
                  <a:pt x="152392" y="3043803"/>
                </a:cubicBezTo>
                <a:cubicBezTo>
                  <a:pt x="68973" y="3045722"/>
                  <a:pt x="-4601" y="2956956"/>
                  <a:pt x="0" y="2891411"/>
                </a:cubicBezTo>
                <a:cubicBezTo>
                  <a:pt x="29586" y="2706424"/>
                  <a:pt x="10843" y="2424061"/>
                  <a:pt x="0" y="2179266"/>
                </a:cubicBezTo>
                <a:cubicBezTo>
                  <a:pt x="-10843" y="1934472"/>
                  <a:pt x="15574" y="1742194"/>
                  <a:pt x="0" y="1549292"/>
                </a:cubicBezTo>
                <a:cubicBezTo>
                  <a:pt x="-15574" y="1356390"/>
                  <a:pt x="-15802" y="1207745"/>
                  <a:pt x="0" y="891927"/>
                </a:cubicBezTo>
                <a:cubicBezTo>
                  <a:pt x="15802" y="576110"/>
                  <a:pt x="36354" y="425830"/>
                  <a:pt x="0" y="152392"/>
                </a:cubicBezTo>
                <a:close/>
              </a:path>
              <a:path w="2358283" h="3043803" stroke="0" extrusionOk="0">
                <a:moveTo>
                  <a:pt x="0" y="152392"/>
                </a:moveTo>
                <a:cubicBezTo>
                  <a:pt x="1093" y="78773"/>
                  <a:pt x="77727" y="4550"/>
                  <a:pt x="152392" y="0"/>
                </a:cubicBezTo>
                <a:cubicBezTo>
                  <a:pt x="381812" y="-23110"/>
                  <a:pt x="678434" y="-6913"/>
                  <a:pt x="877962" y="0"/>
                </a:cubicBezTo>
                <a:cubicBezTo>
                  <a:pt x="1077490" y="6913"/>
                  <a:pt x="1393918" y="-9206"/>
                  <a:pt x="1562461" y="0"/>
                </a:cubicBezTo>
                <a:cubicBezTo>
                  <a:pt x="1731004" y="9206"/>
                  <a:pt x="1949310" y="-15152"/>
                  <a:pt x="2205891" y="0"/>
                </a:cubicBezTo>
                <a:cubicBezTo>
                  <a:pt x="2281446" y="18539"/>
                  <a:pt x="2345885" y="69362"/>
                  <a:pt x="2358283" y="152392"/>
                </a:cubicBezTo>
                <a:cubicBezTo>
                  <a:pt x="2367919" y="464592"/>
                  <a:pt x="2383759" y="574427"/>
                  <a:pt x="2358283" y="837147"/>
                </a:cubicBezTo>
                <a:cubicBezTo>
                  <a:pt x="2332807" y="1099867"/>
                  <a:pt x="2362025" y="1277822"/>
                  <a:pt x="2358283" y="1521902"/>
                </a:cubicBezTo>
                <a:cubicBezTo>
                  <a:pt x="2354541" y="1765983"/>
                  <a:pt x="2325409" y="2013136"/>
                  <a:pt x="2358283" y="2234046"/>
                </a:cubicBezTo>
                <a:cubicBezTo>
                  <a:pt x="2391157" y="2454956"/>
                  <a:pt x="2335837" y="2628375"/>
                  <a:pt x="2358283" y="2891411"/>
                </a:cubicBezTo>
                <a:cubicBezTo>
                  <a:pt x="2346399" y="2977141"/>
                  <a:pt x="2283640" y="3052827"/>
                  <a:pt x="2205891" y="3043803"/>
                </a:cubicBezTo>
                <a:cubicBezTo>
                  <a:pt x="2064418" y="3051649"/>
                  <a:pt x="1680763" y="3059282"/>
                  <a:pt x="1541926" y="3043803"/>
                </a:cubicBezTo>
                <a:cubicBezTo>
                  <a:pt x="1403090" y="3028324"/>
                  <a:pt x="1028316" y="3048462"/>
                  <a:pt x="898497" y="3043803"/>
                </a:cubicBezTo>
                <a:cubicBezTo>
                  <a:pt x="768678" y="3039144"/>
                  <a:pt x="522702" y="3075044"/>
                  <a:pt x="152392" y="3043803"/>
                </a:cubicBezTo>
                <a:cubicBezTo>
                  <a:pt x="77719" y="3026938"/>
                  <a:pt x="-5283" y="2980802"/>
                  <a:pt x="0" y="2891411"/>
                </a:cubicBezTo>
                <a:cubicBezTo>
                  <a:pt x="13731" y="2617426"/>
                  <a:pt x="-13825" y="2532552"/>
                  <a:pt x="0" y="2288827"/>
                </a:cubicBezTo>
                <a:cubicBezTo>
                  <a:pt x="13825" y="2045102"/>
                  <a:pt x="2202" y="1948509"/>
                  <a:pt x="0" y="1631462"/>
                </a:cubicBezTo>
                <a:cubicBezTo>
                  <a:pt x="-2202" y="1314416"/>
                  <a:pt x="-26116" y="1226421"/>
                  <a:pt x="0" y="974098"/>
                </a:cubicBezTo>
                <a:cubicBezTo>
                  <a:pt x="26116" y="721775"/>
                  <a:pt x="36286" y="395373"/>
                  <a:pt x="0" y="152392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rgbClr val="A8732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96286" y="2950053"/>
            <a:ext cx="1978403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29818" y="2441825"/>
            <a:ext cx="1489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9128" y="2441825"/>
            <a:ext cx="1489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6" name="book-closed-with-a-bookmark_21046"/>
          <p:cNvSpPr>
            <a:spLocks noChangeAspect="1"/>
          </p:cNvSpPr>
          <p:nvPr/>
        </p:nvSpPr>
        <p:spPr bwMode="auto">
          <a:xfrm>
            <a:off x="2548359" y="1802630"/>
            <a:ext cx="670022" cy="423375"/>
          </a:xfrm>
          <a:custGeom>
            <a:avLst/>
            <a:gdLst>
              <a:gd name="connsiteX0" fmla="*/ 104550 w 604718"/>
              <a:gd name="connsiteY0" fmla="*/ 208330 h 382112"/>
              <a:gd name="connsiteX1" fmla="*/ 156180 w 604718"/>
              <a:gd name="connsiteY1" fmla="*/ 208330 h 382112"/>
              <a:gd name="connsiteX2" fmla="*/ 261642 w 604718"/>
              <a:gd name="connsiteY2" fmla="*/ 248878 h 382112"/>
              <a:gd name="connsiteX3" fmla="*/ 298947 w 604718"/>
              <a:gd name="connsiteY3" fmla="*/ 255007 h 382112"/>
              <a:gd name="connsiteX4" fmla="*/ 340187 w 604718"/>
              <a:gd name="connsiteY4" fmla="*/ 247621 h 382112"/>
              <a:gd name="connsiteX5" fmla="*/ 433687 w 604718"/>
              <a:gd name="connsiteY5" fmla="*/ 208330 h 382112"/>
              <a:gd name="connsiteX6" fmla="*/ 490825 w 604718"/>
              <a:gd name="connsiteY6" fmla="*/ 208330 h 382112"/>
              <a:gd name="connsiteX7" fmla="*/ 490825 w 604718"/>
              <a:gd name="connsiteY7" fmla="*/ 271509 h 382112"/>
              <a:gd name="connsiteX8" fmla="*/ 458400 w 604718"/>
              <a:gd name="connsiteY8" fmla="*/ 320701 h 382112"/>
              <a:gd name="connsiteX9" fmla="*/ 329326 w 604718"/>
              <a:gd name="connsiteY9" fmla="*/ 376337 h 382112"/>
              <a:gd name="connsiteX10" fmla="*/ 264632 w 604718"/>
              <a:gd name="connsiteY10" fmla="*/ 376337 h 382112"/>
              <a:gd name="connsiteX11" fmla="*/ 136819 w 604718"/>
              <a:gd name="connsiteY11" fmla="*/ 320701 h 382112"/>
              <a:gd name="connsiteX12" fmla="*/ 104550 w 604718"/>
              <a:gd name="connsiteY12" fmla="*/ 271509 h 382112"/>
              <a:gd name="connsiteX13" fmla="*/ 300973 w 604718"/>
              <a:gd name="connsiteY13" fmla="*/ 5 h 382112"/>
              <a:gd name="connsiteX14" fmla="*/ 334162 w 604718"/>
              <a:gd name="connsiteY14" fmla="*/ 4701 h 382112"/>
              <a:gd name="connsiteX15" fmla="*/ 581267 w 604718"/>
              <a:gd name="connsiteY15" fmla="*/ 92552 h 382112"/>
              <a:gd name="connsiteX16" fmla="*/ 588822 w 604718"/>
              <a:gd name="connsiteY16" fmla="*/ 114398 h 382112"/>
              <a:gd name="connsiteX17" fmla="*/ 589136 w 604718"/>
              <a:gd name="connsiteY17" fmla="*/ 114398 h 382112"/>
              <a:gd name="connsiteX18" fmla="*/ 589136 w 604718"/>
              <a:gd name="connsiteY18" fmla="*/ 270771 h 382112"/>
              <a:gd name="connsiteX19" fmla="*/ 604718 w 604718"/>
              <a:gd name="connsiteY19" fmla="*/ 321376 h 382112"/>
              <a:gd name="connsiteX20" fmla="*/ 561278 w 604718"/>
              <a:gd name="connsiteY20" fmla="*/ 321376 h 382112"/>
              <a:gd name="connsiteX21" fmla="*/ 576388 w 604718"/>
              <a:gd name="connsiteY21" fmla="*/ 271242 h 382112"/>
              <a:gd name="connsiteX22" fmla="*/ 576388 w 604718"/>
              <a:gd name="connsiteY22" fmla="*/ 120370 h 382112"/>
              <a:gd name="connsiteX23" fmla="*/ 333376 w 604718"/>
              <a:gd name="connsiteY23" fmla="*/ 222680 h 382112"/>
              <a:gd name="connsiteX24" fmla="*/ 268058 w 604718"/>
              <a:gd name="connsiteY24" fmla="*/ 223780 h 382112"/>
              <a:gd name="connsiteX25" fmla="*/ 13556 w 604718"/>
              <a:gd name="connsiteY25" fmla="*/ 125870 h 382112"/>
              <a:gd name="connsiteX26" fmla="*/ 13714 w 604718"/>
              <a:gd name="connsiteY26" fmla="*/ 100882 h 382112"/>
              <a:gd name="connsiteX27" fmla="*/ 267901 w 604718"/>
              <a:gd name="connsiteY27" fmla="*/ 5329 h 382112"/>
              <a:gd name="connsiteX28" fmla="*/ 300973 w 604718"/>
              <a:gd name="connsiteY28" fmla="*/ 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4718" h="382112">
                <a:moveTo>
                  <a:pt x="104550" y="208330"/>
                </a:moveTo>
                <a:lnTo>
                  <a:pt x="156180" y="208330"/>
                </a:lnTo>
                <a:lnTo>
                  <a:pt x="261642" y="248878"/>
                </a:lnTo>
                <a:cubicBezTo>
                  <a:pt x="274864" y="253907"/>
                  <a:pt x="289188" y="255007"/>
                  <a:pt x="298947" y="255007"/>
                </a:cubicBezTo>
                <a:cubicBezTo>
                  <a:pt x="314373" y="255007"/>
                  <a:pt x="329012" y="252493"/>
                  <a:pt x="340187" y="247621"/>
                </a:cubicBezTo>
                <a:lnTo>
                  <a:pt x="433687" y="208330"/>
                </a:lnTo>
                <a:lnTo>
                  <a:pt x="490825" y="208330"/>
                </a:lnTo>
                <a:lnTo>
                  <a:pt x="490825" y="271509"/>
                </a:lnTo>
                <a:cubicBezTo>
                  <a:pt x="490825" y="290998"/>
                  <a:pt x="476344" y="313000"/>
                  <a:pt x="458400" y="320701"/>
                </a:cubicBezTo>
                <a:lnTo>
                  <a:pt x="329326" y="376337"/>
                </a:lnTo>
                <a:cubicBezTo>
                  <a:pt x="311382" y="384038"/>
                  <a:pt x="282419" y="384038"/>
                  <a:pt x="264632" y="376337"/>
                </a:cubicBezTo>
                <a:lnTo>
                  <a:pt x="136819" y="320701"/>
                </a:lnTo>
                <a:cubicBezTo>
                  <a:pt x="119032" y="313000"/>
                  <a:pt x="104550" y="290998"/>
                  <a:pt x="104550" y="271509"/>
                </a:cubicBezTo>
                <a:close/>
                <a:moveTo>
                  <a:pt x="300973" y="5"/>
                </a:moveTo>
                <a:cubicBezTo>
                  <a:pt x="312954" y="-93"/>
                  <a:pt x="324955" y="1479"/>
                  <a:pt x="334162" y="4701"/>
                </a:cubicBezTo>
                <a:lnTo>
                  <a:pt x="581267" y="92552"/>
                </a:lnTo>
                <a:cubicBezTo>
                  <a:pt x="596849" y="98053"/>
                  <a:pt x="599210" y="107168"/>
                  <a:pt x="588822" y="114398"/>
                </a:cubicBezTo>
                <a:lnTo>
                  <a:pt x="589136" y="114398"/>
                </a:lnTo>
                <a:lnTo>
                  <a:pt x="589136" y="270771"/>
                </a:lnTo>
                <a:lnTo>
                  <a:pt x="604718" y="321376"/>
                </a:lnTo>
                <a:lnTo>
                  <a:pt x="561278" y="321376"/>
                </a:lnTo>
                <a:lnTo>
                  <a:pt x="576388" y="271242"/>
                </a:lnTo>
                <a:lnTo>
                  <a:pt x="576388" y="120370"/>
                </a:lnTo>
                <a:lnTo>
                  <a:pt x="333376" y="222680"/>
                </a:lnTo>
                <a:cubicBezTo>
                  <a:pt x="315433" y="230224"/>
                  <a:pt x="286158" y="230695"/>
                  <a:pt x="268058" y="223780"/>
                </a:cubicBezTo>
                <a:lnTo>
                  <a:pt x="13556" y="125870"/>
                </a:lnTo>
                <a:cubicBezTo>
                  <a:pt x="-4544" y="118798"/>
                  <a:pt x="-4544" y="107640"/>
                  <a:pt x="13714" y="100882"/>
                </a:cubicBezTo>
                <a:lnTo>
                  <a:pt x="267901" y="5329"/>
                </a:lnTo>
                <a:cubicBezTo>
                  <a:pt x="277030" y="1872"/>
                  <a:pt x="288991" y="104"/>
                  <a:pt x="300973" y="5"/>
                </a:cubicBezTo>
                <a:close/>
              </a:path>
            </a:pathLst>
          </a:custGeom>
          <a:solidFill>
            <a:srgbClr val="A8732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book-closed-with-a-bookmark_21046"/>
          <p:cNvSpPr>
            <a:spLocks noChangeAspect="1"/>
          </p:cNvSpPr>
          <p:nvPr/>
        </p:nvSpPr>
        <p:spPr bwMode="auto">
          <a:xfrm>
            <a:off x="5912786" y="1777735"/>
            <a:ext cx="506204" cy="502184"/>
          </a:xfrm>
          <a:custGeom>
            <a:avLst/>
            <a:gdLst>
              <a:gd name="connsiteX0" fmla="*/ 195338 w 599642"/>
              <a:gd name="connsiteY0" fmla="*/ 262308 h 594880"/>
              <a:gd name="connsiteX1" fmla="*/ 276686 w 599642"/>
              <a:gd name="connsiteY1" fmla="*/ 312903 h 594880"/>
              <a:gd name="connsiteX2" fmla="*/ 331233 w 599642"/>
              <a:gd name="connsiteY2" fmla="*/ 386007 h 594880"/>
              <a:gd name="connsiteX3" fmla="*/ 336974 w 599642"/>
              <a:gd name="connsiteY3" fmla="*/ 429009 h 594880"/>
              <a:gd name="connsiteX4" fmla="*/ 180513 w 599642"/>
              <a:gd name="connsiteY4" fmla="*/ 583818 h 594880"/>
              <a:gd name="connsiteX5" fmla="*/ 48454 w 599642"/>
              <a:gd name="connsiteY5" fmla="*/ 545116 h 594880"/>
              <a:gd name="connsiteX6" fmla="*/ 1085 w 599642"/>
              <a:gd name="connsiteY6" fmla="*/ 434743 h 594880"/>
              <a:gd name="connsiteX7" fmla="*/ 125967 w 599642"/>
              <a:gd name="connsiteY7" fmla="*/ 467711 h 594880"/>
              <a:gd name="connsiteX8" fmla="*/ 163288 w 599642"/>
              <a:gd name="connsiteY8" fmla="*/ 535082 h 594880"/>
              <a:gd name="connsiteX9" fmla="*/ 153240 w 599642"/>
              <a:gd name="connsiteY9" fmla="*/ 542249 h 594880"/>
              <a:gd name="connsiteX10" fmla="*/ 71421 w 599642"/>
              <a:gd name="connsiteY10" fmla="*/ 490646 h 594880"/>
              <a:gd name="connsiteX11" fmla="*/ 49889 w 599642"/>
              <a:gd name="connsiteY11" fmla="*/ 506414 h 594880"/>
              <a:gd name="connsiteX12" fmla="*/ 148934 w 599642"/>
              <a:gd name="connsiteY12" fmla="*/ 569484 h 594880"/>
              <a:gd name="connsiteX13" fmla="*/ 157546 w 599642"/>
              <a:gd name="connsiteY13" fmla="*/ 568050 h 594880"/>
              <a:gd name="connsiteX14" fmla="*/ 189125 w 599642"/>
              <a:gd name="connsiteY14" fmla="*/ 543682 h 594880"/>
              <a:gd name="connsiteX15" fmla="*/ 146063 w 599642"/>
              <a:gd name="connsiteY15" fmla="*/ 449077 h 594880"/>
              <a:gd name="connsiteX16" fmla="*/ 21181 w 599642"/>
              <a:gd name="connsiteY16" fmla="*/ 403208 h 594880"/>
              <a:gd name="connsiteX17" fmla="*/ 19745 w 599642"/>
              <a:gd name="connsiteY17" fmla="*/ 403208 h 594880"/>
              <a:gd name="connsiteX18" fmla="*/ 160417 w 599642"/>
              <a:gd name="connsiteY18" fmla="*/ 264167 h 594880"/>
              <a:gd name="connsiteX19" fmla="*/ 195338 w 599642"/>
              <a:gd name="connsiteY19" fmla="*/ 262308 h 594880"/>
              <a:gd name="connsiteX20" fmla="*/ 280977 w 599642"/>
              <a:gd name="connsiteY20" fmla="*/ 145175 h 594880"/>
              <a:gd name="connsiteX21" fmla="*/ 291028 w 599642"/>
              <a:gd name="connsiteY21" fmla="*/ 148043 h 594880"/>
              <a:gd name="connsiteX22" fmla="*/ 384351 w 599642"/>
              <a:gd name="connsiteY22" fmla="*/ 212564 h 594880"/>
              <a:gd name="connsiteX23" fmla="*/ 444653 w 599642"/>
              <a:gd name="connsiteY23" fmla="*/ 324401 h 594880"/>
              <a:gd name="connsiteX24" fmla="*/ 440346 w 599642"/>
              <a:gd name="connsiteY24" fmla="*/ 358812 h 594880"/>
              <a:gd name="connsiteX25" fmla="*/ 467625 w 599642"/>
              <a:gd name="connsiteY25" fmla="*/ 363113 h 594880"/>
              <a:gd name="connsiteX26" fmla="*/ 562385 w 599642"/>
              <a:gd name="connsiteY26" fmla="*/ 482119 h 594880"/>
              <a:gd name="connsiteX27" fmla="*/ 509262 w 599642"/>
              <a:gd name="connsiteY27" fmla="*/ 507928 h 594880"/>
              <a:gd name="connsiteX28" fmla="*/ 453267 w 599642"/>
              <a:gd name="connsiteY28" fmla="*/ 393223 h 594880"/>
              <a:gd name="connsiteX29" fmla="*/ 434603 w 599642"/>
              <a:gd name="connsiteY29" fmla="*/ 383187 h 594880"/>
              <a:gd name="connsiteX30" fmla="*/ 446089 w 599642"/>
              <a:gd name="connsiteY30" fmla="*/ 400392 h 594880"/>
              <a:gd name="connsiteX31" fmla="*/ 417374 w 599642"/>
              <a:gd name="connsiteY31" fmla="*/ 550942 h 594880"/>
              <a:gd name="connsiteX32" fmla="*/ 364251 w 599642"/>
              <a:gd name="connsiteY32" fmla="*/ 528001 h 594880"/>
              <a:gd name="connsiteX33" fmla="*/ 414502 w 599642"/>
              <a:gd name="connsiteY33" fmla="*/ 430502 h 594880"/>
              <a:gd name="connsiteX34" fmla="*/ 413066 w 599642"/>
              <a:gd name="connsiteY34" fmla="*/ 400392 h 594880"/>
              <a:gd name="connsiteX35" fmla="*/ 405888 w 599642"/>
              <a:gd name="connsiteY35" fmla="*/ 401826 h 594880"/>
              <a:gd name="connsiteX36" fmla="*/ 355636 w 599642"/>
              <a:gd name="connsiteY36" fmla="*/ 450576 h 594880"/>
              <a:gd name="connsiteX37" fmla="*/ 364251 w 599642"/>
              <a:gd name="connsiteY37" fmla="*/ 403260 h 594880"/>
              <a:gd name="connsiteX38" fmla="*/ 354201 w 599642"/>
              <a:gd name="connsiteY38" fmla="*/ 374584 h 594880"/>
              <a:gd name="connsiteX39" fmla="*/ 296771 w 599642"/>
              <a:gd name="connsiteY39" fmla="*/ 294291 h 594880"/>
              <a:gd name="connsiteX40" fmla="*/ 190525 w 599642"/>
              <a:gd name="connsiteY40" fmla="*/ 234071 h 594880"/>
              <a:gd name="connsiteX41" fmla="*/ 441820 w 599642"/>
              <a:gd name="connsiteY41" fmla="*/ 783 h 594880"/>
              <a:gd name="connsiteX42" fmla="*/ 550831 w 599642"/>
              <a:gd name="connsiteY42" fmla="*/ 49171 h 594880"/>
              <a:gd name="connsiteX43" fmla="*/ 585283 w 599642"/>
              <a:gd name="connsiteY43" fmla="*/ 185374 h 594880"/>
              <a:gd name="connsiteX44" fmla="*/ 467570 w 599642"/>
              <a:gd name="connsiteY44" fmla="*/ 301505 h 594880"/>
              <a:gd name="connsiteX45" fmla="*/ 404407 w 599642"/>
              <a:gd name="connsiteY45" fmla="*/ 193976 h 594880"/>
              <a:gd name="connsiteX46" fmla="*/ 302484 w 599642"/>
              <a:gd name="connsiteY46" fmla="*/ 123724 h 594880"/>
              <a:gd name="connsiteX47" fmla="*/ 415891 w 599642"/>
              <a:gd name="connsiteY47" fmla="*/ 13328 h 594880"/>
              <a:gd name="connsiteX48" fmla="*/ 441820 w 599642"/>
              <a:gd name="connsiteY48" fmla="*/ 783 h 5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9642" h="594880">
                <a:moveTo>
                  <a:pt x="195338" y="262308"/>
                </a:moveTo>
                <a:cubicBezTo>
                  <a:pt x="230125" y="269094"/>
                  <a:pt x="262691" y="297852"/>
                  <a:pt x="276686" y="312903"/>
                </a:cubicBezTo>
                <a:cubicBezTo>
                  <a:pt x="298218" y="334404"/>
                  <a:pt x="318314" y="361639"/>
                  <a:pt x="331233" y="386007"/>
                </a:cubicBezTo>
                <a:cubicBezTo>
                  <a:pt x="342716" y="408941"/>
                  <a:pt x="339845" y="423276"/>
                  <a:pt x="336974" y="429009"/>
                </a:cubicBezTo>
                <a:lnTo>
                  <a:pt x="180513" y="583818"/>
                </a:lnTo>
                <a:cubicBezTo>
                  <a:pt x="151804" y="608186"/>
                  <a:pt x="92952" y="590985"/>
                  <a:pt x="48454" y="545116"/>
                </a:cubicBezTo>
                <a:cubicBezTo>
                  <a:pt x="12568" y="509280"/>
                  <a:pt x="-4657" y="466278"/>
                  <a:pt x="1085" y="434743"/>
                </a:cubicBezTo>
                <a:cubicBezTo>
                  <a:pt x="19745" y="427576"/>
                  <a:pt x="72856" y="413242"/>
                  <a:pt x="125967" y="467711"/>
                </a:cubicBezTo>
                <a:cubicBezTo>
                  <a:pt x="158982" y="500680"/>
                  <a:pt x="167594" y="525048"/>
                  <a:pt x="163288" y="535082"/>
                </a:cubicBezTo>
                <a:cubicBezTo>
                  <a:pt x="163288" y="536515"/>
                  <a:pt x="161852" y="540816"/>
                  <a:pt x="153240" y="542249"/>
                </a:cubicBezTo>
                <a:cubicBezTo>
                  <a:pt x="134579" y="545116"/>
                  <a:pt x="100129" y="527915"/>
                  <a:pt x="71421" y="490646"/>
                </a:cubicBezTo>
                <a:lnTo>
                  <a:pt x="49889" y="506414"/>
                </a:lnTo>
                <a:cubicBezTo>
                  <a:pt x="85775" y="553716"/>
                  <a:pt x="123096" y="569484"/>
                  <a:pt x="148934" y="569484"/>
                </a:cubicBezTo>
                <a:cubicBezTo>
                  <a:pt x="151804" y="569484"/>
                  <a:pt x="154675" y="569484"/>
                  <a:pt x="157546" y="568050"/>
                </a:cubicBezTo>
                <a:cubicBezTo>
                  <a:pt x="173336" y="566617"/>
                  <a:pt x="184819" y="556583"/>
                  <a:pt x="189125" y="543682"/>
                </a:cubicBezTo>
                <a:cubicBezTo>
                  <a:pt x="197738" y="519314"/>
                  <a:pt x="181948" y="484912"/>
                  <a:pt x="146063" y="449077"/>
                </a:cubicBezTo>
                <a:cubicBezTo>
                  <a:pt x="100129" y="403208"/>
                  <a:pt x="54195" y="398908"/>
                  <a:pt x="21181" y="403208"/>
                </a:cubicBezTo>
                <a:cubicBezTo>
                  <a:pt x="21181" y="403208"/>
                  <a:pt x="19745" y="403208"/>
                  <a:pt x="19745" y="403208"/>
                </a:cubicBezTo>
                <a:lnTo>
                  <a:pt x="160417" y="264167"/>
                </a:lnTo>
                <a:cubicBezTo>
                  <a:pt x="171901" y="260225"/>
                  <a:pt x="183743" y="260046"/>
                  <a:pt x="195338" y="262308"/>
                </a:cubicBezTo>
                <a:close/>
                <a:moveTo>
                  <a:pt x="280977" y="145175"/>
                </a:moveTo>
                <a:cubicBezTo>
                  <a:pt x="283849" y="146609"/>
                  <a:pt x="288156" y="146609"/>
                  <a:pt x="291028" y="148043"/>
                </a:cubicBezTo>
                <a:cubicBezTo>
                  <a:pt x="322614" y="160947"/>
                  <a:pt x="355636" y="183888"/>
                  <a:pt x="384351" y="212564"/>
                </a:cubicBezTo>
                <a:cubicBezTo>
                  <a:pt x="417374" y="245541"/>
                  <a:pt x="441781" y="284254"/>
                  <a:pt x="444653" y="324401"/>
                </a:cubicBezTo>
                <a:cubicBezTo>
                  <a:pt x="444653" y="335871"/>
                  <a:pt x="444653" y="347342"/>
                  <a:pt x="440346" y="358812"/>
                </a:cubicBezTo>
                <a:cubicBezTo>
                  <a:pt x="443217" y="358812"/>
                  <a:pt x="453267" y="360246"/>
                  <a:pt x="467625" y="363113"/>
                </a:cubicBezTo>
                <a:cubicBezTo>
                  <a:pt x="503519" y="371716"/>
                  <a:pt x="565256" y="398959"/>
                  <a:pt x="562385" y="482119"/>
                </a:cubicBezTo>
                <a:lnTo>
                  <a:pt x="509262" y="507928"/>
                </a:lnTo>
                <a:cubicBezTo>
                  <a:pt x="509262" y="507928"/>
                  <a:pt x="506390" y="430502"/>
                  <a:pt x="453267" y="393223"/>
                </a:cubicBezTo>
                <a:cubicBezTo>
                  <a:pt x="447524" y="388922"/>
                  <a:pt x="441781" y="386054"/>
                  <a:pt x="434603" y="383187"/>
                </a:cubicBezTo>
                <a:cubicBezTo>
                  <a:pt x="437474" y="387488"/>
                  <a:pt x="441781" y="393223"/>
                  <a:pt x="446089" y="400392"/>
                </a:cubicBezTo>
                <a:cubicBezTo>
                  <a:pt x="463318" y="433370"/>
                  <a:pt x="484854" y="497891"/>
                  <a:pt x="417374" y="550942"/>
                </a:cubicBezTo>
                <a:lnTo>
                  <a:pt x="364251" y="528001"/>
                </a:lnTo>
                <a:cubicBezTo>
                  <a:pt x="364251" y="528001"/>
                  <a:pt x="410195" y="486421"/>
                  <a:pt x="414502" y="430502"/>
                </a:cubicBezTo>
                <a:cubicBezTo>
                  <a:pt x="415938" y="420466"/>
                  <a:pt x="414502" y="410429"/>
                  <a:pt x="413066" y="400392"/>
                </a:cubicBezTo>
                <a:cubicBezTo>
                  <a:pt x="410195" y="400392"/>
                  <a:pt x="408759" y="400392"/>
                  <a:pt x="405888" y="401826"/>
                </a:cubicBezTo>
                <a:lnTo>
                  <a:pt x="355636" y="450576"/>
                </a:lnTo>
                <a:cubicBezTo>
                  <a:pt x="355636" y="450576"/>
                  <a:pt x="371430" y="434804"/>
                  <a:pt x="364251" y="403260"/>
                </a:cubicBezTo>
                <a:cubicBezTo>
                  <a:pt x="362815" y="394657"/>
                  <a:pt x="359944" y="384621"/>
                  <a:pt x="354201" y="374584"/>
                </a:cubicBezTo>
                <a:cubicBezTo>
                  <a:pt x="341279" y="347342"/>
                  <a:pt x="321178" y="318666"/>
                  <a:pt x="296771" y="294291"/>
                </a:cubicBezTo>
                <a:cubicBezTo>
                  <a:pt x="265184" y="262747"/>
                  <a:pt x="227855" y="238372"/>
                  <a:pt x="190525" y="234071"/>
                </a:cubicBezTo>
                <a:close/>
                <a:moveTo>
                  <a:pt x="441820" y="783"/>
                </a:moveTo>
                <a:cubicBezTo>
                  <a:pt x="472505" y="-4056"/>
                  <a:pt x="515301" y="13686"/>
                  <a:pt x="550831" y="49171"/>
                </a:cubicBezTo>
                <a:cubicBezTo>
                  <a:pt x="598203" y="96483"/>
                  <a:pt x="613994" y="158133"/>
                  <a:pt x="585283" y="185374"/>
                </a:cubicBezTo>
                <a:cubicBezTo>
                  <a:pt x="585283" y="185374"/>
                  <a:pt x="467570" y="301505"/>
                  <a:pt x="467570" y="301505"/>
                </a:cubicBezTo>
                <a:cubicBezTo>
                  <a:pt x="460392" y="265662"/>
                  <a:pt x="438859" y="228385"/>
                  <a:pt x="404407" y="193976"/>
                </a:cubicBezTo>
                <a:cubicBezTo>
                  <a:pt x="374261" y="162434"/>
                  <a:pt x="336937" y="138061"/>
                  <a:pt x="302484" y="123724"/>
                </a:cubicBezTo>
                <a:cubicBezTo>
                  <a:pt x="302484" y="123724"/>
                  <a:pt x="414455" y="13328"/>
                  <a:pt x="415891" y="13328"/>
                </a:cubicBezTo>
                <a:cubicBezTo>
                  <a:pt x="422710" y="6517"/>
                  <a:pt x="431592" y="2396"/>
                  <a:pt x="441820" y="783"/>
                </a:cubicBezTo>
                <a:close/>
              </a:path>
            </a:pathLst>
          </a:custGeom>
          <a:solidFill>
            <a:srgbClr val="A8732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996" y="2950053"/>
            <a:ext cx="1978403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249274" y="3735879"/>
            <a:ext cx="3313159" cy="33131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5197" y="333375"/>
            <a:ext cx="2694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课程内容教学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409063" y="1618344"/>
            <a:ext cx="3915962" cy="3991826"/>
          </a:xfrm>
          <a:custGeom>
            <a:avLst/>
            <a:gdLst>
              <a:gd name="connsiteX0" fmla="*/ 0 w 3915962"/>
              <a:gd name="connsiteY0" fmla="*/ 0 h 3991826"/>
              <a:gd name="connsiteX1" fmla="*/ 535181 w 3915962"/>
              <a:gd name="connsiteY1" fmla="*/ 0 h 3991826"/>
              <a:gd name="connsiteX2" fmla="*/ 1070363 w 3915962"/>
              <a:gd name="connsiteY2" fmla="*/ 0 h 3991826"/>
              <a:gd name="connsiteX3" fmla="*/ 1605544 w 3915962"/>
              <a:gd name="connsiteY3" fmla="*/ 0 h 3991826"/>
              <a:gd name="connsiteX4" fmla="*/ 2297364 w 3915962"/>
              <a:gd name="connsiteY4" fmla="*/ 0 h 3991826"/>
              <a:gd name="connsiteX5" fmla="*/ 2989184 w 3915962"/>
              <a:gd name="connsiteY5" fmla="*/ 0 h 3991826"/>
              <a:gd name="connsiteX6" fmla="*/ 3915962 w 3915962"/>
              <a:gd name="connsiteY6" fmla="*/ 0 h 3991826"/>
              <a:gd name="connsiteX7" fmla="*/ 3915962 w 3915962"/>
              <a:gd name="connsiteY7" fmla="*/ 745141 h 3991826"/>
              <a:gd name="connsiteX8" fmla="*/ 3915962 w 3915962"/>
              <a:gd name="connsiteY8" fmla="*/ 1290690 h 3991826"/>
              <a:gd name="connsiteX9" fmla="*/ 3915962 w 3915962"/>
              <a:gd name="connsiteY9" fmla="*/ 2035831 h 3991826"/>
              <a:gd name="connsiteX10" fmla="*/ 3915962 w 3915962"/>
              <a:gd name="connsiteY10" fmla="*/ 2741054 h 3991826"/>
              <a:gd name="connsiteX11" fmla="*/ 3915962 w 3915962"/>
              <a:gd name="connsiteY11" fmla="*/ 3366440 h 3991826"/>
              <a:gd name="connsiteX12" fmla="*/ 3915962 w 3915962"/>
              <a:gd name="connsiteY12" fmla="*/ 3991826 h 3991826"/>
              <a:gd name="connsiteX13" fmla="*/ 3380781 w 3915962"/>
              <a:gd name="connsiteY13" fmla="*/ 3991826 h 3991826"/>
              <a:gd name="connsiteX14" fmla="*/ 2806439 w 3915962"/>
              <a:gd name="connsiteY14" fmla="*/ 3991826 h 3991826"/>
              <a:gd name="connsiteX15" fmla="*/ 2192939 w 3915962"/>
              <a:gd name="connsiteY15" fmla="*/ 3991826 h 3991826"/>
              <a:gd name="connsiteX16" fmla="*/ 1501119 w 3915962"/>
              <a:gd name="connsiteY16" fmla="*/ 3991826 h 3991826"/>
              <a:gd name="connsiteX17" fmla="*/ 770139 w 3915962"/>
              <a:gd name="connsiteY17" fmla="*/ 3991826 h 3991826"/>
              <a:gd name="connsiteX18" fmla="*/ 0 w 3915962"/>
              <a:gd name="connsiteY18" fmla="*/ 3991826 h 3991826"/>
              <a:gd name="connsiteX19" fmla="*/ 0 w 3915962"/>
              <a:gd name="connsiteY19" fmla="*/ 3446276 h 3991826"/>
              <a:gd name="connsiteX20" fmla="*/ 0 w 3915962"/>
              <a:gd name="connsiteY20" fmla="*/ 2820890 h 3991826"/>
              <a:gd name="connsiteX21" fmla="*/ 0 w 3915962"/>
              <a:gd name="connsiteY21" fmla="*/ 2115668 h 3991826"/>
              <a:gd name="connsiteX22" fmla="*/ 0 w 3915962"/>
              <a:gd name="connsiteY22" fmla="*/ 1490282 h 3991826"/>
              <a:gd name="connsiteX23" fmla="*/ 0 w 3915962"/>
              <a:gd name="connsiteY23" fmla="*/ 864896 h 3991826"/>
              <a:gd name="connsiteX24" fmla="*/ 0 w 3915962"/>
              <a:gd name="connsiteY24" fmla="*/ 0 h 399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15962" h="3991826" extrusionOk="0">
                <a:moveTo>
                  <a:pt x="0" y="0"/>
                </a:moveTo>
                <a:cubicBezTo>
                  <a:pt x="131652" y="11584"/>
                  <a:pt x="338981" y="19964"/>
                  <a:pt x="535181" y="0"/>
                </a:cubicBezTo>
                <a:cubicBezTo>
                  <a:pt x="731381" y="-19964"/>
                  <a:pt x="817151" y="-24978"/>
                  <a:pt x="1070363" y="0"/>
                </a:cubicBezTo>
                <a:cubicBezTo>
                  <a:pt x="1323575" y="24978"/>
                  <a:pt x="1449306" y="25494"/>
                  <a:pt x="1605544" y="0"/>
                </a:cubicBezTo>
                <a:cubicBezTo>
                  <a:pt x="1761782" y="-25494"/>
                  <a:pt x="2030407" y="6186"/>
                  <a:pt x="2297364" y="0"/>
                </a:cubicBezTo>
                <a:cubicBezTo>
                  <a:pt x="2564321" y="-6186"/>
                  <a:pt x="2843482" y="11770"/>
                  <a:pt x="2989184" y="0"/>
                </a:cubicBezTo>
                <a:cubicBezTo>
                  <a:pt x="3134886" y="-11770"/>
                  <a:pt x="3456953" y="40973"/>
                  <a:pt x="3915962" y="0"/>
                </a:cubicBezTo>
                <a:cubicBezTo>
                  <a:pt x="3913888" y="348521"/>
                  <a:pt x="3944018" y="506191"/>
                  <a:pt x="3915962" y="745141"/>
                </a:cubicBezTo>
                <a:cubicBezTo>
                  <a:pt x="3887906" y="984091"/>
                  <a:pt x="3929660" y="1113762"/>
                  <a:pt x="3915962" y="1290690"/>
                </a:cubicBezTo>
                <a:cubicBezTo>
                  <a:pt x="3902264" y="1467618"/>
                  <a:pt x="3928797" y="1797591"/>
                  <a:pt x="3915962" y="2035831"/>
                </a:cubicBezTo>
                <a:cubicBezTo>
                  <a:pt x="3903127" y="2274071"/>
                  <a:pt x="3914569" y="2428882"/>
                  <a:pt x="3915962" y="2741054"/>
                </a:cubicBezTo>
                <a:cubicBezTo>
                  <a:pt x="3917355" y="3053226"/>
                  <a:pt x="3919758" y="3077406"/>
                  <a:pt x="3915962" y="3366440"/>
                </a:cubicBezTo>
                <a:cubicBezTo>
                  <a:pt x="3912166" y="3655474"/>
                  <a:pt x="3930888" y="3781776"/>
                  <a:pt x="3915962" y="3991826"/>
                </a:cubicBezTo>
                <a:cubicBezTo>
                  <a:pt x="3798620" y="3973350"/>
                  <a:pt x="3608053" y="3987558"/>
                  <a:pt x="3380781" y="3991826"/>
                </a:cubicBezTo>
                <a:cubicBezTo>
                  <a:pt x="3153509" y="3996094"/>
                  <a:pt x="3019168" y="3991990"/>
                  <a:pt x="2806439" y="3991826"/>
                </a:cubicBezTo>
                <a:cubicBezTo>
                  <a:pt x="2593710" y="3991662"/>
                  <a:pt x="2383993" y="3962815"/>
                  <a:pt x="2192939" y="3991826"/>
                </a:cubicBezTo>
                <a:cubicBezTo>
                  <a:pt x="2001885" y="4020837"/>
                  <a:pt x="1709937" y="4020037"/>
                  <a:pt x="1501119" y="3991826"/>
                </a:cubicBezTo>
                <a:cubicBezTo>
                  <a:pt x="1292301" y="3963615"/>
                  <a:pt x="961991" y="3983602"/>
                  <a:pt x="770139" y="3991826"/>
                </a:cubicBezTo>
                <a:cubicBezTo>
                  <a:pt x="578287" y="4000050"/>
                  <a:pt x="171729" y="4016231"/>
                  <a:pt x="0" y="3991826"/>
                </a:cubicBezTo>
                <a:cubicBezTo>
                  <a:pt x="-18098" y="3827484"/>
                  <a:pt x="960" y="3561748"/>
                  <a:pt x="0" y="3446276"/>
                </a:cubicBezTo>
                <a:cubicBezTo>
                  <a:pt x="-960" y="3330804"/>
                  <a:pt x="22057" y="3069952"/>
                  <a:pt x="0" y="2820890"/>
                </a:cubicBezTo>
                <a:cubicBezTo>
                  <a:pt x="-22057" y="2571828"/>
                  <a:pt x="34854" y="2334430"/>
                  <a:pt x="0" y="2115668"/>
                </a:cubicBezTo>
                <a:cubicBezTo>
                  <a:pt x="-34854" y="1896906"/>
                  <a:pt x="-16711" y="1711143"/>
                  <a:pt x="0" y="1490282"/>
                </a:cubicBezTo>
                <a:cubicBezTo>
                  <a:pt x="16711" y="1269421"/>
                  <a:pt x="14487" y="1128096"/>
                  <a:pt x="0" y="864896"/>
                </a:cubicBezTo>
                <a:cubicBezTo>
                  <a:pt x="-14487" y="601696"/>
                  <a:pt x="-33827" y="344711"/>
                  <a:pt x="0" y="0"/>
                </a:cubicBezTo>
                <a:close/>
              </a:path>
            </a:pathLst>
          </a:custGeom>
          <a:noFill/>
          <a:ln w="19050">
            <a:solidFill>
              <a:srgbClr val="A8732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20327" y="4959241"/>
            <a:ext cx="892229" cy="892229"/>
          </a:xfrm>
          <a:custGeom>
            <a:avLst/>
            <a:gdLst>
              <a:gd name="connsiteX0" fmla="*/ 0 w 892229"/>
              <a:gd name="connsiteY0" fmla="*/ 446115 h 892229"/>
              <a:gd name="connsiteX1" fmla="*/ 446115 w 892229"/>
              <a:gd name="connsiteY1" fmla="*/ 0 h 892229"/>
              <a:gd name="connsiteX2" fmla="*/ 892230 w 892229"/>
              <a:gd name="connsiteY2" fmla="*/ 446115 h 892229"/>
              <a:gd name="connsiteX3" fmla="*/ 446115 w 892229"/>
              <a:gd name="connsiteY3" fmla="*/ 892230 h 892229"/>
              <a:gd name="connsiteX4" fmla="*/ 0 w 892229"/>
              <a:gd name="connsiteY4" fmla="*/ 446115 h 89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229" h="892229" fill="none" extrusionOk="0">
                <a:moveTo>
                  <a:pt x="0" y="446115"/>
                </a:moveTo>
                <a:cubicBezTo>
                  <a:pt x="39796" y="232989"/>
                  <a:pt x="190959" y="-11002"/>
                  <a:pt x="446115" y="0"/>
                </a:cubicBezTo>
                <a:cubicBezTo>
                  <a:pt x="684807" y="483"/>
                  <a:pt x="886211" y="224055"/>
                  <a:pt x="892230" y="446115"/>
                </a:cubicBezTo>
                <a:cubicBezTo>
                  <a:pt x="892346" y="658012"/>
                  <a:pt x="636137" y="911518"/>
                  <a:pt x="446115" y="892230"/>
                </a:cubicBezTo>
                <a:cubicBezTo>
                  <a:pt x="180322" y="867116"/>
                  <a:pt x="30668" y="675297"/>
                  <a:pt x="0" y="446115"/>
                </a:cubicBezTo>
                <a:close/>
              </a:path>
              <a:path w="892229" h="892229" stroke="0" extrusionOk="0">
                <a:moveTo>
                  <a:pt x="0" y="446115"/>
                </a:moveTo>
                <a:cubicBezTo>
                  <a:pt x="-28545" y="147094"/>
                  <a:pt x="214415" y="-6548"/>
                  <a:pt x="446115" y="0"/>
                </a:cubicBezTo>
                <a:cubicBezTo>
                  <a:pt x="713524" y="44574"/>
                  <a:pt x="870450" y="209886"/>
                  <a:pt x="892230" y="446115"/>
                </a:cubicBezTo>
                <a:cubicBezTo>
                  <a:pt x="848653" y="654683"/>
                  <a:pt x="741765" y="873919"/>
                  <a:pt x="446115" y="892230"/>
                </a:cubicBezTo>
                <a:cubicBezTo>
                  <a:pt x="175315" y="866781"/>
                  <a:pt x="33724" y="718052"/>
                  <a:pt x="0" y="446115"/>
                </a:cubicBezTo>
                <a:close/>
              </a:path>
            </a:pathLst>
          </a:custGeom>
          <a:solidFill>
            <a:srgbClr val="A87324"/>
          </a:solidFill>
          <a:ln w="7620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3" name="iconfont-1187-868118"/>
          <p:cNvSpPr>
            <a:spLocks noChangeAspect="1"/>
          </p:cNvSpPr>
          <p:nvPr/>
        </p:nvSpPr>
        <p:spPr bwMode="auto">
          <a:xfrm>
            <a:off x="4797697" y="5170167"/>
            <a:ext cx="545960" cy="526507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05601" y="1618344"/>
            <a:ext cx="3915962" cy="3991826"/>
          </a:xfrm>
          <a:custGeom>
            <a:avLst/>
            <a:gdLst>
              <a:gd name="connsiteX0" fmla="*/ 0 w 3915962"/>
              <a:gd name="connsiteY0" fmla="*/ 0 h 3991826"/>
              <a:gd name="connsiteX1" fmla="*/ 613501 w 3915962"/>
              <a:gd name="connsiteY1" fmla="*/ 0 h 3991826"/>
              <a:gd name="connsiteX2" fmla="*/ 1266161 w 3915962"/>
              <a:gd name="connsiteY2" fmla="*/ 0 h 3991826"/>
              <a:gd name="connsiteX3" fmla="*/ 1918821 w 3915962"/>
              <a:gd name="connsiteY3" fmla="*/ 0 h 3991826"/>
              <a:gd name="connsiteX4" fmla="*/ 2649801 w 3915962"/>
              <a:gd name="connsiteY4" fmla="*/ 0 h 3991826"/>
              <a:gd name="connsiteX5" fmla="*/ 3263302 w 3915962"/>
              <a:gd name="connsiteY5" fmla="*/ 0 h 3991826"/>
              <a:gd name="connsiteX6" fmla="*/ 3915962 w 3915962"/>
              <a:gd name="connsiteY6" fmla="*/ 0 h 3991826"/>
              <a:gd name="connsiteX7" fmla="*/ 3915962 w 3915962"/>
              <a:gd name="connsiteY7" fmla="*/ 705223 h 3991826"/>
              <a:gd name="connsiteX8" fmla="*/ 3915962 w 3915962"/>
              <a:gd name="connsiteY8" fmla="*/ 1290690 h 3991826"/>
              <a:gd name="connsiteX9" fmla="*/ 3915962 w 3915962"/>
              <a:gd name="connsiteY9" fmla="*/ 1955995 h 3991826"/>
              <a:gd name="connsiteX10" fmla="*/ 3915962 w 3915962"/>
              <a:gd name="connsiteY10" fmla="*/ 2541463 h 3991826"/>
              <a:gd name="connsiteX11" fmla="*/ 3915962 w 3915962"/>
              <a:gd name="connsiteY11" fmla="*/ 3126930 h 3991826"/>
              <a:gd name="connsiteX12" fmla="*/ 3915962 w 3915962"/>
              <a:gd name="connsiteY12" fmla="*/ 3991826 h 3991826"/>
              <a:gd name="connsiteX13" fmla="*/ 3341621 w 3915962"/>
              <a:gd name="connsiteY13" fmla="*/ 3991826 h 3991826"/>
              <a:gd name="connsiteX14" fmla="*/ 2649801 w 3915962"/>
              <a:gd name="connsiteY14" fmla="*/ 3991826 h 3991826"/>
              <a:gd name="connsiteX15" fmla="*/ 2114619 w 3915962"/>
              <a:gd name="connsiteY15" fmla="*/ 3991826 h 3991826"/>
              <a:gd name="connsiteX16" fmla="*/ 1461959 w 3915962"/>
              <a:gd name="connsiteY16" fmla="*/ 3991826 h 3991826"/>
              <a:gd name="connsiteX17" fmla="*/ 730980 w 3915962"/>
              <a:gd name="connsiteY17" fmla="*/ 3991826 h 3991826"/>
              <a:gd name="connsiteX18" fmla="*/ 0 w 3915962"/>
              <a:gd name="connsiteY18" fmla="*/ 3991826 h 3991826"/>
              <a:gd name="connsiteX19" fmla="*/ 0 w 3915962"/>
              <a:gd name="connsiteY19" fmla="*/ 3286603 h 3991826"/>
              <a:gd name="connsiteX20" fmla="*/ 0 w 3915962"/>
              <a:gd name="connsiteY20" fmla="*/ 2581381 h 3991826"/>
              <a:gd name="connsiteX21" fmla="*/ 0 w 3915962"/>
              <a:gd name="connsiteY21" fmla="*/ 1876158 h 3991826"/>
              <a:gd name="connsiteX22" fmla="*/ 0 w 3915962"/>
              <a:gd name="connsiteY22" fmla="*/ 1330609 h 3991826"/>
              <a:gd name="connsiteX23" fmla="*/ 0 w 3915962"/>
              <a:gd name="connsiteY23" fmla="*/ 785059 h 3991826"/>
              <a:gd name="connsiteX24" fmla="*/ 0 w 3915962"/>
              <a:gd name="connsiteY24" fmla="*/ 0 h 399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15962" h="3991826" extrusionOk="0">
                <a:moveTo>
                  <a:pt x="0" y="0"/>
                </a:moveTo>
                <a:cubicBezTo>
                  <a:pt x="145070" y="-10708"/>
                  <a:pt x="455993" y="2425"/>
                  <a:pt x="613501" y="0"/>
                </a:cubicBezTo>
                <a:cubicBezTo>
                  <a:pt x="771009" y="-2425"/>
                  <a:pt x="1065791" y="-5215"/>
                  <a:pt x="1266161" y="0"/>
                </a:cubicBezTo>
                <a:cubicBezTo>
                  <a:pt x="1466531" y="5215"/>
                  <a:pt x="1775430" y="-28852"/>
                  <a:pt x="1918821" y="0"/>
                </a:cubicBezTo>
                <a:cubicBezTo>
                  <a:pt x="2062212" y="28852"/>
                  <a:pt x="2367233" y="-5778"/>
                  <a:pt x="2649801" y="0"/>
                </a:cubicBezTo>
                <a:cubicBezTo>
                  <a:pt x="2932369" y="5778"/>
                  <a:pt x="2968578" y="1842"/>
                  <a:pt x="3263302" y="0"/>
                </a:cubicBezTo>
                <a:cubicBezTo>
                  <a:pt x="3558026" y="-1842"/>
                  <a:pt x="3658201" y="-6365"/>
                  <a:pt x="3915962" y="0"/>
                </a:cubicBezTo>
                <a:cubicBezTo>
                  <a:pt x="3914647" y="152063"/>
                  <a:pt x="3944884" y="374079"/>
                  <a:pt x="3915962" y="705223"/>
                </a:cubicBezTo>
                <a:cubicBezTo>
                  <a:pt x="3887040" y="1036367"/>
                  <a:pt x="3939334" y="1011782"/>
                  <a:pt x="3915962" y="1290690"/>
                </a:cubicBezTo>
                <a:cubicBezTo>
                  <a:pt x="3892590" y="1569598"/>
                  <a:pt x="3937914" y="1668073"/>
                  <a:pt x="3915962" y="1955995"/>
                </a:cubicBezTo>
                <a:cubicBezTo>
                  <a:pt x="3894010" y="2243918"/>
                  <a:pt x="3934374" y="2365310"/>
                  <a:pt x="3915962" y="2541463"/>
                </a:cubicBezTo>
                <a:cubicBezTo>
                  <a:pt x="3897550" y="2717616"/>
                  <a:pt x="3900477" y="2971740"/>
                  <a:pt x="3915962" y="3126930"/>
                </a:cubicBezTo>
                <a:cubicBezTo>
                  <a:pt x="3931447" y="3282120"/>
                  <a:pt x="3935315" y="3629058"/>
                  <a:pt x="3915962" y="3991826"/>
                </a:cubicBezTo>
                <a:cubicBezTo>
                  <a:pt x="3669369" y="3974488"/>
                  <a:pt x="3609687" y="4002073"/>
                  <a:pt x="3341621" y="3991826"/>
                </a:cubicBezTo>
                <a:cubicBezTo>
                  <a:pt x="3073555" y="3981579"/>
                  <a:pt x="2859599" y="3997964"/>
                  <a:pt x="2649801" y="3991826"/>
                </a:cubicBezTo>
                <a:cubicBezTo>
                  <a:pt x="2440003" y="3985688"/>
                  <a:pt x="2351961" y="3965640"/>
                  <a:pt x="2114619" y="3991826"/>
                </a:cubicBezTo>
                <a:cubicBezTo>
                  <a:pt x="1877277" y="4018012"/>
                  <a:pt x="1650267" y="4001780"/>
                  <a:pt x="1461959" y="3991826"/>
                </a:cubicBezTo>
                <a:cubicBezTo>
                  <a:pt x="1273651" y="3981872"/>
                  <a:pt x="912225" y="3990447"/>
                  <a:pt x="730980" y="3991826"/>
                </a:cubicBezTo>
                <a:cubicBezTo>
                  <a:pt x="549735" y="3993205"/>
                  <a:pt x="345474" y="4004991"/>
                  <a:pt x="0" y="3991826"/>
                </a:cubicBezTo>
                <a:cubicBezTo>
                  <a:pt x="32428" y="3688925"/>
                  <a:pt x="-13772" y="3531949"/>
                  <a:pt x="0" y="3286603"/>
                </a:cubicBezTo>
                <a:cubicBezTo>
                  <a:pt x="13772" y="3041257"/>
                  <a:pt x="-16864" y="2739492"/>
                  <a:pt x="0" y="2581381"/>
                </a:cubicBezTo>
                <a:cubicBezTo>
                  <a:pt x="16864" y="2423270"/>
                  <a:pt x="33949" y="2091034"/>
                  <a:pt x="0" y="1876158"/>
                </a:cubicBezTo>
                <a:cubicBezTo>
                  <a:pt x="-33949" y="1661282"/>
                  <a:pt x="-6952" y="1537904"/>
                  <a:pt x="0" y="1330609"/>
                </a:cubicBezTo>
                <a:cubicBezTo>
                  <a:pt x="6952" y="1123314"/>
                  <a:pt x="21513" y="1023547"/>
                  <a:pt x="0" y="785059"/>
                </a:cubicBezTo>
                <a:cubicBezTo>
                  <a:pt x="-21513" y="546571"/>
                  <a:pt x="-12247" y="374722"/>
                  <a:pt x="0" y="0"/>
                </a:cubicBezTo>
                <a:close/>
              </a:path>
            </a:pathLst>
          </a:custGeom>
          <a:noFill/>
          <a:ln w="19050">
            <a:solidFill>
              <a:srgbClr val="A8732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916865" y="4959241"/>
            <a:ext cx="892229" cy="892229"/>
          </a:xfrm>
          <a:custGeom>
            <a:avLst/>
            <a:gdLst>
              <a:gd name="connsiteX0" fmla="*/ 0 w 892229"/>
              <a:gd name="connsiteY0" fmla="*/ 446115 h 892229"/>
              <a:gd name="connsiteX1" fmla="*/ 446115 w 892229"/>
              <a:gd name="connsiteY1" fmla="*/ 0 h 892229"/>
              <a:gd name="connsiteX2" fmla="*/ 892230 w 892229"/>
              <a:gd name="connsiteY2" fmla="*/ 446115 h 892229"/>
              <a:gd name="connsiteX3" fmla="*/ 446115 w 892229"/>
              <a:gd name="connsiteY3" fmla="*/ 892230 h 892229"/>
              <a:gd name="connsiteX4" fmla="*/ 0 w 892229"/>
              <a:gd name="connsiteY4" fmla="*/ 446115 h 89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229" h="892229" fill="none" extrusionOk="0">
                <a:moveTo>
                  <a:pt x="0" y="446115"/>
                </a:moveTo>
                <a:cubicBezTo>
                  <a:pt x="-53879" y="177658"/>
                  <a:pt x="174597" y="45419"/>
                  <a:pt x="446115" y="0"/>
                </a:cubicBezTo>
                <a:cubicBezTo>
                  <a:pt x="718718" y="30107"/>
                  <a:pt x="931272" y="239644"/>
                  <a:pt x="892230" y="446115"/>
                </a:cubicBezTo>
                <a:cubicBezTo>
                  <a:pt x="886612" y="690776"/>
                  <a:pt x="709854" y="912274"/>
                  <a:pt x="446115" y="892230"/>
                </a:cubicBezTo>
                <a:cubicBezTo>
                  <a:pt x="169028" y="933743"/>
                  <a:pt x="-36359" y="659148"/>
                  <a:pt x="0" y="446115"/>
                </a:cubicBezTo>
                <a:close/>
              </a:path>
              <a:path w="892229" h="892229" stroke="0" extrusionOk="0">
                <a:moveTo>
                  <a:pt x="0" y="446115"/>
                </a:moveTo>
                <a:cubicBezTo>
                  <a:pt x="17002" y="174708"/>
                  <a:pt x="230941" y="48918"/>
                  <a:pt x="446115" y="0"/>
                </a:cubicBezTo>
                <a:cubicBezTo>
                  <a:pt x="675994" y="-45939"/>
                  <a:pt x="931756" y="223374"/>
                  <a:pt x="892230" y="446115"/>
                </a:cubicBezTo>
                <a:cubicBezTo>
                  <a:pt x="888775" y="654794"/>
                  <a:pt x="640774" y="915527"/>
                  <a:pt x="446115" y="892230"/>
                </a:cubicBezTo>
                <a:cubicBezTo>
                  <a:pt x="188097" y="836410"/>
                  <a:pt x="33652" y="741025"/>
                  <a:pt x="0" y="446115"/>
                </a:cubicBezTo>
                <a:close/>
              </a:path>
            </a:pathLst>
          </a:custGeom>
          <a:solidFill>
            <a:srgbClr val="A87324"/>
          </a:solidFill>
          <a:ln w="76200">
            <a:solidFill>
              <a:srgbClr val="A873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6" name="iconfont-1187-868118"/>
          <p:cNvSpPr>
            <a:spLocks noChangeAspect="1"/>
          </p:cNvSpPr>
          <p:nvPr/>
        </p:nvSpPr>
        <p:spPr bwMode="auto">
          <a:xfrm>
            <a:off x="10104949" y="5120371"/>
            <a:ext cx="516613" cy="505728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23"/>
          <p:cNvSpPr txBox="1"/>
          <p:nvPr/>
        </p:nvSpPr>
        <p:spPr>
          <a:xfrm>
            <a:off x="1691086" y="4272969"/>
            <a:ext cx="267771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3"/>
          <p:cNvSpPr txBox="1"/>
          <p:nvPr/>
        </p:nvSpPr>
        <p:spPr>
          <a:xfrm>
            <a:off x="1691086" y="2500874"/>
            <a:ext cx="337819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4"/>
          <p:cNvSpPr txBox="1"/>
          <p:nvPr/>
        </p:nvSpPr>
        <p:spPr>
          <a:xfrm>
            <a:off x="1697438" y="1960734"/>
            <a:ext cx="1629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6978768" y="1960734"/>
            <a:ext cx="1629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1" name="文本框 23"/>
          <p:cNvSpPr txBox="1"/>
          <p:nvPr/>
        </p:nvSpPr>
        <p:spPr>
          <a:xfrm>
            <a:off x="6972416" y="2500874"/>
            <a:ext cx="337819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3"/>
          <p:cNvSpPr txBox="1"/>
          <p:nvPr/>
        </p:nvSpPr>
        <p:spPr>
          <a:xfrm>
            <a:off x="6972416" y="4272969"/>
            <a:ext cx="267771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1" t="72" r="18563" b="26"/>
          <a:stretch>
            <a:fillRect/>
          </a:stretch>
        </p:blipFill>
        <p:spPr>
          <a:xfrm>
            <a:off x="123825" y="127000"/>
            <a:ext cx="11944350" cy="6604000"/>
          </a:xfrm>
          <a:custGeom>
            <a:avLst/>
            <a:gdLst>
              <a:gd name="connsiteX0" fmla="*/ 260330 w 12192000"/>
              <a:gd name="connsiteY0" fmla="*/ 0 h 6858000"/>
              <a:gd name="connsiteX1" fmla="*/ 11931670 w 12192000"/>
              <a:gd name="connsiteY1" fmla="*/ 0 h 6858000"/>
              <a:gd name="connsiteX2" fmla="*/ 12192000 w 12192000"/>
              <a:gd name="connsiteY2" fmla="*/ 260330 h 6858000"/>
              <a:gd name="connsiteX3" fmla="*/ 12192000 w 12192000"/>
              <a:gd name="connsiteY3" fmla="*/ 6597670 h 6858000"/>
              <a:gd name="connsiteX4" fmla="*/ 11931670 w 12192000"/>
              <a:gd name="connsiteY4" fmla="*/ 6858000 h 6858000"/>
              <a:gd name="connsiteX5" fmla="*/ 260330 w 12192000"/>
              <a:gd name="connsiteY5" fmla="*/ 6858000 h 6858000"/>
              <a:gd name="connsiteX6" fmla="*/ 0 w 12192000"/>
              <a:gd name="connsiteY6" fmla="*/ 6597670 h 6858000"/>
              <a:gd name="connsiteX7" fmla="*/ 0 w 12192000"/>
              <a:gd name="connsiteY7" fmla="*/ 260330 h 6858000"/>
              <a:gd name="connsiteX8" fmla="*/ 26033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60330" y="0"/>
                </a:moveTo>
                <a:lnTo>
                  <a:pt x="11931670" y="0"/>
                </a:lnTo>
                <a:cubicBezTo>
                  <a:pt x="12075446" y="0"/>
                  <a:pt x="12192000" y="116554"/>
                  <a:pt x="12192000" y="260330"/>
                </a:cubicBezTo>
                <a:lnTo>
                  <a:pt x="12192000" y="6597670"/>
                </a:lnTo>
                <a:cubicBezTo>
                  <a:pt x="12192000" y="6741446"/>
                  <a:pt x="12075446" y="6858000"/>
                  <a:pt x="11931670" y="6858000"/>
                </a:cubicBezTo>
                <a:lnTo>
                  <a:pt x="260330" y="6858000"/>
                </a:lnTo>
                <a:cubicBezTo>
                  <a:pt x="116554" y="6858000"/>
                  <a:pt x="0" y="6741446"/>
                  <a:pt x="0" y="6597670"/>
                </a:cubicBezTo>
                <a:lnTo>
                  <a:pt x="0" y="260330"/>
                </a:lnTo>
                <a:cubicBezTo>
                  <a:pt x="0" y="116554"/>
                  <a:pt x="116554" y="0"/>
                  <a:pt x="260330" y="0"/>
                </a:cubicBezTo>
                <a:close/>
              </a:path>
            </a:pathLst>
          </a:custGeom>
        </p:spPr>
      </p:pic>
      <p:sp>
        <p:nvSpPr>
          <p:cNvPr id="12" name="矩形: 圆角 11"/>
          <p:cNvSpPr/>
          <p:nvPr/>
        </p:nvSpPr>
        <p:spPr>
          <a:xfrm>
            <a:off x="286147" y="309563"/>
            <a:ext cx="11619706" cy="6238875"/>
          </a:xfrm>
          <a:prstGeom prst="roundRect">
            <a:avLst>
              <a:gd name="adj" fmla="val 19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795248">
            <a:off x="151025" y="-304349"/>
            <a:ext cx="602679" cy="1800841"/>
          </a:xfrm>
          <a:custGeom>
            <a:avLst/>
            <a:gdLst>
              <a:gd name="connsiteX0" fmla="*/ 558524 w 558524"/>
              <a:gd name="connsiteY0" fmla="*/ 1668903 h 1668903"/>
              <a:gd name="connsiteX1" fmla="*/ 0 w 558524"/>
              <a:gd name="connsiteY1" fmla="*/ 1668903 h 1668903"/>
              <a:gd name="connsiteX2" fmla="*/ 0 w 558524"/>
              <a:gd name="connsiteY2" fmla="*/ 0 h 1668903"/>
              <a:gd name="connsiteX3" fmla="*/ 558524 w 558524"/>
              <a:gd name="connsiteY3" fmla="*/ 0 h 1668903"/>
              <a:gd name="connsiteX4" fmla="*/ 558524 w 558524"/>
              <a:gd name="connsiteY4" fmla="*/ 805571 h 1668903"/>
              <a:gd name="connsiteX5" fmla="*/ 532983 w 558524"/>
              <a:gd name="connsiteY5" fmla="*/ 766620 h 1668903"/>
              <a:gd name="connsiteX6" fmla="*/ 531906 w 558524"/>
              <a:gd name="connsiteY6" fmla="*/ 762000 h 1668903"/>
              <a:gd name="connsiteX7" fmla="*/ 496041 w 558524"/>
              <a:gd name="connsiteY7" fmla="*/ 614664 h 1668903"/>
              <a:gd name="connsiteX8" fmla="*/ 222701 w 558524"/>
              <a:gd name="connsiteY8" fmla="*/ 197816 h 1668903"/>
              <a:gd name="connsiteX9" fmla="*/ 140742 w 558524"/>
              <a:gd name="connsiteY9" fmla="*/ 205999 h 1668903"/>
              <a:gd name="connsiteX10" fmla="*/ 215925 w 558524"/>
              <a:gd name="connsiteY10" fmla="*/ 313141 h 1668903"/>
              <a:gd name="connsiteX11" fmla="*/ 2356 w 558524"/>
              <a:gd name="connsiteY11" fmla="*/ 522758 h 1668903"/>
              <a:gd name="connsiteX12" fmla="*/ 105026 w 558524"/>
              <a:gd name="connsiteY12" fmla="*/ 1180814 h 1668903"/>
              <a:gd name="connsiteX13" fmla="*/ 203379 w 558524"/>
              <a:gd name="connsiteY13" fmla="*/ 1116320 h 1668903"/>
              <a:gd name="connsiteX14" fmla="*/ 204856 w 558524"/>
              <a:gd name="connsiteY14" fmla="*/ 1101616 h 1668903"/>
              <a:gd name="connsiteX15" fmla="*/ 208689 w 558524"/>
              <a:gd name="connsiteY15" fmla="*/ 597945 h 1668903"/>
              <a:gd name="connsiteX16" fmla="*/ 325931 w 558524"/>
              <a:gd name="connsiteY16" fmla="*/ 567841 h 1668903"/>
              <a:gd name="connsiteX17" fmla="*/ 414927 w 558524"/>
              <a:gd name="connsiteY17" fmla="*/ 649171 h 1668903"/>
              <a:gd name="connsiteX18" fmla="*/ 428576 w 558524"/>
              <a:gd name="connsiteY18" fmla="*/ 685481 h 1668903"/>
              <a:gd name="connsiteX19" fmla="*/ 423526 w 558524"/>
              <a:gd name="connsiteY19" fmla="*/ 886222 h 1668903"/>
              <a:gd name="connsiteX20" fmla="*/ 429227 w 558524"/>
              <a:gd name="connsiteY20" fmla="*/ 1178628 h 1668903"/>
              <a:gd name="connsiteX21" fmla="*/ 382741 w 558524"/>
              <a:gd name="connsiteY21" fmla="*/ 1269858 h 1668903"/>
              <a:gd name="connsiteX22" fmla="*/ 507443 w 558524"/>
              <a:gd name="connsiteY22" fmla="*/ 1199478 h 1668903"/>
              <a:gd name="connsiteX23" fmla="*/ 558524 w 558524"/>
              <a:gd name="connsiteY23" fmla="*/ 1122440 h 166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8524" h="1668903">
                <a:moveTo>
                  <a:pt x="558524" y="1668903"/>
                </a:moveTo>
                <a:lnTo>
                  <a:pt x="0" y="1668903"/>
                </a:lnTo>
                <a:lnTo>
                  <a:pt x="0" y="0"/>
                </a:lnTo>
                <a:lnTo>
                  <a:pt x="558524" y="0"/>
                </a:lnTo>
                <a:lnTo>
                  <a:pt x="558524" y="805571"/>
                </a:lnTo>
                <a:lnTo>
                  <a:pt x="532983" y="766620"/>
                </a:lnTo>
                <a:lnTo>
                  <a:pt x="531906" y="762000"/>
                </a:lnTo>
                <a:lnTo>
                  <a:pt x="496041" y="614664"/>
                </a:lnTo>
                <a:lnTo>
                  <a:pt x="222701" y="197816"/>
                </a:lnTo>
                <a:lnTo>
                  <a:pt x="140742" y="205999"/>
                </a:lnTo>
                <a:lnTo>
                  <a:pt x="215925" y="313141"/>
                </a:lnTo>
                <a:lnTo>
                  <a:pt x="2356" y="522758"/>
                </a:lnTo>
                <a:lnTo>
                  <a:pt x="105026" y="1180814"/>
                </a:lnTo>
                <a:lnTo>
                  <a:pt x="203379" y="1116320"/>
                </a:lnTo>
                <a:lnTo>
                  <a:pt x="204856" y="1101616"/>
                </a:lnTo>
                <a:lnTo>
                  <a:pt x="208689" y="597945"/>
                </a:lnTo>
                <a:lnTo>
                  <a:pt x="325931" y="567841"/>
                </a:lnTo>
                <a:lnTo>
                  <a:pt x="414927" y="649171"/>
                </a:lnTo>
                <a:lnTo>
                  <a:pt x="428576" y="685481"/>
                </a:lnTo>
                <a:lnTo>
                  <a:pt x="423526" y="886222"/>
                </a:lnTo>
                <a:lnTo>
                  <a:pt x="429227" y="1178628"/>
                </a:lnTo>
                <a:lnTo>
                  <a:pt x="382741" y="1269858"/>
                </a:lnTo>
                <a:lnTo>
                  <a:pt x="507443" y="1199478"/>
                </a:lnTo>
                <a:lnTo>
                  <a:pt x="558524" y="1122440"/>
                </a:lnTo>
                <a:close/>
              </a:path>
            </a:pathLst>
          </a:custGeom>
        </p:spPr>
      </p:pic>
      <p:pic>
        <p:nvPicPr>
          <p:cNvPr id="24" name="图片 23" descr="图片包含 游戏机, 铅笔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6383">
            <a:off x="10009021" y="3833976"/>
            <a:ext cx="3313159" cy="33131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164037" y="1854200"/>
            <a:ext cx="414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A8732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PART/03</a:t>
            </a:r>
            <a:endParaRPr lang="zh-CN" altLang="en-US" sz="4000" dirty="0">
              <a:solidFill>
                <a:srgbClr val="A8732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2725" y="2908300"/>
            <a:ext cx="8294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课堂难点分析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6821" y="4335268"/>
            <a:ext cx="6286500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5985,&quot;width&quot;:1060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2657</Words>
  <Application>WPS 演示</Application>
  <PresentationFormat>宽屏</PresentationFormat>
  <Paragraphs>203</Paragraphs>
  <Slides>16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汉仪小麦体简</vt:lpstr>
      <vt:lpstr>等线</vt:lpstr>
      <vt:lpstr>微软雅黑</vt:lpstr>
      <vt:lpstr>汉仪大宋简</vt:lpstr>
      <vt:lpstr>等线 Light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2021-12-31T09:06:14Z</dcterms:created>
  <dcterms:modified xsi:type="dcterms:W3CDTF">2021-12-31T09:13:55Z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v1.0_mb_BwrUVFhdtCyiNs3nIkS9TQ==</vt:lpwstr>
  </property>
  <property fmtid="{D5CDD505-2E9C-101B-9397-08002B2CF9AE}" pid="4" name="ICV">
    <vt:lpwstr>526383AA14BA475BAEF93F17178F371E</vt:lpwstr>
  </property>
</Properties>
</file>