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8"/>
  </p:notesMasterIdLst>
  <p:handoutMasterIdLst>
    <p:handoutMasterId r:id="rId19"/>
  </p:handoutMasterIdLst>
  <p:sldIdLst>
    <p:sldId id="256" r:id="rId3"/>
    <p:sldId id="257" r:id="rId4"/>
    <p:sldId id="258" r:id="rId5"/>
    <p:sldId id="259" r:id="rId6"/>
    <p:sldId id="260" r:id="rId7"/>
    <p:sldId id="261" r:id="rId8"/>
    <p:sldId id="263" r:id="rId9"/>
    <p:sldId id="264" r:id="rId10"/>
    <p:sldId id="265" r:id="rId11"/>
    <p:sldId id="266" r:id="rId12"/>
    <p:sldId id="267" r:id="rId13"/>
    <p:sldId id="274" r:id="rId14"/>
    <p:sldId id="269" r:id="rId15"/>
    <p:sldId id="270" r:id="rId16"/>
    <p:sldId id="272" r:id="rId17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9D9D9"/>
    <a:srgbClr val="FFFFFF"/>
    <a:srgbClr val="94C4E2"/>
    <a:srgbClr val="6EAFD8"/>
    <a:srgbClr val="6CA1E8"/>
    <a:srgbClr val="156389"/>
    <a:srgbClr val="3895D0"/>
    <a:srgbClr val="4CADDD"/>
    <a:srgbClr val="B3996F"/>
    <a:srgbClr val="C4B08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778" autoAdjust="0"/>
    <p:restoredTop sz="94660"/>
  </p:normalViewPr>
  <p:slideViewPr>
    <p:cSldViewPr snapToGrid="0">
      <p:cViewPr varScale="1">
        <p:scale>
          <a:sx n="99" d="100"/>
          <a:sy n="99" d="100"/>
        </p:scale>
        <p:origin x="84" y="582"/>
      </p:cViewPr>
      <p:guideLst>
        <p:guide orient="horz" pos="2086"/>
        <p:guide pos="3765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92" d="100"/>
          <a:sy n="92" d="100"/>
        </p:scale>
        <p:origin x="2550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2" Type="http://schemas.openxmlformats.org/officeDocument/2006/relationships/tableStyles" Target="tableStyles.xml"/><Relationship Id="rId21" Type="http://schemas.openxmlformats.org/officeDocument/2006/relationships/viewProps" Target="viewProps.xml"/><Relationship Id="rId20" Type="http://schemas.openxmlformats.org/officeDocument/2006/relationships/presProps" Target="presProps.xml"/><Relationship Id="rId2" Type="http://schemas.openxmlformats.org/officeDocument/2006/relationships/theme" Target="theme/theme1.xml"/><Relationship Id="rId19" Type="http://schemas.openxmlformats.org/officeDocument/2006/relationships/handoutMaster" Target="handoutMasters/handoutMaster1.xml"/><Relationship Id="rId18" Type="http://schemas.openxmlformats.org/officeDocument/2006/relationships/notesMaster" Target="notesMasters/notesMaster1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>
                <a:latin typeface="微软雅黑" panose="020B0503020204020204" pitchFamily="34" charset="-122"/>
              </a:rPr>
            </a:fld>
            <a:endParaRPr lang="zh-CN" altLang="en-US">
              <a:latin typeface="微软雅黑" panose="020B0503020204020204" pitchFamily="34" charset="-122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>
                <a:latin typeface="微软雅黑" panose="020B0503020204020204" pitchFamily="34" charset="-122"/>
              </a:rPr>
            </a:fld>
            <a:endParaRPr lang="zh-CN" altLang="en-US">
              <a:latin typeface="微软雅黑" panose="020B0503020204020204" pitchFamily="34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微软雅黑" panose="020B0503020204020204" pitchFamily="34" charset="-122"/>
        <a:ea typeface="微软雅黑" panose="020B0503020204020204" pitchFamily="34" charset="-122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微软雅黑" panose="020B0503020204020204" pitchFamily="34" charset="-122"/>
        <a:ea typeface="微软雅黑" panose="020B0503020204020204" pitchFamily="34" charset="-122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微软雅黑" panose="020B0503020204020204" pitchFamily="34" charset="-122"/>
        <a:ea typeface="微软雅黑" panose="020B0503020204020204" pitchFamily="34" charset="-122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微软雅黑" panose="020B0503020204020204" pitchFamily="34" charset="-122"/>
        <a:ea typeface="微软雅黑" panose="020B0503020204020204" pitchFamily="34" charset="-122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微软雅黑" panose="020B0503020204020204" pitchFamily="34" charset="-122"/>
        <a:ea typeface="微软雅黑" panose="020B0503020204020204" pitchFamily="34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5" Type="http://schemas.openxmlformats.org/officeDocument/2006/relationships/tags" Target="../tags/tag22.xml"/><Relationship Id="rId4" Type="http://schemas.openxmlformats.org/officeDocument/2006/relationships/tags" Target="../tags/tag21.xml"/><Relationship Id="rId3" Type="http://schemas.openxmlformats.org/officeDocument/2006/relationships/tags" Target="../tags/tag20.xml"/><Relationship Id="rId2" Type="http://schemas.openxmlformats.org/officeDocument/2006/relationships/tags" Target="../tags/tag19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6" Type="http://schemas.openxmlformats.org/officeDocument/2006/relationships/tags" Target="../tags/tag27.xml"/><Relationship Id="rId5" Type="http://schemas.openxmlformats.org/officeDocument/2006/relationships/tags" Target="../tags/tag26.xml"/><Relationship Id="rId4" Type="http://schemas.openxmlformats.org/officeDocument/2006/relationships/tags" Target="../tags/tag25.xml"/><Relationship Id="rId3" Type="http://schemas.openxmlformats.org/officeDocument/2006/relationships/tags" Target="../tags/tag24.xml"/><Relationship Id="rId2" Type="http://schemas.openxmlformats.org/officeDocument/2006/relationships/tags" Target="../tags/tag23.xm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tags" Target="../tags/tag7.xml"/><Relationship Id="rId3" Type="http://schemas.openxmlformats.org/officeDocument/2006/relationships/tags" Target="../tags/tag6.xml"/><Relationship Id="rId2" Type="http://schemas.openxmlformats.org/officeDocument/2006/relationships/tags" Target="../tags/tag5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7" Type="http://schemas.openxmlformats.org/officeDocument/2006/relationships/tags" Target="../tags/tag13.xml"/><Relationship Id="rId6" Type="http://schemas.openxmlformats.org/officeDocument/2006/relationships/tags" Target="../tags/tag12.xml"/><Relationship Id="rId5" Type="http://schemas.openxmlformats.org/officeDocument/2006/relationships/tags" Target="../tags/tag11.xml"/><Relationship Id="rId4" Type="http://schemas.openxmlformats.org/officeDocument/2006/relationships/tags" Target="../tags/tag10.xml"/><Relationship Id="rId3" Type="http://schemas.openxmlformats.org/officeDocument/2006/relationships/tags" Target="../tags/tag9.xml"/><Relationship Id="rId2" Type="http://schemas.openxmlformats.org/officeDocument/2006/relationships/tags" Target="../tags/tag8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6" Type="http://schemas.openxmlformats.org/officeDocument/2006/relationships/tags" Target="../tags/tag18.xml"/><Relationship Id="rId5" Type="http://schemas.openxmlformats.org/officeDocument/2006/relationships/tags" Target="../tags/tag17.xml"/><Relationship Id="rId4" Type="http://schemas.openxmlformats.org/officeDocument/2006/relationships/tags" Target="../tags/tag16.xml"/><Relationship Id="rId3" Type="http://schemas.openxmlformats.org/officeDocument/2006/relationships/tags" Target="../tags/tag15.xml"/><Relationship Id="rId2" Type="http://schemas.openxmlformats.org/officeDocument/2006/relationships/tags" Target="../tags/tag14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任意多边形 55"/>
          <p:cNvSpPr/>
          <p:nvPr userDrawn="1"/>
        </p:nvSpPr>
        <p:spPr>
          <a:xfrm>
            <a:off x="635" y="5416550"/>
            <a:ext cx="5977255" cy="1002030"/>
          </a:xfrm>
          <a:custGeom>
            <a:avLst/>
            <a:gdLst>
              <a:gd name="connsiteX0" fmla="*/ 0 w 15439"/>
              <a:gd name="connsiteY0" fmla="*/ 26 h 6207"/>
              <a:gd name="connsiteX1" fmla="*/ 12749 w 15439"/>
              <a:gd name="connsiteY1" fmla="*/ 0 h 6207"/>
              <a:gd name="connsiteX2" fmla="*/ 15439 w 15439"/>
              <a:gd name="connsiteY2" fmla="*/ 6207 h 6207"/>
              <a:gd name="connsiteX3" fmla="*/ 0 w 15439"/>
              <a:gd name="connsiteY3" fmla="*/ 6207 h 6207"/>
              <a:gd name="connsiteX4" fmla="*/ 0 w 15439"/>
              <a:gd name="connsiteY4" fmla="*/ 26 h 62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439" h="6207">
                <a:moveTo>
                  <a:pt x="0" y="26"/>
                </a:moveTo>
                <a:lnTo>
                  <a:pt x="12749" y="0"/>
                </a:lnTo>
                <a:lnTo>
                  <a:pt x="15439" y="6207"/>
                </a:lnTo>
                <a:lnTo>
                  <a:pt x="0" y="6207"/>
                </a:lnTo>
                <a:lnTo>
                  <a:pt x="0" y="26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53" name="任意多边形 52"/>
          <p:cNvSpPr/>
          <p:nvPr userDrawn="1"/>
        </p:nvSpPr>
        <p:spPr>
          <a:xfrm rot="10800000">
            <a:off x="2388235" y="622300"/>
            <a:ext cx="9803765" cy="3941445"/>
          </a:xfrm>
          <a:custGeom>
            <a:avLst/>
            <a:gdLst>
              <a:gd name="connsiteX0" fmla="*/ 0 w 15439"/>
              <a:gd name="connsiteY0" fmla="*/ 26 h 6207"/>
              <a:gd name="connsiteX1" fmla="*/ 12749 w 15439"/>
              <a:gd name="connsiteY1" fmla="*/ 0 h 6207"/>
              <a:gd name="connsiteX2" fmla="*/ 15439 w 15439"/>
              <a:gd name="connsiteY2" fmla="*/ 6207 h 6207"/>
              <a:gd name="connsiteX3" fmla="*/ 0 w 15439"/>
              <a:gd name="connsiteY3" fmla="*/ 6207 h 6207"/>
              <a:gd name="connsiteX4" fmla="*/ 0 w 15439"/>
              <a:gd name="connsiteY4" fmla="*/ 26 h 62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439" h="6207">
                <a:moveTo>
                  <a:pt x="0" y="26"/>
                </a:moveTo>
                <a:lnTo>
                  <a:pt x="12749" y="0"/>
                </a:lnTo>
                <a:lnTo>
                  <a:pt x="15439" y="6207"/>
                </a:lnTo>
                <a:lnTo>
                  <a:pt x="0" y="6207"/>
                </a:lnTo>
                <a:lnTo>
                  <a:pt x="0" y="26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52" name="任意多边形 51"/>
          <p:cNvSpPr/>
          <p:nvPr userDrawn="1"/>
        </p:nvSpPr>
        <p:spPr>
          <a:xfrm>
            <a:off x="0" y="1401445"/>
            <a:ext cx="12192000" cy="4410075"/>
          </a:xfrm>
          <a:custGeom>
            <a:avLst/>
            <a:gdLst>
              <a:gd name="connsiteX0" fmla="*/ 0 w 15439"/>
              <a:gd name="connsiteY0" fmla="*/ 26 h 6207"/>
              <a:gd name="connsiteX1" fmla="*/ 12749 w 15439"/>
              <a:gd name="connsiteY1" fmla="*/ 0 h 6207"/>
              <a:gd name="connsiteX2" fmla="*/ 15439 w 15439"/>
              <a:gd name="connsiteY2" fmla="*/ 6207 h 6207"/>
              <a:gd name="connsiteX3" fmla="*/ 0 w 15439"/>
              <a:gd name="connsiteY3" fmla="*/ 6207 h 6207"/>
              <a:gd name="connsiteX4" fmla="*/ 0 w 15439"/>
              <a:gd name="connsiteY4" fmla="*/ 26 h 62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439" h="6207">
                <a:moveTo>
                  <a:pt x="0" y="26"/>
                </a:moveTo>
                <a:lnTo>
                  <a:pt x="12749" y="0"/>
                </a:lnTo>
                <a:lnTo>
                  <a:pt x="15439" y="6207"/>
                </a:lnTo>
                <a:lnTo>
                  <a:pt x="0" y="6207"/>
                </a:lnTo>
                <a:lnTo>
                  <a:pt x="0" y="26"/>
                </a:lnTo>
                <a:close/>
              </a:path>
            </a:pathLst>
          </a:custGeom>
          <a:solidFill>
            <a:srgbClr val="6EAFD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608400" y="774000"/>
            <a:ext cx="10972800" cy="5482800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1198800" y="2484000"/>
            <a:ext cx="9799200" cy="1018800"/>
          </a:xfrm>
        </p:spPr>
        <p:txBody>
          <a:bodyPr vert="horz" lIns="90000" tIns="46800" rIns="90000" bIns="46800" rtlCol="0" anchor="t" anchorCtr="0">
            <a:normAutofit/>
          </a:bodyPr>
          <a:lstStyle>
            <a:lvl1pPr algn="ctr">
              <a:defRPr sz="6000"/>
            </a:lvl1pPr>
          </a:lstStyle>
          <a:p>
            <a:pPr lvl="0"/>
            <a:r>
              <a:rPr>
                <a:sym typeface="+mn-ea"/>
              </a:rPr>
              <a:t>单击此处编辑标题</a:t>
            </a:r>
            <a:endParaRPr>
              <a:sym typeface="+mn-ea"/>
            </a:endParaRPr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6"/>
            </p:custDataLst>
          </p:nvPr>
        </p:nvSpPr>
        <p:spPr>
          <a:xfrm>
            <a:off x="1198800" y="3560400"/>
            <a:ext cx="9799200" cy="471600"/>
          </a:xfrm>
        </p:spPr>
        <p:txBody>
          <a:bodyPr lIns="90000" tIns="46800" rIns="90000" bIns="46800">
            <a:normAutofit/>
          </a:bodyPr>
          <a:lstStyle>
            <a:lvl1pPr algn="ctr">
              <a:lnSpc>
                <a:spcPct val="110000"/>
              </a:lnSpc>
              <a:buNone/>
              <a:defRPr sz="2400" spc="200"/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 userDrawn="1"/>
        </p:nvSpPr>
        <p:spPr>
          <a:xfrm>
            <a:off x="0" y="1720850"/>
            <a:ext cx="12185650" cy="3776345"/>
          </a:xfrm>
          <a:prstGeom prst="rect">
            <a:avLst/>
          </a:prstGeom>
          <a:solidFill>
            <a:srgbClr val="6EAFD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 userDrawn="1"/>
        </p:nvGrpSpPr>
        <p:grpSpPr>
          <a:xfrm>
            <a:off x="-28575" y="0"/>
            <a:ext cx="1407795" cy="487045"/>
            <a:chOff x="-45" y="0"/>
            <a:chExt cx="3227" cy="1042"/>
          </a:xfrm>
        </p:grpSpPr>
        <p:sp>
          <p:nvSpPr>
            <p:cNvPr id="56" name="任意多边形 55"/>
            <p:cNvSpPr/>
            <p:nvPr userDrawn="1"/>
          </p:nvSpPr>
          <p:spPr>
            <a:xfrm>
              <a:off x="-45" y="554"/>
              <a:ext cx="1669" cy="489"/>
            </a:xfrm>
            <a:custGeom>
              <a:avLst/>
              <a:gdLst>
                <a:gd name="connsiteX0" fmla="*/ 0 w 15439"/>
                <a:gd name="connsiteY0" fmla="*/ 26 h 6207"/>
                <a:gd name="connsiteX1" fmla="*/ 12749 w 15439"/>
                <a:gd name="connsiteY1" fmla="*/ 0 h 6207"/>
                <a:gd name="connsiteX2" fmla="*/ 15439 w 15439"/>
                <a:gd name="connsiteY2" fmla="*/ 6207 h 6207"/>
                <a:gd name="connsiteX3" fmla="*/ 0 w 15439"/>
                <a:gd name="connsiteY3" fmla="*/ 6207 h 6207"/>
                <a:gd name="connsiteX4" fmla="*/ 0 w 15439"/>
                <a:gd name="connsiteY4" fmla="*/ 26 h 62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439" h="6207">
                  <a:moveTo>
                    <a:pt x="0" y="26"/>
                  </a:moveTo>
                  <a:lnTo>
                    <a:pt x="12749" y="0"/>
                  </a:lnTo>
                  <a:lnTo>
                    <a:pt x="15439" y="6207"/>
                  </a:lnTo>
                  <a:lnTo>
                    <a:pt x="0" y="6207"/>
                  </a:lnTo>
                  <a:lnTo>
                    <a:pt x="0" y="26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52" name="任意多边形 51"/>
            <p:cNvSpPr/>
            <p:nvPr userDrawn="1"/>
          </p:nvSpPr>
          <p:spPr>
            <a:xfrm>
              <a:off x="0" y="0"/>
              <a:ext cx="3183" cy="743"/>
            </a:xfrm>
            <a:custGeom>
              <a:avLst/>
              <a:gdLst>
                <a:gd name="connsiteX0" fmla="*/ 0 w 15439"/>
                <a:gd name="connsiteY0" fmla="*/ 26 h 6207"/>
                <a:gd name="connsiteX1" fmla="*/ 12749 w 15439"/>
                <a:gd name="connsiteY1" fmla="*/ 0 h 6207"/>
                <a:gd name="connsiteX2" fmla="*/ 15439 w 15439"/>
                <a:gd name="connsiteY2" fmla="*/ 6207 h 6207"/>
                <a:gd name="connsiteX3" fmla="*/ 0 w 15439"/>
                <a:gd name="connsiteY3" fmla="*/ 6207 h 6207"/>
                <a:gd name="connsiteX4" fmla="*/ 0 w 15439"/>
                <a:gd name="connsiteY4" fmla="*/ 26 h 62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439" h="6207">
                  <a:moveTo>
                    <a:pt x="0" y="26"/>
                  </a:moveTo>
                  <a:lnTo>
                    <a:pt x="12749" y="0"/>
                  </a:lnTo>
                  <a:lnTo>
                    <a:pt x="15439" y="6207"/>
                  </a:lnTo>
                  <a:lnTo>
                    <a:pt x="0" y="6207"/>
                  </a:lnTo>
                  <a:lnTo>
                    <a:pt x="0" y="26"/>
                  </a:lnTo>
                  <a:close/>
                </a:path>
              </a:pathLst>
            </a:custGeom>
            <a:solidFill>
              <a:srgbClr val="6EAFD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</p:grpSp>
      <p:grpSp>
        <p:nvGrpSpPr>
          <p:cNvPr id="9" name="组合 8"/>
          <p:cNvGrpSpPr/>
          <p:nvPr userDrawn="1"/>
        </p:nvGrpSpPr>
        <p:grpSpPr>
          <a:xfrm rot="10800000">
            <a:off x="10901045" y="6370955"/>
            <a:ext cx="1290955" cy="487045"/>
            <a:chOff x="-45" y="0"/>
            <a:chExt cx="3227" cy="1042"/>
          </a:xfrm>
        </p:grpSpPr>
        <p:sp>
          <p:nvSpPr>
            <p:cNvPr id="10" name="任意多边形 9"/>
            <p:cNvSpPr/>
            <p:nvPr userDrawn="1"/>
          </p:nvSpPr>
          <p:spPr>
            <a:xfrm>
              <a:off x="-45" y="554"/>
              <a:ext cx="1669" cy="489"/>
            </a:xfrm>
            <a:custGeom>
              <a:avLst/>
              <a:gdLst>
                <a:gd name="connsiteX0" fmla="*/ 0 w 15439"/>
                <a:gd name="connsiteY0" fmla="*/ 26 h 6207"/>
                <a:gd name="connsiteX1" fmla="*/ 12749 w 15439"/>
                <a:gd name="connsiteY1" fmla="*/ 0 h 6207"/>
                <a:gd name="connsiteX2" fmla="*/ 15439 w 15439"/>
                <a:gd name="connsiteY2" fmla="*/ 6207 h 6207"/>
                <a:gd name="connsiteX3" fmla="*/ 0 w 15439"/>
                <a:gd name="connsiteY3" fmla="*/ 6207 h 6207"/>
                <a:gd name="connsiteX4" fmla="*/ 0 w 15439"/>
                <a:gd name="connsiteY4" fmla="*/ 26 h 62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439" h="6207">
                  <a:moveTo>
                    <a:pt x="0" y="26"/>
                  </a:moveTo>
                  <a:lnTo>
                    <a:pt x="12749" y="0"/>
                  </a:lnTo>
                  <a:lnTo>
                    <a:pt x="15439" y="6207"/>
                  </a:lnTo>
                  <a:lnTo>
                    <a:pt x="0" y="6207"/>
                  </a:lnTo>
                  <a:lnTo>
                    <a:pt x="0" y="26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11" name="任意多边形 10"/>
            <p:cNvSpPr/>
            <p:nvPr userDrawn="1"/>
          </p:nvSpPr>
          <p:spPr>
            <a:xfrm>
              <a:off x="0" y="0"/>
              <a:ext cx="3183" cy="743"/>
            </a:xfrm>
            <a:custGeom>
              <a:avLst/>
              <a:gdLst>
                <a:gd name="connsiteX0" fmla="*/ 0 w 15439"/>
                <a:gd name="connsiteY0" fmla="*/ 26 h 6207"/>
                <a:gd name="connsiteX1" fmla="*/ 12749 w 15439"/>
                <a:gd name="connsiteY1" fmla="*/ 0 h 6207"/>
                <a:gd name="connsiteX2" fmla="*/ 15439 w 15439"/>
                <a:gd name="connsiteY2" fmla="*/ 6207 h 6207"/>
                <a:gd name="connsiteX3" fmla="*/ 0 w 15439"/>
                <a:gd name="connsiteY3" fmla="*/ 6207 h 6207"/>
                <a:gd name="connsiteX4" fmla="*/ 0 w 15439"/>
                <a:gd name="connsiteY4" fmla="*/ 26 h 62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439" h="6207">
                  <a:moveTo>
                    <a:pt x="0" y="26"/>
                  </a:moveTo>
                  <a:lnTo>
                    <a:pt x="12749" y="0"/>
                  </a:lnTo>
                  <a:lnTo>
                    <a:pt x="15439" y="6207"/>
                  </a:lnTo>
                  <a:lnTo>
                    <a:pt x="0" y="6207"/>
                  </a:lnTo>
                  <a:lnTo>
                    <a:pt x="0" y="26"/>
                  </a:lnTo>
                  <a:close/>
                </a:path>
              </a:pathLst>
            </a:custGeom>
            <a:solidFill>
              <a:srgbClr val="6EAFD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</p:grp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2"/>
            </p:custDataLst>
          </p:nvPr>
        </p:nvSpPr>
        <p:spPr>
          <a:xfrm>
            <a:off x="608330" y="1555115"/>
            <a:ext cx="5233035" cy="4608195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endParaRPr dirty="0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3"/>
            </p:custDataLst>
          </p:nvPr>
        </p:nvSpPr>
        <p:spPr>
          <a:xfrm>
            <a:off x="6350400" y="1555200"/>
            <a:ext cx="5227200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  <p:custDataLst>
              <p:tags r:id="rId2"/>
            </p:custDataLst>
          </p:nvPr>
        </p:nvSpPr>
        <p:spPr>
          <a:xfrm>
            <a:off x="10234800" y="914400"/>
            <a:ext cx="1044000" cy="502920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>
              <a:buNone/>
              <a:defRPr sz="2800"/>
            </a:lvl1pPr>
          </a:lstStyle>
          <a:p>
            <a:pPr lvl="0"/>
            <a:r>
              <a:rPr dirty="0">
                <a:sym typeface="+mn-ea"/>
              </a:rPr>
              <a:t>单击此处编辑标题</a:t>
            </a:r>
            <a:endParaRPr dirty="0">
              <a:sym typeface="+mn-ea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914400" y="914400"/>
            <a:ext cx="9169200" cy="5029200"/>
          </a:xfrm>
        </p:spPr>
        <p:txBody>
          <a:bodyPr vert="eaVert" lIns="46800" tIns="46800" rIns="46800" bIns="46800"/>
          <a:lstStyle>
            <a:lvl1pPr marL="228600" indent="-228600">
              <a:spcAft>
                <a:spcPts val="1000"/>
              </a:spcAft>
              <a:defRPr spc="300"/>
            </a:lvl1pPr>
            <a:lvl2pPr marL="685800" indent="-228600">
              <a:defRPr spc="300"/>
            </a:lvl2pPr>
            <a:lvl3pPr marL="1143000" indent="-228600">
              <a:defRPr spc="300"/>
            </a:lvl3pPr>
            <a:lvl4pPr marL="1600200" indent="-228600">
              <a:defRPr spc="300"/>
            </a:lvl4pPr>
            <a:lvl5pPr marL="2057400" indent="-228600">
              <a:defRPr spc="300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8" Type="http://schemas.openxmlformats.org/officeDocument/2006/relationships/theme" Target="../theme/theme1.xml"/><Relationship Id="rId17" Type="http://schemas.openxmlformats.org/officeDocument/2006/relationships/tags" Target="../tags/tag33.xml"/><Relationship Id="rId16" Type="http://schemas.openxmlformats.org/officeDocument/2006/relationships/tags" Target="../tags/tag32.xml"/><Relationship Id="rId15" Type="http://schemas.openxmlformats.org/officeDocument/2006/relationships/tags" Target="../tags/tag31.xml"/><Relationship Id="rId14" Type="http://schemas.openxmlformats.org/officeDocument/2006/relationships/tags" Target="../tags/tag30.xml"/><Relationship Id="rId13" Type="http://schemas.openxmlformats.org/officeDocument/2006/relationships/tags" Target="../tags/tag29.xml"/><Relationship Id="rId12" Type="http://schemas.openxmlformats.org/officeDocument/2006/relationships/tags" Target="../tags/tag28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2"/>
            </p:custDataLst>
          </p:nvPr>
        </p:nvSpPr>
        <p:spPr>
          <a:xfrm>
            <a:off x="608400" y="608400"/>
            <a:ext cx="10969200" cy="705600"/>
          </a:xfrm>
          <a:prstGeom prst="rect">
            <a:avLst/>
          </a:prstGeom>
        </p:spPr>
        <p:txBody>
          <a:bodyPr vert="horz" lIns="90170" tIns="46990" rIns="90170" bIns="4699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3"/>
            </p:custDataLst>
          </p:nvPr>
        </p:nvSpPr>
        <p:spPr>
          <a:xfrm>
            <a:off x="608400" y="1490400"/>
            <a:ext cx="10969200" cy="475920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4"/>
            </p:custDataLst>
          </p:nvPr>
        </p:nvSpPr>
        <p:spPr>
          <a:xfrm>
            <a:off x="6120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5"/>
            </p:custDataLst>
          </p:nvPr>
        </p:nvSpPr>
        <p:spPr>
          <a:xfrm>
            <a:off x="4116000" y="6314400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0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6"/>
            </p:custDataLst>
          </p:nvPr>
        </p:nvSpPr>
        <p:spPr>
          <a:xfrm>
            <a:off x="88776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  <p:custDataLst>
      <p:tags r:id="rId17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3600" b="1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●"/>
        <a:defRPr sz="18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1pPr>
      <a:lvl2pPr marL="6858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tabLst>
          <a:tab pos="1609725" algn="l"/>
          <a:tab pos="1609725" algn="l"/>
          <a:tab pos="1609725" algn="l"/>
          <a:tab pos="1609725" algn="l"/>
        </a:tabLst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2pPr>
      <a:lvl3pPr marL="11430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3pPr>
      <a:lvl4pPr marL="16002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Wingdings" panose="05000000000000000000" charset="0"/>
        <a:buChar char="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4pPr>
      <a:lvl5pPr marL="20574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3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6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tags" Target="../tags/tag62.xml"/><Relationship Id="rId1" Type="http://schemas.openxmlformats.org/officeDocument/2006/relationships/image" Target="../media/image3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tags" Target="../tags/tag6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6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tags" Target="../tags/tag65.xml"/><Relationship Id="rId1" Type="http://schemas.openxmlformats.org/officeDocument/2006/relationships/image" Target="../media/image2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6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3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3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tags" Target="../tags/tag37.xml"/><Relationship Id="rId1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3.xml"/><Relationship Id="rId3" Type="http://schemas.openxmlformats.org/officeDocument/2006/relationships/tags" Target="../tags/tag38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39.xml"/></Relationships>
</file>

<file path=ppt/slides/_rels/slide7.xml.rels><?xml version="1.0" encoding="UTF-8" standalone="yes"?>
<Relationships xmlns="http://schemas.openxmlformats.org/package/2006/relationships"><Relationship Id="rId9" Type="http://schemas.openxmlformats.org/officeDocument/2006/relationships/tags" Target="../tags/tag48.xml"/><Relationship Id="rId8" Type="http://schemas.openxmlformats.org/officeDocument/2006/relationships/tags" Target="../tags/tag47.xml"/><Relationship Id="rId7" Type="http://schemas.openxmlformats.org/officeDocument/2006/relationships/tags" Target="../tags/tag46.xml"/><Relationship Id="rId6" Type="http://schemas.openxmlformats.org/officeDocument/2006/relationships/tags" Target="../tags/tag45.xml"/><Relationship Id="rId5" Type="http://schemas.openxmlformats.org/officeDocument/2006/relationships/tags" Target="../tags/tag44.xml"/><Relationship Id="rId4" Type="http://schemas.openxmlformats.org/officeDocument/2006/relationships/tags" Target="../tags/tag43.xml"/><Relationship Id="rId3" Type="http://schemas.openxmlformats.org/officeDocument/2006/relationships/tags" Target="../tags/tag42.xml"/><Relationship Id="rId2" Type="http://schemas.openxmlformats.org/officeDocument/2006/relationships/tags" Target="../tags/tag41.xml"/><Relationship Id="rId14" Type="http://schemas.openxmlformats.org/officeDocument/2006/relationships/slideLayout" Target="../slideLayouts/slideLayout3.xml"/><Relationship Id="rId13" Type="http://schemas.openxmlformats.org/officeDocument/2006/relationships/tags" Target="../tags/tag52.xml"/><Relationship Id="rId12" Type="http://schemas.openxmlformats.org/officeDocument/2006/relationships/tags" Target="../tags/tag51.xml"/><Relationship Id="rId11" Type="http://schemas.openxmlformats.org/officeDocument/2006/relationships/tags" Target="../tags/tag50.xml"/><Relationship Id="rId10" Type="http://schemas.openxmlformats.org/officeDocument/2006/relationships/tags" Target="../tags/tag49.xml"/><Relationship Id="rId1" Type="http://schemas.openxmlformats.org/officeDocument/2006/relationships/tags" Target="../tags/tag40.xml"/></Relationships>
</file>

<file path=ppt/slides/_rels/slide8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3.xml"/><Relationship Id="rId5" Type="http://schemas.openxmlformats.org/officeDocument/2006/relationships/tags" Target="../tags/tag56.xml"/><Relationship Id="rId4" Type="http://schemas.openxmlformats.org/officeDocument/2006/relationships/tags" Target="../tags/tag55.xml"/><Relationship Id="rId3" Type="http://schemas.openxmlformats.org/officeDocument/2006/relationships/tags" Target="../tags/tag54.xml"/><Relationship Id="rId2" Type="http://schemas.openxmlformats.org/officeDocument/2006/relationships/tags" Target="../tags/tag53.xml"/><Relationship Id="rId1" Type="http://schemas.openxmlformats.org/officeDocument/2006/relationships/image" Target="../media/image1.png"/></Relationships>
</file>

<file path=ppt/slides/_rels/slide9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3.xml"/><Relationship Id="rId4" Type="http://schemas.openxmlformats.org/officeDocument/2006/relationships/tags" Target="../tags/tag60.xml"/><Relationship Id="rId3" Type="http://schemas.openxmlformats.org/officeDocument/2006/relationships/tags" Target="../tags/tag59.xml"/><Relationship Id="rId2" Type="http://schemas.openxmlformats.org/officeDocument/2006/relationships/tags" Target="../tags/tag58.xml"/><Relationship Id="rId1" Type="http://schemas.openxmlformats.org/officeDocument/2006/relationships/tags" Target="../tags/tag5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965835" y="2291715"/>
            <a:ext cx="8980170" cy="110680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dist"/>
            <a:r>
              <a:rPr lang="zh-CN" altLang="en-US" sz="6600">
                <a:solidFill>
                  <a:schemeClr val="bg1"/>
                </a:solidFill>
              </a:rPr>
              <a:t>简约蓝色教学通用模板</a:t>
            </a:r>
            <a:endParaRPr lang="zh-CN" altLang="en-US" sz="6600">
              <a:solidFill>
                <a:schemeClr val="bg1"/>
              </a:solidFill>
            </a:endParaRPr>
          </a:p>
        </p:txBody>
      </p:sp>
      <p:sp>
        <p:nvSpPr>
          <p:cNvPr id="3" name="文本框 2"/>
          <p:cNvSpPr txBox="1"/>
          <p:nvPr userDrawn="1"/>
        </p:nvSpPr>
        <p:spPr>
          <a:xfrm>
            <a:off x="1283970" y="3626485"/>
            <a:ext cx="8538210" cy="3860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dist" fontAlgn="auto">
              <a:lnSpc>
                <a:spcPct val="120000"/>
              </a:lnSpc>
            </a:pPr>
            <a:r>
              <a:rPr lang="zh-CN" altLang="en-US" sz="16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教师说课</a:t>
            </a:r>
            <a:r>
              <a:rPr lang="en-US" altLang="zh-CN" sz="16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/</a:t>
            </a:r>
            <a:r>
              <a:rPr lang="zh-CN" altLang="en-US" sz="16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公开课</a:t>
            </a:r>
            <a:r>
              <a:rPr lang="en-US" altLang="zh-CN" sz="16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/</a:t>
            </a:r>
            <a:r>
              <a:rPr lang="zh-CN" altLang="en-US" sz="16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教学设计</a:t>
            </a:r>
            <a:r>
              <a:rPr lang="en-US" altLang="zh-CN" sz="16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/</a:t>
            </a:r>
            <a:r>
              <a:rPr lang="zh-CN" altLang="en-US" sz="16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教学培训</a:t>
            </a:r>
            <a:r>
              <a:rPr lang="en-US" altLang="zh-CN" sz="16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/</a:t>
            </a:r>
            <a:r>
              <a:rPr lang="zh-CN" altLang="en-US" sz="16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信息化教学</a:t>
            </a:r>
            <a:r>
              <a:rPr lang="en-US" altLang="zh-CN" sz="16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/</a:t>
            </a:r>
            <a:r>
              <a:rPr lang="zh-CN" altLang="en-US" sz="16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示范课</a:t>
            </a:r>
            <a:endParaRPr lang="zh-CN" altLang="en-US" sz="16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8" name="文本框 7"/>
          <p:cNvSpPr txBox="1"/>
          <p:nvPr userDrawn="1"/>
        </p:nvSpPr>
        <p:spPr>
          <a:xfrm>
            <a:off x="1599565" y="4580255"/>
            <a:ext cx="8115300" cy="36830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l"/>
            <a:r>
              <a:rPr lang="en-US" altLang="zh-CN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  </a:t>
            </a:r>
            <a:r>
              <a:rPr lang="zh-CN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主讲老师：</a:t>
            </a:r>
            <a:r>
              <a:rPr lang="en-US" altLang="zh-CN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xxx                                                                </a:t>
            </a:r>
            <a:r>
              <a:rPr lang="zh-CN" altLang="en-US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日期：</a:t>
            </a:r>
            <a:r>
              <a:rPr lang="en-US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20xx.xx.xx</a:t>
            </a:r>
            <a:endParaRPr lang="en-US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文本框 2"/>
          <p:cNvSpPr txBox="1"/>
          <p:nvPr/>
        </p:nvSpPr>
        <p:spPr>
          <a:xfrm>
            <a:off x="4791075" y="3136265"/>
            <a:ext cx="2792730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4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重点与难点</a:t>
            </a:r>
            <a:endParaRPr lang="zh-CN" altLang="en-US" sz="40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4808220" y="3794760"/>
            <a:ext cx="309181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dist"/>
            <a:r>
              <a:rPr lang="zh-CN" altLang="en-US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Key points and difficulties</a:t>
            </a:r>
            <a:endParaRPr lang="zh-CN" altLang="en-US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3949700" y="3148330"/>
            <a:ext cx="840105" cy="1014730"/>
          </a:xfrm>
          <a:prstGeom prst="rect">
            <a:avLst/>
          </a:prstGeom>
          <a:noFill/>
          <a:effectLst>
            <a:outerShdw blurRad="76200" dist="12700" dir="8100000" sy="-23000" kx="800400" algn="br" rotWithShape="0">
              <a:prstClr val="black">
                <a:alpha val="20000"/>
              </a:prstClr>
            </a:outerShdw>
          </a:effectLst>
        </p:spPr>
        <p:txBody>
          <a:bodyPr wrap="square" rtlCol="0">
            <a:spAutoFit/>
          </a:bodyPr>
          <a:p>
            <a:r>
              <a:rPr lang="en-US" altLang="zh-CN" sz="6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3.</a:t>
            </a:r>
            <a:endParaRPr lang="en-US" altLang="zh-CN" sz="60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文本框 1"/>
          <p:cNvSpPr txBox="1"/>
          <p:nvPr/>
        </p:nvSpPr>
        <p:spPr>
          <a:xfrm>
            <a:off x="5017135" y="218440"/>
            <a:ext cx="258191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dist"/>
            <a:r>
              <a:rPr lang="zh-CN" altLang="en-US" sz="32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重点与难点</a:t>
            </a:r>
            <a:endParaRPr lang="zh-CN" altLang="en-US" sz="320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5998845" y="1694815"/>
            <a:ext cx="1639570" cy="444500"/>
            <a:chOff x="9183" y="2669"/>
            <a:chExt cx="2582" cy="700"/>
          </a:xfrm>
        </p:grpSpPr>
        <p:sp>
          <p:nvSpPr>
            <p:cNvPr id="12" name="圆角矩形 11"/>
            <p:cNvSpPr/>
            <p:nvPr/>
          </p:nvSpPr>
          <p:spPr>
            <a:xfrm>
              <a:off x="9183" y="2669"/>
              <a:ext cx="2582" cy="689"/>
            </a:xfrm>
            <a:prstGeom prst="roundRect">
              <a:avLst/>
            </a:prstGeom>
            <a:solidFill>
              <a:srgbClr val="6EAFD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89" name="文本框 88"/>
            <p:cNvSpPr txBox="1"/>
            <p:nvPr/>
          </p:nvSpPr>
          <p:spPr>
            <a:xfrm>
              <a:off x="9427" y="2789"/>
              <a:ext cx="2039" cy="5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pPr indent="0">
                <a:buFont typeface="微软雅黑" panose="020B0503020204020204" pitchFamily="34" charset="-122"/>
                <a:buNone/>
              </a:pPr>
              <a:r>
                <a:rPr lang="zh-CN" altLang="en-US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rPr>
                <a:t>输入标题</a:t>
              </a:r>
              <a:endParaRPr lang="zh-CN" altLang="en-US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endParaRPr>
            </a:p>
          </p:txBody>
        </p:sp>
      </p:grpSp>
      <p:sp>
        <p:nvSpPr>
          <p:cNvPr id="90" name="文本框 89"/>
          <p:cNvSpPr txBox="1"/>
          <p:nvPr/>
        </p:nvSpPr>
        <p:spPr>
          <a:xfrm>
            <a:off x="6002020" y="2199640"/>
            <a:ext cx="5396865" cy="7835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just">
              <a:lnSpc>
                <a:spcPct val="125000"/>
              </a:lnSpc>
              <a:defRPr sz="1600">
                <a:solidFill>
                  <a:schemeClr val="accent1">
                    <a:lumMod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</a:lstStyle>
          <a:p>
            <a:pPr algn="l"/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请在此处输入合适的内容，或者复制文后，在此框中选择粘贴并选择保留文字请在此处输入合适的内容，或者复制文后，在此框中选择粘贴并选择保留文字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  <a:p>
            <a:pPr algn="l"/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</p:txBody>
      </p:sp>
      <p:sp>
        <p:nvSpPr>
          <p:cNvPr id="111" name="文本框 110"/>
          <p:cNvSpPr txBox="1"/>
          <p:nvPr/>
        </p:nvSpPr>
        <p:spPr>
          <a:xfrm>
            <a:off x="5957570" y="3729355"/>
            <a:ext cx="5396865" cy="7835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just">
              <a:lnSpc>
                <a:spcPct val="125000"/>
              </a:lnSpc>
              <a:defRPr sz="1600">
                <a:solidFill>
                  <a:schemeClr val="accent1">
                    <a:lumMod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</a:lstStyle>
          <a:p>
            <a:pPr algn="l"/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请在此处输入合适的内容，或者复制文后，在此框中选择粘贴并选择保留文字请在此处输入合适的内容，或者复制文后，在此框中选择粘贴并选择保留文字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  <a:p>
            <a:pPr algn="l"/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</p:txBody>
      </p:sp>
      <p:pic>
        <p:nvPicPr>
          <p:cNvPr id="18" name="图片 1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01955" y="2204720"/>
            <a:ext cx="4839335" cy="3115310"/>
          </a:xfrm>
          <a:prstGeom prst="rect">
            <a:avLst/>
          </a:prstGeom>
        </p:spPr>
      </p:pic>
      <p:grpSp>
        <p:nvGrpSpPr>
          <p:cNvPr id="15" name="组合 14"/>
          <p:cNvGrpSpPr/>
          <p:nvPr/>
        </p:nvGrpSpPr>
        <p:grpSpPr>
          <a:xfrm>
            <a:off x="5957570" y="3208655"/>
            <a:ext cx="1639570" cy="444500"/>
            <a:chOff x="9183" y="2669"/>
            <a:chExt cx="2582" cy="700"/>
          </a:xfrm>
        </p:grpSpPr>
        <p:sp>
          <p:nvSpPr>
            <p:cNvPr id="16" name="圆角矩形 15"/>
            <p:cNvSpPr/>
            <p:nvPr/>
          </p:nvSpPr>
          <p:spPr>
            <a:xfrm>
              <a:off x="9183" y="2669"/>
              <a:ext cx="2582" cy="689"/>
            </a:xfrm>
            <a:prstGeom prst="roundRect">
              <a:avLst/>
            </a:prstGeom>
            <a:solidFill>
              <a:srgbClr val="6EAFD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17" name="文本框 16"/>
            <p:cNvSpPr txBox="1"/>
            <p:nvPr/>
          </p:nvSpPr>
          <p:spPr>
            <a:xfrm>
              <a:off x="9427" y="2789"/>
              <a:ext cx="2039" cy="5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pPr indent="0">
                <a:buFont typeface="微软雅黑" panose="020B0503020204020204" pitchFamily="34" charset="-122"/>
                <a:buNone/>
              </a:pPr>
              <a:r>
                <a:rPr lang="zh-CN" altLang="en-US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rPr>
                <a:t>输入标题</a:t>
              </a:r>
              <a:endParaRPr lang="zh-CN" altLang="en-US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endParaRPr>
            </a:p>
          </p:txBody>
        </p:sp>
      </p:grpSp>
      <p:sp>
        <p:nvSpPr>
          <p:cNvPr id="19" name="文本框 18"/>
          <p:cNvSpPr txBox="1"/>
          <p:nvPr/>
        </p:nvSpPr>
        <p:spPr>
          <a:xfrm>
            <a:off x="5998845" y="5426710"/>
            <a:ext cx="5396865" cy="7835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just">
              <a:lnSpc>
                <a:spcPct val="125000"/>
              </a:lnSpc>
              <a:defRPr sz="1600">
                <a:solidFill>
                  <a:schemeClr val="accent1">
                    <a:lumMod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</a:lstStyle>
          <a:p>
            <a:pPr algn="l"/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请在此处输入合适的内容，或者复制文后，在此框中选择粘贴并选择保留文字请在此处输入合适的内容，或者复制文后，在此框中选择粘贴并选择保留文字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  <a:p>
            <a:pPr algn="l"/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</p:txBody>
      </p:sp>
      <p:grpSp>
        <p:nvGrpSpPr>
          <p:cNvPr id="20" name="组合 19"/>
          <p:cNvGrpSpPr/>
          <p:nvPr/>
        </p:nvGrpSpPr>
        <p:grpSpPr>
          <a:xfrm>
            <a:off x="5998845" y="4906010"/>
            <a:ext cx="1639570" cy="444500"/>
            <a:chOff x="9183" y="2669"/>
            <a:chExt cx="2582" cy="700"/>
          </a:xfrm>
        </p:grpSpPr>
        <p:sp>
          <p:nvSpPr>
            <p:cNvPr id="21" name="圆角矩形 20"/>
            <p:cNvSpPr/>
            <p:nvPr/>
          </p:nvSpPr>
          <p:spPr>
            <a:xfrm>
              <a:off x="9183" y="2669"/>
              <a:ext cx="2582" cy="689"/>
            </a:xfrm>
            <a:prstGeom prst="roundRect">
              <a:avLst/>
            </a:prstGeom>
            <a:solidFill>
              <a:srgbClr val="6EAFD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22" name="文本框 21"/>
            <p:cNvSpPr txBox="1"/>
            <p:nvPr/>
          </p:nvSpPr>
          <p:spPr>
            <a:xfrm>
              <a:off x="9427" y="2789"/>
              <a:ext cx="2039" cy="5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pPr indent="0">
                <a:buFont typeface="微软雅黑" panose="020B0503020204020204" pitchFamily="34" charset="-122"/>
                <a:buNone/>
              </a:pPr>
              <a:r>
                <a:rPr lang="zh-CN" altLang="en-US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rPr>
                <a:t>输入标题</a:t>
              </a:r>
              <a:endParaRPr lang="zh-CN" altLang="en-US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endParaRPr>
            </a:p>
          </p:txBody>
        </p:sp>
      </p:grpSp>
    </p:spTree>
    <p:custDataLst>
      <p:tags r:id="rId2"/>
    </p:custData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8" name="圆角矩形 7"/>
          <p:cNvSpPr/>
          <p:nvPr/>
        </p:nvSpPr>
        <p:spPr>
          <a:xfrm>
            <a:off x="409575" y="1482090"/>
            <a:ext cx="11617325" cy="1468120"/>
          </a:xfrm>
          <a:prstGeom prst="roundRect">
            <a:avLst/>
          </a:prstGeom>
          <a:noFill/>
          <a:ln>
            <a:solidFill>
              <a:srgbClr val="6EAFD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89" name="文本框 88"/>
          <p:cNvSpPr txBox="1"/>
          <p:nvPr/>
        </p:nvSpPr>
        <p:spPr>
          <a:xfrm>
            <a:off x="527050" y="1645285"/>
            <a:ext cx="221615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indent="0">
              <a:buFont typeface="微软雅黑" panose="020B0503020204020204" pitchFamily="34" charset="-122"/>
              <a:buNone/>
            </a:pPr>
            <a:r>
              <a:rPr lang="zh-CN" altLang="en-US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输入标题</a:t>
            </a:r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90" name="文本框 89"/>
          <p:cNvSpPr txBox="1"/>
          <p:nvPr/>
        </p:nvSpPr>
        <p:spPr>
          <a:xfrm>
            <a:off x="495935" y="2043430"/>
            <a:ext cx="11330305" cy="10147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just">
              <a:lnSpc>
                <a:spcPct val="125000"/>
              </a:lnSpc>
              <a:defRPr sz="1600">
                <a:solidFill>
                  <a:schemeClr val="accent1">
                    <a:lumMod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</a:lstStyle>
          <a:p>
            <a:pPr algn="l"/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请在此处输入合适的内容，或者复制文后，在此框中选择粘贴并选择保留文字请在此处输入合适的内容，或者复制文后，在此框中选择粘贴并选择保留文字请在此处输入合适的内容，或者复制文后，在此框中选择粘贴并选择保留文字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  <a:p>
            <a:pPr algn="l"/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  <a:p>
            <a:pPr algn="l"/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000760" y="3582670"/>
            <a:ext cx="4318000" cy="1476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just">
              <a:lnSpc>
                <a:spcPct val="125000"/>
              </a:lnSpc>
              <a:defRPr sz="1600">
                <a:solidFill>
                  <a:schemeClr val="accent1">
                    <a:lumMod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</a:lstStyle>
          <a:p>
            <a:pPr marL="171450" indent="-171450" algn="l">
              <a:buFont typeface="Wingdings" panose="05000000000000000000" charset="0"/>
              <a:buChar char="l"/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请在此处输入合适的内容，或者复制文后，在此框中选择粘贴并选择保留文字请在此处输入合适的内容，或者复制文后，在此框中选择粘贴并选择保留文字请在此处输入合适的内容，或者复制文后，在此框中选择粘贴并选择保留文字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  <a:p>
            <a:pPr marL="171450" indent="-171450" algn="l">
              <a:buNone/>
            </a:pP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  <a:p>
            <a:pPr algn="l"/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047750" y="5050155"/>
            <a:ext cx="4318000" cy="1476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just">
              <a:lnSpc>
                <a:spcPct val="125000"/>
              </a:lnSpc>
              <a:defRPr sz="1600">
                <a:solidFill>
                  <a:schemeClr val="accent1">
                    <a:lumMod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</a:lstStyle>
          <a:p>
            <a:pPr marL="171450" indent="-171450" algn="l">
              <a:buFont typeface="Wingdings" panose="05000000000000000000" charset="0"/>
              <a:buChar char="l"/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请在此处输入合适的内容，或者复制文后，在此框中选择粘贴并选择保留文字请在此处输入合适的内容，或者复制文后，在此框中选择粘贴并选择保留文字请在此处输入合适的内容，或者复制文后，在此框中选择粘贴并选择保留文字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  <a:p>
            <a:pPr marL="171450" indent="-171450" algn="l">
              <a:buFont typeface="Wingdings" panose="05000000000000000000" charset="0"/>
              <a:buChar char="l"/>
            </a:pP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  <a:p>
            <a:pPr marL="171450" indent="-171450" algn="l">
              <a:buNone/>
            </a:pP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5017135" y="218440"/>
            <a:ext cx="258191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dist"/>
            <a:r>
              <a:rPr lang="zh-CN" altLang="en-US" sz="32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重点与难点</a:t>
            </a:r>
            <a:endParaRPr lang="zh-CN" altLang="en-US" sz="320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6622415" y="3566795"/>
            <a:ext cx="4318000" cy="1476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just">
              <a:lnSpc>
                <a:spcPct val="125000"/>
              </a:lnSpc>
              <a:defRPr sz="1600">
                <a:solidFill>
                  <a:schemeClr val="accent1">
                    <a:lumMod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</a:lstStyle>
          <a:p>
            <a:pPr marL="171450" indent="-171450" algn="l">
              <a:buFont typeface="Wingdings" panose="05000000000000000000" charset="0"/>
              <a:buChar char="l"/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请在此处输入合适的内容，或者复制文后，在此框中选择粘贴并选择保留文字请在此处输入合适的内容，或者复制文后，在此框中选择粘贴并选择保留文字请在此处输入合适的内容，或者复制文后，在此框中选择粘贴并选择保留文字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  <a:p>
            <a:pPr marL="171450" indent="-171450" algn="l">
              <a:buNone/>
            </a:pP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  <a:p>
            <a:pPr algn="l"/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6669405" y="5034280"/>
            <a:ext cx="4318000" cy="1476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just">
              <a:lnSpc>
                <a:spcPct val="125000"/>
              </a:lnSpc>
              <a:defRPr sz="1600">
                <a:solidFill>
                  <a:schemeClr val="accent1">
                    <a:lumMod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</a:lstStyle>
          <a:p>
            <a:pPr marL="171450" indent="-171450" algn="l">
              <a:buFont typeface="Wingdings" panose="05000000000000000000" charset="0"/>
              <a:buChar char="l"/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请在此处输入合适的内容，或者复制文后，在此框中选择粘贴并选择保留文字请在此处输入合适的内容，或者复制文后，在此框中选择粘贴并选择保留文字请在此处输入合适的内容，或者复制文后，在此框中选择粘贴并选择保留文字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  <a:p>
            <a:pPr marL="171450" indent="-171450" algn="l"/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  <a:p>
            <a:pPr algn="l"/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文本框 2"/>
          <p:cNvSpPr txBox="1"/>
          <p:nvPr/>
        </p:nvSpPr>
        <p:spPr>
          <a:xfrm>
            <a:off x="4791075" y="3136265"/>
            <a:ext cx="2792730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4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课后作业</a:t>
            </a:r>
            <a:endParaRPr lang="zh-CN" altLang="en-US" sz="40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4808220" y="3794760"/>
            <a:ext cx="309181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dist"/>
            <a:r>
              <a:rPr lang="zh-CN" altLang="en-US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Homework after class</a:t>
            </a:r>
            <a:endParaRPr lang="zh-CN" altLang="en-US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3949700" y="3148330"/>
            <a:ext cx="840105" cy="1014730"/>
          </a:xfrm>
          <a:prstGeom prst="rect">
            <a:avLst/>
          </a:prstGeom>
          <a:noFill/>
          <a:effectLst>
            <a:outerShdw blurRad="76200" dist="12700" dir="8100000" sy="-23000" kx="800400" algn="br" rotWithShape="0">
              <a:prstClr val="black">
                <a:alpha val="20000"/>
              </a:prstClr>
            </a:outerShdw>
          </a:effectLst>
        </p:spPr>
        <p:txBody>
          <a:bodyPr wrap="square" rtlCol="0">
            <a:spAutoFit/>
          </a:bodyPr>
          <a:p>
            <a:r>
              <a:rPr lang="en-US" altLang="zh-CN" sz="6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4.</a:t>
            </a:r>
            <a:endParaRPr lang="en-US" altLang="zh-CN" sz="60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1" name="矩形 10"/>
          <p:cNvSpPr/>
          <p:nvPr/>
        </p:nvSpPr>
        <p:spPr>
          <a:xfrm>
            <a:off x="7831455" y="1788160"/>
            <a:ext cx="3707765" cy="2610485"/>
          </a:xfrm>
          <a:prstGeom prst="rect">
            <a:avLst/>
          </a:prstGeom>
          <a:noFill/>
          <a:ln>
            <a:solidFill>
              <a:srgbClr val="94C4E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808990" y="1788160"/>
            <a:ext cx="3707765" cy="2610485"/>
          </a:xfrm>
          <a:prstGeom prst="rect">
            <a:avLst/>
          </a:prstGeom>
          <a:noFill/>
          <a:ln>
            <a:solidFill>
              <a:srgbClr val="6EAFD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" name="文本框 1"/>
          <p:cNvSpPr txBox="1"/>
          <p:nvPr/>
        </p:nvSpPr>
        <p:spPr>
          <a:xfrm>
            <a:off x="5017135" y="218440"/>
            <a:ext cx="258191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dist"/>
            <a:r>
              <a:rPr lang="zh-CN" altLang="en-US" sz="32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课后作业</a:t>
            </a:r>
            <a:endParaRPr lang="zh-CN" altLang="en-US" sz="320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9" name="文本框 88"/>
          <p:cNvSpPr txBox="1"/>
          <p:nvPr/>
        </p:nvSpPr>
        <p:spPr>
          <a:xfrm>
            <a:off x="1231900" y="2215515"/>
            <a:ext cx="241427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indent="0">
              <a:buFont typeface="微软雅黑" panose="020B0503020204020204" pitchFamily="34" charset="-122"/>
              <a:buNone/>
            </a:pPr>
            <a:r>
              <a:rPr lang="zh-CN" altLang="en-US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输入标题</a:t>
            </a:r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90" name="文本框 89"/>
          <p:cNvSpPr txBox="1"/>
          <p:nvPr/>
        </p:nvSpPr>
        <p:spPr>
          <a:xfrm>
            <a:off x="1170940" y="2691765"/>
            <a:ext cx="2832735" cy="1706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just">
              <a:lnSpc>
                <a:spcPct val="125000"/>
              </a:lnSpc>
              <a:defRPr sz="1600">
                <a:solidFill>
                  <a:schemeClr val="accent1">
                    <a:lumMod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</a:lstStyle>
          <a:p>
            <a:pPr algn="l"/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请在此处输入合适的内容，或者复制文后，在此框中选择粘贴并选择保留文字请在此处输入合适的内容，或者复制文后，在此框中选择粘贴并选择保留文字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请在此处输入合适的内容，或者复制文后，在此框中选择粘贴并选择保留文字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  <a:p>
            <a:pPr algn="l"/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901700" y="5005070"/>
            <a:ext cx="241427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indent="0">
              <a:buFont typeface="微软雅黑" panose="020B0503020204020204" pitchFamily="34" charset="-122"/>
              <a:buNone/>
            </a:pPr>
            <a:r>
              <a:rPr lang="zh-CN" altLang="en-US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输入标题</a:t>
            </a:r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901700" y="5467985"/>
            <a:ext cx="10637520" cy="5530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just">
              <a:lnSpc>
                <a:spcPct val="125000"/>
              </a:lnSpc>
              <a:defRPr sz="1600">
                <a:solidFill>
                  <a:schemeClr val="accent1">
                    <a:lumMod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</a:lstStyle>
          <a:p>
            <a:pPr algn="l"/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请在此处输入合适的内容，或者复制文后，在此框中选择粘贴并选择保留文字请在此处输入合适的内容，或者复制文后，在此框中选择粘贴并选择保留文字请在此处输入合适的内容，或者复制文后，在此框中选择粘贴并选择保留文字请在此处输入合适的内容，或者复制文后，在此框中选择粘贴并选择保留文字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8571230" y="2215515"/>
            <a:ext cx="241427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indent="0">
              <a:buFont typeface="微软雅黑" panose="020B0503020204020204" pitchFamily="34" charset="-122"/>
              <a:buNone/>
            </a:pPr>
            <a:r>
              <a:rPr lang="zh-CN" altLang="en-US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输入标题</a:t>
            </a:r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8510270" y="2691765"/>
            <a:ext cx="2832735" cy="1706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just">
              <a:lnSpc>
                <a:spcPct val="125000"/>
              </a:lnSpc>
              <a:defRPr sz="1600">
                <a:solidFill>
                  <a:schemeClr val="accent1">
                    <a:lumMod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</a:lstStyle>
          <a:p>
            <a:pPr algn="l"/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请在此处输入合适的内容，或者复制文后，在此框中选择粘贴并选择保留文字请在此处输入合适的内容，或者复制文后，在此框中选择粘贴并选择保留文字请在此处输入合适的内容，或者复制文后，在此框中选择粘贴并选择保留文字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  <a:p>
            <a:pPr algn="l"/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1"/>
          <a:srcRect l="398"/>
          <a:stretch>
            <a:fillRect/>
          </a:stretch>
        </p:blipFill>
        <p:spPr>
          <a:xfrm>
            <a:off x="4311650" y="1788795"/>
            <a:ext cx="3568700" cy="2609850"/>
          </a:xfrm>
          <a:prstGeom prst="rect">
            <a:avLst/>
          </a:prstGeom>
        </p:spPr>
      </p:pic>
    </p:spTree>
    <p:custDataLst>
      <p:tags r:id="rId2"/>
    </p:custData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文本框 3"/>
          <p:cNvSpPr txBox="1"/>
          <p:nvPr/>
        </p:nvSpPr>
        <p:spPr>
          <a:xfrm>
            <a:off x="1283970" y="2506345"/>
            <a:ext cx="8537575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dist"/>
            <a:r>
              <a:rPr lang="zh-CN" sz="54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演讲结束感谢观看</a:t>
            </a:r>
            <a:endParaRPr lang="zh-CN" sz="54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3" name="文本框 2"/>
          <p:cNvSpPr txBox="1"/>
          <p:nvPr userDrawn="1"/>
        </p:nvSpPr>
        <p:spPr>
          <a:xfrm>
            <a:off x="1283970" y="3428365"/>
            <a:ext cx="8538210" cy="3860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dist" fontAlgn="auto">
              <a:lnSpc>
                <a:spcPct val="120000"/>
              </a:lnSpc>
            </a:pPr>
            <a:r>
              <a:rPr lang="zh-CN" altLang="en-US" sz="16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教师说课</a:t>
            </a:r>
            <a:r>
              <a:rPr lang="en-US" altLang="zh-CN" sz="16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/</a:t>
            </a:r>
            <a:r>
              <a:rPr lang="zh-CN" altLang="en-US" sz="16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公开课</a:t>
            </a:r>
            <a:r>
              <a:rPr lang="en-US" altLang="zh-CN" sz="16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/</a:t>
            </a:r>
            <a:r>
              <a:rPr lang="zh-CN" altLang="en-US" sz="16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教学设计</a:t>
            </a:r>
            <a:r>
              <a:rPr lang="en-US" altLang="zh-CN" sz="16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/</a:t>
            </a:r>
            <a:r>
              <a:rPr lang="zh-CN" altLang="en-US" sz="16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教学培训</a:t>
            </a:r>
            <a:r>
              <a:rPr lang="en-US" altLang="zh-CN" sz="16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/</a:t>
            </a:r>
            <a:r>
              <a:rPr lang="zh-CN" altLang="en-US" sz="16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信息化教学</a:t>
            </a:r>
            <a:r>
              <a:rPr lang="en-US" altLang="zh-CN" sz="16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/</a:t>
            </a:r>
            <a:r>
              <a:rPr lang="zh-CN" altLang="en-US" sz="16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示范课</a:t>
            </a:r>
            <a:endParaRPr lang="zh-CN" altLang="en-US" sz="16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8" name="文本框 7"/>
          <p:cNvSpPr txBox="1"/>
          <p:nvPr userDrawn="1"/>
        </p:nvSpPr>
        <p:spPr>
          <a:xfrm>
            <a:off x="1599565" y="4625975"/>
            <a:ext cx="8115300" cy="36830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l"/>
            <a:r>
              <a:rPr lang="en-US" altLang="zh-CN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  </a:t>
            </a:r>
            <a:r>
              <a:rPr lang="zh-CN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主讲老师：</a:t>
            </a:r>
            <a:r>
              <a:rPr lang="en-US" altLang="zh-CN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xxx                                                                </a:t>
            </a:r>
            <a:r>
              <a:rPr lang="zh-CN" altLang="en-US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日期：</a:t>
            </a:r>
            <a:r>
              <a:rPr lang="en-US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20xx.xx.xx</a:t>
            </a:r>
            <a:endParaRPr lang="en-US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文本框 1"/>
          <p:cNvSpPr txBox="1"/>
          <p:nvPr/>
        </p:nvSpPr>
        <p:spPr>
          <a:xfrm>
            <a:off x="5194935" y="788670"/>
            <a:ext cx="1917700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dist"/>
            <a:r>
              <a:rPr lang="zh-CN" altLang="en-US" sz="4000">
                <a:solidFill>
                  <a:schemeClr val="tx1">
                    <a:lumMod val="75000"/>
                    <a:lumOff val="25000"/>
                  </a:schemeClr>
                </a:solidFill>
              </a:rPr>
              <a:t>目录</a:t>
            </a:r>
            <a:endParaRPr lang="zh-CN" altLang="en-US" sz="40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091180" y="2346960"/>
            <a:ext cx="310896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8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课程导入</a:t>
            </a:r>
            <a:endParaRPr lang="zh-CN" altLang="en-US" sz="28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3108325" y="2794635"/>
            <a:ext cx="3091815" cy="27559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1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Course introduction</a:t>
            </a:r>
            <a:endParaRPr lang="zh-CN" altLang="en-US" sz="12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2249805" y="2359025"/>
            <a:ext cx="840105" cy="768350"/>
          </a:xfrm>
          <a:prstGeom prst="rect">
            <a:avLst/>
          </a:prstGeom>
          <a:noFill/>
          <a:effectLst>
            <a:outerShdw blurRad="76200" dist="12700" dir="8100000" sy="-23000" kx="800400" algn="br" rotWithShape="0">
              <a:prstClr val="black">
                <a:alpha val="20000"/>
              </a:prstClr>
            </a:outerShdw>
          </a:effectLst>
        </p:spPr>
        <p:txBody>
          <a:bodyPr wrap="square" rtlCol="0">
            <a:spAutoFit/>
          </a:bodyPr>
          <a:p>
            <a:r>
              <a:rPr lang="en-US" altLang="zh-CN" sz="4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</a:t>
            </a:r>
            <a:endParaRPr lang="en-US" altLang="zh-CN" sz="44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8092440" y="2240915"/>
            <a:ext cx="310896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8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本课内容</a:t>
            </a:r>
            <a:endParaRPr lang="zh-CN" altLang="en-US" sz="28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8077835" y="2671445"/>
            <a:ext cx="3253105" cy="27559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1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Content of this lesson</a:t>
            </a:r>
            <a:endParaRPr lang="zh-CN" altLang="en-US" sz="12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7112635" y="2279015"/>
            <a:ext cx="840105" cy="76835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4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2.</a:t>
            </a:r>
            <a:endParaRPr lang="en-US" altLang="zh-CN" sz="44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3069590" y="4203700"/>
            <a:ext cx="393573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8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重点与难点</a:t>
            </a:r>
            <a:endParaRPr lang="zh-CN" altLang="en-US" sz="28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3123565" y="4669790"/>
            <a:ext cx="2230755" cy="27559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dist"/>
            <a:r>
              <a:rPr lang="zh-CN" altLang="en-US" sz="1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Key points and difficulties</a:t>
            </a:r>
            <a:endParaRPr lang="zh-CN" altLang="en-US" sz="12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2283460" y="4238625"/>
            <a:ext cx="840105" cy="76835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4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3.</a:t>
            </a:r>
            <a:endParaRPr lang="en-US" altLang="zh-CN" sz="44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8180070" y="4144645"/>
            <a:ext cx="352298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8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课后作业</a:t>
            </a:r>
            <a:endParaRPr lang="zh-CN" altLang="en-US" sz="28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8180070" y="4634865"/>
            <a:ext cx="1931670" cy="27559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dist"/>
            <a:r>
              <a:rPr lang="zh-CN" altLang="en-US" sz="1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Homework after class</a:t>
            </a:r>
            <a:endParaRPr lang="zh-CN" altLang="en-US" sz="12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7125970" y="4159250"/>
            <a:ext cx="840105" cy="76835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4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4.</a:t>
            </a:r>
            <a:endParaRPr lang="en-US" altLang="zh-CN" sz="44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文本框 2"/>
          <p:cNvSpPr txBox="1"/>
          <p:nvPr/>
        </p:nvSpPr>
        <p:spPr>
          <a:xfrm>
            <a:off x="4791075" y="3136265"/>
            <a:ext cx="2387600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4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课程导入</a:t>
            </a:r>
            <a:endParaRPr lang="zh-CN" altLang="en-US" sz="40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4808220" y="3794760"/>
            <a:ext cx="309181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Course introduction</a:t>
            </a:r>
            <a:endParaRPr lang="zh-CN" altLang="en-US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3949700" y="3148330"/>
            <a:ext cx="840105" cy="1014730"/>
          </a:xfrm>
          <a:prstGeom prst="rect">
            <a:avLst/>
          </a:prstGeom>
          <a:noFill/>
          <a:effectLst>
            <a:outerShdw blurRad="76200" dist="12700" dir="8100000" sy="-23000" kx="800400" algn="br" rotWithShape="0">
              <a:prstClr val="black">
                <a:alpha val="20000"/>
              </a:prstClr>
            </a:outerShdw>
          </a:effectLst>
        </p:spPr>
        <p:txBody>
          <a:bodyPr wrap="square" rtlCol="0">
            <a:spAutoFit/>
          </a:bodyPr>
          <a:p>
            <a:r>
              <a:rPr lang="en-US" altLang="zh-CN" sz="6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</a:t>
            </a:r>
            <a:endParaRPr lang="en-US" altLang="zh-CN" sz="60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文本框 1"/>
          <p:cNvSpPr txBox="1"/>
          <p:nvPr/>
        </p:nvSpPr>
        <p:spPr>
          <a:xfrm>
            <a:off x="4805045" y="162560"/>
            <a:ext cx="258191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dist"/>
            <a:r>
              <a:rPr lang="zh-CN" altLang="en-US" sz="32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课程导入</a:t>
            </a:r>
            <a:endParaRPr lang="zh-CN" altLang="en-US" sz="320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rcRect r="24942"/>
          <a:stretch>
            <a:fillRect/>
          </a:stretch>
        </p:blipFill>
        <p:spPr>
          <a:xfrm>
            <a:off x="495935" y="2152650"/>
            <a:ext cx="4309110" cy="3300730"/>
          </a:xfrm>
          <a:prstGeom prst="rect">
            <a:avLst/>
          </a:prstGeom>
        </p:spPr>
      </p:pic>
      <p:sp>
        <p:nvSpPr>
          <p:cNvPr id="89" name="文本框 88"/>
          <p:cNvSpPr txBox="1"/>
          <p:nvPr/>
        </p:nvSpPr>
        <p:spPr>
          <a:xfrm>
            <a:off x="5619750" y="2319655"/>
            <a:ext cx="221615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indent="0">
              <a:buFont typeface="微软雅黑" panose="020B0503020204020204" pitchFamily="34" charset="-122"/>
              <a:buNone/>
            </a:pPr>
            <a:r>
              <a:rPr lang="zh-CN" altLang="en-US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输入标题</a:t>
            </a:r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90" name="文本框 89"/>
          <p:cNvSpPr txBox="1"/>
          <p:nvPr/>
        </p:nvSpPr>
        <p:spPr>
          <a:xfrm>
            <a:off x="5558790" y="2750185"/>
            <a:ext cx="5989320" cy="2399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just">
              <a:lnSpc>
                <a:spcPct val="125000"/>
              </a:lnSpc>
              <a:defRPr sz="1600">
                <a:solidFill>
                  <a:schemeClr val="accent1">
                    <a:lumMod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</a:lstStyle>
          <a:p>
            <a:pPr algn="l"/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请在此处输入合适的内容，或者复制文后，在此框中选择粘贴并选择保留文字请在此处输入合适的内容，或者复制文后，在此框中选择粘贴并选择保留文字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请在此处输入合适的内容，或者复制文后，在此框中选择粘贴并选择保留文字请在此处输入合适的内容，或者复制文后，在此框中选择粘贴并选择保留文字请在此处输入合适的内容，或者复制文后，在此框中选择粘贴并选择保留文字请在此处输入合适的内容，或者复制文后，在此框中选择粘贴并选择保留文字请在此处输入合适的内容，或者复制文后，在此框中选择粘贴并选择保留文字请在此处输入合适的内容，或者复制文后，在此框中选择粘贴并选择保留文字请在此处输入合适的内容，或者复制文后，在此框中选择粘贴并选择保留文字请在此处输入合适的内容，或者复制文后，在此框中选择粘贴并选择保留文字请在此处输入合适的内容，或者复制文后，在此框中选择粘贴并选择保留文字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5143500" y="2108835"/>
            <a:ext cx="6636385" cy="3380740"/>
          </a:xfrm>
          <a:prstGeom prst="rect">
            <a:avLst/>
          </a:prstGeom>
          <a:noFill/>
          <a:ln w="31750">
            <a:solidFill>
              <a:srgbClr val="6EAFD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</p:spTree>
    <p:custDataLst>
      <p:tags r:id="rId2"/>
    </p:custData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文本框 2"/>
          <p:cNvSpPr txBox="1"/>
          <p:nvPr/>
        </p:nvSpPr>
        <p:spPr>
          <a:xfrm>
            <a:off x="4805045" y="162560"/>
            <a:ext cx="258191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dist"/>
            <a:r>
              <a:rPr lang="zh-CN" altLang="en-US" sz="32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课程导入</a:t>
            </a:r>
            <a:endParaRPr lang="zh-CN" altLang="en-US" sz="320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302385" y="3653790"/>
            <a:ext cx="4838065" cy="2933065"/>
          </a:xfrm>
          <a:prstGeom prst="rect">
            <a:avLst/>
          </a:prstGeom>
        </p:spPr>
      </p:pic>
      <p:sp>
        <p:nvSpPr>
          <p:cNvPr id="89" name="文本框 88"/>
          <p:cNvSpPr txBox="1"/>
          <p:nvPr/>
        </p:nvSpPr>
        <p:spPr>
          <a:xfrm>
            <a:off x="1363345" y="992505"/>
            <a:ext cx="241427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indent="0">
              <a:buFont typeface="微软雅黑" panose="020B0503020204020204" pitchFamily="34" charset="-122"/>
              <a:buNone/>
            </a:pPr>
            <a:r>
              <a:rPr lang="zh-CN" altLang="en-US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输入标题</a:t>
            </a:r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90" name="文本框 89"/>
          <p:cNvSpPr txBox="1"/>
          <p:nvPr/>
        </p:nvSpPr>
        <p:spPr>
          <a:xfrm>
            <a:off x="1302385" y="1438910"/>
            <a:ext cx="4740275" cy="1938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just">
              <a:lnSpc>
                <a:spcPct val="125000"/>
              </a:lnSpc>
              <a:defRPr sz="1600">
                <a:solidFill>
                  <a:schemeClr val="accent1">
                    <a:lumMod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</a:lstStyle>
          <a:p>
            <a:pPr algn="l"/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请在此处输入合适的内容，或者复制文后，在此框中选择粘贴并选择保留文字请在此处输入合适的内容，或者复制文后，在此框中选择粘贴并选择保留文字请在此处输入合适的内容，或者复制文后，在此框中选择粘贴并选择保留文字请在此处输入合适的内容，或者复制文后，在此框中选择粘贴并选择保留文字请在此处输入合适的内容，或者复制文后，在此框中选择粘贴并选择保留文字请在此处输入合适的内容，或者复制文后，在此框中选择粘贴并选择保留文字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6376035" y="3896995"/>
            <a:ext cx="241427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indent="0">
              <a:buFont typeface="微软雅黑" panose="020B0503020204020204" pitchFamily="34" charset="-122"/>
              <a:buNone/>
            </a:pPr>
            <a:r>
              <a:rPr lang="zh-CN" altLang="en-US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输入标题</a:t>
            </a:r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6315075" y="4343400"/>
            <a:ext cx="4740275" cy="1938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just">
              <a:lnSpc>
                <a:spcPct val="125000"/>
              </a:lnSpc>
              <a:defRPr sz="1600">
                <a:solidFill>
                  <a:schemeClr val="accent1">
                    <a:lumMod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</a:lstStyle>
          <a:p>
            <a:pPr algn="l"/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请在此处输入合适的内容，或者复制文后，在此框中选择粘贴并选择保留文字请在此处输入合适的内容，或者复制文后，在此框中选择粘贴并选择保留文字请在此处输入合适的内容，或者复制文后，在此框中选择粘贴并选择保留文字请在此处输入合适的内容，或者复制文后，在此框中选择粘贴并选择保留文字请在此处输入合适的内容，或者复制文后，在此框中选择粘贴并选择保留文字请在此处输入合适的内容，或者复制文后，在此框中选择粘贴并选择保留文字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</p:txBody>
      </p:sp>
      <p:pic>
        <p:nvPicPr>
          <p:cNvPr id="18" name="图片 1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40450" y="990600"/>
            <a:ext cx="4764405" cy="2661920"/>
          </a:xfrm>
          <a:prstGeom prst="rect">
            <a:avLst/>
          </a:prstGeom>
        </p:spPr>
      </p:pic>
    </p:spTree>
    <p:custDataLst>
      <p:tags r:id="rId3"/>
    </p:custData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文本框 2"/>
          <p:cNvSpPr txBox="1"/>
          <p:nvPr/>
        </p:nvSpPr>
        <p:spPr>
          <a:xfrm>
            <a:off x="4791075" y="3136265"/>
            <a:ext cx="2387600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4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本课内容</a:t>
            </a:r>
            <a:endParaRPr lang="zh-CN" altLang="en-US" sz="40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4808220" y="3794760"/>
            <a:ext cx="309181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Content of this lesson</a:t>
            </a:r>
            <a:endParaRPr lang="zh-CN" altLang="en-US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3949700" y="3148330"/>
            <a:ext cx="840105" cy="1014730"/>
          </a:xfrm>
          <a:prstGeom prst="rect">
            <a:avLst/>
          </a:prstGeom>
          <a:noFill/>
          <a:effectLst>
            <a:outerShdw blurRad="76200" dist="12700" dir="8100000" sy="-23000" kx="800400" algn="br" rotWithShape="0">
              <a:prstClr val="black">
                <a:alpha val="20000"/>
              </a:prstClr>
            </a:outerShdw>
          </a:effectLst>
        </p:spPr>
        <p:txBody>
          <a:bodyPr wrap="square" rtlCol="0">
            <a:spAutoFit/>
          </a:bodyPr>
          <a:p>
            <a:r>
              <a:rPr lang="en-US" altLang="zh-CN" sz="6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2.</a:t>
            </a:r>
            <a:endParaRPr lang="en-US" altLang="zh-CN" sz="60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文本框 1"/>
          <p:cNvSpPr txBox="1"/>
          <p:nvPr/>
        </p:nvSpPr>
        <p:spPr>
          <a:xfrm>
            <a:off x="4805045" y="162560"/>
            <a:ext cx="258191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dist"/>
            <a:r>
              <a:rPr lang="zh-CN" altLang="en-US" sz="32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本课内容</a:t>
            </a:r>
            <a:endParaRPr lang="zh-CN" altLang="en-US" sz="320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4" name="组合 13"/>
          <p:cNvGrpSpPr/>
          <p:nvPr>
            <p:custDataLst>
              <p:tags r:id="rId1"/>
            </p:custDataLst>
          </p:nvPr>
        </p:nvGrpSpPr>
        <p:grpSpPr>
          <a:xfrm>
            <a:off x="1300899" y="1610951"/>
            <a:ext cx="1985453" cy="1985453"/>
            <a:chOff x="2145775" y="2013546"/>
            <a:chExt cx="1409700" cy="1409700"/>
          </a:xfrm>
        </p:grpSpPr>
        <p:sp>
          <p:nvSpPr>
            <p:cNvPr id="8" name="菱形 7"/>
            <p:cNvSpPr/>
            <p:nvPr>
              <p:custDataLst>
                <p:tags r:id="rId2"/>
              </p:custDataLst>
            </p:nvPr>
          </p:nvSpPr>
          <p:spPr>
            <a:xfrm rot="1246169">
              <a:off x="2151927" y="2019699"/>
              <a:ext cx="1397396" cy="1397394"/>
            </a:xfrm>
            <a:prstGeom prst="diamond">
              <a:avLst/>
            </a:prstGeom>
            <a:noFill/>
            <a:ln w="3175">
              <a:solidFill>
                <a:srgbClr val="5E80A5">
                  <a:lumMod val="20000"/>
                  <a:lumOff val="80000"/>
                </a:srgbClr>
              </a:solidFill>
            </a:ln>
          </p:spPr>
          <p:style>
            <a:lnRef idx="2">
              <a:srgbClr val="5E80A5">
                <a:shade val="50000"/>
              </a:srgbClr>
            </a:lnRef>
            <a:fillRef idx="1">
              <a:srgbClr val="5E80A5"/>
            </a:fillRef>
            <a:effectRef idx="0">
              <a:srgbClr val="5E80A5"/>
            </a:effectRef>
            <a:fontRef idx="minor">
              <a:sysClr val="window" lastClr="FFFFFF"/>
            </a:fontRef>
          </p:style>
          <p:txBody>
            <a:bodyPr rtlCol="0" anchor="ctr"/>
            <a:p>
              <a:pPr algn="ctr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6" name="菱形 5"/>
            <p:cNvSpPr/>
            <p:nvPr>
              <p:custDataLst>
                <p:tags r:id="rId3"/>
              </p:custDataLst>
            </p:nvPr>
          </p:nvSpPr>
          <p:spPr>
            <a:xfrm>
              <a:off x="2145775" y="2013546"/>
              <a:ext cx="1409700" cy="1409700"/>
            </a:xfrm>
            <a:prstGeom prst="diamond">
              <a:avLst/>
            </a:prstGeom>
            <a:solidFill>
              <a:srgbClr val="6EAFD8"/>
            </a:solidFill>
            <a:ln>
              <a:noFill/>
            </a:ln>
          </p:spPr>
          <p:style>
            <a:lnRef idx="2">
              <a:srgbClr val="5E80A5">
                <a:shade val="50000"/>
              </a:srgbClr>
            </a:lnRef>
            <a:fillRef idx="1">
              <a:srgbClr val="5E80A5"/>
            </a:fillRef>
            <a:effectRef idx="0">
              <a:srgbClr val="5E80A5"/>
            </a:effectRef>
            <a:fontRef idx="minor">
              <a:sysClr val="window" lastClr="FFFFFF"/>
            </a:fontRef>
          </p:style>
          <p:txBody>
            <a:bodyPr wrap="none" lIns="0" tIns="0" rIns="0" bIns="0" rtlCol="0" anchor="ctr">
              <a:normAutofit/>
            </a:bodyPr>
            <a:p>
              <a:pPr algn="ctr"/>
              <a:r>
                <a:rPr lang="en-US" altLang="zh-CN" sz="3600" b="1" smtClean="0">
                  <a:solidFill>
                    <a:sysClr val="window" lastClr="FFFFFF"/>
                  </a:solidFill>
                  <a:latin typeface="微软雅黑" panose="020B0503020204020204" pitchFamily="34" charset="-122"/>
                  <a:ea typeface="+mn-ea"/>
                  <a:cs typeface="+mn-ea"/>
                </a:rPr>
                <a:t>01</a:t>
              </a:r>
              <a:endParaRPr lang="en-US" altLang="zh-CN" sz="3600" b="1" smtClean="0">
                <a:solidFill>
                  <a:sysClr val="window" lastClr="FFFFFF"/>
                </a:solidFill>
                <a:latin typeface="微软雅黑" panose="020B0503020204020204" pitchFamily="34" charset="-122"/>
                <a:ea typeface="+mn-ea"/>
                <a:cs typeface="+mn-ea"/>
              </a:endParaRPr>
            </a:p>
          </p:txBody>
        </p:sp>
        <p:sp>
          <p:nvSpPr>
            <p:cNvPr id="7" name="菱形 6"/>
            <p:cNvSpPr/>
            <p:nvPr>
              <p:custDataLst>
                <p:tags r:id="rId4"/>
              </p:custDataLst>
            </p:nvPr>
          </p:nvSpPr>
          <p:spPr>
            <a:xfrm>
              <a:off x="2214831" y="2082603"/>
              <a:ext cx="1271588" cy="1271586"/>
            </a:xfrm>
            <a:prstGeom prst="diamond">
              <a:avLst/>
            </a:prstGeom>
            <a:noFill/>
            <a:ln w="3175">
              <a:solidFill>
                <a:schemeClr val="bg1"/>
              </a:solidFill>
            </a:ln>
          </p:spPr>
          <p:style>
            <a:lnRef idx="2">
              <a:srgbClr val="5E80A5">
                <a:shade val="50000"/>
              </a:srgbClr>
            </a:lnRef>
            <a:fillRef idx="1">
              <a:srgbClr val="5E80A5"/>
            </a:fillRef>
            <a:effectRef idx="0">
              <a:srgbClr val="5E80A5"/>
            </a:effectRef>
            <a:fontRef idx="minor">
              <a:sysClr val="window" lastClr="FFFFFF"/>
            </a:fontRef>
          </p:style>
          <p:txBody>
            <a:bodyPr rtlCol="0" anchor="ctr"/>
            <a:p>
              <a:pPr algn="ctr"/>
              <a:endParaRPr lang="zh-CN" altLang="en-US">
                <a:solidFill>
                  <a:srgbClr val="FFFFFF"/>
                </a:solidFill>
              </a:endParaRPr>
            </a:p>
          </p:txBody>
        </p:sp>
      </p:grpSp>
      <p:grpSp>
        <p:nvGrpSpPr>
          <p:cNvPr id="15" name="组合 14"/>
          <p:cNvGrpSpPr/>
          <p:nvPr>
            <p:custDataLst>
              <p:tags r:id="rId5"/>
            </p:custDataLst>
          </p:nvPr>
        </p:nvGrpSpPr>
        <p:grpSpPr>
          <a:xfrm>
            <a:off x="5119150" y="1610951"/>
            <a:ext cx="1985453" cy="1985453"/>
            <a:chOff x="2145775" y="2013546"/>
            <a:chExt cx="1409700" cy="1409700"/>
          </a:xfrm>
        </p:grpSpPr>
        <p:sp>
          <p:nvSpPr>
            <p:cNvPr id="22" name="菱形 21"/>
            <p:cNvSpPr/>
            <p:nvPr>
              <p:custDataLst>
                <p:tags r:id="rId6"/>
              </p:custDataLst>
            </p:nvPr>
          </p:nvSpPr>
          <p:spPr>
            <a:xfrm rot="1246169">
              <a:off x="2151927" y="2019699"/>
              <a:ext cx="1397396" cy="1397394"/>
            </a:xfrm>
            <a:prstGeom prst="diamond">
              <a:avLst/>
            </a:prstGeom>
            <a:noFill/>
            <a:ln w="3175">
              <a:solidFill>
                <a:srgbClr val="5E80A5">
                  <a:lumMod val="20000"/>
                  <a:lumOff val="80000"/>
                </a:srgbClr>
              </a:solidFill>
            </a:ln>
          </p:spPr>
          <p:style>
            <a:lnRef idx="2">
              <a:srgbClr val="5E80A5">
                <a:shade val="50000"/>
              </a:srgbClr>
            </a:lnRef>
            <a:fillRef idx="1">
              <a:srgbClr val="5E80A5"/>
            </a:fillRef>
            <a:effectRef idx="0">
              <a:srgbClr val="5E80A5"/>
            </a:effectRef>
            <a:fontRef idx="minor">
              <a:sysClr val="window" lastClr="FFFFFF"/>
            </a:fontRef>
          </p:style>
          <p:txBody>
            <a:bodyPr rtlCol="0" anchor="ctr"/>
            <a:p>
              <a:pPr algn="ctr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19" name="菱形 18"/>
            <p:cNvSpPr/>
            <p:nvPr>
              <p:custDataLst>
                <p:tags r:id="rId7"/>
              </p:custDataLst>
            </p:nvPr>
          </p:nvSpPr>
          <p:spPr>
            <a:xfrm>
              <a:off x="2145775" y="2013546"/>
              <a:ext cx="1409700" cy="1409700"/>
            </a:xfrm>
            <a:prstGeom prst="diamond">
              <a:avLst/>
            </a:prstGeom>
            <a:solidFill>
              <a:srgbClr val="6EAFD8">
                <a:alpha val="74000"/>
              </a:srgbClr>
            </a:solidFill>
            <a:ln>
              <a:noFill/>
            </a:ln>
          </p:spPr>
          <p:style>
            <a:lnRef idx="2">
              <a:srgbClr val="5E80A5">
                <a:shade val="50000"/>
              </a:srgbClr>
            </a:lnRef>
            <a:fillRef idx="1">
              <a:srgbClr val="5E80A5"/>
            </a:fillRef>
            <a:effectRef idx="0">
              <a:srgbClr val="5E80A5"/>
            </a:effectRef>
            <a:fontRef idx="minor">
              <a:sysClr val="window" lastClr="FFFFFF"/>
            </a:fontRef>
          </p:style>
          <p:txBody>
            <a:bodyPr wrap="none" lIns="0" tIns="0" rIns="0" bIns="0" rtlCol="0" anchor="ctr">
              <a:normAutofit/>
            </a:bodyPr>
            <a:p>
              <a:pPr algn="ctr"/>
              <a:r>
                <a:rPr lang="en-US" altLang="zh-CN" sz="3200" b="1" smtClean="0">
                  <a:solidFill>
                    <a:sysClr val="window" lastClr="FFFFFF"/>
                  </a:solidFill>
                  <a:latin typeface="微软雅黑" panose="020B0503020204020204" pitchFamily="34" charset="-122"/>
                  <a:ea typeface="+mn-ea"/>
                  <a:cs typeface="+mn-ea"/>
                </a:rPr>
                <a:t>02</a:t>
              </a:r>
              <a:endParaRPr lang="en-US" altLang="zh-CN" sz="3200" b="1" smtClean="0">
                <a:solidFill>
                  <a:sysClr val="window" lastClr="FFFFFF"/>
                </a:solidFill>
                <a:latin typeface="微软雅黑" panose="020B0503020204020204" pitchFamily="34" charset="-122"/>
                <a:ea typeface="+mn-ea"/>
                <a:cs typeface="+mn-ea"/>
              </a:endParaRPr>
            </a:p>
          </p:txBody>
        </p:sp>
        <p:sp>
          <p:nvSpPr>
            <p:cNvPr id="20" name="菱形 19"/>
            <p:cNvSpPr/>
            <p:nvPr>
              <p:custDataLst>
                <p:tags r:id="rId8"/>
              </p:custDataLst>
            </p:nvPr>
          </p:nvSpPr>
          <p:spPr>
            <a:xfrm>
              <a:off x="2214831" y="2082603"/>
              <a:ext cx="1271588" cy="1271586"/>
            </a:xfrm>
            <a:prstGeom prst="diamond">
              <a:avLst/>
            </a:prstGeom>
            <a:noFill/>
            <a:ln w="3175">
              <a:solidFill>
                <a:schemeClr val="bg1"/>
              </a:solidFill>
            </a:ln>
          </p:spPr>
          <p:style>
            <a:lnRef idx="2">
              <a:srgbClr val="5E80A5">
                <a:shade val="50000"/>
              </a:srgbClr>
            </a:lnRef>
            <a:fillRef idx="1">
              <a:srgbClr val="5E80A5"/>
            </a:fillRef>
            <a:effectRef idx="0">
              <a:srgbClr val="5E80A5"/>
            </a:effectRef>
            <a:fontRef idx="minor">
              <a:sysClr val="window" lastClr="FFFFFF"/>
            </a:fontRef>
          </p:style>
          <p:txBody>
            <a:bodyPr rtlCol="0" anchor="ctr"/>
            <a:p>
              <a:pPr algn="ctr"/>
              <a:endParaRPr lang="zh-CN" altLang="en-US">
                <a:solidFill>
                  <a:srgbClr val="FFFFFF"/>
                </a:solidFill>
              </a:endParaRPr>
            </a:p>
          </p:txBody>
        </p:sp>
      </p:grpSp>
      <p:grpSp>
        <p:nvGrpSpPr>
          <p:cNvPr id="24" name="组合 23"/>
          <p:cNvGrpSpPr/>
          <p:nvPr>
            <p:custDataLst>
              <p:tags r:id="rId9"/>
            </p:custDataLst>
          </p:nvPr>
        </p:nvGrpSpPr>
        <p:grpSpPr>
          <a:xfrm>
            <a:off x="8821195" y="1610951"/>
            <a:ext cx="1985453" cy="1985453"/>
            <a:chOff x="2145775" y="2013546"/>
            <a:chExt cx="1409700" cy="1409700"/>
          </a:xfrm>
        </p:grpSpPr>
        <p:sp>
          <p:nvSpPr>
            <p:cNvPr id="31" name="菱形 30"/>
            <p:cNvSpPr/>
            <p:nvPr>
              <p:custDataLst>
                <p:tags r:id="rId10"/>
              </p:custDataLst>
            </p:nvPr>
          </p:nvSpPr>
          <p:spPr>
            <a:xfrm rot="1246169">
              <a:off x="2151927" y="2019699"/>
              <a:ext cx="1397396" cy="1397394"/>
            </a:xfrm>
            <a:prstGeom prst="diamond">
              <a:avLst/>
            </a:prstGeom>
            <a:noFill/>
            <a:ln w="3175">
              <a:solidFill>
                <a:srgbClr val="5E80A5">
                  <a:lumMod val="20000"/>
                  <a:lumOff val="80000"/>
                </a:srgbClr>
              </a:solidFill>
            </a:ln>
          </p:spPr>
          <p:style>
            <a:lnRef idx="2">
              <a:srgbClr val="5E80A5">
                <a:shade val="50000"/>
              </a:srgbClr>
            </a:lnRef>
            <a:fillRef idx="1">
              <a:srgbClr val="5E80A5"/>
            </a:fillRef>
            <a:effectRef idx="0">
              <a:srgbClr val="5E80A5"/>
            </a:effectRef>
            <a:fontRef idx="minor">
              <a:sysClr val="window" lastClr="FFFFFF"/>
            </a:fontRef>
          </p:style>
          <p:txBody>
            <a:bodyPr rtlCol="0" anchor="ctr"/>
            <a:p>
              <a:pPr algn="ctr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28" name="菱形 27"/>
            <p:cNvSpPr/>
            <p:nvPr>
              <p:custDataLst>
                <p:tags r:id="rId11"/>
              </p:custDataLst>
            </p:nvPr>
          </p:nvSpPr>
          <p:spPr>
            <a:xfrm>
              <a:off x="2145775" y="2013546"/>
              <a:ext cx="1409700" cy="1409700"/>
            </a:xfrm>
            <a:prstGeom prst="diamond">
              <a:avLst/>
            </a:prstGeom>
            <a:solidFill>
              <a:srgbClr val="6EAFD8"/>
            </a:solidFill>
            <a:ln>
              <a:noFill/>
            </a:ln>
          </p:spPr>
          <p:style>
            <a:lnRef idx="2">
              <a:srgbClr val="5E80A5">
                <a:shade val="50000"/>
              </a:srgbClr>
            </a:lnRef>
            <a:fillRef idx="1">
              <a:srgbClr val="5E80A5"/>
            </a:fillRef>
            <a:effectRef idx="0">
              <a:srgbClr val="5E80A5"/>
            </a:effectRef>
            <a:fontRef idx="minor">
              <a:sysClr val="window" lastClr="FFFFFF"/>
            </a:fontRef>
          </p:style>
          <p:txBody>
            <a:bodyPr wrap="none" lIns="0" tIns="0" rIns="0" bIns="0" rtlCol="0" anchor="ctr">
              <a:normAutofit/>
            </a:bodyPr>
            <a:p>
              <a:pPr algn="ctr"/>
              <a:r>
                <a:rPr lang="en-US" altLang="zh-CN" sz="3200" b="1" smtClean="0">
                  <a:solidFill>
                    <a:sysClr val="window" lastClr="FFFFFF"/>
                  </a:solidFill>
                  <a:latin typeface="微软雅黑" panose="020B0503020204020204" pitchFamily="34" charset="-122"/>
                  <a:ea typeface="+mn-ea"/>
                  <a:cs typeface="+mn-ea"/>
                </a:rPr>
                <a:t>03</a:t>
              </a:r>
              <a:endParaRPr lang="en-US" altLang="zh-CN" sz="3200" b="1" smtClean="0">
                <a:solidFill>
                  <a:sysClr val="window" lastClr="FFFFFF"/>
                </a:solidFill>
                <a:latin typeface="微软雅黑" panose="020B0503020204020204" pitchFamily="34" charset="-122"/>
                <a:ea typeface="+mn-ea"/>
                <a:cs typeface="+mn-ea"/>
              </a:endParaRPr>
            </a:p>
          </p:txBody>
        </p:sp>
        <p:sp>
          <p:nvSpPr>
            <p:cNvPr id="29" name="菱形 28"/>
            <p:cNvSpPr/>
            <p:nvPr>
              <p:custDataLst>
                <p:tags r:id="rId12"/>
              </p:custDataLst>
            </p:nvPr>
          </p:nvSpPr>
          <p:spPr>
            <a:xfrm>
              <a:off x="2214831" y="2082603"/>
              <a:ext cx="1271588" cy="1271586"/>
            </a:xfrm>
            <a:prstGeom prst="diamond">
              <a:avLst/>
            </a:prstGeom>
            <a:noFill/>
            <a:ln w="3175">
              <a:solidFill>
                <a:schemeClr val="bg1"/>
              </a:solidFill>
            </a:ln>
          </p:spPr>
          <p:style>
            <a:lnRef idx="2">
              <a:srgbClr val="5E80A5">
                <a:shade val="50000"/>
              </a:srgbClr>
            </a:lnRef>
            <a:fillRef idx="1">
              <a:srgbClr val="5E80A5"/>
            </a:fillRef>
            <a:effectRef idx="0">
              <a:srgbClr val="5E80A5"/>
            </a:effectRef>
            <a:fontRef idx="minor">
              <a:sysClr val="window" lastClr="FFFFFF"/>
            </a:fontRef>
          </p:style>
          <p:txBody>
            <a:bodyPr rtlCol="0" anchor="ctr"/>
            <a:p>
              <a:pPr algn="ctr"/>
              <a:endParaRPr lang="zh-CN" altLang="en-US">
                <a:solidFill>
                  <a:srgbClr val="FFFFFF"/>
                </a:solidFill>
              </a:endParaRPr>
            </a:p>
          </p:txBody>
        </p:sp>
      </p:grpSp>
      <p:sp>
        <p:nvSpPr>
          <p:cNvPr id="89" name="文本框 88"/>
          <p:cNvSpPr txBox="1"/>
          <p:nvPr/>
        </p:nvSpPr>
        <p:spPr>
          <a:xfrm>
            <a:off x="1459230" y="3862705"/>
            <a:ext cx="241427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indent="0">
              <a:buFont typeface="微软雅黑" panose="020B0503020204020204" pitchFamily="34" charset="-122"/>
              <a:buNone/>
            </a:pPr>
            <a:r>
              <a:rPr lang="zh-CN" altLang="en-US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输入标题</a:t>
            </a:r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90" name="文本框 89"/>
          <p:cNvSpPr txBox="1"/>
          <p:nvPr/>
        </p:nvSpPr>
        <p:spPr>
          <a:xfrm>
            <a:off x="1398270" y="4338955"/>
            <a:ext cx="2536825" cy="12452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just">
              <a:lnSpc>
                <a:spcPct val="125000"/>
              </a:lnSpc>
              <a:defRPr sz="1600">
                <a:solidFill>
                  <a:schemeClr val="accent1">
                    <a:lumMod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</a:lstStyle>
          <a:p>
            <a:pPr algn="l"/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请在此处输入合适的内容，或者复制文后，在此框中选择粘贴并选择保留文字请在此处输入合适的内容，或者复制文后，在此框中选择粘贴并选择保留文字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5088255" y="3818890"/>
            <a:ext cx="241427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indent="0">
              <a:buFont typeface="微软雅黑" panose="020B0503020204020204" pitchFamily="34" charset="-122"/>
              <a:buNone/>
            </a:pPr>
            <a:r>
              <a:rPr lang="zh-CN" altLang="en-US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输入标题</a:t>
            </a:r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5042535" y="4231005"/>
            <a:ext cx="2536825" cy="12452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just">
              <a:lnSpc>
                <a:spcPct val="125000"/>
              </a:lnSpc>
              <a:defRPr sz="1600">
                <a:solidFill>
                  <a:schemeClr val="accent1">
                    <a:lumMod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</a:lstStyle>
          <a:p>
            <a:pPr algn="l"/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请在此处输入合适的内容，或者复制文后，在此框中选择粘贴并选择保留文字请在此处输入合适的内容，或者复制文后，在此框中选择粘贴并选择保留文字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8669655" y="3740785"/>
            <a:ext cx="241427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indent="0">
              <a:buFont typeface="微软雅黑" panose="020B0503020204020204" pitchFamily="34" charset="-122"/>
              <a:buNone/>
            </a:pPr>
            <a:r>
              <a:rPr lang="zh-CN" altLang="en-US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输入标题</a:t>
            </a:r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8608695" y="4171315"/>
            <a:ext cx="2552065" cy="12452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just">
              <a:lnSpc>
                <a:spcPct val="125000"/>
              </a:lnSpc>
              <a:defRPr sz="1600">
                <a:solidFill>
                  <a:schemeClr val="accent1">
                    <a:lumMod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</a:lstStyle>
          <a:p>
            <a:pPr algn="l"/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请在此处输入合适的内容，或者复制文后，在此框中选择粘贴并选择保留文字请在此处输入合适的内容，或者复制文后，在此框中选择粘贴并选择保留文字字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</p:txBody>
      </p:sp>
    </p:spTree>
    <p:custDataLst>
      <p:tags r:id="rId13"/>
    </p:custData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rcRect r="24942"/>
          <a:stretch>
            <a:fillRect/>
          </a:stretch>
        </p:blipFill>
        <p:spPr>
          <a:xfrm>
            <a:off x="7396480" y="2175510"/>
            <a:ext cx="4309110" cy="3300730"/>
          </a:xfrm>
          <a:prstGeom prst="rect">
            <a:avLst/>
          </a:prstGeom>
        </p:spPr>
      </p:pic>
      <p:sp>
        <p:nvSpPr>
          <p:cNvPr id="51" name="椭圆 50"/>
          <p:cNvSpPr/>
          <p:nvPr>
            <p:custDataLst>
              <p:tags r:id="rId2"/>
            </p:custDataLst>
          </p:nvPr>
        </p:nvSpPr>
        <p:spPr bwMode="auto">
          <a:xfrm>
            <a:off x="689610" y="4810139"/>
            <a:ext cx="765175" cy="765175"/>
          </a:xfrm>
          <a:prstGeom prst="ellipse">
            <a:avLst/>
          </a:prstGeom>
          <a:solidFill>
            <a:srgbClr val="6EAFD8"/>
          </a:solidFill>
          <a:ln>
            <a:noFill/>
          </a:ln>
          <a:effectLst/>
        </p:spPr>
        <p:style>
          <a:lnRef idx="1">
            <a:srgbClr val="1F74AD"/>
          </a:lnRef>
          <a:fillRef idx="3">
            <a:srgbClr val="1F74AD"/>
          </a:fillRef>
          <a:effectRef idx="2">
            <a:srgbClr val="1F74AD"/>
          </a:effectRef>
          <a:fontRef idx="minor">
            <a:sysClr val="window" lastClr="FFFFFF"/>
          </a:fontRef>
        </p:style>
        <p:txBody>
          <a:bodyPr anchor="ctr"/>
          <a:p>
            <a:pPr algn="ctr">
              <a:lnSpc>
                <a:spcPct val="130000"/>
              </a:lnSpc>
            </a:pPr>
            <a:r>
              <a: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  <a:endParaRPr 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0" name="椭圆 99"/>
          <p:cNvSpPr/>
          <p:nvPr>
            <p:custDataLst>
              <p:tags r:id="rId3"/>
            </p:custDataLst>
          </p:nvPr>
        </p:nvSpPr>
        <p:spPr bwMode="auto">
          <a:xfrm>
            <a:off x="704215" y="3238514"/>
            <a:ext cx="765175" cy="765175"/>
          </a:xfrm>
          <a:prstGeom prst="ellipse">
            <a:avLst/>
          </a:prstGeom>
          <a:solidFill>
            <a:srgbClr val="94C4E2"/>
          </a:solidFill>
          <a:ln>
            <a:noFill/>
          </a:ln>
          <a:effectLst/>
        </p:spPr>
        <p:style>
          <a:lnRef idx="1">
            <a:srgbClr val="1F74AD"/>
          </a:lnRef>
          <a:fillRef idx="3">
            <a:srgbClr val="1F74AD"/>
          </a:fillRef>
          <a:effectRef idx="2">
            <a:srgbClr val="1F74AD"/>
          </a:effectRef>
          <a:fontRef idx="minor">
            <a:sysClr val="window" lastClr="FFFFFF"/>
          </a:fontRef>
        </p:style>
        <p:txBody>
          <a:bodyPr anchor="ctr"/>
          <a:p>
            <a:pPr algn="ctr">
              <a:lnSpc>
                <a:spcPct val="130000"/>
              </a:lnSpc>
            </a:pPr>
            <a:r>
              <a: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  <a:endParaRPr 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5" name="椭圆 104"/>
          <p:cNvSpPr/>
          <p:nvPr>
            <p:custDataLst>
              <p:tags r:id="rId4"/>
            </p:custDataLst>
          </p:nvPr>
        </p:nvSpPr>
        <p:spPr bwMode="auto">
          <a:xfrm>
            <a:off x="704215" y="1608469"/>
            <a:ext cx="765175" cy="765175"/>
          </a:xfrm>
          <a:prstGeom prst="ellipse">
            <a:avLst/>
          </a:prstGeom>
          <a:solidFill>
            <a:srgbClr val="6EAFD8"/>
          </a:solidFill>
          <a:ln>
            <a:noFill/>
          </a:ln>
          <a:effectLst/>
        </p:spPr>
        <p:style>
          <a:lnRef idx="1">
            <a:srgbClr val="1F74AD"/>
          </a:lnRef>
          <a:fillRef idx="3">
            <a:srgbClr val="1F74AD"/>
          </a:fillRef>
          <a:effectRef idx="2">
            <a:srgbClr val="1F74AD"/>
          </a:effectRef>
          <a:fontRef idx="minor">
            <a:sysClr val="window" lastClr="FFFFFF"/>
          </a:fontRef>
        </p:style>
        <p:txBody>
          <a:bodyPr anchor="ctr"/>
          <a:p>
            <a:pPr algn="ctr">
              <a:lnSpc>
                <a:spcPct val="130000"/>
              </a:lnSpc>
            </a:pPr>
            <a:r>
              <a: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  <a:endParaRPr 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9" name="文本框 88"/>
          <p:cNvSpPr txBox="1"/>
          <p:nvPr/>
        </p:nvSpPr>
        <p:spPr>
          <a:xfrm>
            <a:off x="1692910" y="1383665"/>
            <a:ext cx="221615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indent="0">
              <a:buFont typeface="微软雅黑" panose="020B0503020204020204" pitchFamily="34" charset="-122"/>
              <a:buNone/>
            </a:pPr>
            <a:r>
              <a:rPr lang="zh-CN" altLang="en-US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输入标题</a:t>
            </a:r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90" name="文本框 89"/>
          <p:cNvSpPr txBox="1"/>
          <p:nvPr/>
        </p:nvSpPr>
        <p:spPr>
          <a:xfrm>
            <a:off x="1677035" y="1828165"/>
            <a:ext cx="5396865" cy="7835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just">
              <a:lnSpc>
                <a:spcPct val="125000"/>
              </a:lnSpc>
              <a:defRPr sz="1600">
                <a:solidFill>
                  <a:schemeClr val="accent1">
                    <a:lumMod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</a:lstStyle>
          <a:p>
            <a:pPr algn="l"/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请在此处输入合适的内容，或者复制文后，在此框中选择粘贴并选择保留文字请在此处输入合适的内容，或者复制文后，在此框中选择粘贴并选择保留文字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  <a:p>
            <a:pPr algn="l"/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</p:txBody>
      </p:sp>
      <p:sp>
        <p:nvSpPr>
          <p:cNvPr id="110" name="文本框 109"/>
          <p:cNvSpPr txBox="1"/>
          <p:nvPr/>
        </p:nvSpPr>
        <p:spPr>
          <a:xfrm>
            <a:off x="1648460" y="2989580"/>
            <a:ext cx="221615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indent="0">
              <a:buFont typeface="微软雅黑" panose="020B0503020204020204" pitchFamily="34" charset="-122"/>
              <a:buNone/>
            </a:pPr>
            <a:r>
              <a:rPr lang="zh-CN" altLang="en-US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输入标题</a:t>
            </a:r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111" name="文本框 110"/>
          <p:cNvSpPr txBox="1"/>
          <p:nvPr/>
        </p:nvSpPr>
        <p:spPr>
          <a:xfrm>
            <a:off x="1632585" y="3434080"/>
            <a:ext cx="5396865" cy="7835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just">
              <a:lnSpc>
                <a:spcPct val="125000"/>
              </a:lnSpc>
              <a:defRPr sz="1600">
                <a:solidFill>
                  <a:schemeClr val="accent1">
                    <a:lumMod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</a:lstStyle>
          <a:p>
            <a:pPr algn="l"/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请在此处输入合适的内容，或者复制文后，在此框中选择粘贴并选择保留文字请在此处输入合适的内容，或者复制文后，在此框中选择粘贴并选择保留文字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  <a:p>
            <a:pPr algn="l"/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</p:txBody>
      </p:sp>
      <p:sp>
        <p:nvSpPr>
          <p:cNvPr id="112" name="文本框 111"/>
          <p:cNvSpPr txBox="1"/>
          <p:nvPr/>
        </p:nvSpPr>
        <p:spPr>
          <a:xfrm>
            <a:off x="1677670" y="4780280"/>
            <a:ext cx="221615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indent="0">
              <a:buFont typeface="微软雅黑" panose="020B0503020204020204" pitchFamily="34" charset="-122"/>
              <a:buNone/>
            </a:pPr>
            <a:r>
              <a:rPr lang="zh-CN" altLang="en-US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输入标题</a:t>
            </a:r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113" name="文本框 112"/>
          <p:cNvSpPr txBox="1"/>
          <p:nvPr/>
        </p:nvSpPr>
        <p:spPr>
          <a:xfrm>
            <a:off x="1677670" y="5208905"/>
            <a:ext cx="5396865" cy="7835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just">
              <a:lnSpc>
                <a:spcPct val="125000"/>
              </a:lnSpc>
              <a:defRPr sz="1600">
                <a:solidFill>
                  <a:schemeClr val="accent1">
                    <a:lumMod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</a:lstStyle>
          <a:p>
            <a:pPr algn="l"/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请在此处输入合适的内容，或者复制文后，在此框中选择粘贴并选择保留文字请在此处输入合适的内容，或者复制文后，在此框中选择粘贴并选择保留文字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  <a:p>
            <a:pPr algn="l"/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5017135" y="109220"/>
            <a:ext cx="258191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dist"/>
            <a:r>
              <a:rPr lang="zh-CN" altLang="en-US" sz="32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本课内容</a:t>
            </a:r>
            <a:endParaRPr lang="zh-CN" altLang="en-US" sz="320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custDataLst>
      <p:tags r:id="rId5"/>
    </p:custData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文本框 1"/>
          <p:cNvSpPr txBox="1"/>
          <p:nvPr/>
        </p:nvSpPr>
        <p:spPr>
          <a:xfrm>
            <a:off x="5017135" y="218440"/>
            <a:ext cx="258191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dist"/>
            <a:r>
              <a:rPr lang="zh-CN" altLang="en-US" sz="32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本课内容</a:t>
            </a:r>
            <a:endParaRPr lang="zh-CN" altLang="en-US" sz="320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矩形 5"/>
          <p:cNvSpPr/>
          <p:nvPr>
            <p:custDataLst>
              <p:tags r:id="rId1"/>
            </p:custDataLst>
          </p:nvPr>
        </p:nvSpPr>
        <p:spPr>
          <a:xfrm>
            <a:off x="409575" y="2146935"/>
            <a:ext cx="3111500" cy="3569335"/>
          </a:xfrm>
          <a:prstGeom prst="rect">
            <a:avLst/>
          </a:prstGeom>
          <a:noFill/>
          <a:ln>
            <a:solidFill>
              <a:srgbClr val="6EAFD8"/>
            </a:solidFill>
          </a:ln>
        </p:spPr>
        <p:style>
          <a:lnRef idx="2">
            <a:srgbClr val="FA8550">
              <a:shade val="50000"/>
            </a:srgbClr>
          </a:lnRef>
          <a:fillRef idx="1">
            <a:srgbClr val="FA8550"/>
          </a:fillRef>
          <a:effectRef idx="0">
            <a:srgbClr val="FA8550"/>
          </a:effectRef>
          <a:fontRef idx="minor">
            <a:sysClr val="window" lastClr="FFFFFF"/>
          </a:fontRef>
        </p:style>
        <p:txBody>
          <a:bodyPr rtlCol="0" anchor="ctr">
            <a:normAutofit/>
          </a:bodyPr>
          <a:p>
            <a:pPr algn="ctr"/>
            <a:endParaRPr lang="zh-CN" altLang="en-US">
              <a:solidFill>
                <a:sysClr val="window" lastClr="FFFFFF"/>
              </a:solidFill>
              <a:sym typeface="Arial" panose="020B0604020202020204" pitchFamily="34" charset="0"/>
            </a:endParaRPr>
          </a:p>
        </p:txBody>
      </p:sp>
      <p:sp>
        <p:nvSpPr>
          <p:cNvPr id="4" name="矩形 3"/>
          <p:cNvSpPr/>
          <p:nvPr>
            <p:custDataLst>
              <p:tags r:id="rId2"/>
            </p:custDataLst>
          </p:nvPr>
        </p:nvSpPr>
        <p:spPr>
          <a:xfrm>
            <a:off x="4496435" y="2146935"/>
            <a:ext cx="3111500" cy="3569335"/>
          </a:xfrm>
          <a:prstGeom prst="rect">
            <a:avLst/>
          </a:prstGeom>
          <a:noFill/>
          <a:ln>
            <a:solidFill>
              <a:srgbClr val="94C4E2"/>
            </a:solidFill>
          </a:ln>
        </p:spPr>
        <p:style>
          <a:lnRef idx="2">
            <a:srgbClr val="FA8550">
              <a:shade val="50000"/>
            </a:srgbClr>
          </a:lnRef>
          <a:fillRef idx="1">
            <a:srgbClr val="FA8550"/>
          </a:fillRef>
          <a:effectRef idx="0">
            <a:srgbClr val="FA8550"/>
          </a:effectRef>
          <a:fontRef idx="minor">
            <a:sysClr val="window" lastClr="FFFFFF"/>
          </a:fontRef>
        </p:style>
        <p:txBody>
          <a:bodyPr rtlCol="0" anchor="ctr">
            <a:normAutofit/>
          </a:bodyPr>
          <a:p>
            <a:pPr algn="ctr"/>
            <a:endParaRPr lang="zh-CN" altLang="en-US">
              <a:solidFill>
                <a:sysClr val="window" lastClr="FFFFFF"/>
              </a:solidFill>
              <a:sym typeface="Arial" panose="020B0604020202020204" pitchFamily="34" charset="0"/>
            </a:endParaRPr>
          </a:p>
        </p:txBody>
      </p:sp>
      <p:sp>
        <p:nvSpPr>
          <p:cNvPr id="15" name="矩形 14"/>
          <p:cNvSpPr/>
          <p:nvPr>
            <p:custDataLst>
              <p:tags r:id="rId3"/>
            </p:custDataLst>
          </p:nvPr>
        </p:nvSpPr>
        <p:spPr>
          <a:xfrm>
            <a:off x="8583295" y="2146935"/>
            <a:ext cx="3111500" cy="3569335"/>
          </a:xfrm>
          <a:prstGeom prst="rect">
            <a:avLst/>
          </a:prstGeom>
          <a:noFill/>
          <a:ln>
            <a:solidFill>
              <a:srgbClr val="6EAFD8"/>
            </a:solidFill>
          </a:ln>
        </p:spPr>
        <p:style>
          <a:lnRef idx="2">
            <a:srgbClr val="FA8550">
              <a:shade val="50000"/>
            </a:srgbClr>
          </a:lnRef>
          <a:fillRef idx="1">
            <a:srgbClr val="FA8550"/>
          </a:fillRef>
          <a:effectRef idx="0">
            <a:srgbClr val="FA8550"/>
          </a:effectRef>
          <a:fontRef idx="minor">
            <a:sysClr val="window" lastClr="FFFFFF"/>
          </a:fontRef>
        </p:style>
        <p:txBody>
          <a:bodyPr rtlCol="0" anchor="ctr">
            <a:normAutofit/>
          </a:bodyPr>
          <a:p>
            <a:pPr algn="ctr"/>
            <a:endParaRPr lang="zh-CN" altLang="en-US">
              <a:solidFill>
                <a:sysClr val="window" lastClr="FFFFFF"/>
              </a:solidFill>
              <a:sym typeface="Arial" panose="020B0604020202020204" pitchFamily="34" charset="0"/>
            </a:endParaRPr>
          </a:p>
        </p:txBody>
      </p:sp>
      <p:sp>
        <p:nvSpPr>
          <p:cNvPr id="14" name="直角三角形 13"/>
          <p:cNvSpPr/>
          <p:nvPr/>
        </p:nvSpPr>
        <p:spPr>
          <a:xfrm rot="16200000">
            <a:off x="2094230" y="4288790"/>
            <a:ext cx="1492250" cy="1361440"/>
          </a:xfrm>
          <a:prstGeom prst="rtTriangle">
            <a:avLst/>
          </a:prstGeom>
          <a:solidFill>
            <a:srgbClr val="94C4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en-US" altLang="zh-CN"/>
          </a:p>
        </p:txBody>
      </p:sp>
      <p:sp>
        <p:nvSpPr>
          <p:cNvPr id="17" name="直角三角形 16"/>
          <p:cNvSpPr/>
          <p:nvPr/>
        </p:nvSpPr>
        <p:spPr>
          <a:xfrm rot="16200000">
            <a:off x="6172200" y="4289425"/>
            <a:ext cx="1492250" cy="1361440"/>
          </a:xfrm>
          <a:prstGeom prst="rtTriangle">
            <a:avLst/>
          </a:prstGeom>
          <a:solidFill>
            <a:srgbClr val="6EAFD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en-US" altLang="zh-CN"/>
          </a:p>
        </p:txBody>
      </p:sp>
      <p:sp>
        <p:nvSpPr>
          <p:cNvPr id="18" name="直角三角形 17"/>
          <p:cNvSpPr/>
          <p:nvPr/>
        </p:nvSpPr>
        <p:spPr>
          <a:xfrm rot="16200000">
            <a:off x="10267950" y="4288790"/>
            <a:ext cx="1492250" cy="1361440"/>
          </a:xfrm>
          <a:prstGeom prst="rtTriangle">
            <a:avLst/>
          </a:prstGeom>
          <a:solidFill>
            <a:srgbClr val="94C4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en-US" altLang="zh-CN"/>
          </a:p>
        </p:txBody>
      </p:sp>
      <p:sp>
        <p:nvSpPr>
          <p:cNvPr id="19" name="文本框 18"/>
          <p:cNvSpPr txBox="1"/>
          <p:nvPr/>
        </p:nvSpPr>
        <p:spPr>
          <a:xfrm>
            <a:off x="2724150" y="5037455"/>
            <a:ext cx="79692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3200">
                <a:solidFill>
                  <a:schemeClr val="bg1"/>
                </a:solidFill>
              </a:rPr>
              <a:t>01</a:t>
            </a:r>
            <a:endParaRPr lang="en-US" altLang="zh-CN" sz="3200">
              <a:solidFill>
                <a:schemeClr val="bg1"/>
              </a:solidFill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6847840" y="5086350"/>
            <a:ext cx="79692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3200">
                <a:solidFill>
                  <a:schemeClr val="bg1"/>
                </a:solidFill>
              </a:rPr>
              <a:t>02</a:t>
            </a:r>
            <a:endParaRPr lang="en-US" altLang="zh-CN" sz="3200">
              <a:solidFill>
                <a:schemeClr val="bg1"/>
              </a:solidFill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10897870" y="5037455"/>
            <a:ext cx="79692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3200">
                <a:solidFill>
                  <a:schemeClr val="bg1"/>
                </a:solidFill>
              </a:rPr>
              <a:t>03</a:t>
            </a:r>
            <a:endParaRPr lang="en-US" altLang="zh-CN" sz="3200">
              <a:solidFill>
                <a:schemeClr val="bg1"/>
              </a:solidFill>
            </a:endParaRPr>
          </a:p>
        </p:txBody>
      </p:sp>
      <p:sp>
        <p:nvSpPr>
          <p:cNvPr id="89" name="文本框 88"/>
          <p:cNvSpPr txBox="1"/>
          <p:nvPr/>
        </p:nvSpPr>
        <p:spPr>
          <a:xfrm>
            <a:off x="758190" y="2878455"/>
            <a:ext cx="241427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indent="0">
              <a:buFont typeface="微软雅黑" panose="020B0503020204020204" pitchFamily="34" charset="-122"/>
              <a:buNone/>
            </a:pPr>
            <a:r>
              <a:rPr lang="zh-CN" altLang="en-US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输入标题</a:t>
            </a:r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90" name="文本框 89"/>
          <p:cNvSpPr txBox="1"/>
          <p:nvPr/>
        </p:nvSpPr>
        <p:spPr>
          <a:xfrm>
            <a:off x="697230" y="3354705"/>
            <a:ext cx="2536825" cy="12452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just">
              <a:lnSpc>
                <a:spcPct val="125000"/>
              </a:lnSpc>
              <a:defRPr sz="1600">
                <a:solidFill>
                  <a:schemeClr val="accent1">
                    <a:lumMod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</a:lstStyle>
          <a:p>
            <a:pPr algn="l"/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请在此处输入合适的内容，或者复制文后，在此框中选择粘贴并选择保留文字请在此处输入合适的内容，或者复制文后，在此框中选择粘贴并选择保留文字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4860925" y="2972435"/>
            <a:ext cx="241427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indent="0">
              <a:buFont typeface="微软雅黑" panose="020B0503020204020204" pitchFamily="34" charset="-122"/>
              <a:buNone/>
            </a:pPr>
            <a:r>
              <a:rPr lang="zh-CN" altLang="en-US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输入标题</a:t>
            </a:r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4799965" y="3448685"/>
            <a:ext cx="2536825" cy="12452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just">
              <a:lnSpc>
                <a:spcPct val="125000"/>
              </a:lnSpc>
              <a:defRPr sz="1600">
                <a:solidFill>
                  <a:schemeClr val="accent1">
                    <a:lumMod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</a:lstStyle>
          <a:p>
            <a:pPr algn="l"/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请在此处输入合适的内容，或者复制文后，在此框中选择粘贴并选择保留文字请在此处输入合适的内容，或者复制文后，在此框中选择粘贴并选择保留文字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8947785" y="2986405"/>
            <a:ext cx="241427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indent="0">
              <a:buFont typeface="微软雅黑" panose="020B0503020204020204" pitchFamily="34" charset="-122"/>
              <a:buNone/>
            </a:pPr>
            <a:r>
              <a:rPr lang="zh-CN" altLang="en-US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输入标题</a:t>
            </a:r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8886825" y="3462655"/>
            <a:ext cx="2536825" cy="12452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just">
              <a:lnSpc>
                <a:spcPct val="125000"/>
              </a:lnSpc>
              <a:defRPr sz="1600">
                <a:solidFill>
                  <a:schemeClr val="accent1">
                    <a:lumMod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</a:lstStyle>
          <a:p>
            <a:pPr algn="l"/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请在此处输入合适的内容，或者复制文后，在此框中选择粘贴并选择保留文字请在此处输入合适的内容，或者复制文后，在此框中选择粘贴并选择保留文字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</p:txBody>
      </p:sp>
    </p:spTree>
    <p:custDataLst>
      <p:tags r:id="rId4"/>
    </p:custDataLst>
  </p:cSld>
  <p:clrMapOvr>
    <a:masterClrMapping/>
  </p:clrMapOvr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176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176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33.xml><?xml version="1.0" encoding="utf-8"?>
<p:tagLst xmlns:p="http://schemas.openxmlformats.org/presentationml/2006/main">
  <p:tag name="KSO_WM_TEMPLATE_THUMBS_INDEX" val="1、4、7、12、13、14、15、16、17、18、20、24、25、28、33、36、40、43、44"/>
  <p:tag name="KSO_WM_TEMPLATE_SUBCATEGORY" val="19"/>
  <p:tag name="KSO_WM_TAG_VERSION" val="1.0"/>
  <p:tag name="KSO_WM_BEAUTIFY_FLAG" val="#wm#"/>
  <p:tag name="KSO_WM_TEMPLATE_CATEGORY" val="custom"/>
  <p:tag name="KSO_WM_TEMPLATE_INDEX" val="20205176"/>
  <p:tag name="KSO_WM_TEMPLATE_MASTER_TYPE" val="0"/>
  <p:tag name="KSO_WM_TEMPLATE_COLOR_TYPE" val="1"/>
  <p:tag name="KSO_WM_UNIT_SHOW_EDIT_AREA_INDICATION" val="1"/>
</p:tagLst>
</file>

<file path=ppt/tags/tag34.xml><?xml version="1.0" encoding="utf-8"?>
<p:tagLst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35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</p:tagLst>
</file>

<file path=ppt/tags/tag36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</p:tagLst>
</file>

<file path=ppt/tags/tag37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</p:tagLst>
</file>

<file path=ppt/tags/tag38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</p:tagLst>
</file>

<file path=ppt/tags/tag39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40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diagram160705_3*i*1"/>
  <p:tag name="KSO_WM_TEMPLATE_CATEGORY" val="diagram"/>
  <p:tag name="KSO_WM_TEMPLATE_INDEX" val="160705"/>
  <p:tag name="KSO_WM_UNIT_INDEX" val="1"/>
</p:tagLst>
</file>

<file path=ppt/tags/tag41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160705"/>
  <p:tag name="KSO_WM_UNIT_TYPE" val="l_i"/>
  <p:tag name="KSO_WM_UNIT_INDEX" val="1_2"/>
  <p:tag name="KSO_WM_UNIT_ID" val="diagram160705_3*l_i*1_2"/>
  <p:tag name="KSO_WM_UNIT_CLEAR" val="1"/>
  <p:tag name="KSO_WM_UNIT_LAYERLEVEL" val="1_1"/>
  <p:tag name="KSO_WM_DIAGRAM_GROUP_CODE" val="l1-1"/>
  <p:tag name="KSO_WM_UNIT_LINE_FORE_SCHEMECOLOR_INDEX" val="5"/>
  <p:tag name="KSO_WM_UNIT_LINE_FILL_TYPE" val="2"/>
</p:tagLst>
</file>

<file path=ppt/tags/tag42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160705"/>
  <p:tag name="KSO_WM_UNIT_TYPE" val="l_h_a"/>
  <p:tag name="KSO_WM_UNIT_INDEX" val="1_1_1"/>
  <p:tag name="KSO_WM_UNIT_ID" val="diagram160705_3*l_h_a*1_1_1"/>
  <p:tag name="KSO_WM_UNIT_CLEAR" val="1"/>
  <p:tag name="KSO_WM_UNIT_LAYERLEVEL" val="1_1_1"/>
  <p:tag name="KSO_WM_UNIT_VALUE" val="56"/>
  <p:tag name="KSO_WM_UNIT_HIGHLIGHT" val="0"/>
  <p:tag name="KSO_WM_UNIT_COMPATIBLE" val="0"/>
  <p:tag name="KSO_WM_DIAGRAM_GROUP_CODE" val="l1-1"/>
  <p:tag name="KSO_WM_UNIT_PRESET_TEXT" val="AMET"/>
  <p:tag name="KSO_WM_UNIT_FILL_FORE_SCHEMECOLOR_INDEX" val="5"/>
  <p:tag name="KSO_WM_UNIT_FILL_TYPE" val="1"/>
  <p:tag name="KSO_WM_UNIT_TEXT_FILL_FORE_SCHEMECOLOR_INDEX" val="14"/>
  <p:tag name="KSO_WM_UNIT_TEXT_FILL_TYPE" val="1"/>
</p:tagLst>
</file>

<file path=ppt/tags/tag43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160705"/>
  <p:tag name="KSO_WM_UNIT_TYPE" val="l_i"/>
  <p:tag name="KSO_WM_UNIT_INDEX" val="1_5"/>
  <p:tag name="KSO_WM_UNIT_ID" val="diagram160705_3*l_i*1_5"/>
  <p:tag name="KSO_WM_UNIT_CLEAR" val="1"/>
  <p:tag name="KSO_WM_UNIT_LAYERLEVEL" val="1_1"/>
  <p:tag name="KSO_WM_DIAGRAM_GROUP_CODE" val="l1-1"/>
  <p:tag name="KSO_WM_UNIT_LINE_FORE_SCHEMECOLOR_INDEX" val="5"/>
  <p:tag name="KSO_WM_UNIT_LINE_FILL_TYPE" val="2"/>
</p:tagLst>
</file>

<file path=ppt/tags/tag44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diagram160705_3*i*16"/>
  <p:tag name="KSO_WM_TEMPLATE_CATEGORY" val="diagram"/>
  <p:tag name="KSO_WM_TEMPLATE_INDEX" val="160705"/>
  <p:tag name="KSO_WM_UNIT_INDEX" val="16"/>
</p:tagLst>
</file>

<file path=ppt/tags/tag45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160705"/>
  <p:tag name="KSO_WM_UNIT_TYPE" val="l_i"/>
  <p:tag name="KSO_WM_UNIT_INDEX" val="1_7"/>
  <p:tag name="KSO_WM_UNIT_ID" val="diagram160705_3*l_i*1_7"/>
  <p:tag name="KSO_WM_UNIT_CLEAR" val="1"/>
  <p:tag name="KSO_WM_UNIT_LAYERLEVEL" val="1_1"/>
  <p:tag name="KSO_WM_DIAGRAM_GROUP_CODE" val="l1-1"/>
  <p:tag name="KSO_WM_UNIT_LINE_FORE_SCHEMECOLOR_INDEX" val="5"/>
  <p:tag name="KSO_WM_UNIT_LINE_FILL_TYPE" val="2"/>
</p:tagLst>
</file>

<file path=ppt/tags/tag46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160705"/>
  <p:tag name="KSO_WM_UNIT_TYPE" val="l_h_a"/>
  <p:tag name="KSO_WM_UNIT_INDEX" val="1_2_1"/>
  <p:tag name="KSO_WM_UNIT_ID" val="diagram160705_3*l_h_a*1_2_1"/>
  <p:tag name="KSO_WM_UNIT_CLEAR" val="1"/>
  <p:tag name="KSO_WM_UNIT_LAYERLEVEL" val="1_1_1"/>
  <p:tag name="KSO_WM_UNIT_VALUE" val="56"/>
  <p:tag name="KSO_WM_UNIT_HIGHLIGHT" val="0"/>
  <p:tag name="KSO_WM_UNIT_COMPATIBLE" val="0"/>
  <p:tag name="KSO_WM_DIAGRAM_GROUP_CODE" val="l1-1"/>
  <p:tag name="KSO_WM_UNIT_PRESET_TEXT" val="AMET"/>
  <p:tag name="KSO_WM_UNIT_FILL_FORE_SCHEMECOLOR_INDEX" val="5"/>
  <p:tag name="KSO_WM_UNIT_FILL_TYPE" val="1"/>
  <p:tag name="KSO_WM_UNIT_TEXT_FILL_FORE_SCHEMECOLOR_INDEX" val="14"/>
  <p:tag name="KSO_WM_UNIT_TEXT_FILL_TYPE" val="1"/>
</p:tagLst>
</file>

<file path=ppt/tags/tag47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160705"/>
  <p:tag name="KSO_WM_UNIT_TYPE" val="l_i"/>
  <p:tag name="KSO_WM_UNIT_INDEX" val="1_10"/>
  <p:tag name="KSO_WM_UNIT_ID" val="diagram160705_3*l_i*1_10"/>
  <p:tag name="KSO_WM_UNIT_CLEAR" val="1"/>
  <p:tag name="KSO_WM_UNIT_LAYERLEVEL" val="1_1"/>
  <p:tag name="KSO_WM_DIAGRAM_GROUP_CODE" val="l1-1"/>
  <p:tag name="KSO_WM_UNIT_LINE_FORE_SCHEMECOLOR_INDEX" val="5"/>
  <p:tag name="KSO_WM_UNIT_LINE_FILL_TYPE" val="2"/>
</p:tagLst>
</file>

<file path=ppt/tags/tag48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diagram160705_3*i*31"/>
  <p:tag name="KSO_WM_TEMPLATE_CATEGORY" val="diagram"/>
  <p:tag name="KSO_WM_TEMPLATE_INDEX" val="160705"/>
  <p:tag name="KSO_WM_UNIT_INDEX" val="31"/>
</p:tagLst>
</file>

<file path=ppt/tags/tag49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160705"/>
  <p:tag name="KSO_WM_UNIT_TYPE" val="l_i"/>
  <p:tag name="KSO_WM_UNIT_INDEX" val="1_12"/>
  <p:tag name="KSO_WM_UNIT_ID" val="diagram160705_3*l_i*1_12"/>
  <p:tag name="KSO_WM_UNIT_CLEAR" val="1"/>
  <p:tag name="KSO_WM_UNIT_LAYERLEVEL" val="1_1"/>
  <p:tag name="KSO_WM_DIAGRAM_GROUP_CODE" val="l1-1"/>
  <p:tag name="KSO_WM_UNIT_LINE_FORE_SCHEMECOLOR_INDEX" val="5"/>
  <p:tag name="KSO_WM_UNIT_LINE_FILL_TYPE" val="2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50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160705"/>
  <p:tag name="KSO_WM_UNIT_TYPE" val="l_h_a"/>
  <p:tag name="KSO_WM_UNIT_INDEX" val="1_3_1"/>
  <p:tag name="KSO_WM_UNIT_ID" val="diagram160705_3*l_h_a*1_3_1"/>
  <p:tag name="KSO_WM_UNIT_CLEAR" val="1"/>
  <p:tag name="KSO_WM_UNIT_LAYERLEVEL" val="1_1_1"/>
  <p:tag name="KSO_WM_UNIT_VALUE" val="56"/>
  <p:tag name="KSO_WM_UNIT_HIGHLIGHT" val="0"/>
  <p:tag name="KSO_WM_UNIT_COMPATIBLE" val="0"/>
  <p:tag name="KSO_WM_DIAGRAM_GROUP_CODE" val="l1-1"/>
  <p:tag name="KSO_WM_UNIT_PRESET_TEXT" val="AMET"/>
  <p:tag name="KSO_WM_UNIT_FILL_FORE_SCHEMECOLOR_INDEX" val="5"/>
  <p:tag name="KSO_WM_UNIT_FILL_TYPE" val="1"/>
  <p:tag name="KSO_WM_UNIT_TEXT_FILL_FORE_SCHEMECOLOR_INDEX" val="14"/>
  <p:tag name="KSO_WM_UNIT_TEXT_FILL_TYPE" val="1"/>
</p:tagLst>
</file>

<file path=ppt/tags/tag51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160705"/>
  <p:tag name="KSO_WM_UNIT_TYPE" val="l_i"/>
  <p:tag name="KSO_WM_UNIT_INDEX" val="1_15"/>
  <p:tag name="KSO_WM_UNIT_ID" val="diagram160705_3*l_i*1_15"/>
  <p:tag name="KSO_WM_UNIT_CLEAR" val="1"/>
  <p:tag name="KSO_WM_UNIT_LAYERLEVEL" val="1_1"/>
  <p:tag name="KSO_WM_DIAGRAM_GROUP_CODE" val="l1-1"/>
  <p:tag name="KSO_WM_UNIT_LINE_FORE_SCHEMECOLOR_INDEX" val="5"/>
  <p:tag name="KSO_WM_UNIT_LINE_FILL_TYPE" val="2"/>
</p:tagLst>
</file>

<file path=ppt/tags/tag52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3_1"/>
  <p:tag name="KSO_WM_UNIT_ID" val="diagram20187725_3*l_h_i*1_3_1"/>
  <p:tag name="KSO_WM_TEMPLATE_CATEGORY" val="diagram"/>
  <p:tag name="KSO_WM_TEMPLATE_INDEX" val="20187725"/>
  <p:tag name="KSO_WM_UNIT_LAYERLEVEL" val="1_1_1"/>
  <p:tag name="KSO_WM_TAG_VERSION" val="1.0"/>
  <p:tag name="KSO_WM_BEAUTIFY_FLAG" val="#wm#"/>
  <p:tag name="KSO_WM_UNIT_FILL_FORE_SCHEMECOLOR_INDEX" val="7"/>
  <p:tag name="KSO_WM_UNIT_FILL_TYPE" val="1"/>
  <p:tag name="KSO_WM_UNIT_TEXT_FILL_FORE_SCHEMECOLOR_INDEX" val="2"/>
  <p:tag name="KSO_WM_UNIT_TEXT_FILL_TYPE" val="1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2_1"/>
  <p:tag name="KSO_WM_UNIT_ID" val="diagram20187725_3*l_h_i*1_2_1"/>
  <p:tag name="KSO_WM_TEMPLATE_CATEGORY" val="diagram"/>
  <p:tag name="KSO_WM_TEMPLATE_INDEX" val="20187725"/>
  <p:tag name="KSO_WM_UNIT_LAYERLEVEL" val="1_1_1"/>
  <p:tag name="KSO_WM_TAG_VERSION" val="1.0"/>
  <p:tag name="KSO_WM_BEAUTIFY_FLAG" val="#wm#"/>
  <p:tag name="KSO_WM_UNIT_FILL_FORE_SCHEMECOLOR_INDEX" val="6"/>
  <p:tag name="KSO_WM_UNIT_FILL_TYPE" val="1"/>
  <p:tag name="KSO_WM_UNIT_TEXT_FILL_FORE_SCHEMECOLOR_INDEX" val="2"/>
  <p:tag name="KSO_WM_UNIT_TEXT_FILL_TYPE" val="1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1_1"/>
  <p:tag name="KSO_WM_UNIT_ID" val="diagram20187725_3*l_h_i*1_1_1"/>
  <p:tag name="KSO_WM_TEMPLATE_CATEGORY" val="diagram"/>
  <p:tag name="KSO_WM_TEMPLATE_INDEX" val="20187725"/>
  <p:tag name="KSO_WM_UNIT_LAYERLEVEL" val="1_1_1"/>
  <p:tag name="KSO_WM_TAG_VERSION" val="1.0"/>
  <p:tag name="KSO_WM_BEAUTIFY_FLAG" val="#wm#"/>
  <p:tag name="KSO_WM_UNIT_FILL_FORE_SCHEMECOLOR_INDEX" val="5"/>
  <p:tag name="KSO_WM_UNIT_FILL_TYPE" val="1"/>
  <p:tag name="KSO_WM_UNIT_TEXT_FILL_FORE_SCHEMECOLOR_INDEX" val="2"/>
  <p:tag name="KSO_WM_UNIT_TEXT_FILL_TYPE" val="1"/>
</p:tagLst>
</file>

<file path=ppt/tags/tag56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</p:tagLst>
</file>

<file path=ppt/tags/tag57.xml><?xml version="1.0" encoding="utf-8"?>
<p:tagLst xmlns:p="http://schemas.openxmlformats.org/presentationml/2006/main">
  <p:tag name="KSO_WM_TEMPLATE_CATEGORY" val="diagram"/>
  <p:tag name="KSO_WM_TEMPLATE_INDEX" val="160378"/>
  <p:tag name="KSO_WM_UNIT_TYPE" val="l_i"/>
  <p:tag name="KSO_WM_UNIT_INDEX" val="1_1"/>
  <p:tag name="KSO_WM_UNIT_ID" val="diagram160378_4*l_i*1_1"/>
  <p:tag name="KSO_WM_UNIT_CLEAR" val="1"/>
  <p:tag name="KSO_WM_UNIT_LAYERLEVEL" val="1_1"/>
  <p:tag name="KSO_WM_BEAUTIFY_FLAG" val="#wm#"/>
  <p:tag name="KSO_WM_TAG_VERSION" val="1.0"/>
  <p:tag name="KSO_WM_DIAGRAM_GROUP_CODE" val="l1-1"/>
  <p:tag name="KSO_WM_UNIT_FILL_FORE_SCHEMECOLOR_INDEX" val="5"/>
  <p:tag name="KSO_WM_UNIT_FILL_TYPE" val="1"/>
  <p:tag name="KSO_WM_UNIT_TEXT_FILL_FORE_SCHEMECOLOR_INDEX" val="14"/>
  <p:tag name="KSO_WM_UNIT_TEXT_FILL_TYPE" val="1"/>
</p:tagLst>
</file>

<file path=ppt/tags/tag58.xml><?xml version="1.0" encoding="utf-8"?>
<p:tagLst xmlns:p="http://schemas.openxmlformats.org/presentationml/2006/main">
  <p:tag name="KSO_WM_TEMPLATE_CATEGORY" val="diagram"/>
  <p:tag name="KSO_WM_TEMPLATE_INDEX" val="160378"/>
  <p:tag name="KSO_WM_UNIT_TYPE" val="l_i"/>
  <p:tag name="KSO_WM_UNIT_INDEX" val="1_5"/>
  <p:tag name="KSO_WM_UNIT_ID" val="diagram160378_4*l_i*1_5"/>
  <p:tag name="KSO_WM_UNIT_CLEAR" val="1"/>
  <p:tag name="KSO_WM_UNIT_LAYERLEVEL" val="1_1"/>
  <p:tag name="KSO_WM_BEAUTIFY_FLAG" val="#wm#"/>
  <p:tag name="KSO_WM_TAG_VERSION" val="1.0"/>
  <p:tag name="KSO_WM_DIAGRAM_GROUP_CODE" val="l1-1"/>
  <p:tag name="KSO_WM_UNIT_FILL_FORE_SCHEMECOLOR_INDEX" val="6"/>
  <p:tag name="KSO_WM_UNIT_FILL_TYPE" val="1"/>
  <p:tag name="KSO_WM_UNIT_TEXT_FILL_FORE_SCHEMECOLOR_INDEX" val="14"/>
  <p:tag name="KSO_WM_UNIT_TEXT_FILL_TYPE" val="1"/>
</p:tagLst>
</file>

<file path=ppt/tags/tag59.xml><?xml version="1.0" encoding="utf-8"?>
<p:tagLst xmlns:p="http://schemas.openxmlformats.org/presentationml/2006/main">
  <p:tag name="KSO_WM_TEMPLATE_CATEGORY" val="diagram"/>
  <p:tag name="KSO_WM_TEMPLATE_INDEX" val="160378"/>
  <p:tag name="KSO_WM_UNIT_TYPE" val="l_i"/>
  <p:tag name="KSO_WM_UNIT_INDEX" val="1_9"/>
  <p:tag name="KSO_WM_UNIT_ID" val="diagram160378_4*l_i*1_9"/>
  <p:tag name="KSO_WM_UNIT_CLEAR" val="1"/>
  <p:tag name="KSO_WM_UNIT_LAYERLEVEL" val="1_1"/>
  <p:tag name="KSO_WM_BEAUTIFY_FLAG" val="#wm#"/>
  <p:tag name="KSO_WM_TAG_VERSION" val="1.0"/>
  <p:tag name="KSO_WM_DIAGRAM_GROUP_CODE" val="l1-1"/>
  <p:tag name="KSO_WM_UNIT_FILL_FORE_SCHEMECOLOR_INDEX" val="7"/>
  <p:tag name="KSO_WM_UNIT_FILL_TYPE" val="1"/>
  <p:tag name="KSO_WM_UNIT_TEXT_FILL_FORE_SCHEMECOLOR_INDEX" val="14"/>
  <p:tag name="KSO_WM_UNIT_TEXT_FILL_TYPE" val="1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60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</p:tagLst>
</file>

<file path=ppt/tags/tag61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</p:tagLst>
</file>

<file path=ppt/tags/tag62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</p:tagLst>
</file>

<file path=ppt/tags/tag63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</p:tagLst>
</file>

<file path=ppt/tags/tag64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</p:tagLst>
</file>

<file path=ppt/tags/tag65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</p:tagLst>
</file>

<file path=ppt/tags/tag66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Office 主题​​">
  <a:themeElements>
    <a:clrScheme name="新版空白演示配色">
      <a:dk1>
        <a:srgbClr val="000000"/>
      </a:dk1>
      <a:lt1>
        <a:srgbClr val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微软雅黑"/>
        <a:ea typeface=""/>
        <a:cs typeface=""/>
        <a:font script="Jpan" typeface="ＭＳ Ｐゴシック"/>
        <a:font script="Hang" typeface="맑은 고딕"/>
        <a:font script="Hans" typeface="微软雅黑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微软雅黑"/>
        <a:ea typeface=""/>
        <a:cs typeface=""/>
        <a:font script="Jpan" typeface="ＭＳ Ｐゴシック"/>
        <a:font script="Hang" typeface="맑은 고딕"/>
        <a:font script="Hans" typeface="微软雅黑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微软雅黑"/>
        <a:ea typeface=""/>
        <a:cs typeface=""/>
        <a:font script="Jpan" typeface="ＭＳ Ｐゴシック"/>
        <a:font script="Hang" typeface="맑은 고딕"/>
        <a:font script="Hans" typeface="微软雅黑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微软雅黑"/>
        <a:ea typeface=""/>
        <a:cs typeface=""/>
        <a:font script="Jpan" typeface="ＭＳ Ｐゴシック"/>
        <a:font script="Hang" typeface="맑은 고딕"/>
        <a:font script="Hans" typeface="微软雅黑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3053</Words>
  <Application>WPS 演示</Application>
  <PresentationFormat>宽屏</PresentationFormat>
  <Paragraphs>198</Paragraphs>
  <Slides>15</Slides>
  <Notes>4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15</vt:i4>
      </vt:variant>
    </vt:vector>
  </HeadingPairs>
  <TitlesOfParts>
    <vt:vector size="23" baseType="lpstr">
      <vt:lpstr>Arial</vt:lpstr>
      <vt:lpstr>宋体</vt:lpstr>
      <vt:lpstr>Wingdings</vt:lpstr>
      <vt:lpstr>微软雅黑</vt:lpstr>
      <vt:lpstr>Wingdings</vt:lpstr>
      <vt:lpstr>华文细黑</vt:lpstr>
      <vt:lpstr>Arial Unicode MS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铭</cp:lastModifiedBy>
  <cp:revision>1</cp:revision>
  <dcterms:created xsi:type="dcterms:W3CDTF">2022-01-13T00:44:28Z</dcterms:created>
  <dcterms:modified xsi:type="dcterms:W3CDTF">2022-01-13T00:44:28Z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2052-11.1.0.11194</vt:lpwstr>
  </property>
  <property fmtid="{D5CDD505-2E9C-101B-9397-08002B2CF9AE}" pid="3" name="ICV">
    <vt:lpwstr>9C581D31DBED4ED7B74142E6C41336DD</vt:lpwstr>
  </property>
  <property fmtid="{D5CDD505-2E9C-101B-9397-08002B2CF9AE}" pid="4" name="KSOTemplateUUID">
    <vt:lpwstr>v1.0_mb_loVpyxJ/EaVSt5oCGpBUGQ==</vt:lpwstr>
  </property>
</Properties>
</file>