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5F53"/>
    <a:srgbClr val="2F4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1018" y="907"/>
      </p:cViewPr>
      <p:guideLst>
        <p:guide orient="horz" pos="2160"/>
        <p:guide pos="3840"/>
        <p:guide pos="7197"/>
        <p:guide pos="4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5A3B0BD-A86B-4CB1-80CD-79853EAB7A2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01E06-7124-49C3-B56D-EF76DF8AE09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A3B0BD-A86B-4CB1-80CD-79853EAB7A2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B01E06-7124-49C3-B56D-EF76DF8AE09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xml"/><Relationship Id="rId2" Type="http://schemas.openxmlformats.org/officeDocument/2006/relationships/image" Target="../media/image4.jpe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4429760"/>
            <a:ext cx="12192000" cy="230736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624840" y="646430"/>
            <a:ext cx="10942320" cy="55651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flipV="1">
            <a:off x="0" y="4861559"/>
            <a:ext cx="12192000" cy="2119401"/>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 name="组合 11"/>
          <p:cNvGrpSpPr/>
          <p:nvPr/>
        </p:nvGrpSpPr>
        <p:grpSpPr>
          <a:xfrm>
            <a:off x="2156461" y="2441412"/>
            <a:ext cx="7879080" cy="2178177"/>
            <a:chOff x="2156461" y="2491186"/>
            <a:chExt cx="7879080" cy="2178177"/>
          </a:xfrm>
        </p:grpSpPr>
        <p:grpSp>
          <p:nvGrpSpPr>
            <p:cNvPr id="13" name="组合 12"/>
            <p:cNvGrpSpPr/>
            <p:nvPr/>
          </p:nvGrpSpPr>
          <p:grpSpPr>
            <a:xfrm>
              <a:off x="2156461" y="2491186"/>
              <a:ext cx="7879080" cy="1165854"/>
              <a:chOff x="605910" y="2637775"/>
              <a:chExt cx="7879080" cy="1165854"/>
            </a:xfrm>
          </p:grpSpPr>
          <p:sp>
            <p:nvSpPr>
              <p:cNvPr id="17" name="文本框 16"/>
              <p:cNvSpPr txBox="1"/>
              <p:nvPr/>
            </p:nvSpPr>
            <p:spPr>
              <a:xfrm>
                <a:off x="605910" y="2637775"/>
                <a:ext cx="7879080" cy="707886"/>
              </a:xfrm>
              <a:prstGeom prst="rect">
                <a:avLst/>
              </a:prstGeom>
              <a:noFill/>
            </p:spPr>
            <p:txBody>
              <a:bodyPr wrap="none" rtlCol="0">
                <a:spAutoFit/>
              </a:bodyPr>
              <a:lstStyle/>
              <a:p>
                <a:pPr algn="ctr"/>
                <a:r>
                  <a:rPr lang="zh-CN" altLang="en-US" sz="4000" dirty="0">
                    <a:solidFill>
                      <a:srgbClr val="405A32"/>
                    </a:solidFill>
                    <a:latin typeface="造字工房悦黑（非商用）常规体" pitchFamily="50" charset="-122"/>
                    <a:ea typeface="造字工房悦黑（非商用）常规体" pitchFamily="50" charset="-122"/>
                  </a:rPr>
                  <a:t>简约清新风格潮水绿毕业答辩模板</a:t>
                </a:r>
                <a:endParaRPr lang="zh-CN" altLang="en-US" sz="4000" dirty="0">
                  <a:solidFill>
                    <a:srgbClr val="405A32"/>
                  </a:solidFill>
                  <a:latin typeface="造字工房悦黑（非商用）常规体" pitchFamily="50" charset="-122"/>
                  <a:ea typeface="造字工房悦黑（非商用）常规体" pitchFamily="50" charset="-122"/>
                </a:endParaRPr>
              </a:p>
            </p:txBody>
          </p:sp>
          <p:sp>
            <p:nvSpPr>
              <p:cNvPr id="18" name="文本框 17"/>
              <p:cNvSpPr txBox="1"/>
              <p:nvPr/>
            </p:nvSpPr>
            <p:spPr>
              <a:xfrm>
                <a:off x="1217889" y="3288552"/>
                <a:ext cx="6655121" cy="515077"/>
              </a:xfrm>
              <a:prstGeom prst="rect">
                <a:avLst/>
              </a:prstGeom>
              <a:noFill/>
            </p:spPr>
            <p:txBody>
              <a:bodyPr wrap="square">
                <a:spAutoFit/>
              </a:bodyPr>
              <a:lstStyle/>
              <a:p>
                <a:pPr algn="ctr">
                  <a:lnSpc>
                    <a:spcPct val="130000"/>
                  </a:lnSpc>
                </a:pPr>
                <a:r>
                  <a:rPr lang="zh-CN" altLang="en-US" sz="1100" dirty="0">
                    <a:solidFill>
                      <a:srgbClr val="405A32"/>
                    </a:solidFill>
                    <a:latin typeface="汉仪全唐诗简" panose="00020600040101010101" pitchFamily="18" charset="-122"/>
                    <a:ea typeface="汉仪全唐诗简" panose="00020600040101010101" pitchFamily="18" charset="-122"/>
                  </a:rPr>
                  <a:t>pantone gray and yellow color matching thesis defense template pantone gray and yellow color matching thesis defense </a:t>
                </a:r>
                <a:endParaRPr lang="zh-CN" altLang="en-US" sz="1100" dirty="0">
                  <a:solidFill>
                    <a:srgbClr val="405A32"/>
                  </a:solidFill>
                  <a:latin typeface="汉仪全唐诗简" panose="00020600040101010101" pitchFamily="18" charset="-122"/>
                  <a:ea typeface="汉仪全唐诗简" panose="00020600040101010101" pitchFamily="18" charset="-122"/>
                </a:endParaRPr>
              </a:p>
            </p:txBody>
          </p:sp>
        </p:grpSp>
        <p:grpSp>
          <p:nvGrpSpPr>
            <p:cNvPr id="14" name="组合 13"/>
            <p:cNvGrpSpPr/>
            <p:nvPr/>
          </p:nvGrpSpPr>
          <p:grpSpPr>
            <a:xfrm>
              <a:off x="5241972" y="4180569"/>
              <a:ext cx="1708057" cy="488794"/>
              <a:chOff x="1259252" y="4625228"/>
              <a:chExt cx="1708057" cy="488794"/>
            </a:xfrm>
          </p:grpSpPr>
          <p:sp>
            <p:nvSpPr>
              <p:cNvPr id="15" name="矩形: 圆角 14"/>
              <p:cNvSpPr/>
              <p:nvPr/>
            </p:nvSpPr>
            <p:spPr>
              <a:xfrm>
                <a:off x="1259252" y="4625228"/>
                <a:ext cx="1708057" cy="488794"/>
              </a:xfrm>
              <a:prstGeom prst="roundRect">
                <a:avLst>
                  <a:gd name="adj" fmla="val 8849"/>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5A32"/>
                  </a:solidFill>
                </a:endParaRPr>
              </a:p>
            </p:txBody>
          </p:sp>
          <p:sp>
            <p:nvSpPr>
              <p:cNvPr id="16" name="文本框 15"/>
              <p:cNvSpPr txBox="1"/>
              <p:nvPr/>
            </p:nvSpPr>
            <p:spPr>
              <a:xfrm>
                <a:off x="1405394" y="4700348"/>
                <a:ext cx="995680" cy="337185"/>
              </a:xfrm>
              <a:prstGeom prst="rect">
                <a:avLst/>
              </a:prstGeom>
              <a:noFill/>
            </p:spPr>
            <p:txBody>
              <a:bodyPr wrap="none" rtlCol="0">
                <a:spAutoFit/>
              </a:bodyPr>
              <a:lstStyle>
                <a:defPPr>
                  <a:defRPr lang="zh-CN"/>
                </a:defPPr>
                <a:lvl1pPr>
                  <a:defRPr sz="4000">
                    <a:solidFill>
                      <a:srgbClr val="335767"/>
                    </a:solidFill>
                    <a:latin typeface="汉仪小隶书简" panose="02010609000101010101" pitchFamily="49" charset="-122"/>
                    <a:ea typeface="汉仪小隶书简" panose="02010609000101010101" pitchFamily="49" charset="-122"/>
                  </a:defRPr>
                </a:lvl1pPr>
              </a:lstStyle>
              <a:p>
                <a:r>
                  <a:rPr lang="zh-CN" altLang="en-US" sz="1600" dirty="0">
                    <a:solidFill>
                      <a:srgbClr val="405A32"/>
                    </a:solidFill>
                    <a:latin typeface="造字工房悦黑（非商用）常规体" pitchFamily="50" charset="-122"/>
                    <a:ea typeface="造字工房悦黑（非商用）常规体" pitchFamily="50" charset="-122"/>
                  </a:rPr>
                  <a:t>答辩人：</a:t>
                </a:r>
                <a:endParaRPr lang="zh-CN" altLang="en-US" sz="1600" dirty="0">
                  <a:solidFill>
                    <a:srgbClr val="405A32"/>
                  </a:solidFill>
                  <a:latin typeface="造字工房悦黑（非商用）常规体" pitchFamily="50" charset="-122"/>
                  <a:ea typeface="造字工房悦黑（非商用）常规体" pitchFamily="50" charset="-122"/>
                </a:endParaRPr>
              </a:p>
            </p:txBody>
          </p:sp>
        </p:grpSp>
      </p:grpSp>
      <p:sp>
        <p:nvSpPr>
          <p:cNvPr id="19" name="iconfont-1186-600060"/>
          <p:cNvSpPr/>
          <p:nvPr/>
        </p:nvSpPr>
        <p:spPr>
          <a:xfrm>
            <a:off x="5791157" y="1656824"/>
            <a:ext cx="609685" cy="371168"/>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rgbClr val="405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5130800"/>
            <a:ext cx="12192000" cy="1606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p:cNvSpPr/>
          <p:nvPr/>
        </p:nvSpPr>
        <p:spPr>
          <a:xfrm flipV="1">
            <a:off x="0" y="5628639"/>
            <a:ext cx="12192000" cy="1352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314960" y="284480"/>
            <a:ext cx="11562080" cy="62890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26706" y="590372"/>
            <a:ext cx="3138588" cy="461665"/>
          </a:xfrm>
          <a:prstGeom prst="rect">
            <a:avLst/>
          </a:prstGeom>
          <a:noFill/>
        </p:spPr>
        <p:txBody>
          <a:bodyPr wrap="square" rtlCol="0">
            <a:spAutoFit/>
          </a:bodyPr>
          <a:lstStyle>
            <a:defPPr>
              <a:defRPr lang="zh-CN"/>
            </a:defPPr>
            <a:lvl1pPr algn="ctr">
              <a:defRPr sz="3200">
                <a:solidFill>
                  <a:srgbClr val="2F4F4F"/>
                </a:solidFill>
                <a:latin typeface="造字工房悦黑（非商用）常规体" pitchFamily="50" charset="-122"/>
                <a:ea typeface="造字工房悦黑（非商用）常规体" pitchFamily="50" charset="-122"/>
              </a:defRPr>
            </a:lvl1pPr>
          </a:lstStyle>
          <a:p>
            <a:r>
              <a:rPr lang="zh-CN" altLang="en-US" sz="2400" dirty="0"/>
              <a:t>研究背景与含义</a:t>
            </a:r>
            <a:endParaRPr lang="zh-CN" altLang="en-US" sz="2400" dirty="0"/>
          </a:p>
        </p:txBody>
      </p:sp>
      <p:sp>
        <p:nvSpPr>
          <p:cNvPr id="29" name="recycling_274885"/>
          <p:cNvSpPr/>
          <p:nvPr/>
        </p:nvSpPr>
        <p:spPr>
          <a:xfrm>
            <a:off x="4734559" y="2158470"/>
            <a:ext cx="2722882" cy="2541060"/>
          </a:xfrm>
          <a:custGeom>
            <a:avLst/>
            <a:gdLst>
              <a:gd name="connsiteX0" fmla="*/ 100127 w 607639"/>
              <a:gd name="connsiteY0" fmla="*/ 274006 h 567064"/>
              <a:gd name="connsiteX1" fmla="*/ 123358 w 607639"/>
              <a:gd name="connsiteY1" fmla="*/ 360555 h 567064"/>
              <a:gd name="connsiteX2" fmla="*/ 195894 w 607639"/>
              <a:gd name="connsiteY2" fmla="*/ 341184 h 567064"/>
              <a:gd name="connsiteX3" fmla="*/ 156644 w 607639"/>
              <a:gd name="connsiteY3" fmla="*/ 408983 h 567064"/>
              <a:gd name="connsiteX4" fmla="*/ 263536 w 607639"/>
              <a:gd name="connsiteY4" fmla="*/ 408983 h 567064"/>
              <a:gd name="connsiteX5" fmla="*/ 247427 w 607639"/>
              <a:gd name="connsiteY5" fmla="*/ 392900 h 567064"/>
              <a:gd name="connsiteX6" fmla="*/ 272971 w 607639"/>
              <a:gd name="connsiteY6" fmla="*/ 367308 h 567064"/>
              <a:gd name="connsiteX7" fmla="*/ 314713 w 607639"/>
              <a:gd name="connsiteY7" fmla="*/ 408983 h 567064"/>
              <a:gd name="connsiteX8" fmla="*/ 373009 w 607639"/>
              <a:gd name="connsiteY8" fmla="*/ 467186 h 567064"/>
              <a:gd name="connsiteX9" fmla="*/ 314713 w 607639"/>
              <a:gd name="connsiteY9" fmla="*/ 525389 h 567064"/>
              <a:gd name="connsiteX10" fmla="*/ 272971 w 607639"/>
              <a:gd name="connsiteY10" fmla="*/ 567064 h 567064"/>
              <a:gd name="connsiteX11" fmla="*/ 247427 w 607639"/>
              <a:gd name="connsiteY11" fmla="*/ 541473 h 567064"/>
              <a:gd name="connsiteX12" fmla="*/ 263536 w 607639"/>
              <a:gd name="connsiteY12" fmla="*/ 525389 h 567064"/>
              <a:gd name="connsiteX13" fmla="*/ 45213 w 607639"/>
              <a:gd name="connsiteY13" fmla="*/ 525389 h 567064"/>
              <a:gd name="connsiteX14" fmla="*/ 0 w 607639"/>
              <a:gd name="connsiteY14" fmla="*/ 447104 h 567064"/>
              <a:gd name="connsiteX15" fmla="*/ 397049 w 607639"/>
              <a:gd name="connsiteY15" fmla="*/ 189045 h 567064"/>
              <a:gd name="connsiteX16" fmla="*/ 469590 w 607639"/>
              <a:gd name="connsiteY16" fmla="*/ 208508 h 567064"/>
              <a:gd name="connsiteX17" fmla="*/ 533675 w 607639"/>
              <a:gd name="connsiteY17" fmla="*/ 225572 h 567064"/>
              <a:gd name="connsiteX18" fmla="*/ 524240 w 607639"/>
              <a:gd name="connsiteY18" fmla="*/ 260499 h 567064"/>
              <a:gd name="connsiteX19" fmla="*/ 495224 w 607639"/>
              <a:gd name="connsiteY19" fmla="*/ 252767 h 567064"/>
              <a:gd name="connsiteX20" fmla="*/ 607639 w 607639"/>
              <a:gd name="connsiteY20" fmla="*/ 447134 h 567064"/>
              <a:gd name="connsiteX21" fmla="*/ 562335 w 607639"/>
              <a:gd name="connsiteY21" fmla="*/ 525431 h 567064"/>
              <a:gd name="connsiteX22" fmla="*/ 365897 w 607639"/>
              <a:gd name="connsiteY22" fmla="*/ 525431 h 567064"/>
              <a:gd name="connsiteX23" fmla="*/ 424196 w 607639"/>
              <a:gd name="connsiteY23" fmla="*/ 467219 h 567064"/>
              <a:gd name="connsiteX24" fmla="*/ 365897 w 607639"/>
              <a:gd name="connsiteY24" fmla="*/ 409007 h 567064"/>
              <a:gd name="connsiteX25" fmla="*/ 450898 w 607639"/>
              <a:gd name="connsiteY25" fmla="*/ 409007 h 567064"/>
              <a:gd name="connsiteX26" fmla="*/ 399363 w 607639"/>
              <a:gd name="connsiteY26" fmla="*/ 319867 h 567064"/>
              <a:gd name="connsiteX27" fmla="*/ 395358 w 607639"/>
              <a:gd name="connsiteY27" fmla="*/ 334797 h 567064"/>
              <a:gd name="connsiteX28" fmla="*/ 360378 w 607639"/>
              <a:gd name="connsiteY28" fmla="*/ 325466 h 567064"/>
              <a:gd name="connsiteX29" fmla="*/ 369813 w 607639"/>
              <a:gd name="connsiteY29" fmla="*/ 290538 h 567064"/>
              <a:gd name="connsiteX30" fmla="*/ 258555 w 607639"/>
              <a:gd name="connsiteY30" fmla="*/ 0 h 567064"/>
              <a:gd name="connsiteX31" fmla="*/ 349061 w 607639"/>
              <a:gd name="connsiteY31" fmla="*/ 0 h 567064"/>
              <a:gd name="connsiteX32" fmla="*/ 443927 w 607639"/>
              <a:gd name="connsiteY32" fmla="*/ 164135 h 567064"/>
              <a:gd name="connsiteX33" fmla="*/ 371398 w 607639"/>
              <a:gd name="connsiteY33" fmla="*/ 144763 h 567064"/>
              <a:gd name="connsiteX34" fmla="*/ 348171 w 607639"/>
              <a:gd name="connsiteY34" fmla="*/ 231318 h 567064"/>
              <a:gd name="connsiteX35" fmla="*/ 303764 w 607639"/>
              <a:gd name="connsiteY35" fmla="*/ 154538 h 567064"/>
              <a:gd name="connsiteX36" fmla="*/ 247075 w 607639"/>
              <a:gd name="connsiteY36" fmla="*/ 252557 h 567064"/>
              <a:gd name="connsiteX37" fmla="*/ 276176 w 607639"/>
              <a:gd name="connsiteY37" fmla="*/ 244826 h 567064"/>
              <a:gd name="connsiteX38" fmla="*/ 285520 w 607639"/>
              <a:gd name="connsiteY38" fmla="*/ 279750 h 567064"/>
              <a:gd name="connsiteX39" fmla="*/ 221534 w 607639"/>
              <a:gd name="connsiteY39" fmla="*/ 296901 h 567064"/>
              <a:gd name="connsiteX40" fmla="*/ 148916 w 607639"/>
              <a:gd name="connsiteY40" fmla="*/ 316274 h 567064"/>
              <a:gd name="connsiteX41" fmla="*/ 121684 w 607639"/>
              <a:gd name="connsiteY41" fmla="*/ 214789 h 567064"/>
              <a:gd name="connsiteX42" fmla="*/ 112340 w 607639"/>
              <a:gd name="connsiteY42" fmla="*/ 179865 h 567064"/>
              <a:gd name="connsiteX43" fmla="*/ 147314 w 607639"/>
              <a:gd name="connsiteY43" fmla="*/ 170534 h 567064"/>
              <a:gd name="connsiteX44" fmla="*/ 151319 w 607639"/>
              <a:gd name="connsiteY44" fmla="*/ 185463 h 567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639" h="567064">
                <a:moveTo>
                  <a:pt x="100127" y="274006"/>
                </a:moveTo>
                <a:lnTo>
                  <a:pt x="123358" y="360555"/>
                </a:lnTo>
                <a:lnTo>
                  <a:pt x="195894" y="341184"/>
                </a:lnTo>
                <a:lnTo>
                  <a:pt x="156644" y="408983"/>
                </a:lnTo>
                <a:lnTo>
                  <a:pt x="263536" y="408983"/>
                </a:lnTo>
                <a:lnTo>
                  <a:pt x="247427" y="392900"/>
                </a:lnTo>
                <a:lnTo>
                  <a:pt x="272971" y="367308"/>
                </a:lnTo>
                <a:lnTo>
                  <a:pt x="314713" y="408983"/>
                </a:lnTo>
                <a:lnTo>
                  <a:pt x="373009" y="467186"/>
                </a:lnTo>
                <a:lnTo>
                  <a:pt x="314713" y="525389"/>
                </a:lnTo>
                <a:lnTo>
                  <a:pt x="272971" y="567064"/>
                </a:lnTo>
                <a:lnTo>
                  <a:pt x="247427" y="541473"/>
                </a:lnTo>
                <a:lnTo>
                  <a:pt x="263536" y="525389"/>
                </a:lnTo>
                <a:lnTo>
                  <a:pt x="45213" y="525389"/>
                </a:lnTo>
                <a:lnTo>
                  <a:pt x="0" y="447104"/>
                </a:lnTo>
                <a:close/>
                <a:moveTo>
                  <a:pt x="397049" y="189045"/>
                </a:moveTo>
                <a:lnTo>
                  <a:pt x="469590" y="208508"/>
                </a:lnTo>
                <a:lnTo>
                  <a:pt x="533675" y="225572"/>
                </a:lnTo>
                <a:lnTo>
                  <a:pt x="524240" y="260499"/>
                </a:lnTo>
                <a:lnTo>
                  <a:pt x="495224" y="252767"/>
                </a:lnTo>
                <a:lnTo>
                  <a:pt x="607639" y="447134"/>
                </a:lnTo>
                <a:lnTo>
                  <a:pt x="562335" y="525431"/>
                </a:lnTo>
                <a:lnTo>
                  <a:pt x="365897" y="525431"/>
                </a:lnTo>
                <a:lnTo>
                  <a:pt x="424196" y="467219"/>
                </a:lnTo>
                <a:lnTo>
                  <a:pt x="365897" y="409007"/>
                </a:lnTo>
                <a:lnTo>
                  <a:pt x="450898" y="409007"/>
                </a:lnTo>
                <a:lnTo>
                  <a:pt x="399363" y="319867"/>
                </a:lnTo>
                <a:lnTo>
                  <a:pt x="395358" y="334797"/>
                </a:lnTo>
                <a:lnTo>
                  <a:pt x="360378" y="325466"/>
                </a:lnTo>
                <a:lnTo>
                  <a:pt x="369813" y="290538"/>
                </a:lnTo>
                <a:close/>
                <a:moveTo>
                  <a:pt x="258555" y="0"/>
                </a:moveTo>
                <a:lnTo>
                  <a:pt x="349061" y="0"/>
                </a:lnTo>
                <a:lnTo>
                  <a:pt x="443927" y="164135"/>
                </a:lnTo>
                <a:lnTo>
                  <a:pt x="371398" y="144763"/>
                </a:lnTo>
                <a:lnTo>
                  <a:pt x="348171" y="231318"/>
                </a:lnTo>
                <a:lnTo>
                  <a:pt x="303764" y="154538"/>
                </a:lnTo>
                <a:lnTo>
                  <a:pt x="247075" y="252557"/>
                </a:lnTo>
                <a:lnTo>
                  <a:pt x="276176" y="244826"/>
                </a:lnTo>
                <a:lnTo>
                  <a:pt x="285520" y="279750"/>
                </a:lnTo>
                <a:lnTo>
                  <a:pt x="221534" y="296901"/>
                </a:lnTo>
                <a:lnTo>
                  <a:pt x="148916" y="316274"/>
                </a:lnTo>
                <a:lnTo>
                  <a:pt x="121684" y="214789"/>
                </a:lnTo>
                <a:lnTo>
                  <a:pt x="112340" y="179865"/>
                </a:lnTo>
                <a:lnTo>
                  <a:pt x="147314" y="170534"/>
                </a:lnTo>
                <a:lnTo>
                  <a:pt x="151319" y="185463"/>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组合 29"/>
          <p:cNvGrpSpPr/>
          <p:nvPr/>
        </p:nvGrpSpPr>
        <p:grpSpPr>
          <a:xfrm>
            <a:off x="7980255" y="1727200"/>
            <a:ext cx="3602145" cy="1316515"/>
            <a:chOff x="7980255" y="1727200"/>
            <a:chExt cx="3602145" cy="1316515"/>
          </a:xfrm>
        </p:grpSpPr>
        <p:sp>
          <p:nvSpPr>
            <p:cNvPr id="31" name="文本框 30"/>
            <p:cNvSpPr txBox="1"/>
            <p:nvPr/>
          </p:nvSpPr>
          <p:spPr>
            <a:xfrm>
              <a:off x="7980255" y="1727200"/>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pPr algn="l"/>
              <a:r>
                <a:rPr lang="zh-CN" altLang="en-US" dirty="0"/>
                <a:t>小标题处</a:t>
              </a:r>
              <a:endParaRPr lang="zh-CN" altLang="en-US" dirty="0"/>
            </a:p>
          </p:txBody>
        </p:sp>
        <p:sp>
          <p:nvSpPr>
            <p:cNvPr id="32" name="文本框 31"/>
            <p:cNvSpPr txBox="1"/>
            <p:nvPr/>
          </p:nvSpPr>
          <p:spPr>
            <a:xfrm>
              <a:off x="7980255" y="2127310"/>
              <a:ext cx="3602145" cy="916405"/>
            </a:xfrm>
            <a:prstGeom prst="rect">
              <a:avLst/>
            </a:prstGeom>
            <a:noFill/>
          </p:spPr>
          <p:txBody>
            <a:bodyPr wrap="square">
              <a:spAutoFit/>
            </a:bodyPr>
            <a:lstStyle/>
            <a:p>
              <a:pP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a:t>
              </a:r>
              <a:endParaRPr lang="zh-CN" altLang="en-US" sz="1400" dirty="0">
                <a:latin typeface="汉仪全唐诗简" panose="00020600040101010101" pitchFamily="18" charset="-122"/>
                <a:ea typeface="汉仪全唐诗简" panose="00020600040101010101" pitchFamily="18" charset="-122"/>
              </a:endParaRPr>
            </a:p>
          </p:txBody>
        </p:sp>
      </p:grpSp>
      <p:grpSp>
        <p:nvGrpSpPr>
          <p:cNvPr id="33" name="组合 32"/>
          <p:cNvGrpSpPr/>
          <p:nvPr/>
        </p:nvGrpSpPr>
        <p:grpSpPr>
          <a:xfrm>
            <a:off x="7980255" y="4063204"/>
            <a:ext cx="3602145" cy="1316515"/>
            <a:chOff x="7980255" y="1727200"/>
            <a:chExt cx="3602145" cy="1316515"/>
          </a:xfrm>
        </p:grpSpPr>
        <p:sp>
          <p:nvSpPr>
            <p:cNvPr id="34" name="文本框 33"/>
            <p:cNvSpPr txBox="1"/>
            <p:nvPr/>
          </p:nvSpPr>
          <p:spPr>
            <a:xfrm>
              <a:off x="7980255" y="1727200"/>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pPr algn="l"/>
              <a:r>
                <a:rPr lang="zh-CN" altLang="en-US" dirty="0"/>
                <a:t>小标题处</a:t>
              </a:r>
              <a:endParaRPr lang="zh-CN" altLang="en-US" dirty="0"/>
            </a:p>
          </p:txBody>
        </p:sp>
        <p:sp>
          <p:nvSpPr>
            <p:cNvPr id="38" name="文本框 37"/>
            <p:cNvSpPr txBox="1"/>
            <p:nvPr/>
          </p:nvSpPr>
          <p:spPr>
            <a:xfrm>
              <a:off x="7980255" y="2127310"/>
              <a:ext cx="3602145" cy="916405"/>
            </a:xfrm>
            <a:prstGeom prst="rect">
              <a:avLst/>
            </a:prstGeom>
            <a:noFill/>
          </p:spPr>
          <p:txBody>
            <a:bodyPr wrap="square">
              <a:spAutoFit/>
            </a:bodyPr>
            <a:lstStyle/>
            <a:p>
              <a:pP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a:t>
              </a:r>
              <a:endParaRPr lang="zh-CN" altLang="en-US" sz="1400" dirty="0">
                <a:latin typeface="汉仪全唐诗简" panose="00020600040101010101" pitchFamily="18" charset="-122"/>
                <a:ea typeface="汉仪全唐诗简" panose="00020600040101010101" pitchFamily="18" charset="-122"/>
              </a:endParaRPr>
            </a:p>
          </p:txBody>
        </p:sp>
      </p:grpSp>
      <p:grpSp>
        <p:nvGrpSpPr>
          <p:cNvPr id="39" name="组合 38"/>
          <p:cNvGrpSpPr/>
          <p:nvPr/>
        </p:nvGrpSpPr>
        <p:grpSpPr>
          <a:xfrm>
            <a:off x="665163" y="4063204"/>
            <a:ext cx="3602145" cy="1316515"/>
            <a:chOff x="7980255" y="1727200"/>
            <a:chExt cx="3602145" cy="1316515"/>
          </a:xfrm>
        </p:grpSpPr>
        <p:sp>
          <p:nvSpPr>
            <p:cNvPr id="40" name="文本框 39"/>
            <p:cNvSpPr txBox="1"/>
            <p:nvPr/>
          </p:nvSpPr>
          <p:spPr>
            <a:xfrm>
              <a:off x="10371812" y="1727200"/>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pPr algn="r"/>
              <a:r>
                <a:rPr lang="zh-CN" altLang="en-US" dirty="0"/>
                <a:t>小标题处</a:t>
              </a:r>
              <a:endParaRPr lang="zh-CN" altLang="en-US" dirty="0"/>
            </a:p>
          </p:txBody>
        </p:sp>
        <p:sp>
          <p:nvSpPr>
            <p:cNvPr id="51" name="文本框 50"/>
            <p:cNvSpPr txBox="1"/>
            <p:nvPr/>
          </p:nvSpPr>
          <p:spPr>
            <a:xfrm>
              <a:off x="7980255" y="2127310"/>
              <a:ext cx="3602145" cy="916405"/>
            </a:xfrm>
            <a:prstGeom prst="rect">
              <a:avLst/>
            </a:prstGeom>
            <a:noFill/>
          </p:spPr>
          <p:txBody>
            <a:bodyPr wrap="square">
              <a:spAutoFit/>
            </a:bodyPr>
            <a:lstStyle/>
            <a:p>
              <a:pPr algn="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a:t>
              </a:r>
              <a:endParaRPr lang="zh-CN" altLang="en-US" sz="1400" dirty="0">
                <a:latin typeface="汉仪全唐诗简" panose="00020600040101010101" pitchFamily="18" charset="-122"/>
                <a:ea typeface="汉仪全唐诗简" panose="00020600040101010101" pitchFamily="18" charset="-122"/>
              </a:endParaRPr>
            </a:p>
          </p:txBody>
        </p:sp>
      </p:grpSp>
      <p:grpSp>
        <p:nvGrpSpPr>
          <p:cNvPr id="52" name="组合 51"/>
          <p:cNvGrpSpPr/>
          <p:nvPr/>
        </p:nvGrpSpPr>
        <p:grpSpPr>
          <a:xfrm>
            <a:off x="665163" y="1727200"/>
            <a:ext cx="3602145" cy="1316515"/>
            <a:chOff x="7980255" y="1727200"/>
            <a:chExt cx="3602145" cy="1316515"/>
          </a:xfrm>
        </p:grpSpPr>
        <p:sp>
          <p:nvSpPr>
            <p:cNvPr id="53" name="文本框 52"/>
            <p:cNvSpPr txBox="1"/>
            <p:nvPr/>
          </p:nvSpPr>
          <p:spPr>
            <a:xfrm>
              <a:off x="10371812" y="1727200"/>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pPr algn="r"/>
              <a:r>
                <a:rPr lang="zh-CN" altLang="en-US" dirty="0"/>
                <a:t>小标题处</a:t>
              </a:r>
              <a:endParaRPr lang="zh-CN" altLang="en-US" dirty="0"/>
            </a:p>
          </p:txBody>
        </p:sp>
        <p:sp>
          <p:nvSpPr>
            <p:cNvPr id="54" name="文本框 53"/>
            <p:cNvSpPr txBox="1"/>
            <p:nvPr/>
          </p:nvSpPr>
          <p:spPr>
            <a:xfrm>
              <a:off x="7980255" y="2127310"/>
              <a:ext cx="3602145" cy="916405"/>
            </a:xfrm>
            <a:prstGeom prst="rect">
              <a:avLst/>
            </a:prstGeom>
            <a:noFill/>
          </p:spPr>
          <p:txBody>
            <a:bodyPr wrap="square">
              <a:spAutoFit/>
            </a:bodyPr>
            <a:lstStyle/>
            <a:p>
              <a:pPr algn="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a:t>
              </a:r>
              <a:endParaRPr lang="zh-CN" altLang="en-US" sz="1400" dirty="0">
                <a:latin typeface="汉仪全唐诗简" panose="00020600040101010101" pitchFamily="18" charset="-122"/>
                <a:ea typeface="汉仪全唐诗简" panose="00020600040101010101" pitchFamily="18" charset="-122"/>
              </a:endParaRPr>
            </a:p>
          </p:txBody>
        </p:sp>
      </p:gr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4429760"/>
            <a:ext cx="12192000" cy="230736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624840" y="646430"/>
            <a:ext cx="10942320" cy="55651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flipV="1">
            <a:off x="0" y="4861559"/>
            <a:ext cx="12192000" cy="2119401"/>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 name="组合 11"/>
          <p:cNvGrpSpPr/>
          <p:nvPr/>
        </p:nvGrpSpPr>
        <p:grpSpPr>
          <a:xfrm>
            <a:off x="2156461" y="2441412"/>
            <a:ext cx="7879081" cy="2178177"/>
            <a:chOff x="2156461" y="2491186"/>
            <a:chExt cx="7879081" cy="2178177"/>
          </a:xfrm>
        </p:grpSpPr>
        <p:grpSp>
          <p:nvGrpSpPr>
            <p:cNvPr id="13" name="组合 12"/>
            <p:cNvGrpSpPr/>
            <p:nvPr/>
          </p:nvGrpSpPr>
          <p:grpSpPr>
            <a:xfrm>
              <a:off x="2156461" y="2491186"/>
              <a:ext cx="7879081" cy="1165854"/>
              <a:chOff x="605910" y="2637775"/>
              <a:chExt cx="7879081" cy="1165854"/>
            </a:xfrm>
          </p:grpSpPr>
          <p:sp>
            <p:nvSpPr>
              <p:cNvPr id="17" name="文本框 16"/>
              <p:cNvSpPr txBox="1"/>
              <p:nvPr/>
            </p:nvSpPr>
            <p:spPr>
              <a:xfrm>
                <a:off x="605910" y="2637775"/>
                <a:ext cx="7879081" cy="707886"/>
              </a:xfrm>
              <a:prstGeom prst="rect">
                <a:avLst/>
              </a:prstGeom>
              <a:noFill/>
            </p:spPr>
            <p:txBody>
              <a:bodyPr wrap="none" rtlCol="0">
                <a:spAutoFit/>
              </a:bodyPr>
              <a:lstStyle/>
              <a:p>
                <a:pPr algn="ctr"/>
                <a:r>
                  <a:rPr lang="zh-CN" altLang="en-US" sz="4000" dirty="0">
                    <a:solidFill>
                      <a:srgbClr val="405A32"/>
                    </a:solidFill>
                    <a:latin typeface="造字工房悦黑（非商用）常规体" pitchFamily="50" charset="-122"/>
                    <a:ea typeface="造字工房悦黑（非商用）常规体" pitchFamily="50" charset="-122"/>
                  </a:rPr>
                  <a:t>简约清新风格潮水</a:t>
                </a:r>
                <a:r>
                  <a:rPr lang="zh-CN" altLang="en-US" sz="4000">
                    <a:solidFill>
                      <a:srgbClr val="405A32"/>
                    </a:solidFill>
                    <a:latin typeface="造字工房悦黑（非商用）常规体" pitchFamily="50" charset="-122"/>
                    <a:ea typeface="造字工房悦黑（非商用）常规体" pitchFamily="50" charset="-122"/>
                  </a:rPr>
                  <a:t>绿毕业感谢指点</a:t>
                </a:r>
                <a:endParaRPr lang="zh-CN" altLang="en-US" sz="4000" dirty="0">
                  <a:solidFill>
                    <a:srgbClr val="405A32"/>
                  </a:solidFill>
                  <a:latin typeface="造字工房悦黑（非商用）常规体" pitchFamily="50" charset="-122"/>
                  <a:ea typeface="造字工房悦黑（非商用）常规体" pitchFamily="50" charset="-122"/>
                </a:endParaRPr>
              </a:p>
            </p:txBody>
          </p:sp>
          <p:sp>
            <p:nvSpPr>
              <p:cNvPr id="18" name="文本框 17"/>
              <p:cNvSpPr txBox="1"/>
              <p:nvPr/>
            </p:nvSpPr>
            <p:spPr>
              <a:xfrm>
                <a:off x="1217889" y="3288552"/>
                <a:ext cx="6655121" cy="515077"/>
              </a:xfrm>
              <a:prstGeom prst="rect">
                <a:avLst/>
              </a:prstGeom>
              <a:noFill/>
            </p:spPr>
            <p:txBody>
              <a:bodyPr wrap="square">
                <a:spAutoFit/>
              </a:bodyPr>
              <a:lstStyle/>
              <a:p>
                <a:pPr algn="ctr">
                  <a:lnSpc>
                    <a:spcPct val="130000"/>
                  </a:lnSpc>
                </a:pPr>
                <a:r>
                  <a:rPr lang="zh-CN" altLang="en-US" sz="1100" dirty="0">
                    <a:solidFill>
                      <a:srgbClr val="405A32"/>
                    </a:solidFill>
                    <a:latin typeface="汉仪全唐诗简" panose="00020600040101010101" pitchFamily="18" charset="-122"/>
                    <a:ea typeface="汉仪全唐诗简" panose="00020600040101010101" pitchFamily="18" charset="-122"/>
                  </a:rPr>
                  <a:t>pantone gray and yellow color matching thesis defense template pantone gray and yellow color matching thesis defense </a:t>
                </a:r>
                <a:endParaRPr lang="zh-CN" altLang="en-US" sz="1100" dirty="0">
                  <a:solidFill>
                    <a:srgbClr val="405A32"/>
                  </a:solidFill>
                  <a:latin typeface="汉仪全唐诗简" panose="00020600040101010101" pitchFamily="18" charset="-122"/>
                  <a:ea typeface="汉仪全唐诗简" panose="00020600040101010101" pitchFamily="18" charset="-122"/>
                </a:endParaRPr>
              </a:p>
            </p:txBody>
          </p:sp>
        </p:grpSp>
        <p:grpSp>
          <p:nvGrpSpPr>
            <p:cNvPr id="14" name="组合 13"/>
            <p:cNvGrpSpPr/>
            <p:nvPr/>
          </p:nvGrpSpPr>
          <p:grpSpPr>
            <a:xfrm>
              <a:off x="5241972" y="4180569"/>
              <a:ext cx="1708057" cy="488794"/>
              <a:chOff x="1259252" y="4625228"/>
              <a:chExt cx="1708057" cy="488794"/>
            </a:xfrm>
          </p:grpSpPr>
          <p:sp>
            <p:nvSpPr>
              <p:cNvPr id="15" name="矩形: 圆角 14"/>
              <p:cNvSpPr/>
              <p:nvPr/>
            </p:nvSpPr>
            <p:spPr>
              <a:xfrm>
                <a:off x="1259252" y="4625228"/>
                <a:ext cx="1708057" cy="488794"/>
              </a:xfrm>
              <a:prstGeom prst="roundRect">
                <a:avLst>
                  <a:gd name="adj" fmla="val 8849"/>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5A32"/>
                  </a:solidFill>
                </a:endParaRPr>
              </a:p>
            </p:txBody>
          </p:sp>
          <p:sp>
            <p:nvSpPr>
              <p:cNvPr id="16" name="文本框 15"/>
              <p:cNvSpPr txBox="1"/>
              <p:nvPr/>
            </p:nvSpPr>
            <p:spPr>
              <a:xfrm>
                <a:off x="1405394" y="4700348"/>
                <a:ext cx="995680" cy="337185"/>
              </a:xfrm>
              <a:prstGeom prst="rect">
                <a:avLst/>
              </a:prstGeom>
              <a:noFill/>
            </p:spPr>
            <p:txBody>
              <a:bodyPr wrap="none" rtlCol="0">
                <a:spAutoFit/>
              </a:bodyPr>
              <a:lstStyle>
                <a:defPPr>
                  <a:defRPr lang="zh-CN"/>
                </a:defPPr>
                <a:lvl1pPr>
                  <a:defRPr sz="4000">
                    <a:solidFill>
                      <a:srgbClr val="335767"/>
                    </a:solidFill>
                    <a:latin typeface="汉仪小隶书简" panose="02010609000101010101" pitchFamily="49" charset="-122"/>
                    <a:ea typeface="汉仪小隶书简" panose="02010609000101010101" pitchFamily="49" charset="-122"/>
                  </a:defRPr>
                </a:lvl1pPr>
              </a:lstStyle>
              <a:p>
                <a:r>
                  <a:rPr lang="zh-CN" altLang="en-US" sz="1600" dirty="0">
                    <a:solidFill>
                      <a:srgbClr val="405A32"/>
                    </a:solidFill>
                    <a:latin typeface="造字工房悦黑（非商用）常规体" pitchFamily="50" charset="-122"/>
                    <a:ea typeface="造字工房悦黑（非商用）常规体" pitchFamily="50" charset="-122"/>
                  </a:rPr>
                  <a:t>答辩人：</a:t>
                </a:r>
                <a:endParaRPr lang="zh-CN" altLang="en-US" sz="1600" dirty="0">
                  <a:solidFill>
                    <a:srgbClr val="405A32"/>
                  </a:solidFill>
                  <a:latin typeface="造字工房悦黑（非商用）常规体" pitchFamily="50" charset="-122"/>
                  <a:ea typeface="造字工房悦黑（非商用）常规体" pitchFamily="50" charset="-122"/>
                </a:endParaRPr>
              </a:p>
            </p:txBody>
          </p:sp>
        </p:grpSp>
      </p:grpSp>
      <p:sp>
        <p:nvSpPr>
          <p:cNvPr id="19" name="iconfont-1186-600060"/>
          <p:cNvSpPr/>
          <p:nvPr/>
        </p:nvSpPr>
        <p:spPr>
          <a:xfrm>
            <a:off x="5791157" y="1656824"/>
            <a:ext cx="609685" cy="371168"/>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rgbClr val="405A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4429760"/>
            <a:ext cx="12192000" cy="230736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624840" y="646430"/>
            <a:ext cx="10942320" cy="55651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flipV="1">
            <a:off x="0" y="4861559"/>
            <a:ext cx="12192000" cy="2119401"/>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19"/>
          <p:cNvSpPr txBox="1"/>
          <p:nvPr/>
        </p:nvSpPr>
        <p:spPr>
          <a:xfrm>
            <a:off x="5366450" y="1020837"/>
            <a:ext cx="1459101" cy="769441"/>
          </a:xfrm>
          <a:prstGeom prst="rect">
            <a:avLst/>
          </a:prstGeom>
          <a:noFill/>
        </p:spPr>
        <p:txBody>
          <a:bodyPr wrap="square" rtlCol="0">
            <a:spAutoFit/>
          </a:bodyPr>
          <a:lstStyle>
            <a:defPPr>
              <a:defRPr lang="zh-CN"/>
            </a:defPPr>
            <a:lvl1pPr algn="ctr">
              <a:defRPr sz="3200">
                <a:solidFill>
                  <a:srgbClr val="2F4F4F"/>
                </a:solidFill>
                <a:latin typeface="造字工房悦黑（非商用）常规体" pitchFamily="50" charset="-122"/>
                <a:ea typeface="造字工房悦黑（非商用）常规体" pitchFamily="50" charset="-122"/>
              </a:defRPr>
            </a:lvl1pPr>
          </a:lstStyle>
          <a:p>
            <a:r>
              <a:rPr lang="zh-CN" altLang="en-US" sz="4400" dirty="0"/>
              <a:t>目录</a:t>
            </a:r>
            <a:endParaRPr lang="zh-CN" altLang="en-US" sz="4400" dirty="0"/>
          </a:p>
        </p:txBody>
      </p:sp>
      <p:grpSp>
        <p:nvGrpSpPr>
          <p:cNvPr id="21" name="组合 20"/>
          <p:cNvGrpSpPr/>
          <p:nvPr/>
        </p:nvGrpSpPr>
        <p:grpSpPr>
          <a:xfrm>
            <a:off x="1524510" y="2611760"/>
            <a:ext cx="9142980" cy="2433679"/>
            <a:chOff x="1786673" y="2538534"/>
            <a:chExt cx="9142980" cy="2433679"/>
          </a:xfrm>
        </p:grpSpPr>
        <p:grpSp>
          <p:nvGrpSpPr>
            <p:cNvPr id="22" name="组合 21"/>
            <p:cNvGrpSpPr/>
            <p:nvPr/>
          </p:nvGrpSpPr>
          <p:grpSpPr>
            <a:xfrm>
              <a:off x="1786673" y="2538534"/>
              <a:ext cx="3910678" cy="876087"/>
              <a:chOff x="1786673" y="2538534"/>
              <a:chExt cx="3910678" cy="876087"/>
            </a:xfrm>
          </p:grpSpPr>
          <p:grpSp>
            <p:nvGrpSpPr>
              <p:cNvPr id="44" name="组合 43"/>
              <p:cNvGrpSpPr/>
              <p:nvPr/>
            </p:nvGrpSpPr>
            <p:grpSpPr>
              <a:xfrm>
                <a:off x="2154803" y="2538534"/>
                <a:ext cx="3542548" cy="876087"/>
                <a:chOff x="1799975" y="2734137"/>
                <a:chExt cx="3542548" cy="876087"/>
              </a:xfrm>
            </p:grpSpPr>
            <p:sp>
              <p:nvSpPr>
                <p:cNvPr id="48" name="文本框 47"/>
                <p:cNvSpPr txBox="1"/>
                <p:nvPr/>
              </p:nvSpPr>
              <p:spPr>
                <a:xfrm>
                  <a:off x="2047023" y="2734137"/>
                  <a:ext cx="2727607" cy="523220"/>
                </a:xfrm>
                <a:prstGeom prst="rect">
                  <a:avLst/>
                </a:prstGeom>
                <a:noFill/>
              </p:spPr>
              <p:txBody>
                <a:bodyPr wrap="square" rtlCol="0">
                  <a:spAutoFit/>
                </a:bodyPr>
                <a:lstStyle/>
                <a:p>
                  <a:pPr algn="ctr"/>
                  <a:r>
                    <a:rPr lang="zh-CN" altLang="en-US" sz="2800" dirty="0">
                      <a:solidFill>
                        <a:srgbClr val="2F4F4F"/>
                      </a:solidFill>
                      <a:latin typeface="汉仪全唐诗简" panose="00020600040101010101" pitchFamily="18" charset="-122"/>
                      <a:ea typeface="汉仪全唐诗简" panose="00020600040101010101" pitchFamily="18" charset="-122"/>
                    </a:rPr>
                    <a:t>研究背景与含义</a:t>
                  </a:r>
                  <a:endParaRPr lang="zh-CN" altLang="en-US" sz="2800" dirty="0">
                    <a:solidFill>
                      <a:srgbClr val="2F4F4F"/>
                    </a:solidFill>
                    <a:latin typeface="汉仪全唐诗简" panose="00020600040101010101" pitchFamily="18" charset="-122"/>
                    <a:ea typeface="汉仪全唐诗简" panose="00020600040101010101" pitchFamily="18" charset="-122"/>
                  </a:endParaRPr>
                </a:p>
              </p:txBody>
            </p:sp>
            <p:sp>
              <p:nvSpPr>
                <p:cNvPr id="49" name="文本框 48"/>
                <p:cNvSpPr txBox="1"/>
                <p:nvPr/>
              </p:nvSpPr>
              <p:spPr>
                <a:xfrm>
                  <a:off x="1799975" y="3240892"/>
                  <a:ext cx="3542548" cy="369332"/>
                </a:xfrm>
                <a:prstGeom prst="rect">
                  <a:avLst/>
                </a:prstGeom>
                <a:noFill/>
              </p:spPr>
              <p:txBody>
                <a:bodyPr wrap="square">
                  <a:spAutoFit/>
                </a:bodyPr>
                <a:lstStyle/>
                <a:p>
                  <a:pPr algn="ctr"/>
                  <a:r>
                    <a:rPr lang="zh-CN" altLang="en-US" dirty="0">
                      <a:solidFill>
                        <a:srgbClr val="2F4F4F"/>
                      </a:solidFill>
                      <a:latin typeface="汉仪全唐诗简" panose="00020600040101010101" pitchFamily="18" charset="-122"/>
                      <a:ea typeface="汉仪全唐诗简" panose="00020600040101010101" pitchFamily="18" charset="-122"/>
                    </a:rPr>
                    <a:t>Graduation thesis and thesis </a:t>
                  </a:r>
                  <a:endParaRPr lang="zh-CN" altLang="en-US" dirty="0">
                    <a:solidFill>
                      <a:srgbClr val="2F4F4F"/>
                    </a:solidFill>
                    <a:latin typeface="汉仪全唐诗简" panose="00020600040101010101" pitchFamily="18" charset="-122"/>
                    <a:ea typeface="汉仪全唐诗简" panose="00020600040101010101" pitchFamily="18" charset="-122"/>
                  </a:endParaRPr>
                </a:p>
              </p:txBody>
            </p:sp>
          </p:grpSp>
          <p:grpSp>
            <p:nvGrpSpPr>
              <p:cNvPr id="45" name="组合 44"/>
              <p:cNvGrpSpPr/>
              <p:nvPr/>
            </p:nvGrpSpPr>
            <p:grpSpPr>
              <a:xfrm>
                <a:off x="1786673" y="2695835"/>
                <a:ext cx="561484" cy="561484"/>
                <a:chOff x="1786673" y="2670012"/>
                <a:chExt cx="561484" cy="561484"/>
              </a:xfrm>
            </p:grpSpPr>
            <p:sp>
              <p:nvSpPr>
                <p:cNvPr id="46" name="椭圆 45"/>
                <p:cNvSpPr/>
                <p:nvPr/>
              </p:nvSpPr>
              <p:spPr>
                <a:xfrm>
                  <a:off x="1786673" y="2670012"/>
                  <a:ext cx="561484" cy="561484"/>
                </a:xfrm>
                <a:prstGeom prst="ellipse">
                  <a:avLst/>
                </a:prstGeom>
                <a:noFill/>
                <a:ln w="19050">
                  <a:solidFill>
                    <a:srgbClr val="405A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F4F4F"/>
                    </a:solidFill>
                  </a:endParaRPr>
                </a:p>
              </p:txBody>
            </p:sp>
            <p:sp>
              <p:nvSpPr>
                <p:cNvPr id="47" name="文本框 46"/>
                <p:cNvSpPr txBox="1"/>
                <p:nvPr/>
              </p:nvSpPr>
              <p:spPr>
                <a:xfrm>
                  <a:off x="1788958" y="2689144"/>
                  <a:ext cx="556914" cy="523220"/>
                </a:xfrm>
                <a:prstGeom prst="rect">
                  <a:avLst/>
                </a:prstGeom>
                <a:noFill/>
                <a:ln>
                  <a:noFill/>
                </a:ln>
              </p:spPr>
              <p:txBody>
                <a:bodyPr wrap="square" rtlCol="0">
                  <a:spAutoFit/>
                </a:bodyPr>
                <a:lstStyle>
                  <a:defPPr>
                    <a:defRPr lang="zh-CN"/>
                  </a:defPPr>
                  <a:lvl1pPr algn="dist">
                    <a:defRPr sz="2800">
                      <a:solidFill>
                        <a:schemeClr val="bg1"/>
                      </a:solidFill>
                      <a:latin typeface="汉仪小隶书简" panose="02010609000101010101" pitchFamily="49" charset="-122"/>
                      <a:ea typeface="汉仪小隶书简" panose="02010609000101010101" pitchFamily="49" charset="-122"/>
                    </a:defRPr>
                  </a:lvl1pPr>
                </a:lstStyle>
                <a:p>
                  <a:r>
                    <a:rPr lang="en-US" altLang="zh-CN" dirty="0">
                      <a:solidFill>
                        <a:srgbClr val="2F4F4F"/>
                      </a:solidFill>
                      <a:latin typeface="汉仪全唐诗简" panose="00020600040101010101" pitchFamily="18" charset="-122"/>
                      <a:ea typeface="汉仪全唐诗简" panose="00020600040101010101" pitchFamily="18" charset="-122"/>
                    </a:rPr>
                    <a:t>01</a:t>
                  </a:r>
                  <a:endParaRPr lang="zh-CN" altLang="en-US" dirty="0">
                    <a:solidFill>
                      <a:srgbClr val="2F4F4F"/>
                    </a:solidFill>
                    <a:latin typeface="汉仪全唐诗简" panose="00020600040101010101" pitchFamily="18" charset="-122"/>
                    <a:ea typeface="汉仪全唐诗简" panose="00020600040101010101" pitchFamily="18" charset="-122"/>
                  </a:endParaRPr>
                </a:p>
              </p:txBody>
            </p:sp>
          </p:grpSp>
        </p:grpSp>
        <p:grpSp>
          <p:nvGrpSpPr>
            <p:cNvPr id="23" name="组合 22"/>
            <p:cNvGrpSpPr/>
            <p:nvPr/>
          </p:nvGrpSpPr>
          <p:grpSpPr>
            <a:xfrm>
              <a:off x="7018975" y="2538534"/>
              <a:ext cx="3910678" cy="876087"/>
              <a:chOff x="1786673" y="2538534"/>
              <a:chExt cx="3910678" cy="876087"/>
            </a:xfrm>
          </p:grpSpPr>
          <p:grpSp>
            <p:nvGrpSpPr>
              <p:cNvPr id="38" name="组合 37"/>
              <p:cNvGrpSpPr/>
              <p:nvPr/>
            </p:nvGrpSpPr>
            <p:grpSpPr>
              <a:xfrm>
                <a:off x="2154803" y="2538534"/>
                <a:ext cx="3542548" cy="876087"/>
                <a:chOff x="1799975" y="2734137"/>
                <a:chExt cx="3542548" cy="876087"/>
              </a:xfrm>
            </p:grpSpPr>
            <p:sp>
              <p:nvSpPr>
                <p:cNvPr id="42" name="文本框 41"/>
                <p:cNvSpPr txBox="1"/>
                <p:nvPr/>
              </p:nvSpPr>
              <p:spPr>
                <a:xfrm>
                  <a:off x="2047023" y="2734137"/>
                  <a:ext cx="2727607" cy="523220"/>
                </a:xfrm>
                <a:prstGeom prst="rect">
                  <a:avLst/>
                </a:prstGeom>
                <a:noFill/>
              </p:spPr>
              <p:txBody>
                <a:bodyPr wrap="square" rtlCol="0">
                  <a:spAutoFit/>
                </a:bodyPr>
                <a:lstStyle/>
                <a:p>
                  <a:pPr algn="ctr"/>
                  <a:r>
                    <a:rPr lang="zh-CN" altLang="en-US" sz="2800" dirty="0">
                      <a:solidFill>
                        <a:srgbClr val="2F4F4F"/>
                      </a:solidFill>
                      <a:latin typeface="汉仪全唐诗简" panose="00020600040101010101" pitchFamily="18" charset="-122"/>
                      <a:ea typeface="汉仪全唐诗简" panose="00020600040101010101" pitchFamily="18" charset="-122"/>
                    </a:rPr>
                    <a:t>研究过程与方法</a:t>
                  </a:r>
                  <a:endParaRPr lang="zh-CN" altLang="en-US" sz="2800" dirty="0">
                    <a:solidFill>
                      <a:srgbClr val="2F4F4F"/>
                    </a:solidFill>
                    <a:latin typeface="汉仪全唐诗简" panose="00020600040101010101" pitchFamily="18" charset="-122"/>
                    <a:ea typeface="汉仪全唐诗简" panose="00020600040101010101" pitchFamily="18" charset="-122"/>
                  </a:endParaRPr>
                </a:p>
              </p:txBody>
            </p:sp>
            <p:sp>
              <p:nvSpPr>
                <p:cNvPr id="43" name="文本框 42"/>
                <p:cNvSpPr txBox="1"/>
                <p:nvPr/>
              </p:nvSpPr>
              <p:spPr>
                <a:xfrm>
                  <a:off x="1799975" y="3240892"/>
                  <a:ext cx="3542548" cy="369332"/>
                </a:xfrm>
                <a:prstGeom prst="rect">
                  <a:avLst/>
                </a:prstGeom>
                <a:noFill/>
              </p:spPr>
              <p:txBody>
                <a:bodyPr wrap="square">
                  <a:spAutoFit/>
                </a:bodyPr>
                <a:lstStyle/>
                <a:p>
                  <a:pPr algn="ctr"/>
                  <a:r>
                    <a:rPr lang="zh-CN" altLang="en-US" dirty="0">
                      <a:solidFill>
                        <a:srgbClr val="2F4F4F"/>
                      </a:solidFill>
                      <a:latin typeface="汉仪全唐诗简" panose="00020600040101010101" pitchFamily="18" charset="-122"/>
                      <a:ea typeface="汉仪全唐诗简" panose="00020600040101010101" pitchFamily="18" charset="-122"/>
                    </a:rPr>
                    <a:t>Graduation thesis and thesis </a:t>
                  </a:r>
                  <a:endParaRPr lang="zh-CN" altLang="en-US" dirty="0">
                    <a:solidFill>
                      <a:srgbClr val="2F4F4F"/>
                    </a:solidFill>
                    <a:latin typeface="汉仪全唐诗简" panose="00020600040101010101" pitchFamily="18" charset="-122"/>
                    <a:ea typeface="汉仪全唐诗简" panose="00020600040101010101" pitchFamily="18" charset="-122"/>
                  </a:endParaRPr>
                </a:p>
              </p:txBody>
            </p:sp>
          </p:grpSp>
          <p:grpSp>
            <p:nvGrpSpPr>
              <p:cNvPr id="39" name="组合 38"/>
              <p:cNvGrpSpPr/>
              <p:nvPr/>
            </p:nvGrpSpPr>
            <p:grpSpPr>
              <a:xfrm>
                <a:off x="1786673" y="2695835"/>
                <a:ext cx="561484" cy="561484"/>
                <a:chOff x="1786673" y="2670012"/>
                <a:chExt cx="561484" cy="561484"/>
              </a:xfrm>
            </p:grpSpPr>
            <p:sp>
              <p:nvSpPr>
                <p:cNvPr id="40" name="椭圆 39"/>
                <p:cNvSpPr/>
                <p:nvPr/>
              </p:nvSpPr>
              <p:spPr>
                <a:xfrm>
                  <a:off x="1786673" y="2670012"/>
                  <a:ext cx="561484" cy="561484"/>
                </a:xfrm>
                <a:prstGeom prst="ellipse">
                  <a:avLst/>
                </a:prstGeom>
                <a:noFill/>
                <a:ln w="19050">
                  <a:solidFill>
                    <a:srgbClr val="405A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4F4F"/>
                    </a:solidFill>
                  </a:endParaRPr>
                </a:p>
              </p:txBody>
            </p:sp>
            <p:sp>
              <p:nvSpPr>
                <p:cNvPr id="41" name="文本框 40"/>
                <p:cNvSpPr txBox="1"/>
                <p:nvPr/>
              </p:nvSpPr>
              <p:spPr>
                <a:xfrm>
                  <a:off x="1788958" y="2689144"/>
                  <a:ext cx="556914" cy="523220"/>
                </a:xfrm>
                <a:prstGeom prst="rect">
                  <a:avLst/>
                </a:prstGeom>
                <a:noFill/>
                <a:ln>
                  <a:noFill/>
                </a:ln>
              </p:spPr>
              <p:txBody>
                <a:bodyPr wrap="square" rtlCol="0">
                  <a:spAutoFit/>
                </a:bodyPr>
                <a:lstStyle>
                  <a:defPPr>
                    <a:defRPr lang="zh-CN"/>
                  </a:defPPr>
                  <a:lvl1pPr algn="dist">
                    <a:defRPr sz="2800">
                      <a:solidFill>
                        <a:schemeClr val="bg1"/>
                      </a:solidFill>
                      <a:latin typeface="汉仪小隶书简" panose="02010609000101010101" pitchFamily="49" charset="-122"/>
                      <a:ea typeface="汉仪小隶书简" panose="02010609000101010101" pitchFamily="49" charset="-122"/>
                    </a:defRPr>
                  </a:lvl1pPr>
                </a:lstStyle>
                <a:p>
                  <a:r>
                    <a:rPr lang="en-US" altLang="zh-CN" dirty="0">
                      <a:solidFill>
                        <a:srgbClr val="2F4F4F"/>
                      </a:solidFill>
                      <a:latin typeface="汉仪全唐诗简" panose="00020600040101010101" pitchFamily="18" charset="-122"/>
                      <a:ea typeface="汉仪全唐诗简" panose="00020600040101010101" pitchFamily="18" charset="-122"/>
                    </a:rPr>
                    <a:t>02</a:t>
                  </a:r>
                  <a:endParaRPr lang="zh-CN" altLang="en-US" dirty="0">
                    <a:solidFill>
                      <a:srgbClr val="2F4F4F"/>
                    </a:solidFill>
                    <a:latin typeface="汉仪全唐诗简" panose="00020600040101010101" pitchFamily="18" charset="-122"/>
                    <a:ea typeface="汉仪全唐诗简" panose="00020600040101010101" pitchFamily="18" charset="-122"/>
                  </a:endParaRPr>
                </a:p>
              </p:txBody>
            </p:sp>
          </p:grpSp>
        </p:grpSp>
        <p:grpSp>
          <p:nvGrpSpPr>
            <p:cNvPr id="24" name="组合 23"/>
            <p:cNvGrpSpPr/>
            <p:nvPr/>
          </p:nvGrpSpPr>
          <p:grpSpPr>
            <a:xfrm>
              <a:off x="1786673" y="4096126"/>
              <a:ext cx="3910678" cy="876087"/>
              <a:chOff x="1786673" y="2538534"/>
              <a:chExt cx="3910678" cy="876087"/>
            </a:xfrm>
          </p:grpSpPr>
          <p:grpSp>
            <p:nvGrpSpPr>
              <p:cNvPr id="32" name="组合 31"/>
              <p:cNvGrpSpPr/>
              <p:nvPr/>
            </p:nvGrpSpPr>
            <p:grpSpPr>
              <a:xfrm>
                <a:off x="2154803" y="2538534"/>
                <a:ext cx="3542548" cy="876087"/>
                <a:chOff x="1799975" y="2734137"/>
                <a:chExt cx="3542548" cy="876087"/>
              </a:xfrm>
            </p:grpSpPr>
            <p:sp>
              <p:nvSpPr>
                <p:cNvPr id="36" name="文本框 35"/>
                <p:cNvSpPr txBox="1"/>
                <p:nvPr/>
              </p:nvSpPr>
              <p:spPr>
                <a:xfrm>
                  <a:off x="2047023" y="2734137"/>
                  <a:ext cx="2727607" cy="523220"/>
                </a:xfrm>
                <a:prstGeom prst="rect">
                  <a:avLst/>
                </a:prstGeom>
                <a:noFill/>
              </p:spPr>
              <p:txBody>
                <a:bodyPr wrap="square" rtlCol="0">
                  <a:spAutoFit/>
                </a:bodyPr>
                <a:lstStyle/>
                <a:p>
                  <a:pPr algn="ctr"/>
                  <a:r>
                    <a:rPr lang="zh-CN" altLang="en-US" sz="2800" dirty="0">
                      <a:solidFill>
                        <a:srgbClr val="2F4F4F"/>
                      </a:solidFill>
                      <a:latin typeface="汉仪全唐诗简" panose="00020600040101010101" pitchFamily="18" charset="-122"/>
                      <a:ea typeface="汉仪全唐诗简" panose="00020600040101010101" pitchFamily="18" charset="-122"/>
                    </a:rPr>
                    <a:t>研究重点与突破</a:t>
                  </a:r>
                  <a:endParaRPr lang="zh-CN" altLang="en-US" sz="2800" dirty="0">
                    <a:solidFill>
                      <a:srgbClr val="2F4F4F"/>
                    </a:solidFill>
                    <a:latin typeface="汉仪全唐诗简" panose="00020600040101010101" pitchFamily="18" charset="-122"/>
                    <a:ea typeface="汉仪全唐诗简" panose="00020600040101010101" pitchFamily="18" charset="-122"/>
                  </a:endParaRPr>
                </a:p>
              </p:txBody>
            </p:sp>
            <p:sp>
              <p:nvSpPr>
                <p:cNvPr id="37" name="文本框 36"/>
                <p:cNvSpPr txBox="1"/>
                <p:nvPr/>
              </p:nvSpPr>
              <p:spPr>
                <a:xfrm>
                  <a:off x="1799975" y="3240892"/>
                  <a:ext cx="3542548" cy="369332"/>
                </a:xfrm>
                <a:prstGeom prst="rect">
                  <a:avLst/>
                </a:prstGeom>
                <a:noFill/>
              </p:spPr>
              <p:txBody>
                <a:bodyPr wrap="square">
                  <a:spAutoFit/>
                </a:bodyPr>
                <a:lstStyle/>
                <a:p>
                  <a:pPr algn="ctr"/>
                  <a:r>
                    <a:rPr lang="zh-CN" altLang="en-US" dirty="0">
                      <a:solidFill>
                        <a:srgbClr val="2F4F4F"/>
                      </a:solidFill>
                      <a:latin typeface="汉仪全唐诗简" panose="00020600040101010101" pitchFamily="18" charset="-122"/>
                      <a:ea typeface="汉仪全唐诗简" panose="00020600040101010101" pitchFamily="18" charset="-122"/>
                    </a:rPr>
                    <a:t>Graduation thesis and thesis </a:t>
                  </a:r>
                  <a:endParaRPr lang="zh-CN" altLang="en-US" dirty="0">
                    <a:solidFill>
                      <a:srgbClr val="2F4F4F"/>
                    </a:solidFill>
                    <a:latin typeface="汉仪全唐诗简" panose="00020600040101010101" pitchFamily="18" charset="-122"/>
                    <a:ea typeface="汉仪全唐诗简" panose="00020600040101010101" pitchFamily="18" charset="-122"/>
                  </a:endParaRPr>
                </a:p>
              </p:txBody>
            </p:sp>
          </p:grpSp>
          <p:grpSp>
            <p:nvGrpSpPr>
              <p:cNvPr id="33" name="组合 32"/>
              <p:cNvGrpSpPr/>
              <p:nvPr/>
            </p:nvGrpSpPr>
            <p:grpSpPr>
              <a:xfrm>
                <a:off x="1786673" y="2695835"/>
                <a:ext cx="561484" cy="561484"/>
                <a:chOff x="1786673" y="2670012"/>
                <a:chExt cx="561484" cy="561484"/>
              </a:xfrm>
            </p:grpSpPr>
            <p:sp>
              <p:nvSpPr>
                <p:cNvPr id="34" name="椭圆 33"/>
                <p:cNvSpPr/>
                <p:nvPr/>
              </p:nvSpPr>
              <p:spPr>
                <a:xfrm>
                  <a:off x="1786673" y="2670012"/>
                  <a:ext cx="561484" cy="561484"/>
                </a:xfrm>
                <a:prstGeom prst="ellipse">
                  <a:avLst/>
                </a:prstGeom>
                <a:noFill/>
                <a:ln w="19050">
                  <a:solidFill>
                    <a:srgbClr val="405A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4F4F"/>
                    </a:solidFill>
                  </a:endParaRPr>
                </a:p>
              </p:txBody>
            </p:sp>
            <p:sp>
              <p:nvSpPr>
                <p:cNvPr id="35" name="文本框 34"/>
                <p:cNvSpPr txBox="1"/>
                <p:nvPr/>
              </p:nvSpPr>
              <p:spPr>
                <a:xfrm>
                  <a:off x="1788958" y="2689144"/>
                  <a:ext cx="556914" cy="523220"/>
                </a:xfrm>
                <a:prstGeom prst="rect">
                  <a:avLst/>
                </a:prstGeom>
                <a:noFill/>
                <a:ln>
                  <a:noFill/>
                </a:ln>
              </p:spPr>
              <p:txBody>
                <a:bodyPr wrap="square" rtlCol="0">
                  <a:spAutoFit/>
                </a:bodyPr>
                <a:lstStyle>
                  <a:defPPr>
                    <a:defRPr lang="zh-CN"/>
                  </a:defPPr>
                  <a:lvl1pPr algn="dist">
                    <a:defRPr sz="2800">
                      <a:solidFill>
                        <a:schemeClr val="bg1"/>
                      </a:solidFill>
                      <a:latin typeface="汉仪小隶书简" panose="02010609000101010101" pitchFamily="49" charset="-122"/>
                      <a:ea typeface="汉仪小隶书简" panose="02010609000101010101" pitchFamily="49" charset="-122"/>
                    </a:defRPr>
                  </a:lvl1pPr>
                </a:lstStyle>
                <a:p>
                  <a:r>
                    <a:rPr lang="en-US" altLang="zh-CN" dirty="0">
                      <a:solidFill>
                        <a:srgbClr val="2F4F4F"/>
                      </a:solidFill>
                      <a:latin typeface="汉仪全唐诗简" panose="00020600040101010101" pitchFamily="18" charset="-122"/>
                      <a:ea typeface="汉仪全唐诗简" panose="00020600040101010101" pitchFamily="18" charset="-122"/>
                    </a:rPr>
                    <a:t>03</a:t>
                  </a:r>
                  <a:endParaRPr lang="zh-CN" altLang="en-US" dirty="0">
                    <a:solidFill>
                      <a:srgbClr val="2F4F4F"/>
                    </a:solidFill>
                    <a:latin typeface="汉仪全唐诗简" panose="00020600040101010101" pitchFamily="18" charset="-122"/>
                    <a:ea typeface="汉仪全唐诗简" panose="00020600040101010101" pitchFamily="18" charset="-122"/>
                  </a:endParaRPr>
                </a:p>
              </p:txBody>
            </p:sp>
          </p:grpSp>
        </p:grpSp>
        <p:grpSp>
          <p:nvGrpSpPr>
            <p:cNvPr id="25" name="组合 24"/>
            <p:cNvGrpSpPr/>
            <p:nvPr/>
          </p:nvGrpSpPr>
          <p:grpSpPr>
            <a:xfrm>
              <a:off x="7018975" y="4096126"/>
              <a:ext cx="3910678" cy="876087"/>
              <a:chOff x="1786673" y="2538534"/>
              <a:chExt cx="3910678" cy="876087"/>
            </a:xfrm>
          </p:grpSpPr>
          <p:grpSp>
            <p:nvGrpSpPr>
              <p:cNvPr id="26" name="组合 25"/>
              <p:cNvGrpSpPr/>
              <p:nvPr/>
            </p:nvGrpSpPr>
            <p:grpSpPr>
              <a:xfrm>
                <a:off x="2154803" y="2538534"/>
                <a:ext cx="3542548" cy="876087"/>
                <a:chOff x="1799975" y="2734137"/>
                <a:chExt cx="3542548" cy="876087"/>
              </a:xfrm>
            </p:grpSpPr>
            <p:sp>
              <p:nvSpPr>
                <p:cNvPr id="30" name="文本框 29"/>
                <p:cNvSpPr txBox="1"/>
                <p:nvPr/>
              </p:nvSpPr>
              <p:spPr>
                <a:xfrm>
                  <a:off x="2047023" y="2734137"/>
                  <a:ext cx="2727607" cy="523220"/>
                </a:xfrm>
                <a:prstGeom prst="rect">
                  <a:avLst/>
                </a:prstGeom>
                <a:noFill/>
              </p:spPr>
              <p:txBody>
                <a:bodyPr wrap="square" rtlCol="0">
                  <a:spAutoFit/>
                </a:bodyPr>
                <a:lstStyle/>
                <a:p>
                  <a:pPr algn="ctr"/>
                  <a:r>
                    <a:rPr lang="zh-CN" altLang="en-US" sz="2800" dirty="0">
                      <a:solidFill>
                        <a:srgbClr val="2F4F4F"/>
                      </a:solidFill>
                      <a:latin typeface="汉仪全唐诗简" panose="00020600040101010101" pitchFamily="18" charset="-122"/>
                      <a:ea typeface="汉仪全唐诗简" panose="00020600040101010101" pitchFamily="18" charset="-122"/>
                    </a:rPr>
                    <a:t>研究结论与实践</a:t>
                  </a:r>
                  <a:endParaRPr lang="zh-CN" altLang="en-US" sz="2800" dirty="0">
                    <a:solidFill>
                      <a:srgbClr val="2F4F4F"/>
                    </a:solidFill>
                    <a:latin typeface="汉仪全唐诗简" panose="00020600040101010101" pitchFamily="18" charset="-122"/>
                    <a:ea typeface="汉仪全唐诗简" panose="00020600040101010101" pitchFamily="18" charset="-122"/>
                  </a:endParaRPr>
                </a:p>
              </p:txBody>
            </p:sp>
            <p:sp>
              <p:nvSpPr>
                <p:cNvPr id="31" name="文本框 30"/>
                <p:cNvSpPr txBox="1"/>
                <p:nvPr/>
              </p:nvSpPr>
              <p:spPr>
                <a:xfrm>
                  <a:off x="1799975" y="3240892"/>
                  <a:ext cx="3542548" cy="369332"/>
                </a:xfrm>
                <a:prstGeom prst="rect">
                  <a:avLst/>
                </a:prstGeom>
                <a:noFill/>
              </p:spPr>
              <p:txBody>
                <a:bodyPr wrap="square">
                  <a:spAutoFit/>
                </a:bodyPr>
                <a:lstStyle/>
                <a:p>
                  <a:pPr algn="ctr"/>
                  <a:r>
                    <a:rPr lang="zh-CN" altLang="en-US" dirty="0">
                      <a:solidFill>
                        <a:srgbClr val="2F4F4F"/>
                      </a:solidFill>
                      <a:latin typeface="汉仪全唐诗简" panose="00020600040101010101" pitchFamily="18" charset="-122"/>
                      <a:ea typeface="汉仪全唐诗简" panose="00020600040101010101" pitchFamily="18" charset="-122"/>
                    </a:rPr>
                    <a:t>Graduation thesis and thesis </a:t>
                  </a:r>
                  <a:endParaRPr lang="zh-CN" altLang="en-US" dirty="0">
                    <a:solidFill>
                      <a:srgbClr val="2F4F4F"/>
                    </a:solidFill>
                    <a:latin typeface="汉仪全唐诗简" panose="00020600040101010101" pitchFamily="18" charset="-122"/>
                    <a:ea typeface="汉仪全唐诗简" panose="00020600040101010101" pitchFamily="18" charset="-122"/>
                  </a:endParaRPr>
                </a:p>
              </p:txBody>
            </p:sp>
          </p:grpSp>
          <p:grpSp>
            <p:nvGrpSpPr>
              <p:cNvPr id="27" name="组合 26"/>
              <p:cNvGrpSpPr/>
              <p:nvPr/>
            </p:nvGrpSpPr>
            <p:grpSpPr>
              <a:xfrm>
                <a:off x="1786673" y="2695835"/>
                <a:ext cx="561484" cy="561484"/>
                <a:chOff x="1786673" y="2670012"/>
                <a:chExt cx="561484" cy="561484"/>
              </a:xfrm>
            </p:grpSpPr>
            <p:sp>
              <p:nvSpPr>
                <p:cNvPr id="28" name="椭圆 27"/>
                <p:cNvSpPr/>
                <p:nvPr/>
              </p:nvSpPr>
              <p:spPr>
                <a:xfrm>
                  <a:off x="1786673" y="2670012"/>
                  <a:ext cx="561484" cy="561484"/>
                </a:xfrm>
                <a:prstGeom prst="ellipse">
                  <a:avLst/>
                </a:prstGeom>
                <a:noFill/>
                <a:ln w="19050">
                  <a:solidFill>
                    <a:srgbClr val="405A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4F4F"/>
                    </a:solidFill>
                  </a:endParaRPr>
                </a:p>
              </p:txBody>
            </p:sp>
            <p:sp>
              <p:nvSpPr>
                <p:cNvPr id="29" name="文本框 28"/>
                <p:cNvSpPr txBox="1"/>
                <p:nvPr/>
              </p:nvSpPr>
              <p:spPr>
                <a:xfrm>
                  <a:off x="1788958" y="2689144"/>
                  <a:ext cx="556914" cy="523220"/>
                </a:xfrm>
                <a:prstGeom prst="rect">
                  <a:avLst/>
                </a:prstGeom>
                <a:noFill/>
                <a:ln>
                  <a:noFill/>
                </a:ln>
              </p:spPr>
              <p:txBody>
                <a:bodyPr wrap="square" rtlCol="0">
                  <a:spAutoFit/>
                </a:bodyPr>
                <a:lstStyle>
                  <a:defPPr>
                    <a:defRPr lang="zh-CN"/>
                  </a:defPPr>
                  <a:lvl1pPr algn="dist">
                    <a:defRPr sz="2800">
                      <a:solidFill>
                        <a:schemeClr val="bg1"/>
                      </a:solidFill>
                      <a:latin typeface="汉仪小隶书简" panose="02010609000101010101" pitchFamily="49" charset="-122"/>
                      <a:ea typeface="汉仪小隶书简" panose="02010609000101010101" pitchFamily="49" charset="-122"/>
                    </a:defRPr>
                  </a:lvl1pPr>
                </a:lstStyle>
                <a:p>
                  <a:r>
                    <a:rPr lang="en-US" altLang="zh-CN" dirty="0">
                      <a:solidFill>
                        <a:srgbClr val="2F4F4F"/>
                      </a:solidFill>
                      <a:latin typeface="汉仪全唐诗简" panose="00020600040101010101" pitchFamily="18" charset="-122"/>
                      <a:ea typeface="汉仪全唐诗简" panose="00020600040101010101" pitchFamily="18" charset="-122"/>
                    </a:rPr>
                    <a:t>04</a:t>
                  </a:r>
                  <a:endParaRPr lang="zh-CN" altLang="en-US" dirty="0">
                    <a:solidFill>
                      <a:srgbClr val="2F4F4F"/>
                    </a:solidFill>
                    <a:latin typeface="汉仪全唐诗简" panose="00020600040101010101" pitchFamily="18" charset="-122"/>
                    <a:ea typeface="汉仪全唐诗简" panose="00020600040101010101" pitchFamily="18" charset="-122"/>
                  </a:endParaRPr>
                </a:p>
              </p:txBody>
            </p:sp>
          </p:gr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4429760"/>
            <a:ext cx="12192000" cy="230736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624840" y="646430"/>
            <a:ext cx="10942320" cy="55651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flipV="1">
            <a:off x="0" y="4861559"/>
            <a:ext cx="12192000" cy="2119401"/>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0" name="组合 49"/>
          <p:cNvGrpSpPr/>
          <p:nvPr/>
        </p:nvGrpSpPr>
        <p:grpSpPr>
          <a:xfrm>
            <a:off x="3588752" y="1885048"/>
            <a:ext cx="5014497" cy="1958827"/>
            <a:chOff x="3588752" y="1788337"/>
            <a:chExt cx="5014497" cy="1958827"/>
          </a:xfrm>
        </p:grpSpPr>
        <p:sp>
          <p:nvSpPr>
            <p:cNvPr id="51" name="文本框 50"/>
            <p:cNvSpPr txBox="1"/>
            <p:nvPr/>
          </p:nvSpPr>
          <p:spPr>
            <a:xfrm>
              <a:off x="4526706" y="2441507"/>
              <a:ext cx="3138588" cy="584775"/>
            </a:xfrm>
            <a:prstGeom prst="rect">
              <a:avLst/>
            </a:prstGeom>
            <a:noFill/>
          </p:spPr>
          <p:txBody>
            <a:bodyPr wrap="square" rtlCol="0">
              <a:spAutoFit/>
            </a:bodyPr>
            <a:lstStyle>
              <a:defPPr>
                <a:defRPr lang="zh-CN"/>
              </a:defPPr>
              <a:lvl1pPr algn="ctr">
                <a:defRPr sz="3200">
                  <a:solidFill>
                    <a:srgbClr val="2F4F4F"/>
                  </a:solidFill>
                  <a:latin typeface="造字工房悦黑（非商用）常规体" pitchFamily="50" charset="-122"/>
                  <a:ea typeface="造字工房悦黑（非商用）常规体" pitchFamily="50" charset="-122"/>
                </a:defRPr>
              </a:lvl1pPr>
            </a:lstStyle>
            <a:p>
              <a:r>
                <a:rPr lang="zh-CN" altLang="en-US" dirty="0"/>
                <a:t>研究背景与含义</a:t>
              </a:r>
              <a:endParaRPr lang="zh-CN" altLang="en-US" dirty="0"/>
            </a:p>
          </p:txBody>
        </p:sp>
        <p:sp>
          <p:nvSpPr>
            <p:cNvPr id="52" name="文本框 51"/>
            <p:cNvSpPr txBox="1"/>
            <p:nvPr/>
          </p:nvSpPr>
          <p:spPr>
            <a:xfrm>
              <a:off x="4732197" y="1788337"/>
              <a:ext cx="2727607" cy="584775"/>
            </a:xfrm>
            <a:prstGeom prst="rect">
              <a:avLst/>
            </a:prstGeom>
            <a:noFill/>
          </p:spPr>
          <p:txBody>
            <a:bodyPr wrap="square" rtlCol="0">
              <a:spAutoFit/>
            </a:bodyPr>
            <a:lstStyle/>
            <a:p>
              <a:pPr algn="ctr"/>
              <a:r>
                <a:rPr lang="en-US" altLang="zh-CN" sz="3200" dirty="0">
                  <a:solidFill>
                    <a:srgbClr val="2F4F4F"/>
                  </a:solidFill>
                  <a:latin typeface="造字工房悦黑（非商用）常规体" pitchFamily="50" charset="-122"/>
                  <a:ea typeface="造字工房悦黑（非商用）常规体" pitchFamily="50" charset="-122"/>
                </a:rPr>
                <a:t>01</a:t>
              </a:r>
              <a:endParaRPr lang="zh-CN" altLang="en-US" sz="3200" dirty="0">
                <a:solidFill>
                  <a:srgbClr val="2F4F4F"/>
                </a:solidFill>
                <a:latin typeface="造字工房悦黑（非商用）常规体" pitchFamily="50" charset="-122"/>
                <a:ea typeface="造字工房悦黑（非商用）常规体" pitchFamily="50" charset="-122"/>
              </a:endParaRPr>
            </a:p>
          </p:txBody>
        </p:sp>
        <p:sp>
          <p:nvSpPr>
            <p:cNvPr id="53" name="文本框 52"/>
            <p:cNvSpPr txBox="1"/>
            <p:nvPr/>
          </p:nvSpPr>
          <p:spPr>
            <a:xfrm>
              <a:off x="3588752" y="3033122"/>
              <a:ext cx="5014497" cy="714042"/>
            </a:xfrm>
            <a:prstGeom prst="rect">
              <a:avLst/>
            </a:prstGeom>
            <a:noFill/>
          </p:spPr>
          <p:txBody>
            <a:bodyPr wrap="square" rtlCol="0">
              <a:spAutoFit/>
            </a:bodyPr>
            <a:lstStyle>
              <a:defPPr>
                <a:defRPr lang="zh-CN"/>
              </a:defPPr>
              <a:lvl1pPr algn="dist">
                <a:defRPr sz="2800">
                  <a:solidFill>
                    <a:schemeClr val="bg1"/>
                  </a:solidFill>
                  <a:latin typeface="汉仪全唐诗简" panose="00020600040101010101" pitchFamily="18" charset="-122"/>
                  <a:ea typeface="汉仪全唐诗简" panose="00020600040101010101" pitchFamily="18" charset="-122"/>
                </a:defRPr>
              </a:lvl1pPr>
            </a:lstStyle>
            <a:p>
              <a:pPr algn="ctr">
                <a:lnSpc>
                  <a:spcPct val="130000"/>
                </a:lnSpc>
              </a:pPr>
              <a:r>
                <a:rPr lang="zh-CN" altLang="en-US" sz="1600" dirty="0">
                  <a:solidFill>
                    <a:schemeClr val="tx1"/>
                  </a:solidFill>
                </a:rPr>
                <a:t>数学是人类对事物的抽象结构与模式进行严格描述的一种通用手可以应用于现实</a:t>
              </a:r>
              <a:endParaRPr lang="zh-CN" altLang="en-US" sz="1600" dirty="0">
                <a:solidFill>
                  <a:schemeClr val="tx1"/>
                </a:solidFil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5130800"/>
            <a:ext cx="12192000" cy="1606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p:cNvSpPr/>
          <p:nvPr/>
        </p:nvSpPr>
        <p:spPr>
          <a:xfrm flipV="1">
            <a:off x="0" y="5628639"/>
            <a:ext cx="12192000" cy="1352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314960" y="284480"/>
            <a:ext cx="11562080" cy="62890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26706" y="590372"/>
            <a:ext cx="3138588" cy="461665"/>
          </a:xfrm>
          <a:prstGeom prst="rect">
            <a:avLst/>
          </a:prstGeom>
          <a:noFill/>
        </p:spPr>
        <p:txBody>
          <a:bodyPr wrap="square" rtlCol="0">
            <a:spAutoFit/>
          </a:bodyPr>
          <a:lstStyle>
            <a:defPPr>
              <a:defRPr lang="zh-CN"/>
            </a:defPPr>
            <a:lvl1pPr algn="ctr">
              <a:defRPr sz="3200">
                <a:solidFill>
                  <a:srgbClr val="2F4F4F"/>
                </a:solidFill>
                <a:latin typeface="造字工房悦黑（非商用）常规体" pitchFamily="50" charset="-122"/>
                <a:ea typeface="造字工房悦黑（非商用）常规体" pitchFamily="50" charset="-122"/>
              </a:defRPr>
            </a:lvl1pPr>
          </a:lstStyle>
          <a:p>
            <a:r>
              <a:rPr lang="zh-CN" altLang="en-US" sz="2400" dirty="0"/>
              <a:t>研究背景与含义</a:t>
            </a:r>
            <a:endParaRPr lang="zh-CN" altLang="en-US" sz="2400" dirty="0"/>
          </a:p>
        </p:txBody>
      </p:sp>
      <p:pic>
        <p:nvPicPr>
          <p:cNvPr id="14" name="图片 13" descr="文本, 信件&#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44313" y="1906452"/>
            <a:ext cx="2339102" cy="1480456"/>
          </a:xfrm>
          <a:prstGeom prst="rect">
            <a:avLst/>
          </a:prstGeom>
        </p:spPr>
      </p:pic>
      <p:pic>
        <p:nvPicPr>
          <p:cNvPr id="15" name="图片 14" descr="图片包含 户外, 草, 男人, 年轻&#10;&#10;描述已自动生成"/>
          <p:cNvPicPr>
            <a:picLocks noChangeAspect="1"/>
          </p:cNvPicPr>
          <p:nvPr/>
        </p:nvPicPr>
        <p:blipFill rotWithShape="1">
          <a:blip r:embed="rId2">
            <a:extLst>
              <a:ext uri="{28A0092B-C50C-407E-A947-70E740481C1C}">
                <a14:useLocalDpi xmlns:a14="http://schemas.microsoft.com/office/drawing/2010/main" val="0"/>
              </a:ext>
            </a:extLst>
          </a:blip>
          <a:srcRect r="11348"/>
          <a:stretch>
            <a:fillRect/>
          </a:stretch>
        </p:blipFill>
        <p:spPr>
          <a:xfrm>
            <a:off x="4926450" y="1906453"/>
            <a:ext cx="2339102" cy="1480455"/>
          </a:xfrm>
          <a:prstGeom prst="rect">
            <a:avLst/>
          </a:prstGeom>
        </p:spPr>
      </p:pic>
      <p:pic>
        <p:nvPicPr>
          <p:cNvPr id="16" name="图片 15" descr="文本, 信件&#10;&#10;描述已自动生成"/>
          <p:cNvPicPr>
            <a:picLocks noChangeAspect="1"/>
          </p:cNvPicPr>
          <p:nvPr/>
        </p:nvPicPr>
        <p:blipFill rotWithShape="1">
          <a:blip r:embed="rId3">
            <a:extLst>
              <a:ext uri="{28A0092B-C50C-407E-A947-70E740481C1C}">
                <a14:useLocalDpi xmlns:a14="http://schemas.microsoft.com/office/drawing/2010/main" val="0"/>
              </a:ext>
            </a:extLst>
          </a:blip>
          <a:srcRect b="5063"/>
          <a:stretch>
            <a:fillRect/>
          </a:stretch>
        </p:blipFill>
        <p:spPr>
          <a:xfrm flipH="1">
            <a:off x="8608586" y="1906453"/>
            <a:ext cx="2339102" cy="1480455"/>
          </a:xfrm>
          <a:prstGeom prst="rect">
            <a:avLst/>
          </a:prstGeom>
        </p:spPr>
      </p:pic>
      <p:grpSp>
        <p:nvGrpSpPr>
          <p:cNvPr id="17" name="组合 16"/>
          <p:cNvGrpSpPr/>
          <p:nvPr/>
        </p:nvGrpSpPr>
        <p:grpSpPr>
          <a:xfrm>
            <a:off x="1193571" y="3638162"/>
            <a:ext cx="2440585" cy="1438856"/>
            <a:chOff x="8273771" y="1824069"/>
            <a:chExt cx="2440585" cy="1438856"/>
          </a:xfrm>
        </p:grpSpPr>
        <p:sp>
          <p:nvSpPr>
            <p:cNvPr id="18" name="文本框 17"/>
            <p:cNvSpPr txBox="1"/>
            <p:nvPr/>
          </p:nvSpPr>
          <p:spPr>
            <a:xfrm>
              <a:off x="8888769" y="1824069"/>
              <a:ext cx="1210588" cy="400110"/>
            </a:xfrm>
            <a:prstGeom prst="rect">
              <a:avLst/>
            </a:prstGeom>
            <a:noFill/>
          </p:spPr>
          <p:txBody>
            <a:bodyPr wrap="none" rtlCol="0">
              <a:spAutoFit/>
            </a:bodyPr>
            <a:lstStyle>
              <a:defPPr>
                <a:defRPr lang="zh-CN"/>
              </a:defPPr>
              <a:lvl1pPr algn="ctr">
                <a:defRPr sz="2400">
                  <a:solidFill>
                    <a:schemeClr val="bg1"/>
                  </a:solidFill>
                  <a:latin typeface="思源宋体 CN SemiBold" panose="02020600000000000000" pitchFamily="18" charset="-122"/>
                  <a:ea typeface="思源宋体 CN SemiBold" panose="02020600000000000000" pitchFamily="18" charset="-122"/>
                </a:defRPr>
              </a:lvl1pPr>
            </a:lstStyle>
            <a:p>
              <a:r>
                <a:rPr lang="zh-CN" altLang="en-US" sz="2000" dirty="0">
                  <a:solidFill>
                    <a:srgbClr val="2F4F4F"/>
                  </a:solidFill>
                  <a:latin typeface="造字工房悦黑（非商用）常规体" pitchFamily="50" charset="-122"/>
                  <a:ea typeface="造字工房悦黑（非商用）常规体" pitchFamily="50" charset="-122"/>
                </a:rPr>
                <a:t>小标题处</a:t>
              </a:r>
              <a:endParaRPr lang="zh-CN" altLang="en-US" sz="2000" dirty="0">
                <a:solidFill>
                  <a:srgbClr val="2F4F4F"/>
                </a:solidFill>
                <a:latin typeface="造字工房悦黑（非商用）常规体" pitchFamily="50" charset="-122"/>
                <a:ea typeface="造字工房悦黑（非商用）常规体" pitchFamily="50" charset="-122"/>
              </a:endParaRPr>
            </a:p>
          </p:txBody>
        </p:sp>
        <p:sp>
          <p:nvSpPr>
            <p:cNvPr id="19" name="文本框 18"/>
            <p:cNvSpPr txBox="1"/>
            <p:nvPr/>
          </p:nvSpPr>
          <p:spPr>
            <a:xfrm>
              <a:off x="8273771" y="2224179"/>
              <a:ext cx="2440585" cy="1038746"/>
            </a:xfrm>
            <a:prstGeom prst="rect">
              <a:avLst/>
            </a:prstGeom>
            <a:noFill/>
          </p:spPr>
          <p:txBody>
            <a:bodyPr wrap="square">
              <a:spAutoFit/>
            </a:bodyPr>
            <a:lstStyle/>
            <a:p>
              <a:pPr algn="ctr">
                <a:lnSpc>
                  <a:spcPct val="130000"/>
                </a:lnSpc>
              </a:pPr>
              <a:r>
                <a:rPr lang="zh-CN" altLang="en-US" sz="12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a:t>
              </a:r>
              <a:endParaRPr lang="zh-CN" altLang="en-US" sz="1200" dirty="0">
                <a:latin typeface="汉仪全唐诗简" panose="00020600040101010101" pitchFamily="18" charset="-122"/>
                <a:ea typeface="汉仪全唐诗简" panose="00020600040101010101" pitchFamily="18" charset="-122"/>
              </a:endParaRPr>
            </a:p>
          </p:txBody>
        </p:sp>
      </p:grpSp>
      <p:grpSp>
        <p:nvGrpSpPr>
          <p:cNvPr id="20" name="组合 19"/>
          <p:cNvGrpSpPr/>
          <p:nvPr/>
        </p:nvGrpSpPr>
        <p:grpSpPr>
          <a:xfrm>
            <a:off x="4875707" y="3638162"/>
            <a:ext cx="2440585" cy="1438856"/>
            <a:chOff x="8273771" y="1824069"/>
            <a:chExt cx="2440585" cy="1438856"/>
          </a:xfrm>
        </p:grpSpPr>
        <p:sp>
          <p:nvSpPr>
            <p:cNvPr id="21" name="文本框 20"/>
            <p:cNvSpPr txBox="1"/>
            <p:nvPr/>
          </p:nvSpPr>
          <p:spPr>
            <a:xfrm>
              <a:off x="8888769" y="1824069"/>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r>
                <a:rPr lang="zh-CN" altLang="en-US" dirty="0"/>
                <a:t>小标题处</a:t>
              </a:r>
              <a:endParaRPr lang="zh-CN" altLang="en-US" dirty="0"/>
            </a:p>
          </p:txBody>
        </p:sp>
        <p:sp>
          <p:nvSpPr>
            <p:cNvPr id="22" name="文本框 21"/>
            <p:cNvSpPr txBox="1"/>
            <p:nvPr/>
          </p:nvSpPr>
          <p:spPr>
            <a:xfrm>
              <a:off x="8273771" y="2224179"/>
              <a:ext cx="2440585" cy="1038746"/>
            </a:xfrm>
            <a:prstGeom prst="rect">
              <a:avLst/>
            </a:prstGeom>
            <a:noFill/>
          </p:spPr>
          <p:txBody>
            <a:bodyPr wrap="square">
              <a:spAutoFit/>
            </a:bodyPr>
            <a:lstStyle/>
            <a:p>
              <a:pPr algn="ctr">
                <a:lnSpc>
                  <a:spcPct val="130000"/>
                </a:lnSpc>
              </a:pPr>
              <a:r>
                <a:rPr lang="zh-CN" altLang="en-US" sz="12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a:t>
              </a:r>
              <a:endParaRPr lang="zh-CN" altLang="en-US" sz="1200" dirty="0">
                <a:latin typeface="汉仪全唐诗简" panose="00020600040101010101" pitchFamily="18" charset="-122"/>
                <a:ea typeface="汉仪全唐诗简" panose="00020600040101010101" pitchFamily="18" charset="-122"/>
              </a:endParaRPr>
            </a:p>
          </p:txBody>
        </p:sp>
      </p:grpSp>
      <p:grpSp>
        <p:nvGrpSpPr>
          <p:cNvPr id="23" name="组合 22"/>
          <p:cNvGrpSpPr/>
          <p:nvPr/>
        </p:nvGrpSpPr>
        <p:grpSpPr>
          <a:xfrm>
            <a:off x="8557844" y="3638162"/>
            <a:ext cx="2440585" cy="1438856"/>
            <a:chOff x="8273771" y="1824069"/>
            <a:chExt cx="2440585" cy="1438856"/>
          </a:xfrm>
        </p:grpSpPr>
        <p:sp>
          <p:nvSpPr>
            <p:cNvPr id="24" name="文本框 23"/>
            <p:cNvSpPr txBox="1"/>
            <p:nvPr/>
          </p:nvSpPr>
          <p:spPr>
            <a:xfrm>
              <a:off x="8888769" y="1824069"/>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r>
                <a:rPr lang="zh-CN" altLang="en-US" dirty="0"/>
                <a:t>小标题处</a:t>
              </a:r>
              <a:endParaRPr lang="zh-CN" altLang="en-US" dirty="0"/>
            </a:p>
          </p:txBody>
        </p:sp>
        <p:sp>
          <p:nvSpPr>
            <p:cNvPr id="25" name="文本框 24"/>
            <p:cNvSpPr txBox="1"/>
            <p:nvPr/>
          </p:nvSpPr>
          <p:spPr>
            <a:xfrm>
              <a:off x="8273771" y="2224179"/>
              <a:ext cx="2440585" cy="1038746"/>
            </a:xfrm>
            <a:prstGeom prst="rect">
              <a:avLst/>
            </a:prstGeom>
            <a:noFill/>
          </p:spPr>
          <p:txBody>
            <a:bodyPr wrap="square">
              <a:spAutoFit/>
            </a:bodyPr>
            <a:lstStyle/>
            <a:p>
              <a:pPr algn="ctr">
                <a:lnSpc>
                  <a:spcPct val="130000"/>
                </a:lnSpc>
              </a:pPr>
              <a:r>
                <a:rPr lang="zh-CN" altLang="en-US" sz="12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a:t>
              </a:r>
              <a:endParaRPr lang="zh-CN" altLang="en-US" sz="1200" dirty="0">
                <a:latin typeface="汉仪全唐诗简" panose="00020600040101010101" pitchFamily="18" charset="-122"/>
                <a:ea typeface="汉仪全唐诗简" panose="00020600040101010101" pitchFamily="18" charset="-122"/>
              </a:endParaRPr>
            </a:p>
          </p:txBody>
        </p:sp>
      </p:grpSp>
      <p:sp>
        <p:nvSpPr>
          <p:cNvPr id="2" name="矩形 1"/>
          <p:cNvSpPr/>
          <p:nvPr/>
        </p:nvSpPr>
        <p:spPr>
          <a:xfrm>
            <a:off x="1590129" y="1898479"/>
            <a:ext cx="436880" cy="1480456"/>
          </a:xfrm>
          <a:prstGeom prst="rect">
            <a:avLst/>
          </a:prstGeom>
          <a:solidFill>
            <a:srgbClr val="2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272265" y="1898479"/>
            <a:ext cx="436880" cy="1480456"/>
          </a:xfrm>
          <a:prstGeom prst="rect">
            <a:avLst/>
          </a:prstGeom>
          <a:solidFill>
            <a:srgbClr val="2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954402" y="1898479"/>
            <a:ext cx="436880" cy="1480456"/>
          </a:xfrm>
          <a:prstGeom prst="rect">
            <a:avLst/>
          </a:prstGeom>
          <a:solidFill>
            <a:srgbClr val="2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5130800"/>
            <a:ext cx="12192000" cy="1606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p:cNvSpPr/>
          <p:nvPr/>
        </p:nvSpPr>
        <p:spPr>
          <a:xfrm flipV="1">
            <a:off x="0" y="5628639"/>
            <a:ext cx="12192000" cy="1352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314960" y="284480"/>
            <a:ext cx="11562080" cy="62890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26706" y="590372"/>
            <a:ext cx="3138588" cy="461665"/>
          </a:xfrm>
          <a:prstGeom prst="rect">
            <a:avLst/>
          </a:prstGeom>
          <a:noFill/>
        </p:spPr>
        <p:txBody>
          <a:bodyPr wrap="square" rtlCol="0">
            <a:spAutoFit/>
          </a:bodyPr>
          <a:lstStyle>
            <a:defPPr>
              <a:defRPr lang="zh-CN"/>
            </a:defPPr>
            <a:lvl1pPr algn="ctr">
              <a:defRPr sz="3200">
                <a:solidFill>
                  <a:srgbClr val="2F4F4F"/>
                </a:solidFill>
                <a:latin typeface="造字工房悦黑（非商用）常规体" pitchFamily="50" charset="-122"/>
                <a:ea typeface="造字工房悦黑（非商用）常规体" pitchFamily="50" charset="-122"/>
              </a:defRPr>
            </a:lvl1pPr>
          </a:lstStyle>
          <a:p>
            <a:r>
              <a:rPr lang="zh-CN" altLang="en-US" sz="2400" dirty="0"/>
              <a:t>研究背景与含义</a:t>
            </a:r>
            <a:endParaRPr lang="zh-CN" altLang="en-US" sz="2400" dirty="0"/>
          </a:p>
        </p:txBody>
      </p:sp>
      <p:grpSp>
        <p:nvGrpSpPr>
          <p:cNvPr id="7" name="组合 6"/>
          <p:cNvGrpSpPr/>
          <p:nvPr/>
        </p:nvGrpSpPr>
        <p:grpSpPr>
          <a:xfrm>
            <a:off x="1852251" y="1635391"/>
            <a:ext cx="8487498" cy="1801770"/>
            <a:chOff x="1072305" y="1445430"/>
            <a:chExt cx="10277173" cy="2181691"/>
          </a:xfrm>
        </p:grpSpPr>
        <p:pic>
          <p:nvPicPr>
            <p:cNvPr id="4" name="图片 3" descr="桌子上放着笔记本电脑的人&#10;&#10;中度可信度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2305" y="1445430"/>
              <a:ext cx="3272537" cy="2181691"/>
            </a:xfrm>
            <a:prstGeom prst="rect">
              <a:avLst/>
            </a:prstGeom>
          </p:spPr>
        </p:pic>
        <p:sp>
          <p:nvSpPr>
            <p:cNvPr id="5" name="矩形 4"/>
            <p:cNvSpPr/>
            <p:nvPr/>
          </p:nvSpPr>
          <p:spPr>
            <a:xfrm>
              <a:off x="4574623" y="1445430"/>
              <a:ext cx="3272537" cy="2181691"/>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8076941" y="1445430"/>
              <a:ext cx="3272537" cy="2181691"/>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5484864" y="1826193"/>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r>
              <a:rPr lang="zh-CN" altLang="en-US" dirty="0">
                <a:solidFill>
                  <a:schemeClr val="bg1"/>
                </a:solidFill>
              </a:rPr>
              <a:t>小标题处</a:t>
            </a:r>
            <a:endParaRPr lang="zh-CN" altLang="en-US" dirty="0">
              <a:solidFill>
                <a:schemeClr val="bg1"/>
              </a:solidFill>
            </a:endParaRPr>
          </a:p>
        </p:txBody>
      </p:sp>
      <p:sp>
        <p:nvSpPr>
          <p:cNvPr id="30" name="文本框 29"/>
          <p:cNvSpPr txBox="1"/>
          <p:nvPr/>
        </p:nvSpPr>
        <p:spPr>
          <a:xfrm>
            <a:off x="4869866" y="2226303"/>
            <a:ext cx="2440585" cy="1038746"/>
          </a:xfrm>
          <a:prstGeom prst="rect">
            <a:avLst/>
          </a:prstGeom>
          <a:noFill/>
        </p:spPr>
        <p:txBody>
          <a:bodyPr wrap="square">
            <a:spAutoFit/>
          </a:bodyPr>
          <a:lstStyle/>
          <a:p>
            <a:pPr algn="ctr">
              <a:lnSpc>
                <a:spcPct val="130000"/>
              </a:lnSpc>
            </a:pPr>
            <a:r>
              <a:rPr lang="zh-CN" altLang="en-US" sz="1200" dirty="0">
                <a:solidFill>
                  <a:schemeClr val="bg1"/>
                </a:solidFill>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a:t>
            </a:r>
            <a:endParaRPr lang="zh-CN" altLang="en-US" sz="1200" dirty="0">
              <a:solidFill>
                <a:schemeClr val="bg1"/>
              </a:solidFill>
              <a:latin typeface="汉仪全唐诗简" panose="00020600040101010101" pitchFamily="18" charset="-122"/>
              <a:ea typeface="汉仪全唐诗简" panose="00020600040101010101" pitchFamily="18" charset="-122"/>
            </a:endParaRPr>
          </a:p>
        </p:txBody>
      </p:sp>
      <p:sp>
        <p:nvSpPr>
          <p:cNvPr id="31" name="文本框 30"/>
          <p:cNvSpPr txBox="1"/>
          <p:nvPr/>
        </p:nvSpPr>
        <p:spPr>
          <a:xfrm>
            <a:off x="8357728" y="1826193"/>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r>
              <a:rPr lang="zh-CN" altLang="en-US" dirty="0">
                <a:solidFill>
                  <a:schemeClr val="bg1"/>
                </a:solidFill>
              </a:rPr>
              <a:t>小标题处</a:t>
            </a:r>
            <a:endParaRPr lang="zh-CN" altLang="en-US" dirty="0">
              <a:solidFill>
                <a:schemeClr val="bg1"/>
              </a:solidFill>
            </a:endParaRPr>
          </a:p>
        </p:txBody>
      </p:sp>
      <p:sp>
        <p:nvSpPr>
          <p:cNvPr id="32" name="文本框 31"/>
          <p:cNvSpPr txBox="1"/>
          <p:nvPr/>
        </p:nvSpPr>
        <p:spPr>
          <a:xfrm>
            <a:off x="7742730" y="2226303"/>
            <a:ext cx="2440585" cy="1038746"/>
          </a:xfrm>
          <a:prstGeom prst="rect">
            <a:avLst/>
          </a:prstGeom>
          <a:noFill/>
        </p:spPr>
        <p:txBody>
          <a:bodyPr wrap="square">
            <a:spAutoFit/>
          </a:bodyPr>
          <a:lstStyle/>
          <a:p>
            <a:pPr algn="ctr">
              <a:lnSpc>
                <a:spcPct val="130000"/>
              </a:lnSpc>
            </a:pPr>
            <a:r>
              <a:rPr lang="zh-CN" altLang="en-US" sz="1200" dirty="0">
                <a:solidFill>
                  <a:schemeClr val="bg1"/>
                </a:solidFill>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a:t>
            </a:r>
            <a:endParaRPr lang="zh-CN" altLang="en-US" sz="1200" dirty="0">
              <a:solidFill>
                <a:schemeClr val="bg1"/>
              </a:solidFill>
              <a:latin typeface="汉仪全唐诗简" panose="00020600040101010101" pitchFamily="18" charset="-122"/>
              <a:ea typeface="汉仪全唐诗简" panose="00020600040101010101" pitchFamily="18" charset="-122"/>
            </a:endParaRPr>
          </a:p>
        </p:txBody>
      </p:sp>
      <p:grpSp>
        <p:nvGrpSpPr>
          <p:cNvPr id="45" name="组合 44"/>
          <p:cNvGrpSpPr/>
          <p:nvPr/>
        </p:nvGrpSpPr>
        <p:grpSpPr>
          <a:xfrm>
            <a:off x="1808570" y="3766757"/>
            <a:ext cx="8574860" cy="1861882"/>
            <a:chOff x="1808570" y="3638162"/>
            <a:chExt cx="8574860" cy="1861882"/>
          </a:xfrm>
        </p:grpSpPr>
        <p:sp>
          <p:nvSpPr>
            <p:cNvPr id="33" name="文本框 32"/>
            <p:cNvSpPr txBox="1"/>
            <p:nvPr/>
          </p:nvSpPr>
          <p:spPr>
            <a:xfrm>
              <a:off x="1808570" y="3638162"/>
              <a:ext cx="1210588" cy="400110"/>
            </a:xfrm>
            <a:prstGeom prst="rect">
              <a:avLst/>
            </a:prstGeom>
            <a:noFill/>
          </p:spPr>
          <p:txBody>
            <a:bodyPr wrap="none" rtlCol="0">
              <a:spAutoFit/>
            </a:bodyPr>
            <a:lstStyle>
              <a:defPPr>
                <a:defRPr lang="zh-CN"/>
              </a:defPPr>
              <a:lvl1pPr algn="ctr">
                <a:defRPr sz="2400">
                  <a:solidFill>
                    <a:schemeClr val="bg1"/>
                  </a:solidFill>
                  <a:latin typeface="思源宋体 CN SemiBold" panose="02020600000000000000" pitchFamily="18" charset="-122"/>
                  <a:ea typeface="思源宋体 CN SemiBold" panose="02020600000000000000" pitchFamily="18" charset="-122"/>
                </a:defRPr>
              </a:lvl1pPr>
            </a:lstStyle>
            <a:p>
              <a:pPr algn="l"/>
              <a:r>
                <a:rPr lang="zh-CN" altLang="en-US" sz="2000" dirty="0">
                  <a:solidFill>
                    <a:srgbClr val="2F4F4F"/>
                  </a:solidFill>
                  <a:latin typeface="造字工房悦黑（非商用）常规体" pitchFamily="50" charset="-122"/>
                  <a:ea typeface="造字工房悦黑（非商用）常规体" pitchFamily="50" charset="-122"/>
                </a:rPr>
                <a:t>小标题处</a:t>
              </a:r>
              <a:endParaRPr lang="zh-CN" altLang="en-US" sz="2000" dirty="0">
                <a:solidFill>
                  <a:srgbClr val="2F4F4F"/>
                </a:solidFill>
                <a:latin typeface="造字工房悦黑（非商用）常规体" pitchFamily="50" charset="-122"/>
                <a:ea typeface="造字工房悦黑（非商用）常规体" pitchFamily="50" charset="-122"/>
              </a:endParaRPr>
            </a:p>
          </p:txBody>
        </p:sp>
        <p:grpSp>
          <p:nvGrpSpPr>
            <p:cNvPr id="38" name="组合 37"/>
            <p:cNvGrpSpPr/>
            <p:nvPr/>
          </p:nvGrpSpPr>
          <p:grpSpPr>
            <a:xfrm>
              <a:off x="1942102" y="4038272"/>
              <a:ext cx="8441328" cy="636328"/>
              <a:chOff x="1942102" y="4038272"/>
              <a:chExt cx="8441328" cy="636328"/>
            </a:xfrm>
          </p:grpSpPr>
          <p:sp>
            <p:nvSpPr>
              <p:cNvPr id="34" name="文本框 33"/>
              <p:cNvSpPr txBox="1"/>
              <p:nvPr/>
            </p:nvSpPr>
            <p:spPr>
              <a:xfrm>
                <a:off x="2104662" y="4038272"/>
                <a:ext cx="8278768" cy="636328"/>
              </a:xfrm>
              <a:prstGeom prst="rect">
                <a:avLst/>
              </a:prstGeom>
              <a:noFill/>
            </p:spPr>
            <p:txBody>
              <a:bodyPr wrap="square">
                <a:spAutoFit/>
              </a:bodyPr>
              <a:lstStyle/>
              <a:p>
                <a:pP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数学是人类对事物的抽象结构与模式进行严格描述的一种通用手段可以应用于现实世界的任何问题数学是人类数学是人类对事物的抽象结构与模式进行严格描述的一</a:t>
                </a:r>
                <a:endParaRPr lang="zh-CN" altLang="en-US" sz="1400" dirty="0">
                  <a:latin typeface="汉仪全唐诗简" panose="00020600040101010101" pitchFamily="18" charset="-122"/>
                  <a:ea typeface="汉仪全唐诗简" panose="00020600040101010101" pitchFamily="18" charset="-122"/>
                </a:endParaRPr>
              </a:p>
            </p:txBody>
          </p:sp>
          <p:sp>
            <p:nvSpPr>
              <p:cNvPr id="13" name="椭圆 12"/>
              <p:cNvSpPr/>
              <p:nvPr/>
            </p:nvSpPr>
            <p:spPr>
              <a:xfrm>
                <a:off x="1942102" y="4157993"/>
                <a:ext cx="162560" cy="162560"/>
              </a:xfrm>
              <a:prstGeom prst="ellipse">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1942102" y="4863716"/>
              <a:ext cx="8441328" cy="636328"/>
              <a:chOff x="1942102" y="4038272"/>
              <a:chExt cx="8441328" cy="636328"/>
            </a:xfrm>
          </p:grpSpPr>
          <p:sp>
            <p:nvSpPr>
              <p:cNvPr id="40" name="文本框 39"/>
              <p:cNvSpPr txBox="1"/>
              <p:nvPr/>
            </p:nvSpPr>
            <p:spPr>
              <a:xfrm>
                <a:off x="2104662" y="4038272"/>
                <a:ext cx="8278768" cy="636328"/>
              </a:xfrm>
              <a:prstGeom prst="rect">
                <a:avLst/>
              </a:prstGeom>
              <a:noFill/>
            </p:spPr>
            <p:txBody>
              <a:bodyPr wrap="square">
                <a:spAutoFit/>
              </a:bodyPr>
              <a:lstStyle/>
              <a:p>
                <a:pP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数学是人类对事物的抽象结构与模式进行严格描述的一种通用手段可以应用于现实世界的任何问题数学是人类数学是人类对事物的抽象结构与模式进行严格描述的一</a:t>
                </a:r>
                <a:endParaRPr lang="zh-CN" altLang="en-US" sz="1400" dirty="0">
                  <a:latin typeface="汉仪全唐诗简" panose="00020600040101010101" pitchFamily="18" charset="-122"/>
                  <a:ea typeface="汉仪全唐诗简" panose="00020600040101010101" pitchFamily="18" charset="-122"/>
                </a:endParaRPr>
              </a:p>
            </p:txBody>
          </p:sp>
          <p:sp>
            <p:nvSpPr>
              <p:cNvPr id="41" name="椭圆 40"/>
              <p:cNvSpPr/>
              <p:nvPr/>
            </p:nvSpPr>
            <p:spPr>
              <a:xfrm>
                <a:off x="1942102" y="4157993"/>
                <a:ext cx="162560" cy="162560"/>
              </a:xfrm>
              <a:prstGeom prst="ellipse">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5130800"/>
            <a:ext cx="12192000" cy="1606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p:cNvSpPr/>
          <p:nvPr/>
        </p:nvSpPr>
        <p:spPr>
          <a:xfrm flipV="1">
            <a:off x="0" y="5628639"/>
            <a:ext cx="12192000" cy="1352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314960" y="284480"/>
            <a:ext cx="11562080" cy="62890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26706" y="590372"/>
            <a:ext cx="3138588" cy="461665"/>
          </a:xfrm>
          <a:prstGeom prst="rect">
            <a:avLst/>
          </a:prstGeom>
          <a:noFill/>
        </p:spPr>
        <p:txBody>
          <a:bodyPr wrap="square" rtlCol="0">
            <a:spAutoFit/>
          </a:bodyPr>
          <a:lstStyle>
            <a:defPPr>
              <a:defRPr lang="zh-CN"/>
            </a:defPPr>
            <a:lvl1pPr algn="ctr">
              <a:defRPr sz="3200">
                <a:solidFill>
                  <a:srgbClr val="2F4F4F"/>
                </a:solidFill>
                <a:latin typeface="造字工房悦黑（非商用）常规体" pitchFamily="50" charset="-122"/>
                <a:ea typeface="造字工房悦黑（非商用）常规体" pitchFamily="50" charset="-122"/>
              </a:defRPr>
            </a:lvl1pPr>
          </a:lstStyle>
          <a:p>
            <a:r>
              <a:rPr lang="zh-CN" altLang="en-US" sz="2400" dirty="0"/>
              <a:t>研究背景与含义</a:t>
            </a:r>
            <a:endParaRPr lang="zh-CN" altLang="en-US" sz="2400" dirty="0"/>
          </a:p>
        </p:txBody>
      </p:sp>
      <p:grpSp>
        <p:nvGrpSpPr>
          <p:cNvPr id="3" name="组合 2"/>
          <p:cNvGrpSpPr/>
          <p:nvPr/>
        </p:nvGrpSpPr>
        <p:grpSpPr>
          <a:xfrm>
            <a:off x="4526705" y="2138527"/>
            <a:ext cx="3138590" cy="3133462"/>
            <a:chOff x="1388116" y="1995247"/>
            <a:chExt cx="3138590" cy="3133462"/>
          </a:xfrm>
        </p:grpSpPr>
        <p:sp>
          <p:nvSpPr>
            <p:cNvPr id="23" name="zoom-in-tool_77322"/>
            <p:cNvSpPr/>
            <p:nvPr/>
          </p:nvSpPr>
          <p:spPr>
            <a:xfrm>
              <a:off x="1388116" y="1995247"/>
              <a:ext cx="3138590" cy="3133462"/>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2957411" y="2533108"/>
              <a:ext cx="865088" cy="1154162"/>
            </a:xfrm>
            <a:prstGeom prst="rect">
              <a:avLst/>
            </a:prstGeom>
            <a:noFill/>
          </p:spPr>
          <p:txBody>
            <a:bodyPr wrap="square" rtlCol="0">
              <a:spAutoFit/>
            </a:bodyPr>
            <a:lstStyle>
              <a:defPPr>
                <a:defRPr lang="zh-CN"/>
              </a:defPPr>
              <a:lvl1pPr algn="ctr">
                <a:defRPr sz="2400">
                  <a:solidFill>
                    <a:srgbClr val="2F4F4F"/>
                  </a:solidFill>
                  <a:latin typeface="造字工房悦黑（非商用）常规体" pitchFamily="50" charset="-122"/>
                  <a:ea typeface="造字工房悦黑（非商用）常规体" pitchFamily="50" charset="-122"/>
                </a:defRPr>
              </a:lvl1pPr>
            </a:lstStyle>
            <a:p>
              <a:pPr>
                <a:lnSpc>
                  <a:spcPct val="150000"/>
                </a:lnSpc>
              </a:pPr>
              <a:r>
                <a:rPr lang="zh-CN" altLang="en-US" dirty="0">
                  <a:solidFill>
                    <a:schemeClr val="bg1"/>
                  </a:solidFill>
                </a:rPr>
                <a:t>重点标题</a:t>
              </a:r>
              <a:endParaRPr lang="zh-CN" altLang="en-US" dirty="0">
                <a:solidFill>
                  <a:schemeClr val="bg1"/>
                </a:solidFill>
              </a:endParaRPr>
            </a:p>
          </p:txBody>
        </p:sp>
      </p:grpSp>
      <p:grpSp>
        <p:nvGrpSpPr>
          <p:cNvPr id="9" name="组合 8"/>
          <p:cNvGrpSpPr/>
          <p:nvPr/>
        </p:nvGrpSpPr>
        <p:grpSpPr>
          <a:xfrm>
            <a:off x="7980255" y="1727200"/>
            <a:ext cx="3602145" cy="1316515"/>
            <a:chOff x="7980255" y="1727200"/>
            <a:chExt cx="3602145" cy="1316515"/>
          </a:xfrm>
        </p:grpSpPr>
        <p:sp>
          <p:nvSpPr>
            <p:cNvPr id="26" name="文本框 25"/>
            <p:cNvSpPr txBox="1"/>
            <p:nvPr/>
          </p:nvSpPr>
          <p:spPr>
            <a:xfrm>
              <a:off x="7980255" y="1727200"/>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pPr algn="l"/>
              <a:r>
                <a:rPr lang="zh-CN" altLang="en-US" dirty="0"/>
                <a:t>小标题处</a:t>
              </a:r>
              <a:endParaRPr lang="zh-CN" altLang="en-US" dirty="0"/>
            </a:p>
          </p:txBody>
        </p:sp>
        <p:sp>
          <p:nvSpPr>
            <p:cNvPr id="27" name="文本框 26"/>
            <p:cNvSpPr txBox="1"/>
            <p:nvPr/>
          </p:nvSpPr>
          <p:spPr>
            <a:xfrm>
              <a:off x="7980255" y="2127310"/>
              <a:ext cx="3602145" cy="916405"/>
            </a:xfrm>
            <a:prstGeom prst="rect">
              <a:avLst/>
            </a:prstGeom>
            <a:noFill/>
          </p:spPr>
          <p:txBody>
            <a:bodyPr wrap="square">
              <a:spAutoFit/>
            </a:bodyPr>
            <a:lstStyle/>
            <a:p>
              <a:pP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a:t>
              </a:r>
              <a:endParaRPr lang="zh-CN" altLang="en-US" sz="1400" dirty="0">
                <a:latin typeface="汉仪全唐诗简" panose="00020600040101010101" pitchFamily="18" charset="-122"/>
                <a:ea typeface="汉仪全唐诗简" panose="00020600040101010101" pitchFamily="18" charset="-122"/>
              </a:endParaRPr>
            </a:p>
          </p:txBody>
        </p:sp>
      </p:grpSp>
      <p:grpSp>
        <p:nvGrpSpPr>
          <p:cNvPr id="35" name="组合 34"/>
          <p:cNvGrpSpPr/>
          <p:nvPr/>
        </p:nvGrpSpPr>
        <p:grpSpPr>
          <a:xfrm>
            <a:off x="7980255" y="4063204"/>
            <a:ext cx="3602145" cy="1316515"/>
            <a:chOff x="7980255" y="1727200"/>
            <a:chExt cx="3602145" cy="1316515"/>
          </a:xfrm>
        </p:grpSpPr>
        <p:sp>
          <p:nvSpPr>
            <p:cNvPr id="36" name="文本框 35"/>
            <p:cNvSpPr txBox="1"/>
            <p:nvPr/>
          </p:nvSpPr>
          <p:spPr>
            <a:xfrm>
              <a:off x="7980255" y="1727200"/>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pPr algn="l"/>
              <a:r>
                <a:rPr lang="zh-CN" altLang="en-US" dirty="0"/>
                <a:t>小标题处</a:t>
              </a:r>
              <a:endParaRPr lang="zh-CN" altLang="en-US" dirty="0"/>
            </a:p>
          </p:txBody>
        </p:sp>
        <p:sp>
          <p:nvSpPr>
            <p:cNvPr id="37" name="文本框 36"/>
            <p:cNvSpPr txBox="1"/>
            <p:nvPr/>
          </p:nvSpPr>
          <p:spPr>
            <a:xfrm>
              <a:off x="7980255" y="2127310"/>
              <a:ext cx="3602145" cy="916405"/>
            </a:xfrm>
            <a:prstGeom prst="rect">
              <a:avLst/>
            </a:prstGeom>
            <a:noFill/>
          </p:spPr>
          <p:txBody>
            <a:bodyPr wrap="square">
              <a:spAutoFit/>
            </a:bodyPr>
            <a:lstStyle/>
            <a:p>
              <a:pP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a:t>
              </a:r>
              <a:endParaRPr lang="zh-CN" altLang="en-US" sz="1400" dirty="0">
                <a:latin typeface="汉仪全唐诗简" panose="00020600040101010101" pitchFamily="18" charset="-122"/>
                <a:ea typeface="汉仪全唐诗简" panose="00020600040101010101" pitchFamily="18" charset="-122"/>
              </a:endParaRPr>
            </a:p>
          </p:txBody>
        </p:sp>
      </p:grpSp>
      <p:grpSp>
        <p:nvGrpSpPr>
          <p:cNvPr id="42" name="组合 41"/>
          <p:cNvGrpSpPr/>
          <p:nvPr/>
        </p:nvGrpSpPr>
        <p:grpSpPr>
          <a:xfrm>
            <a:off x="665163" y="4063204"/>
            <a:ext cx="3602145" cy="1316515"/>
            <a:chOff x="7980255" y="1727200"/>
            <a:chExt cx="3602145" cy="1316515"/>
          </a:xfrm>
        </p:grpSpPr>
        <p:sp>
          <p:nvSpPr>
            <p:cNvPr id="43" name="文本框 42"/>
            <p:cNvSpPr txBox="1"/>
            <p:nvPr/>
          </p:nvSpPr>
          <p:spPr>
            <a:xfrm>
              <a:off x="10371812" y="1727200"/>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pPr algn="r"/>
              <a:r>
                <a:rPr lang="zh-CN" altLang="en-US" dirty="0"/>
                <a:t>小标题处</a:t>
              </a:r>
              <a:endParaRPr lang="zh-CN" altLang="en-US" dirty="0"/>
            </a:p>
          </p:txBody>
        </p:sp>
        <p:sp>
          <p:nvSpPr>
            <p:cNvPr id="44" name="文本框 43"/>
            <p:cNvSpPr txBox="1"/>
            <p:nvPr/>
          </p:nvSpPr>
          <p:spPr>
            <a:xfrm>
              <a:off x="7980255" y="2127310"/>
              <a:ext cx="3602145" cy="916405"/>
            </a:xfrm>
            <a:prstGeom prst="rect">
              <a:avLst/>
            </a:prstGeom>
            <a:noFill/>
          </p:spPr>
          <p:txBody>
            <a:bodyPr wrap="square">
              <a:spAutoFit/>
            </a:bodyPr>
            <a:lstStyle/>
            <a:p>
              <a:pPr algn="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a:t>
              </a:r>
              <a:endParaRPr lang="zh-CN" altLang="en-US" sz="1400" dirty="0">
                <a:latin typeface="汉仪全唐诗简" panose="00020600040101010101" pitchFamily="18" charset="-122"/>
                <a:ea typeface="汉仪全唐诗简" panose="00020600040101010101" pitchFamily="18" charset="-122"/>
              </a:endParaRPr>
            </a:p>
          </p:txBody>
        </p:sp>
      </p:grpSp>
      <p:grpSp>
        <p:nvGrpSpPr>
          <p:cNvPr id="46" name="组合 45"/>
          <p:cNvGrpSpPr/>
          <p:nvPr/>
        </p:nvGrpSpPr>
        <p:grpSpPr>
          <a:xfrm>
            <a:off x="665163" y="1727200"/>
            <a:ext cx="3602145" cy="1316515"/>
            <a:chOff x="7980255" y="1727200"/>
            <a:chExt cx="3602145" cy="1316515"/>
          </a:xfrm>
        </p:grpSpPr>
        <p:sp>
          <p:nvSpPr>
            <p:cNvPr id="47" name="文本框 46"/>
            <p:cNvSpPr txBox="1"/>
            <p:nvPr/>
          </p:nvSpPr>
          <p:spPr>
            <a:xfrm>
              <a:off x="10371812" y="1727200"/>
              <a:ext cx="1210588" cy="400110"/>
            </a:xfrm>
            <a:prstGeom prst="rect">
              <a:avLst/>
            </a:prstGeom>
            <a:noFill/>
          </p:spPr>
          <p:txBody>
            <a:bodyPr wrap="none" rtlCol="0">
              <a:spAutoFit/>
            </a:bodyPr>
            <a:lstStyle>
              <a:defPPr>
                <a:defRPr lang="zh-CN"/>
              </a:defPPr>
              <a:lvl1pPr algn="ctr">
                <a:defRPr sz="2000">
                  <a:solidFill>
                    <a:srgbClr val="2F4F4F"/>
                  </a:solidFill>
                  <a:latin typeface="造字工房悦黑（非商用）常规体" pitchFamily="50" charset="-122"/>
                  <a:ea typeface="造字工房悦黑（非商用）常规体" pitchFamily="50" charset="-122"/>
                </a:defRPr>
              </a:lvl1pPr>
            </a:lstStyle>
            <a:p>
              <a:pPr algn="r"/>
              <a:r>
                <a:rPr lang="zh-CN" altLang="en-US" dirty="0"/>
                <a:t>小标题处</a:t>
              </a:r>
              <a:endParaRPr lang="zh-CN" altLang="en-US" dirty="0"/>
            </a:p>
          </p:txBody>
        </p:sp>
        <p:sp>
          <p:nvSpPr>
            <p:cNvPr id="48" name="文本框 47"/>
            <p:cNvSpPr txBox="1"/>
            <p:nvPr/>
          </p:nvSpPr>
          <p:spPr>
            <a:xfrm>
              <a:off x="7980255" y="2127310"/>
              <a:ext cx="3602145" cy="916405"/>
            </a:xfrm>
            <a:prstGeom prst="rect">
              <a:avLst/>
            </a:prstGeom>
            <a:noFill/>
          </p:spPr>
          <p:txBody>
            <a:bodyPr wrap="square">
              <a:spAutoFit/>
            </a:bodyPr>
            <a:lstStyle/>
            <a:p>
              <a:pPr algn="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a:t>
              </a:r>
              <a:endParaRPr lang="zh-CN" altLang="en-US" sz="1400" dirty="0">
                <a:latin typeface="汉仪全唐诗简" panose="00020600040101010101" pitchFamily="18" charset="-122"/>
                <a:ea typeface="汉仪全唐诗简" panose="00020600040101010101" pitchFamily="18" charset="-122"/>
              </a:endParaRPr>
            </a:p>
          </p:txBody>
        </p: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4429760"/>
            <a:ext cx="12192000" cy="230736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624840" y="646430"/>
            <a:ext cx="10942320" cy="55651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flipV="1">
            <a:off x="0" y="4861559"/>
            <a:ext cx="12192000" cy="2119401"/>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0" name="组合 49"/>
          <p:cNvGrpSpPr/>
          <p:nvPr/>
        </p:nvGrpSpPr>
        <p:grpSpPr>
          <a:xfrm>
            <a:off x="3588752" y="1885048"/>
            <a:ext cx="5014497" cy="1958827"/>
            <a:chOff x="3588752" y="1788337"/>
            <a:chExt cx="5014497" cy="1958827"/>
          </a:xfrm>
        </p:grpSpPr>
        <p:sp>
          <p:nvSpPr>
            <p:cNvPr id="51" name="文本框 50"/>
            <p:cNvSpPr txBox="1"/>
            <p:nvPr/>
          </p:nvSpPr>
          <p:spPr>
            <a:xfrm>
              <a:off x="4526706" y="2441507"/>
              <a:ext cx="3138588" cy="584775"/>
            </a:xfrm>
            <a:prstGeom prst="rect">
              <a:avLst/>
            </a:prstGeom>
            <a:noFill/>
          </p:spPr>
          <p:txBody>
            <a:bodyPr wrap="square" rtlCol="0">
              <a:spAutoFit/>
            </a:bodyPr>
            <a:lstStyle>
              <a:defPPr>
                <a:defRPr lang="zh-CN"/>
              </a:defPPr>
              <a:lvl1pPr algn="ctr">
                <a:defRPr sz="3200">
                  <a:solidFill>
                    <a:srgbClr val="2F4F4F"/>
                  </a:solidFill>
                  <a:latin typeface="造字工房悦黑（非商用）常规体" pitchFamily="50" charset="-122"/>
                  <a:ea typeface="造字工房悦黑（非商用）常规体" pitchFamily="50" charset="-122"/>
                </a:defRPr>
              </a:lvl1pPr>
            </a:lstStyle>
            <a:p>
              <a:r>
                <a:rPr lang="zh-CN" altLang="en-US" dirty="0"/>
                <a:t>研究过程与方法</a:t>
              </a:r>
              <a:endParaRPr lang="zh-CN" altLang="en-US" dirty="0"/>
            </a:p>
          </p:txBody>
        </p:sp>
        <p:sp>
          <p:nvSpPr>
            <p:cNvPr id="52" name="文本框 51"/>
            <p:cNvSpPr txBox="1"/>
            <p:nvPr/>
          </p:nvSpPr>
          <p:spPr>
            <a:xfrm>
              <a:off x="4732197" y="1788337"/>
              <a:ext cx="2727607" cy="584775"/>
            </a:xfrm>
            <a:prstGeom prst="rect">
              <a:avLst/>
            </a:prstGeom>
            <a:noFill/>
          </p:spPr>
          <p:txBody>
            <a:bodyPr wrap="square" rtlCol="0">
              <a:spAutoFit/>
            </a:bodyPr>
            <a:lstStyle/>
            <a:p>
              <a:pPr algn="ctr"/>
              <a:r>
                <a:rPr lang="en-US" altLang="zh-CN" sz="3200" dirty="0">
                  <a:solidFill>
                    <a:srgbClr val="2F4F4F"/>
                  </a:solidFill>
                  <a:latin typeface="造字工房悦黑（非商用）常规体" pitchFamily="50" charset="-122"/>
                  <a:ea typeface="造字工房悦黑（非商用）常规体" pitchFamily="50" charset="-122"/>
                </a:rPr>
                <a:t>02</a:t>
              </a:r>
              <a:endParaRPr lang="zh-CN" altLang="en-US" sz="3200" dirty="0">
                <a:solidFill>
                  <a:srgbClr val="2F4F4F"/>
                </a:solidFill>
                <a:latin typeface="造字工房悦黑（非商用）常规体" pitchFamily="50" charset="-122"/>
                <a:ea typeface="造字工房悦黑（非商用）常规体" pitchFamily="50" charset="-122"/>
              </a:endParaRPr>
            </a:p>
          </p:txBody>
        </p:sp>
        <p:sp>
          <p:nvSpPr>
            <p:cNvPr id="53" name="文本框 52"/>
            <p:cNvSpPr txBox="1"/>
            <p:nvPr/>
          </p:nvSpPr>
          <p:spPr>
            <a:xfrm>
              <a:off x="3588752" y="3033122"/>
              <a:ext cx="5014497" cy="714042"/>
            </a:xfrm>
            <a:prstGeom prst="rect">
              <a:avLst/>
            </a:prstGeom>
            <a:noFill/>
          </p:spPr>
          <p:txBody>
            <a:bodyPr wrap="square" rtlCol="0">
              <a:spAutoFit/>
            </a:bodyPr>
            <a:lstStyle>
              <a:defPPr>
                <a:defRPr lang="zh-CN"/>
              </a:defPPr>
              <a:lvl1pPr algn="dist">
                <a:defRPr sz="2800">
                  <a:solidFill>
                    <a:schemeClr val="bg1"/>
                  </a:solidFill>
                  <a:latin typeface="汉仪全唐诗简" panose="00020600040101010101" pitchFamily="18" charset="-122"/>
                  <a:ea typeface="汉仪全唐诗简" panose="00020600040101010101" pitchFamily="18" charset="-122"/>
                </a:defRPr>
              </a:lvl1pPr>
            </a:lstStyle>
            <a:p>
              <a:pPr algn="ctr">
                <a:lnSpc>
                  <a:spcPct val="130000"/>
                </a:lnSpc>
              </a:pPr>
              <a:r>
                <a:rPr lang="zh-CN" altLang="en-US" sz="1600" dirty="0">
                  <a:solidFill>
                    <a:schemeClr val="tx1"/>
                  </a:solidFill>
                </a:rPr>
                <a:t>数学是人类对事物的抽象结构与模式进行严格描述的一种通用手可以应用于现实</a:t>
              </a:r>
              <a:endParaRPr lang="zh-CN" altLang="en-US" sz="1600" dirty="0">
                <a:solidFill>
                  <a:schemeClr val="tx1"/>
                </a:solidFil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5130800"/>
            <a:ext cx="12192000" cy="1606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p:cNvSpPr/>
          <p:nvPr/>
        </p:nvSpPr>
        <p:spPr>
          <a:xfrm flipV="1">
            <a:off x="0" y="5628639"/>
            <a:ext cx="12192000" cy="1352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314960" y="284480"/>
            <a:ext cx="11562080" cy="62890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26706" y="590372"/>
            <a:ext cx="3138588" cy="461665"/>
          </a:xfrm>
          <a:prstGeom prst="rect">
            <a:avLst/>
          </a:prstGeom>
          <a:noFill/>
        </p:spPr>
        <p:txBody>
          <a:bodyPr wrap="square" rtlCol="0">
            <a:spAutoFit/>
          </a:bodyPr>
          <a:lstStyle>
            <a:defPPr>
              <a:defRPr lang="zh-CN"/>
            </a:defPPr>
            <a:lvl1pPr algn="ctr">
              <a:defRPr sz="3200">
                <a:solidFill>
                  <a:srgbClr val="2F4F4F"/>
                </a:solidFill>
                <a:latin typeface="造字工房悦黑（非商用）常规体" pitchFamily="50" charset="-122"/>
                <a:ea typeface="造字工房悦黑（非商用）常规体" pitchFamily="50" charset="-122"/>
              </a:defRPr>
            </a:lvl1pPr>
          </a:lstStyle>
          <a:p>
            <a:r>
              <a:rPr lang="zh-CN" altLang="en-US" sz="2400" dirty="0"/>
              <a:t>研究背景与含义</a:t>
            </a:r>
            <a:endParaRPr lang="zh-CN" altLang="en-US" sz="2400" dirty="0"/>
          </a:p>
        </p:txBody>
      </p:sp>
      <p:grpSp>
        <p:nvGrpSpPr>
          <p:cNvPr id="13" name="组合 12"/>
          <p:cNvGrpSpPr/>
          <p:nvPr/>
        </p:nvGrpSpPr>
        <p:grpSpPr>
          <a:xfrm>
            <a:off x="887624" y="1658789"/>
            <a:ext cx="10416752" cy="4051131"/>
            <a:chOff x="1008486" y="1658789"/>
            <a:chExt cx="10416752" cy="4051131"/>
          </a:xfrm>
        </p:grpSpPr>
        <p:grpSp>
          <p:nvGrpSpPr>
            <p:cNvPr id="5" name="组合 4"/>
            <p:cNvGrpSpPr/>
            <p:nvPr/>
          </p:nvGrpSpPr>
          <p:grpSpPr>
            <a:xfrm>
              <a:off x="1008486" y="1761624"/>
              <a:ext cx="4039876" cy="3948296"/>
              <a:chOff x="919193" y="1548264"/>
              <a:chExt cx="4746781" cy="4639176"/>
            </a:xfrm>
          </p:grpSpPr>
          <p:pic>
            <p:nvPicPr>
              <p:cNvPr id="22" name="图片 21" descr="文本, 信件&#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19193" y="1548264"/>
                <a:ext cx="3103898" cy="1964508"/>
              </a:xfrm>
              <a:prstGeom prst="rect">
                <a:avLst/>
              </a:prstGeom>
            </p:spPr>
          </p:pic>
          <p:pic>
            <p:nvPicPr>
              <p:cNvPr id="24" name="图片 23" descr="桌子上放着笔记本电脑的人&#10;&#10;中度可信度描述已自动生成"/>
              <p:cNvPicPr>
                <a:picLocks noChangeAspect="1"/>
              </p:cNvPicPr>
              <p:nvPr/>
            </p:nvPicPr>
            <p:blipFill rotWithShape="1">
              <a:blip r:embed="rId2">
                <a:extLst>
                  <a:ext uri="{28A0092B-C50C-407E-A947-70E740481C1C}">
                    <a14:useLocalDpi xmlns:a14="http://schemas.microsoft.com/office/drawing/2010/main" val="0"/>
                  </a:ext>
                </a:extLst>
              </a:blip>
              <a:srcRect r="14906"/>
              <a:stretch>
                <a:fillRect/>
              </a:stretch>
            </p:blipFill>
            <p:spPr>
              <a:xfrm>
                <a:off x="2380571" y="3613508"/>
                <a:ext cx="3285403" cy="2573932"/>
              </a:xfrm>
              <a:prstGeom prst="rect">
                <a:avLst/>
              </a:prstGeom>
            </p:spPr>
          </p:pic>
          <p:sp>
            <p:nvSpPr>
              <p:cNvPr id="4" name="矩形 3"/>
              <p:cNvSpPr/>
              <p:nvPr/>
            </p:nvSpPr>
            <p:spPr>
              <a:xfrm>
                <a:off x="4172454" y="1548264"/>
                <a:ext cx="1493520" cy="1956331"/>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19193" y="3621685"/>
                <a:ext cx="1295687" cy="2565755"/>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303610" y="1658789"/>
              <a:ext cx="6121628" cy="1004742"/>
              <a:chOff x="5303610" y="1658789"/>
              <a:chExt cx="6121628" cy="1004742"/>
            </a:xfrm>
          </p:grpSpPr>
          <p:sp>
            <p:nvSpPr>
              <p:cNvPr id="28" name="文本框 27"/>
              <p:cNvSpPr txBox="1"/>
              <p:nvPr/>
            </p:nvSpPr>
            <p:spPr>
              <a:xfrm>
                <a:off x="5303610" y="1658789"/>
                <a:ext cx="1210588" cy="400110"/>
              </a:xfrm>
              <a:prstGeom prst="rect">
                <a:avLst/>
              </a:prstGeom>
              <a:noFill/>
            </p:spPr>
            <p:txBody>
              <a:bodyPr wrap="none" rtlCol="0">
                <a:spAutoFit/>
              </a:bodyPr>
              <a:lstStyle>
                <a:defPPr>
                  <a:defRPr lang="zh-CN"/>
                </a:defPPr>
                <a:lvl1pPr algn="ctr">
                  <a:defRPr sz="2400">
                    <a:solidFill>
                      <a:schemeClr val="bg1"/>
                    </a:solidFill>
                    <a:latin typeface="思源宋体 CN SemiBold" panose="02020600000000000000" pitchFamily="18" charset="-122"/>
                    <a:ea typeface="思源宋体 CN SemiBold" panose="02020600000000000000" pitchFamily="18" charset="-122"/>
                  </a:defRPr>
                </a:lvl1pPr>
              </a:lstStyle>
              <a:p>
                <a:pPr algn="l"/>
                <a:r>
                  <a:rPr lang="zh-CN" altLang="en-US" sz="2000" dirty="0">
                    <a:solidFill>
                      <a:srgbClr val="2F4F4F"/>
                    </a:solidFill>
                    <a:latin typeface="造字工房悦黑（非商用）常规体" pitchFamily="50" charset="-122"/>
                    <a:ea typeface="造字工房悦黑（非商用）常规体" pitchFamily="50" charset="-122"/>
                  </a:rPr>
                  <a:t>小标题处</a:t>
                </a:r>
                <a:endParaRPr lang="zh-CN" altLang="en-US" sz="2000" dirty="0">
                  <a:solidFill>
                    <a:srgbClr val="2F4F4F"/>
                  </a:solidFill>
                  <a:latin typeface="造字工房悦黑（非商用）常规体" pitchFamily="50" charset="-122"/>
                  <a:ea typeface="造字工房悦黑（非商用）常规体" pitchFamily="50" charset="-122"/>
                </a:endParaRPr>
              </a:p>
            </p:txBody>
          </p:sp>
          <p:sp>
            <p:nvSpPr>
              <p:cNvPr id="29" name="文本框 28"/>
              <p:cNvSpPr txBox="1"/>
              <p:nvPr/>
            </p:nvSpPr>
            <p:spPr>
              <a:xfrm>
                <a:off x="5303610" y="2027203"/>
                <a:ext cx="6121628" cy="636328"/>
              </a:xfrm>
              <a:prstGeom prst="rect">
                <a:avLst/>
              </a:prstGeom>
              <a:noFill/>
            </p:spPr>
            <p:txBody>
              <a:bodyPr wrap="square">
                <a:spAutoFit/>
              </a:bodyPr>
              <a:lstStyle/>
              <a:p>
                <a:pP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数学是人类对事物的抽象结构与模式进行严格描述的一种通用手段可以应用于现实世界的任何问题数学是人类数学是人类对</a:t>
                </a:r>
                <a:endParaRPr lang="zh-CN" altLang="en-US" sz="1400" dirty="0">
                  <a:latin typeface="汉仪全唐诗简" panose="00020600040101010101" pitchFamily="18" charset="-122"/>
                  <a:ea typeface="汉仪全唐诗简" panose="00020600040101010101" pitchFamily="18" charset="-122"/>
                </a:endParaRPr>
              </a:p>
            </p:txBody>
          </p:sp>
        </p:grpSp>
        <p:sp>
          <p:nvSpPr>
            <p:cNvPr id="30" name="iconfont-11910-5478353"/>
            <p:cNvSpPr/>
            <p:nvPr/>
          </p:nvSpPr>
          <p:spPr>
            <a:xfrm>
              <a:off x="4107969" y="2310248"/>
              <a:ext cx="609685" cy="567740"/>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confont-1187-868636"/>
            <p:cNvSpPr/>
            <p:nvPr/>
          </p:nvSpPr>
          <p:spPr>
            <a:xfrm>
              <a:off x="1255008" y="4279969"/>
              <a:ext cx="609684" cy="609684"/>
            </a:xfrm>
            <a:custGeom>
              <a:avLst/>
              <a:gdLst>
                <a:gd name="T0" fmla="*/ 11492 w 12599"/>
                <a:gd name="T1" fmla="*/ 6299 h 12598"/>
                <a:gd name="T2" fmla="*/ 6299 w 12599"/>
                <a:gd name="T3" fmla="*/ 11492 h 12598"/>
                <a:gd name="T4" fmla="*/ 1107 w 12599"/>
                <a:gd name="T5" fmla="*/ 6299 h 12598"/>
                <a:gd name="T6" fmla="*/ 6299 w 12599"/>
                <a:gd name="T7" fmla="*/ 1106 h 12598"/>
                <a:gd name="T8" fmla="*/ 11492 w 12599"/>
                <a:gd name="T9" fmla="*/ 6299 h 12598"/>
                <a:gd name="T10" fmla="*/ 6299 w 12599"/>
                <a:gd name="T11" fmla="*/ 0 h 12598"/>
                <a:gd name="T12" fmla="*/ 0 w 12599"/>
                <a:gd name="T13" fmla="*/ 6299 h 12598"/>
                <a:gd name="T14" fmla="*/ 6299 w 12599"/>
                <a:gd name="T15" fmla="*/ 12598 h 12598"/>
                <a:gd name="T16" fmla="*/ 12599 w 12599"/>
                <a:gd name="T17" fmla="*/ 6299 h 12598"/>
                <a:gd name="T18" fmla="*/ 6299 w 12599"/>
                <a:gd name="T19" fmla="*/ 0 h 12598"/>
                <a:gd name="T20" fmla="*/ 6299 w 12599"/>
                <a:gd name="T21" fmla="*/ 0 h 12598"/>
                <a:gd name="T22" fmla="*/ 6299 w 12599"/>
                <a:gd name="T23" fmla="*/ 1586 h 12598"/>
                <a:gd name="T24" fmla="*/ 6299 w 12599"/>
                <a:gd name="T25" fmla="*/ 11012 h 12598"/>
                <a:gd name="T26" fmla="*/ 11013 w 12599"/>
                <a:gd name="T27" fmla="*/ 6299 h 12598"/>
                <a:gd name="T28" fmla="*/ 6299 w 12599"/>
                <a:gd name="T29" fmla="*/ 1586 h 12598"/>
                <a:gd name="T30" fmla="*/ 6299 w 12599"/>
                <a:gd name="T31" fmla="*/ 1586 h 1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99" h="12598">
                  <a:moveTo>
                    <a:pt x="11492" y="6299"/>
                  </a:moveTo>
                  <a:cubicBezTo>
                    <a:pt x="11492" y="9167"/>
                    <a:pt x="9167" y="11492"/>
                    <a:pt x="6299" y="11492"/>
                  </a:cubicBezTo>
                  <a:cubicBezTo>
                    <a:pt x="3432" y="11492"/>
                    <a:pt x="1107" y="9167"/>
                    <a:pt x="1107" y="6299"/>
                  </a:cubicBezTo>
                  <a:cubicBezTo>
                    <a:pt x="1107" y="3431"/>
                    <a:pt x="3432" y="1106"/>
                    <a:pt x="6299" y="1106"/>
                  </a:cubicBezTo>
                  <a:cubicBezTo>
                    <a:pt x="9167" y="1106"/>
                    <a:pt x="11492" y="3431"/>
                    <a:pt x="11492" y="6299"/>
                  </a:cubicBezTo>
                  <a:close/>
                  <a:moveTo>
                    <a:pt x="6299" y="0"/>
                  </a:moveTo>
                  <a:cubicBezTo>
                    <a:pt x="2821" y="0"/>
                    <a:pt x="0" y="2820"/>
                    <a:pt x="0" y="6299"/>
                  </a:cubicBezTo>
                  <a:cubicBezTo>
                    <a:pt x="0" y="9778"/>
                    <a:pt x="2821" y="12598"/>
                    <a:pt x="6299" y="12598"/>
                  </a:cubicBezTo>
                  <a:cubicBezTo>
                    <a:pt x="9778" y="12598"/>
                    <a:pt x="12599" y="9778"/>
                    <a:pt x="12599" y="6299"/>
                  </a:cubicBezTo>
                  <a:cubicBezTo>
                    <a:pt x="12599" y="2820"/>
                    <a:pt x="9778" y="0"/>
                    <a:pt x="6299" y="0"/>
                  </a:cubicBezTo>
                  <a:close/>
                  <a:moveTo>
                    <a:pt x="6299" y="0"/>
                  </a:moveTo>
                  <a:close/>
                  <a:moveTo>
                    <a:pt x="6299" y="1586"/>
                  </a:moveTo>
                  <a:lnTo>
                    <a:pt x="6299" y="11012"/>
                  </a:lnTo>
                  <a:cubicBezTo>
                    <a:pt x="8902" y="11012"/>
                    <a:pt x="11013" y="8902"/>
                    <a:pt x="11013" y="6299"/>
                  </a:cubicBezTo>
                  <a:cubicBezTo>
                    <a:pt x="11013" y="3696"/>
                    <a:pt x="8902" y="1586"/>
                    <a:pt x="6299" y="1586"/>
                  </a:cubicBezTo>
                  <a:close/>
                  <a:moveTo>
                    <a:pt x="6299" y="158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组合 31"/>
            <p:cNvGrpSpPr/>
            <p:nvPr/>
          </p:nvGrpSpPr>
          <p:grpSpPr>
            <a:xfrm>
              <a:off x="5303610" y="3177815"/>
              <a:ext cx="6121628" cy="1004742"/>
              <a:chOff x="5303610" y="1658789"/>
              <a:chExt cx="6121628" cy="1004742"/>
            </a:xfrm>
          </p:grpSpPr>
          <p:sp>
            <p:nvSpPr>
              <p:cNvPr id="33" name="文本框 32"/>
              <p:cNvSpPr txBox="1"/>
              <p:nvPr/>
            </p:nvSpPr>
            <p:spPr>
              <a:xfrm>
                <a:off x="5303610" y="1658789"/>
                <a:ext cx="1210588" cy="400110"/>
              </a:xfrm>
              <a:prstGeom prst="rect">
                <a:avLst/>
              </a:prstGeom>
              <a:noFill/>
            </p:spPr>
            <p:txBody>
              <a:bodyPr wrap="none" rtlCol="0">
                <a:spAutoFit/>
              </a:bodyPr>
              <a:lstStyle>
                <a:defPPr>
                  <a:defRPr lang="zh-CN"/>
                </a:defPPr>
                <a:lvl1pPr algn="ctr">
                  <a:defRPr sz="2400">
                    <a:solidFill>
                      <a:schemeClr val="bg1"/>
                    </a:solidFill>
                    <a:latin typeface="思源宋体 CN SemiBold" panose="02020600000000000000" pitchFamily="18" charset="-122"/>
                    <a:ea typeface="思源宋体 CN SemiBold" panose="02020600000000000000" pitchFamily="18" charset="-122"/>
                  </a:defRPr>
                </a:lvl1pPr>
              </a:lstStyle>
              <a:p>
                <a:pPr algn="l"/>
                <a:r>
                  <a:rPr lang="zh-CN" altLang="en-US" sz="2000" dirty="0">
                    <a:solidFill>
                      <a:srgbClr val="2F4F4F"/>
                    </a:solidFill>
                    <a:latin typeface="造字工房悦黑（非商用）常规体" pitchFamily="50" charset="-122"/>
                    <a:ea typeface="造字工房悦黑（非商用）常规体" pitchFamily="50" charset="-122"/>
                  </a:rPr>
                  <a:t>小标题处</a:t>
                </a:r>
                <a:endParaRPr lang="zh-CN" altLang="en-US" sz="2000" dirty="0">
                  <a:solidFill>
                    <a:srgbClr val="2F4F4F"/>
                  </a:solidFill>
                  <a:latin typeface="造字工房悦黑（非商用）常规体" pitchFamily="50" charset="-122"/>
                  <a:ea typeface="造字工房悦黑（非商用）常规体" pitchFamily="50" charset="-122"/>
                </a:endParaRPr>
              </a:p>
            </p:txBody>
          </p:sp>
          <p:sp>
            <p:nvSpPr>
              <p:cNvPr id="34" name="文本框 33"/>
              <p:cNvSpPr txBox="1"/>
              <p:nvPr/>
            </p:nvSpPr>
            <p:spPr>
              <a:xfrm>
                <a:off x="5303610" y="2027203"/>
                <a:ext cx="6121628" cy="636328"/>
              </a:xfrm>
              <a:prstGeom prst="rect">
                <a:avLst/>
              </a:prstGeom>
              <a:noFill/>
            </p:spPr>
            <p:txBody>
              <a:bodyPr wrap="square">
                <a:spAutoFit/>
              </a:bodyPr>
              <a:lstStyle/>
              <a:p>
                <a:pP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数学是人类对事物的抽象结构与模式进行严格描述的一种通用手段可以应用于现实世界的任何问题数学是人类数学是人类对</a:t>
                </a:r>
                <a:endParaRPr lang="zh-CN" altLang="en-US" sz="1400" dirty="0">
                  <a:latin typeface="汉仪全唐诗简" panose="00020600040101010101" pitchFamily="18" charset="-122"/>
                  <a:ea typeface="汉仪全唐诗简" panose="00020600040101010101" pitchFamily="18" charset="-122"/>
                </a:endParaRPr>
              </a:p>
            </p:txBody>
          </p:sp>
        </p:grpSp>
        <p:grpSp>
          <p:nvGrpSpPr>
            <p:cNvPr id="38" name="组合 37"/>
            <p:cNvGrpSpPr/>
            <p:nvPr/>
          </p:nvGrpSpPr>
          <p:grpSpPr>
            <a:xfrm>
              <a:off x="5303610" y="4696840"/>
              <a:ext cx="6121628" cy="1004742"/>
              <a:chOff x="5303610" y="1658789"/>
              <a:chExt cx="6121628" cy="1004742"/>
            </a:xfrm>
          </p:grpSpPr>
          <p:sp>
            <p:nvSpPr>
              <p:cNvPr id="39" name="文本框 38"/>
              <p:cNvSpPr txBox="1"/>
              <p:nvPr/>
            </p:nvSpPr>
            <p:spPr>
              <a:xfrm>
                <a:off x="5303610" y="1658789"/>
                <a:ext cx="1210588" cy="400110"/>
              </a:xfrm>
              <a:prstGeom prst="rect">
                <a:avLst/>
              </a:prstGeom>
              <a:noFill/>
            </p:spPr>
            <p:txBody>
              <a:bodyPr wrap="none" rtlCol="0">
                <a:spAutoFit/>
              </a:bodyPr>
              <a:lstStyle>
                <a:defPPr>
                  <a:defRPr lang="zh-CN"/>
                </a:defPPr>
                <a:lvl1pPr algn="ctr">
                  <a:defRPr sz="2400">
                    <a:solidFill>
                      <a:schemeClr val="bg1"/>
                    </a:solidFill>
                    <a:latin typeface="思源宋体 CN SemiBold" panose="02020600000000000000" pitchFamily="18" charset="-122"/>
                    <a:ea typeface="思源宋体 CN SemiBold" panose="02020600000000000000" pitchFamily="18" charset="-122"/>
                  </a:defRPr>
                </a:lvl1pPr>
              </a:lstStyle>
              <a:p>
                <a:pPr algn="l"/>
                <a:r>
                  <a:rPr lang="zh-CN" altLang="en-US" sz="2000" dirty="0">
                    <a:solidFill>
                      <a:srgbClr val="2F4F4F"/>
                    </a:solidFill>
                    <a:latin typeface="造字工房悦黑（非商用）常规体" pitchFamily="50" charset="-122"/>
                    <a:ea typeface="造字工房悦黑（非商用）常规体" pitchFamily="50" charset="-122"/>
                  </a:rPr>
                  <a:t>小标题处</a:t>
                </a:r>
                <a:endParaRPr lang="zh-CN" altLang="en-US" sz="2000" dirty="0">
                  <a:solidFill>
                    <a:srgbClr val="2F4F4F"/>
                  </a:solidFill>
                  <a:latin typeface="造字工房悦黑（非商用）常规体" pitchFamily="50" charset="-122"/>
                  <a:ea typeface="造字工房悦黑（非商用）常规体" pitchFamily="50" charset="-122"/>
                </a:endParaRPr>
              </a:p>
            </p:txBody>
          </p:sp>
          <p:sp>
            <p:nvSpPr>
              <p:cNvPr id="40" name="文本框 39"/>
              <p:cNvSpPr txBox="1"/>
              <p:nvPr/>
            </p:nvSpPr>
            <p:spPr>
              <a:xfrm>
                <a:off x="5303610" y="2027203"/>
                <a:ext cx="6121628" cy="636328"/>
              </a:xfrm>
              <a:prstGeom prst="rect">
                <a:avLst/>
              </a:prstGeom>
              <a:noFill/>
            </p:spPr>
            <p:txBody>
              <a:bodyPr wrap="square">
                <a:spAutoFit/>
              </a:bodyPr>
              <a:lstStyle/>
              <a:p>
                <a:pPr>
                  <a:lnSpc>
                    <a:spcPct val="130000"/>
                  </a:lnSpc>
                </a:pPr>
                <a:r>
                  <a:rPr lang="zh-CN" altLang="en-US" sz="14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数学是人类对事物的抽象结构与模式进行严格描述的一种通用手段可以应用于现实世界的任何问题数学是人类数学是人类对</a:t>
                </a:r>
                <a:endParaRPr lang="zh-CN" altLang="en-US" sz="1400" dirty="0">
                  <a:latin typeface="汉仪全唐诗简" panose="00020600040101010101" pitchFamily="18" charset="-122"/>
                  <a:ea typeface="汉仪全唐诗简" panose="00020600040101010101" pitchFamily="18" charset="-122"/>
                </a:endParaRPr>
              </a:p>
            </p:txBody>
          </p:sp>
        </p:grpSp>
      </p:gr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1160950"/>
          </a:xfrm>
          <a:prstGeom prst="rect">
            <a:avLst/>
          </a:pr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V="1">
            <a:off x="0" y="5130800"/>
            <a:ext cx="12192000" cy="1606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chemeClr val="bg1">
              <a:lumMod val="8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p:cNvSpPr/>
          <p:nvPr/>
        </p:nvSpPr>
        <p:spPr>
          <a:xfrm flipV="1">
            <a:off x="0" y="5628639"/>
            <a:ext cx="12192000" cy="1352320"/>
          </a:xfrm>
          <a:custGeom>
            <a:avLst/>
            <a:gdLst>
              <a:gd name="connsiteX0" fmla="*/ 0 w 9062720"/>
              <a:gd name="connsiteY0" fmla="*/ 0 h 4110761"/>
              <a:gd name="connsiteX1" fmla="*/ 9062720 w 9062720"/>
              <a:gd name="connsiteY1" fmla="*/ 0 h 4110761"/>
              <a:gd name="connsiteX2" fmla="*/ 9062720 w 9062720"/>
              <a:gd name="connsiteY2" fmla="*/ 4110761 h 4110761"/>
              <a:gd name="connsiteX3" fmla="*/ 9032317 w 9062720"/>
              <a:gd name="connsiteY3" fmla="*/ 4057885 h 4110761"/>
              <a:gd name="connsiteX4" fmla="*/ 4531360 w 9062720"/>
              <a:gd name="connsiteY4" fmla="*/ 1523998 h 4110761"/>
              <a:gd name="connsiteX5" fmla="*/ 30403 w 9062720"/>
              <a:gd name="connsiteY5" fmla="*/ 4057885 h 4110761"/>
              <a:gd name="connsiteX6" fmla="*/ 0 w 9062720"/>
              <a:gd name="connsiteY6" fmla="*/ 4110761 h 4110761"/>
              <a:gd name="connsiteX0-1" fmla="*/ 0 w 9062720"/>
              <a:gd name="connsiteY0-2" fmla="*/ 0 h 4110761"/>
              <a:gd name="connsiteX1-3" fmla="*/ 9062720 w 9062720"/>
              <a:gd name="connsiteY1-4" fmla="*/ 0 h 4110761"/>
              <a:gd name="connsiteX2-5" fmla="*/ 9062720 w 9062720"/>
              <a:gd name="connsiteY2-6" fmla="*/ 4110761 h 4110761"/>
              <a:gd name="connsiteX3-7" fmla="*/ 9032317 w 9062720"/>
              <a:gd name="connsiteY3-8" fmla="*/ 4057885 h 4110761"/>
              <a:gd name="connsiteX4-9" fmla="*/ 4546465 w 9062720"/>
              <a:gd name="connsiteY4-10" fmla="*/ 2095479 h 4110761"/>
              <a:gd name="connsiteX5-11" fmla="*/ 30403 w 9062720"/>
              <a:gd name="connsiteY5-12" fmla="*/ 4057885 h 4110761"/>
              <a:gd name="connsiteX6-13" fmla="*/ 0 w 9062720"/>
              <a:gd name="connsiteY6-14" fmla="*/ 4110761 h 4110761"/>
              <a:gd name="connsiteX7" fmla="*/ 0 w 9062720"/>
              <a:gd name="connsiteY7" fmla="*/ 0 h 4110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 y="connsiteY7"/>
              </a:cxn>
            </a:cxnLst>
            <a:rect l="l" t="t" r="r" b="b"/>
            <a:pathLst>
              <a:path w="9062720" h="4110761">
                <a:moveTo>
                  <a:pt x="0" y="0"/>
                </a:moveTo>
                <a:lnTo>
                  <a:pt x="9062720" y="0"/>
                </a:lnTo>
                <a:lnTo>
                  <a:pt x="9062720" y="4110761"/>
                </a:lnTo>
                <a:lnTo>
                  <a:pt x="9032317" y="4057885"/>
                </a:lnTo>
                <a:cubicBezTo>
                  <a:pt x="8109275" y="2538760"/>
                  <a:pt x="6453927" y="2095479"/>
                  <a:pt x="4546465" y="2095479"/>
                </a:cubicBezTo>
                <a:cubicBezTo>
                  <a:pt x="2639003" y="2095479"/>
                  <a:pt x="953446" y="2538760"/>
                  <a:pt x="30403" y="4057885"/>
                </a:cubicBezTo>
                <a:lnTo>
                  <a:pt x="0" y="4110761"/>
                </a:lnTo>
                <a:lnTo>
                  <a:pt x="0" y="0"/>
                </a:lnTo>
                <a:close/>
              </a:path>
            </a:pathLst>
          </a:custGeom>
          <a:solidFill>
            <a:srgbClr val="415F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p:nvSpPr>
        <p:spPr>
          <a:xfrm>
            <a:off x="314960" y="284480"/>
            <a:ext cx="11562080" cy="628904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26706" y="590372"/>
            <a:ext cx="3138588" cy="461665"/>
          </a:xfrm>
          <a:prstGeom prst="rect">
            <a:avLst/>
          </a:prstGeom>
          <a:noFill/>
        </p:spPr>
        <p:txBody>
          <a:bodyPr wrap="square" rtlCol="0">
            <a:spAutoFit/>
          </a:bodyPr>
          <a:lstStyle>
            <a:defPPr>
              <a:defRPr lang="zh-CN"/>
            </a:defPPr>
            <a:lvl1pPr algn="ctr">
              <a:defRPr sz="3200">
                <a:solidFill>
                  <a:srgbClr val="2F4F4F"/>
                </a:solidFill>
                <a:latin typeface="造字工房悦黑（非商用）常规体" pitchFamily="50" charset="-122"/>
                <a:ea typeface="造字工房悦黑（非商用）常规体" pitchFamily="50" charset="-122"/>
              </a:defRPr>
            </a:lvl1pPr>
          </a:lstStyle>
          <a:p>
            <a:r>
              <a:rPr lang="zh-CN" altLang="en-US" sz="2400" dirty="0"/>
              <a:t>研究背景与含义</a:t>
            </a:r>
            <a:endParaRPr lang="zh-CN" altLang="en-US" sz="2400" dirty="0"/>
          </a:p>
        </p:txBody>
      </p:sp>
      <p:grpSp>
        <p:nvGrpSpPr>
          <p:cNvPr id="18" name="组合 17"/>
          <p:cNvGrpSpPr/>
          <p:nvPr/>
        </p:nvGrpSpPr>
        <p:grpSpPr>
          <a:xfrm>
            <a:off x="614218" y="1404400"/>
            <a:ext cx="10963564" cy="4176149"/>
            <a:chOff x="614218" y="1310980"/>
            <a:chExt cx="10963564" cy="4176149"/>
          </a:xfrm>
        </p:grpSpPr>
        <p:grpSp>
          <p:nvGrpSpPr>
            <p:cNvPr id="17" name="组合 16"/>
            <p:cNvGrpSpPr/>
            <p:nvPr/>
          </p:nvGrpSpPr>
          <p:grpSpPr>
            <a:xfrm>
              <a:off x="614218" y="2255630"/>
              <a:ext cx="10963564" cy="3231499"/>
              <a:chOff x="614218" y="1981196"/>
              <a:chExt cx="10963564" cy="3231499"/>
            </a:xfrm>
          </p:grpSpPr>
          <p:grpSp>
            <p:nvGrpSpPr>
              <p:cNvPr id="2" name="组合 1"/>
              <p:cNvGrpSpPr/>
              <p:nvPr/>
            </p:nvGrpSpPr>
            <p:grpSpPr>
              <a:xfrm>
                <a:off x="5576548" y="1981196"/>
                <a:ext cx="1038904" cy="3007364"/>
                <a:chOff x="5576548" y="1445430"/>
                <a:chExt cx="1038904" cy="3007364"/>
              </a:xfrm>
              <a:solidFill>
                <a:srgbClr val="415F53"/>
              </a:solidFill>
            </p:grpSpPr>
            <p:sp>
              <p:nvSpPr>
                <p:cNvPr id="26" name="puzzle_208846"/>
                <p:cNvSpPr/>
                <p:nvPr/>
              </p:nvSpPr>
              <p:spPr>
                <a:xfrm rot="5400000">
                  <a:off x="5344159" y="3181501"/>
                  <a:ext cx="1503682" cy="1038904"/>
                </a:xfrm>
                <a:custGeom>
                  <a:avLst/>
                  <a:gdLst>
                    <a:gd name="connsiteX0" fmla="*/ 209940 w 609027"/>
                    <a:gd name="connsiteY0" fmla="*/ 565 h 420782"/>
                    <a:gd name="connsiteX1" fmla="*/ 235189 w 609027"/>
                    <a:gd name="connsiteY1" fmla="*/ 55943 h 420782"/>
                    <a:gd name="connsiteX2" fmla="*/ 250899 w 609027"/>
                    <a:gd name="connsiteY2" fmla="*/ 87414 h 420782"/>
                    <a:gd name="connsiteX3" fmla="*/ 305138 w 609027"/>
                    <a:gd name="connsiteY3" fmla="*/ 87414 h 420782"/>
                    <a:gd name="connsiteX4" fmla="*/ 334127 w 609027"/>
                    <a:gd name="connsiteY4" fmla="*/ 116456 h 420782"/>
                    <a:gd name="connsiteX5" fmla="*/ 334127 w 609027"/>
                    <a:gd name="connsiteY5" fmla="*/ 117110 h 420782"/>
                    <a:gd name="connsiteX6" fmla="*/ 334127 w 609027"/>
                    <a:gd name="connsiteY6" fmla="*/ 156145 h 420782"/>
                    <a:gd name="connsiteX7" fmla="*/ 334127 w 609027"/>
                    <a:gd name="connsiteY7" fmla="*/ 156799 h 420782"/>
                    <a:gd name="connsiteX8" fmla="*/ 291298 w 609027"/>
                    <a:gd name="connsiteY8" fmla="*/ 156799 h 420782"/>
                    <a:gd name="connsiteX9" fmla="*/ 259690 w 609027"/>
                    <a:gd name="connsiteY9" fmla="*/ 125888 h 420782"/>
                    <a:gd name="connsiteX10" fmla="*/ 239491 w 609027"/>
                    <a:gd name="connsiteY10" fmla="*/ 132892 h 420782"/>
                    <a:gd name="connsiteX11" fmla="*/ 175153 w 609027"/>
                    <a:gd name="connsiteY11" fmla="*/ 185188 h 420782"/>
                    <a:gd name="connsiteX12" fmla="*/ 163183 w 609027"/>
                    <a:gd name="connsiteY12" fmla="*/ 210309 h 420782"/>
                    <a:gd name="connsiteX13" fmla="*/ 175153 w 609027"/>
                    <a:gd name="connsiteY13" fmla="*/ 235523 h 420782"/>
                    <a:gd name="connsiteX14" fmla="*/ 238930 w 609027"/>
                    <a:gd name="connsiteY14" fmla="*/ 287818 h 420782"/>
                    <a:gd name="connsiteX15" fmla="*/ 259129 w 609027"/>
                    <a:gd name="connsiteY15" fmla="*/ 294729 h 420782"/>
                    <a:gd name="connsiteX16" fmla="*/ 290643 w 609027"/>
                    <a:gd name="connsiteY16" fmla="*/ 263912 h 420782"/>
                    <a:gd name="connsiteX17" fmla="*/ 333566 w 609027"/>
                    <a:gd name="connsiteY17" fmla="*/ 263912 h 420782"/>
                    <a:gd name="connsiteX18" fmla="*/ 333566 w 609027"/>
                    <a:gd name="connsiteY18" fmla="*/ 266713 h 420782"/>
                    <a:gd name="connsiteX19" fmla="*/ 333566 w 609027"/>
                    <a:gd name="connsiteY19" fmla="*/ 304628 h 420782"/>
                    <a:gd name="connsiteX20" fmla="*/ 303829 w 609027"/>
                    <a:gd name="connsiteY20" fmla="*/ 334231 h 420782"/>
                    <a:gd name="connsiteX21" fmla="*/ 250245 w 609027"/>
                    <a:gd name="connsiteY21" fmla="*/ 334231 h 420782"/>
                    <a:gd name="connsiteX22" fmla="*/ 234534 w 609027"/>
                    <a:gd name="connsiteY22" fmla="*/ 365141 h 420782"/>
                    <a:gd name="connsiteX23" fmla="*/ 209379 w 609027"/>
                    <a:gd name="connsiteY23" fmla="*/ 419865 h 420782"/>
                    <a:gd name="connsiteX24" fmla="*/ 184130 w 609027"/>
                    <a:gd name="connsiteY24" fmla="*/ 365141 h 420782"/>
                    <a:gd name="connsiteX25" fmla="*/ 168420 w 609027"/>
                    <a:gd name="connsiteY25" fmla="*/ 334231 h 420782"/>
                    <a:gd name="connsiteX26" fmla="*/ 115491 w 609027"/>
                    <a:gd name="connsiteY26" fmla="*/ 334231 h 420782"/>
                    <a:gd name="connsiteX27" fmla="*/ 86408 w 609027"/>
                    <a:gd name="connsiteY27" fmla="*/ 305188 h 420782"/>
                    <a:gd name="connsiteX28" fmla="*/ 86408 w 609027"/>
                    <a:gd name="connsiteY28" fmla="*/ 251678 h 420782"/>
                    <a:gd name="connsiteX29" fmla="*/ 54893 w 609027"/>
                    <a:gd name="connsiteY29" fmla="*/ 235990 h 420782"/>
                    <a:gd name="connsiteX30" fmla="*/ 0 w 609027"/>
                    <a:gd name="connsiteY30" fmla="*/ 210869 h 420782"/>
                    <a:gd name="connsiteX31" fmla="*/ 55454 w 609027"/>
                    <a:gd name="connsiteY31" fmla="*/ 185655 h 420782"/>
                    <a:gd name="connsiteX32" fmla="*/ 87062 w 609027"/>
                    <a:gd name="connsiteY32" fmla="*/ 169966 h 420782"/>
                    <a:gd name="connsiteX33" fmla="*/ 87062 w 609027"/>
                    <a:gd name="connsiteY33" fmla="*/ 115803 h 420782"/>
                    <a:gd name="connsiteX34" fmla="*/ 116052 w 609027"/>
                    <a:gd name="connsiteY34" fmla="*/ 86853 h 420782"/>
                    <a:gd name="connsiteX35" fmla="*/ 169074 w 609027"/>
                    <a:gd name="connsiteY35" fmla="*/ 86853 h 420782"/>
                    <a:gd name="connsiteX36" fmla="*/ 184785 w 609027"/>
                    <a:gd name="connsiteY36" fmla="*/ 55289 h 420782"/>
                    <a:gd name="connsiteX37" fmla="*/ 209940 w 609027"/>
                    <a:gd name="connsiteY37" fmla="*/ 565 h 420782"/>
                    <a:gd name="connsiteX38" fmla="*/ 485102 w 609027"/>
                    <a:gd name="connsiteY38" fmla="*/ 0 h 420782"/>
                    <a:gd name="connsiteX39" fmla="*/ 510261 w 609027"/>
                    <a:gd name="connsiteY39" fmla="*/ 55470 h 420782"/>
                    <a:gd name="connsiteX40" fmla="*/ 525974 w 609027"/>
                    <a:gd name="connsiteY40" fmla="*/ 86939 h 420782"/>
                    <a:gd name="connsiteX41" fmla="*/ 580220 w 609027"/>
                    <a:gd name="connsiteY41" fmla="*/ 86939 h 420782"/>
                    <a:gd name="connsiteX42" fmla="*/ 609027 w 609027"/>
                    <a:gd name="connsiteY42" fmla="*/ 115981 h 420782"/>
                    <a:gd name="connsiteX43" fmla="*/ 609027 w 609027"/>
                    <a:gd name="connsiteY43" fmla="*/ 117195 h 420782"/>
                    <a:gd name="connsiteX44" fmla="*/ 609027 w 609027"/>
                    <a:gd name="connsiteY44" fmla="*/ 156323 h 420782"/>
                    <a:gd name="connsiteX45" fmla="*/ 609027 w 609027"/>
                    <a:gd name="connsiteY45" fmla="*/ 170704 h 420782"/>
                    <a:gd name="connsiteX46" fmla="*/ 577508 w 609027"/>
                    <a:gd name="connsiteY46" fmla="*/ 185832 h 420782"/>
                    <a:gd name="connsiteX47" fmla="*/ 521952 w 609027"/>
                    <a:gd name="connsiteY47" fmla="*/ 210952 h 420782"/>
                    <a:gd name="connsiteX48" fmla="*/ 577508 w 609027"/>
                    <a:gd name="connsiteY48" fmla="*/ 236071 h 420782"/>
                    <a:gd name="connsiteX49" fmla="*/ 609027 w 609027"/>
                    <a:gd name="connsiteY49" fmla="*/ 251199 h 420782"/>
                    <a:gd name="connsiteX50" fmla="*/ 609027 w 609027"/>
                    <a:gd name="connsiteY50" fmla="*/ 267635 h 420782"/>
                    <a:gd name="connsiteX51" fmla="*/ 609027 w 609027"/>
                    <a:gd name="connsiteY51" fmla="*/ 305455 h 420782"/>
                    <a:gd name="connsiteX52" fmla="*/ 579378 w 609027"/>
                    <a:gd name="connsiteY52" fmla="*/ 335057 h 420782"/>
                    <a:gd name="connsiteX53" fmla="*/ 525693 w 609027"/>
                    <a:gd name="connsiteY53" fmla="*/ 335057 h 420782"/>
                    <a:gd name="connsiteX54" fmla="*/ 509980 w 609027"/>
                    <a:gd name="connsiteY54" fmla="*/ 365967 h 420782"/>
                    <a:gd name="connsiteX55" fmla="*/ 484821 w 609027"/>
                    <a:gd name="connsiteY55" fmla="*/ 420782 h 420782"/>
                    <a:gd name="connsiteX56" fmla="*/ 459662 w 609027"/>
                    <a:gd name="connsiteY56" fmla="*/ 365967 h 420782"/>
                    <a:gd name="connsiteX57" fmla="*/ 443949 w 609027"/>
                    <a:gd name="connsiteY57" fmla="*/ 335057 h 420782"/>
                    <a:gd name="connsiteX58" fmla="*/ 390919 w 609027"/>
                    <a:gd name="connsiteY58" fmla="*/ 335057 h 420782"/>
                    <a:gd name="connsiteX59" fmla="*/ 361832 w 609027"/>
                    <a:gd name="connsiteY59" fmla="*/ 306108 h 420782"/>
                    <a:gd name="connsiteX60" fmla="*/ 361832 w 609027"/>
                    <a:gd name="connsiteY60" fmla="*/ 252507 h 420782"/>
                    <a:gd name="connsiteX61" fmla="*/ 361832 w 609027"/>
                    <a:gd name="connsiteY61" fmla="*/ 236819 h 420782"/>
                    <a:gd name="connsiteX62" fmla="*/ 360616 w 609027"/>
                    <a:gd name="connsiteY62" fmla="*/ 236819 h 420782"/>
                    <a:gd name="connsiteX63" fmla="*/ 263066 w 609027"/>
                    <a:gd name="connsiteY63" fmla="*/ 236819 h 420782"/>
                    <a:gd name="connsiteX64" fmla="*/ 263066 w 609027"/>
                    <a:gd name="connsiteY64" fmla="*/ 263993 h 420782"/>
                    <a:gd name="connsiteX65" fmla="*/ 257361 w 609027"/>
                    <a:gd name="connsiteY65" fmla="*/ 266514 h 420782"/>
                    <a:gd name="connsiteX66" fmla="*/ 193668 w 609027"/>
                    <a:gd name="connsiteY66" fmla="*/ 214220 h 420782"/>
                    <a:gd name="connsiteX67" fmla="*/ 193668 w 609027"/>
                    <a:gd name="connsiteY67" fmla="*/ 207216 h 420782"/>
                    <a:gd name="connsiteX68" fmla="*/ 257361 w 609027"/>
                    <a:gd name="connsiteY68" fmla="*/ 154922 h 420782"/>
                    <a:gd name="connsiteX69" fmla="*/ 263066 w 609027"/>
                    <a:gd name="connsiteY69" fmla="*/ 156790 h 420782"/>
                    <a:gd name="connsiteX70" fmla="*/ 263066 w 609027"/>
                    <a:gd name="connsiteY70" fmla="*/ 183964 h 420782"/>
                    <a:gd name="connsiteX71" fmla="*/ 360896 w 609027"/>
                    <a:gd name="connsiteY71" fmla="*/ 183964 h 420782"/>
                    <a:gd name="connsiteX72" fmla="*/ 362112 w 609027"/>
                    <a:gd name="connsiteY72" fmla="*/ 183964 h 420782"/>
                    <a:gd name="connsiteX73" fmla="*/ 362112 w 609027"/>
                    <a:gd name="connsiteY73" fmla="*/ 168836 h 420782"/>
                    <a:gd name="connsiteX74" fmla="*/ 362112 w 609027"/>
                    <a:gd name="connsiteY74" fmla="*/ 115328 h 420782"/>
                    <a:gd name="connsiteX75" fmla="*/ 391199 w 609027"/>
                    <a:gd name="connsiteY75" fmla="*/ 86286 h 420782"/>
                    <a:gd name="connsiteX76" fmla="*/ 444136 w 609027"/>
                    <a:gd name="connsiteY76" fmla="*/ 86286 h 420782"/>
                    <a:gd name="connsiteX77" fmla="*/ 459849 w 609027"/>
                    <a:gd name="connsiteY77" fmla="*/ 54816 h 420782"/>
                    <a:gd name="connsiteX78" fmla="*/ 485102 w 609027"/>
                    <a:gd name="connsiteY78" fmla="*/ 0 h 42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27" h="420782">
                      <a:moveTo>
                        <a:pt x="209940" y="565"/>
                      </a:moveTo>
                      <a:cubicBezTo>
                        <a:pt x="243979" y="1779"/>
                        <a:pt x="254079" y="34557"/>
                        <a:pt x="235189" y="55943"/>
                      </a:cubicBezTo>
                      <a:cubicBezTo>
                        <a:pt x="223687" y="68550"/>
                        <a:pt x="228830" y="87414"/>
                        <a:pt x="250899" y="87414"/>
                      </a:cubicBezTo>
                      <a:lnTo>
                        <a:pt x="305138" y="87414"/>
                      </a:lnTo>
                      <a:cubicBezTo>
                        <a:pt x="320942" y="87414"/>
                        <a:pt x="334127" y="100021"/>
                        <a:pt x="334127" y="116456"/>
                      </a:cubicBezTo>
                      <a:lnTo>
                        <a:pt x="334127" y="117110"/>
                      </a:lnTo>
                      <a:lnTo>
                        <a:pt x="334127" y="156145"/>
                      </a:lnTo>
                      <a:lnTo>
                        <a:pt x="334127" y="156799"/>
                      </a:lnTo>
                      <a:lnTo>
                        <a:pt x="291298" y="156799"/>
                      </a:lnTo>
                      <a:cubicBezTo>
                        <a:pt x="290643" y="139709"/>
                        <a:pt x="276803" y="125888"/>
                        <a:pt x="259690" y="125888"/>
                      </a:cubicBezTo>
                      <a:cubicBezTo>
                        <a:pt x="252115" y="125888"/>
                        <a:pt x="245289" y="128503"/>
                        <a:pt x="239491" y="132892"/>
                      </a:cubicBezTo>
                      <a:lnTo>
                        <a:pt x="175153" y="185188"/>
                      </a:lnTo>
                      <a:cubicBezTo>
                        <a:pt x="167578" y="191445"/>
                        <a:pt x="163183" y="200223"/>
                        <a:pt x="163183" y="210309"/>
                      </a:cubicBezTo>
                      <a:cubicBezTo>
                        <a:pt x="163183" y="220394"/>
                        <a:pt x="167578" y="229172"/>
                        <a:pt x="175153" y="235523"/>
                      </a:cubicBezTo>
                      <a:lnTo>
                        <a:pt x="238930" y="287818"/>
                      </a:lnTo>
                      <a:cubicBezTo>
                        <a:pt x="244634" y="292301"/>
                        <a:pt x="251461" y="294729"/>
                        <a:pt x="259129" y="294729"/>
                      </a:cubicBezTo>
                      <a:cubicBezTo>
                        <a:pt x="276055" y="294729"/>
                        <a:pt x="289988" y="280908"/>
                        <a:pt x="290643" y="263912"/>
                      </a:cubicBezTo>
                      <a:lnTo>
                        <a:pt x="333566" y="263912"/>
                      </a:lnTo>
                      <a:lnTo>
                        <a:pt x="333566" y="266713"/>
                      </a:lnTo>
                      <a:lnTo>
                        <a:pt x="333566" y="304628"/>
                      </a:lnTo>
                      <a:cubicBezTo>
                        <a:pt x="333566" y="321064"/>
                        <a:pt x="320287" y="334231"/>
                        <a:pt x="303829" y="334231"/>
                      </a:cubicBezTo>
                      <a:lnTo>
                        <a:pt x="250245" y="334231"/>
                      </a:lnTo>
                      <a:cubicBezTo>
                        <a:pt x="228175" y="334231"/>
                        <a:pt x="223219" y="352534"/>
                        <a:pt x="234534" y="365141"/>
                      </a:cubicBezTo>
                      <a:cubicBezTo>
                        <a:pt x="253518" y="386527"/>
                        <a:pt x="243418" y="418651"/>
                        <a:pt x="209379" y="419865"/>
                      </a:cubicBezTo>
                      <a:cubicBezTo>
                        <a:pt x="175340" y="418651"/>
                        <a:pt x="165240" y="385873"/>
                        <a:pt x="184130" y="365141"/>
                      </a:cubicBezTo>
                      <a:cubicBezTo>
                        <a:pt x="195632" y="352534"/>
                        <a:pt x="190489" y="334231"/>
                        <a:pt x="168420" y="334231"/>
                      </a:cubicBezTo>
                      <a:lnTo>
                        <a:pt x="115491" y="334231"/>
                      </a:lnTo>
                      <a:cubicBezTo>
                        <a:pt x="99593" y="334231"/>
                        <a:pt x="86408" y="321624"/>
                        <a:pt x="86408" y="305188"/>
                      </a:cubicBezTo>
                      <a:lnTo>
                        <a:pt x="86408" y="251678"/>
                      </a:lnTo>
                      <a:cubicBezTo>
                        <a:pt x="86408" y="229639"/>
                        <a:pt x="67424" y="224690"/>
                        <a:pt x="54893" y="235990"/>
                      </a:cubicBezTo>
                      <a:cubicBezTo>
                        <a:pt x="34039" y="254947"/>
                        <a:pt x="1216" y="244861"/>
                        <a:pt x="0" y="210869"/>
                      </a:cubicBezTo>
                      <a:cubicBezTo>
                        <a:pt x="1216" y="176877"/>
                        <a:pt x="34039" y="166791"/>
                        <a:pt x="55454" y="185655"/>
                      </a:cubicBezTo>
                      <a:cubicBezTo>
                        <a:pt x="68079" y="197141"/>
                        <a:pt x="87062" y="192005"/>
                        <a:pt x="87062" y="169966"/>
                      </a:cubicBezTo>
                      <a:lnTo>
                        <a:pt x="87062" y="115803"/>
                      </a:lnTo>
                      <a:cubicBezTo>
                        <a:pt x="87062" y="100021"/>
                        <a:pt x="99593" y="86853"/>
                        <a:pt x="116052" y="86853"/>
                      </a:cubicBezTo>
                      <a:lnTo>
                        <a:pt x="169074" y="86853"/>
                      </a:lnTo>
                      <a:cubicBezTo>
                        <a:pt x="191144" y="86853"/>
                        <a:pt x="196100" y="67896"/>
                        <a:pt x="184785" y="55289"/>
                      </a:cubicBezTo>
                      <a:cubicBezTo>
                        <a:pt x="165801" y="33904"/>
                        <a:pt x="175901" y="1779"/>
                        <a:pt x="209940" y="565"/>
                      </a:cubicBezTo>
                      <a:close/>
                      <a:moveTo>
                        <a:pt x="485102" y="0"/>
                      </a:moveTo>
                      <a:cubicBezTo>
                        <a:pt x="519146" y="1868"/>
                        <a:pt x="529247" y="33992"/>
                        <a:pt x="510261" y="55470"/>
                      </a:cubicBezTo>
                      <a:cubicBezTo>
                        <a:pt x="498757" y="68636"/>
                        <a:pt x="503901" y="86939"/>
                        <a:pt x="525974" y="86939"/>
                      </a:cubicBezTo>
                      <a:lnTo>
                        <a:pt x="580220" y="86939"/>
                      </a:lnTo>
                      <a:cubicBezTo>
                        <a:pt x="596587" y="86939"/>
                        <a:pt x="609120" y="100106"/>
                        <a:pt x="609027" y="115981"/>
                      </a:cubicBezTo>
                      <a:lnTo>
                        <a:pt x="609027" y="117195"/>
                      </a:lnTo>
                      <a:lnTo>
                        <a:pt x="609027" y="156323"/>
                      </a:lnTo>
                      <a:lnTo>
                        <a:pt x="609027" y="170704"/>
                      </a:lnTo>
                      <a:cubicBezTo>
                        <a:pt x="608372" y="192182"/>
                        <a:pt x="590040" y="197131"/>
                        <a:pt x="577508" y="185832"/>
                      </a:cubicBezTo>
                      <a:cubicBezTo>
                        <a:pt x="555996" y="166875"/>
                        <a:pt x="523261" y="176960"/>
                        <a:pt x="521952" y="210952"/>
                      </a:cubicBezTo>
                      <a:cubicBezTo>
                        <a:pt x="523261" y="244943"/>
                        <a:pt x="555996" y="255028"/>
                        <a:pt x="577508" y="236071"/>
                      </a:cubicBezTo>
                      <a:cubicBezTo>
                        <a:pt x="590040" y="224772"/>
                        <a:pt x="608372" y="229721"/>
                        <a:pt x="609027" y="251199"/>
                      </a:cubicBezTo>
                      <a:lnTo>
                        <a:pt x="609027" y="267635"/>
                      </a:lnTo>
                      <a:lnTo>
                        <a:pt x="609027" y="305455"/>
                      </a:lnTo>
                      <a:cubicBezTo>
                        <a:pt x="609027" y="321890"/>
                        <a:pt x="595839" y="335057"/>
                        <a:pt x="579378" y="335057"/>
                      </a:cubicBezTo>
                      <a:lnTo>
                        <a:pt x="525693" y="335057"/>
                      </a:lnTo>
                      <a:cubicBezTo>
                        <a:pt x="503620" y="335057"/>
                        <a:pt x="498663" y="353360"/>
                        <a:pt x="509980" y="365967"/>
                      </a:cubicBezTo>
                      <a:cubicBezTo>
                        <a:pt x="528967" y="386791"/>
                        <a:pt x="518865" y="419475"/>
                        <a:pt x="484821" y="420782"/>
                      </a:cubicBezTo>
                      <a:cubicBezTo>
                        <a:pt x="450777" y="419475"/>
                        <a:pt x="440676" y="387351"/>
                        <a:pt x="459662" y="365967"/>
                      </a:cubicBezTo>
                      <a:cubicBezTo>
                        <a:pt x="471073" y="353360"/>
                        <a:pt x="466022" y="335057"/>
                        <a:pt x="443949" y="335057"/>
                      </a:cubicBezTo>
                      <a:lnTo>
                        <a:pt x="390919" y="335057"/>
                      </a:lnTo>
                      <a:cubicBezTo>
                        <a:pt x="374458" y="335057"/>
                        <a:pt x="361832" y="321797"/>
                        <a:pt x="361832" y="306108"/>
                      </a:cubicBezTo>
                      <a:lnTo>
                        <a:pt x="361832" y="252507"/>
                      </a:lnTo>
                      <a:lnTo>
                        <a:pt x="361832" y="236819"/>
                      </a:lnTo>
                      <a:lnTo>
                        <a:pt x="360616" y="236819"/>
                      </a:lnTo>
                      <a:lnTo>
                        <a:pt x="263066" y="236819"/>
                      </a:lnTo>
                      <a:lnTo>
                        <a:pt x="263066" y="263993"/>
                      </a:lnTo>
                      <a:cubicBezTo>
                        <a:pt x="263066" y="266514"/>
                        <a:pt x="259886" y="268382"/>
                        <a:pt x="257361" y="266514"/>
                      </a:cubicBezTo>
                      <a:lnTo>
                        <a:pt x="193668" y="214220"/>
                      </a:lnTo>
                      <a:cubicBezTo>
                        <a:pt x="191797" y="212166"/>
                        <a:pt x="191797" y="209084"/>
                        <a:pt x="193668" y="207216"/>
                      </a:cubicBezTo>
                      <a:lnTo>
                        <a:pt x="257361" y="154922"/>
                      </a:lnTo>
                      <a:cubicBezTo>
                        <a:pt x="259979" y="153054"/>
                        <a:pt x="263066" y="154268"/>
                        <a:pt x="263066" y="156790"/>
                      </a:cubicBezTo>
                      <a:lnTo>
                        <a:pt x="263066" y="183964"/>
                      </a:lnTo>
                      <a:lnTo>
                        <a:pt x="360896" y="183964"/>
                      </a:lnTo>
                      <a:lnTo>
                        <a:pt x="362112" y="183964"/>
                      </a:lnTo>
                      <a:lnTo>
                        <a:pt x="362112" y="168836"/>
                      </a:lnTo>
                      <a:lnTo>
                        <a:pt x="362112" y="115328"/>
                      </a:lnTo>
                      <a:cubicBezTo>
                        <a:pt x="362112" y="98892"/>
                        <a:pt x="375487" y="86286"/>
                        <a:pt x="391199" y="86286"/>
                      </a:cubicBezTo>
                      <a:lnTo>
                        <a:pt x="444136" y="86286"/>
                      </a:lnTo>
                      <a:cubicBezTo>
                        <a:pt x="466209" y="86286"/>
                        <a:pt x="471260" y="67422"/>
                        <a:pt x="459849" y="54816"/>
                      </a:cubicBezTo>
                      <a:cubicBezTo>
                        <a:pt x="440956" y="33992"/>
                        <a:pt x="451058" y="1308"/>
                        <a:pt x="48510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uzzle_208846"/>
                <p:cNvSpPr/>
                <p:nvPr/>
              </p:nvSpPr>
              <p:spPr>
                <a:xfrm rot="5400000">
                  <a:off x="5344159" y="1677819"/>
                  <a:ext cx="1503682" cy="1038904"/>
                </a:xfrm>
                <a:custGeom>
                  <a:avLst/>
                  <a:gdLst>
                    <a:gd name="connsiteX0" fmla="*/ 209940 w 609027"/>
                    <a:gd name="connsiteY0" fmla="*/ 565 h 420782"/>
                    <a:gd name="connsiteX1" fmla="*/ 235189 w 609027"/>
                    <a:gd name="connsiteY1" fmla="*/ 55943 h 420782"/>
                    <a:gd name="connsiteX2" fmla="*/ 250899 w 609027"/>
                    <a:gd name="connsiteY2" fmla="*/ 87414 h 420782"/>
                    <a:gd name="connsiteX3" fmla="*/ 305138 w 609027"/>
                    <a:gd name="connsiteY3" fmla="*/ 87414 h 420782"/>
                    <a:gd name="connsiteX4" fmla="*/ 334127 w 609027"/>
                    <a:gd name="connsiteY4" fmla="*/ 116456 h 420782"/>
                    <a:gd name="connsiteX5" fmla="*/ 334127 w 609027"/>
                    <a:gd name="connsiteY5" fmla="*/ 117110 h 420782"/>
                    <a:gd name="connsiteX6" fmla="*/ 334127 w 609027"/>
                    <a:gd name="connsiteY6" fmla="*/ 156145 h 420782"/>
                    <a:gd name="connsiteX7" fmla="*/ 334127 w 609027"/>
                    <a:gd name="connsiteY7" fmla="*/ 156799 h 420782"/>
                    <a:gd name="connsiteX8" fmla="*/ 291298 w 609027"/>
                    <a:gd name="connsiteY8" fmla="*/ 156799 h 420782"/>
                    <a:gd name="connsiteX9" fmla="*/ 259690 w 609027"/>
                    <a:gd name="connsiteY9" fmla="*/ 125888 h 420782"/>
                    <a:gd name="connsiteX10" fmla="*/ 239491 w 609027"/>
                    <a:gd name="connsiteY10" fmla="*/ 132892 h 420782"/>
                    <a:gd name="connsiteX11" fmla="*/ 175153 w 609027"/>
                    <a:gd name="connsiteY11" fmla="*/ 185188 h 420782"/>
                    <a:gd name="connsiteX12" fmla="*/ 163183 w 609027"/>
                    <a:gd name="connsiteY12" fmla="*/ 210309 h 420782"/>
                    <a:gd name="connsiteX13" fmla="*/ 175153 w 609027"/>
                    <a:gd name="connsiteY13" fmla="*/ 235523 h 420782"/>
                    <a:gd name="connsiteX14" fmla="*/ 238930 w 609027"/>
                    <a:gd name="connsiteY14" fmla="*/ 287818 h 420782"/>
                    <a:gd name="connsiteX15" fmla="*/ 259129 w 609027"/>
                    <a:gd name="connsiteY15" fmla="*/ 294729 h 420782"/>
                    <a:gd name="connsiteX16" fmla="*/ 290643 w 609027"/>
                    <a:gd name="connsiteY16" fmla="*/ 263912 h 420782"/>
                    <a:gd name="connsiteX17" fmla="*/ 333566 w 609027"/>
                    <a:gd name="connsiteY17" fmla="*/ 263912 h 420782"/>
                    <a:gd name="connsiteX18" fmla="*/ 333566 w 609027"/>
                    <a:gd name="connsiteY18" fmla="*/ 266713 h 420782"/>
                    <a:gd name="connsiteX19" fmla="*/ 333566 w 609027"/>
                    <a:gd name="connsiteY19" fmla="*/ 304628 h 420782"/>
                    <a:gd name="connsiteX20" fmla="*/ 303829 w 609027"/>
                    <a:gd name="connsiteY20" fmla="*/ 334231 h 420782"/>
                    <a:gd name="connsiteX21" fmla="*/ 250245 w 609027"/>
                    <a:gd name="connsiteY21" fmla="*/ 334231 h 420782"/>
                    <a:gd name="connsiteX22" fmla="*/ 234534 w 609027"/>
                    <a:gd name="connsiteY22" fmla="*/ 365141 h 420782"/>
                    <a:gd name="connsiteX23" fmla="*/ 209379 w 609027"/>
                    <a:gd name="connsiteY23" fmla="*/ 419865 h 420782"/>
                    <a:gd name="connsiteX24" fmla="*/ 184130 w 609027"/>
                    <a:gd name="connsiteY24" fmla="*/ 365141 h 420782"/>
                    <a:gd name="connsiteX25" fmla="*/ 168420 w 609027"/>
                    <a:gd name="connsiteY25" fmla="*/ 334231 h 420782"/>
                    <a:gd name="connsiteX26" fmla="*/ 115491 w 609027"/>
                    <a:gd name="connsiteY26" fmla="*/ 334231 h 420782"/>
                    <a:gd name="connsiteX27" fmla="*/ 86408 w 609027"/>
                    <a:gd name="connsiteY27" fmla="*/ 305188 h 420782"/>
                    <a:gd name="connsiteX28" fmla="*/ 86408 w 609027"/>
                    <a:gd name="connsiteY28" fmla="*/ 251678 h 420782"/>
                    <a:gd name="connsiteX29" fmla="*/ 54893 w 609027"/>
                    <a:gd name="connsiteY29" fmla="*/ 235990 h 420782"/>
                    <a:gd name="connsiteX30" fmla="*/ 0 w 609027"/>
                    <a:gd name="connsiteY30" fmla="*/ 210869 h 420782"/>
                    <a:gd name="connsiteX31" fmla="*/ 55454 w 609027"/>
                    <a:gd name="connsiteY31" fmla="*/ 185655 h 420782"/>
                    <a:gd name="connsiteX32" fmla="*/ 87062 w 609027"/>
                    <a:gd name="connsiteY32" fmla="*/ 169966 h 420782"/>
                    <a:gd name="connsiteX33" fmla="*/ 87062 w 609027"/>
                    <a:gd name="connsiteY33" fmla="*/ 115803 h 420782"/>
                    <a:gd name="connsiteX34" fmla="*/ 116052 w 609027"/>
                    <a:gd name="connsiteY34" fmla="*/ 86853 h 420782"/>
                    <a:gd name="connsiteX35" fmla="*/ 169074 w 609027"/>
                    <a:gd name="connsiteY35" fmla="*/ 86853 h 420782"/>
                    <a:gd name="connsiteX36" fmla="*/ 184785 w 609027"/>
                    <a:gd name="connsiteY36" fmla="*/ 55289 h 420782"/>
                    <a:gd name="connsiteX37" fmla="*/ 209940 w 609027"/>
                    <a:gd name="connsiteY37" fmla="*/ 565 h 420782"/>
                    <a:gd name="connsiteX38" fmla="*/ 485102 w 609027"/>
                    <a:gd name="connsiteY38" fmla="*/ 0 h 420782"/>
                    <a:gd name="connsiteX39" fmla="*/ 510261 w 609027"/>
                    <a:gd name="connsiteY39" fmla="*/ 55470 h 420782"/>
                    <a:gd name="connsiteX40" fmla="*/ 525974 w 609027"/>
                    <a:gd name="connsiteY40" fmla="*/ 86939 h 420782"/>
                    <a:gd name="connsiteX41" fmla="*/ 580220 w 609027"/>
                    <a:gd name="connsiteY41" fmla="*/ 86939 h 420782"/>
                    <a:gd name="connsiteX42" fmla="*/ 609027 w 609027"/>
                    <a:gd name="connsiteY42" fmla="*/ 115981 h 420782"/>
                    <a:gd name="connsiteX43" fmla="*/ 609027 w 609027"/>
                    <a:gd name="connsiteY43" fmla="*/ 117195 h 420782"/>
                    <a:gd name="connsiteX44" fmla="*/ 609027 w 609027"/>
                    <a:gd name="connsiteY44" fmla="*/ 156323 h 420782"/>
                    <a:gd name="connsiteX45" fmla="*/ 609027 w 609027"/>
                    <a:gd name="connsiteY45" fmla="*/ 170704 h 420782"/>
                    <a:gd name="connsiteX46" fmla="*/ 577508 w 609027"/>
                    <a:gd name="connsiteY46" fmla="*/ 185832 h 420782"/>
                    <a:gd name="connsiteX47" fmla="*/ 521952 w 609027"/>
                    <a:gd name="connsiteY47" fmla="*/ 210952 h 420782"/>
                    <a:gd name="connsiteX48" fmla="*/ 577508 w 609027"/>
                    <a:gd name="connsiteY48" fmla="*/ 236071 h 420782"/>
                    <a:gd name="connsiteX49" fmla="*/ 609027 w 609027"/>
                    <a:gd name="connsiteY49" fmla="*/ 251199 h 420782"/>
                    <a:gd name="connsiteX50" fmla="*/ 609027 w 609027"/>
                    <a:gd name="connsiteY50" fmla="*/ 267635 h 420782"/>
                    <a:gd name="connsiteX51" fmla="*/ 609027 w 609027"/>
                    <a:gd name="connsiteY51" fmla="*/ 305455 h 420782"/>
                    <a:gd name="connsiteX52" fmla="*/ 579378 w 609027"/>
                    <a:gd name="connsiteY52" fmla="*/ 335057 h 420782"/>
                    <a:gd name="connsiteX53" fmla="*/ 525693 w 609027"/>
                    <a:gd name="connsiteY53" fmla="*/ 335057 h 420782"/>
                    <a:gd name="connsiteX54" fmla="*/ 509980 w 609027"/>
                    <a:gd name="connsiteY54" fmla="*/ 365967 h 420782"/>
                    <a:gd name="connsiteX55" fmla="*/ 484821 w 609027"/>
                    <a:gd name="connsiteY55" fmla="*/ 420782 h 420782"/>
                    <a:gd name="connsiteX56" fmla="*/ 459662 w 609027"/>
                    <a:gd name="connsiteY56" fmla="*/ 365967 h 420782"/>
                    <a:gd name="connsiteX57" fmla="*/ 443949 w 609027"/>
                    <a:gd name="connsiteY57" fmla="*/ 335057 h 420782"/>
                    <a:gd name="connsiteX58" fmla="*/ 390919 w 609027"/>
                    <a:gd name="connsiteY58" fmla="*/ 335057 h 420782"/>
                    <a:gd name="connsiteX59" fmla="*/ 361832 w 609027"/>
                    <a:gd name="connsiteY59" fmla="*/ 306108 h 420782"/>
                    <a:gd name="connsiteX60" fmla="*/ 361832 w 609027"/>
                    <a:gd name="connsiteY60" fmla="*/ 252507 h 420782"/>
                    <a:gd name="connsiteX61" fmla="*/ 361832 w 609027"/>
                    <a:gd name="connsiteY61" fmla="*/ 236819 h 420782"/>
                    <a:gd name="connsiteX62" fmla="*/ 360616 w 609027"/>
                    <a:gd name="connsiteY62" fmla="*/ 236819 h 420782"/>
                    <a:gd name="connsiteX63" fmla="*/ 263066 w 609027"/>
                    <a:gd name="connsiteY63" fmla="*/ 236819 h 420782"/>
                    <a:gd name="connsiteX64" fmla="*/ 263066 w 609027"/>
                    <a:gd name="connsiteY64" fmla="*/ 263993 h 420782"/>
                    <a:gd name="connsiteX65" fmla="*/ 257361 w 609027"/>
                    <a:gd name="connsiteY65" fmla="*/ 266514 h 420782"/>
                    <a:gd name="connsiteX66" fmla="*/ 193668 w 609027"/>
                    <a:gd name="connsiteY66" fmla="*/ 214220 h 420782"/>
                    <a:gd name="connsiteX67" fmla="*/ 193668 w 609027"/>
                    <a:gd name="connsiteY67" fmla="*/ 207216 h 420782"/>
                    <a:gd name="connsiteX68" fmla="*/ 257361 w 609027"/>
                    <a:gd name="connsiteY68" fmla="*/ 154922 h 420782"/>
                    <a:gd name="connsiteX69" fmla="*/ 263066 w 609027"/>
                    <a:gd name="connsiteY69" fmla="*/ 156790 h 420782"/>
                    <a:gd name="connsiteX70" fmla="*/ 263066 w 609027"/>
                    <a:gd name="connsiteY70" fmla="*/ 183964 h 420782"/>
                    <a:gd name="connsiteX71" fmla="*/ 360896 w 609027"/>
                    <a:gd name="connsiteY71" fmla="*/ 183964 h 420782"/>
                    <a:gd name="connsiteX72" fmla="*/ 362112 w 609027"/>
                    <a:gd name="connsiteY72" fmla="*/ 183964 h 420782"/>
                    <a:gd name="connsiteX73" fmla="*/ 362112 w 609027"/>
                    <a:gd name="connsiteY73" fmla="*/ 168836 h 420782"/>
                    <a:gd name="connsiteX74" fmla="*/ 362112 w 609027"/>
                    <a:gd name="connsiteY74" fmla="*/ 115328 h 420782"/>
                    <a:gd name="connsiteX75" fmla="*/ 391199 w 609027"/>
                    <a:gd name="connsiteY75" fmla="*/ 86286 h 420782"/>
                    <a:gd name="connsiteX76" fmla="*/ 444136 w 609027"/>
                    <a:gd name="connsiteY76" fmla="*/ 86286 h 420782"/>
                    <a:gd name="connsiteX77" fmla="*/ 459849 w 609027"/>
                    <a:gd name="connsiteY77" fmla="*/ 54816 h 420782"/>
                    <a:gd name="connsiteX78" fmla="*/ 485102 w 609027"/>
                    <a:gd name="connsiteY78" fmla="*/ 0 h 42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27" h="420782">
                      <a:moveTo>
                        <a:pt x="209940" y="565"/>
                      </a:moveTo>
                      <a:cubicBezTo>
                        <a:pt x="243979" y="1779"/>
                        <a:pt x="254079" y="34557"/>
                        <a:pt x="235189" y="55943"/>
                      </a:cubicBezTo>
                      <a:cubicBezTo>
                        <a:pt x="223687" y="68550"/>
                        <a:pt x="228830" y="87414"/>
                        <a:pt x="250899" y="87414"/>
                      </a:cubicBezTo>
                      <a:lnTo>
                        <a:pt x="305138" y="87414"/>
                      </a:lnTo>
                      <a:cubicBezTo>
                        <a:pt x="320942" y="87414"/>
                        <a:pt x="334127" y="100021"/>
                        <a:pt x="334127" y="116456"/>
                      </a:cubicBezTo>
                      <a:lnTo>
                        <a:pt x="334127" y="117110"/>
                      </a:lnTo>
                      <a:lnTo>
                        <a:pt x="334127" y="156145"/>
                      </a:lnTo>
                      <a:lnTo>
                        <a:pt x="334127" y="156799"/>
                      </a:lnTo>
                      <a:lnTo>
                        <a:pt x="291298" y="156799"/>
                      </a:lnTo>
                      <a:cubicBezTo>
                        <a:pt x="290643" y="139709"/>
                        <a:pt x="276803" y="125888"/>
                        <a:pt x="259690" y="125888"/>
                      </a:cubicBezTo>
                      <a:cubicBezTo>
                        <a:pt x="252115" y="125888"/>
                        <a:pt x="245289" y="128503"/>
                        <a:pt x="239491" y="132892"/>
                      </a:cubicBezTo>
                      <a:lnTo>
                        <a:pt x="175153" y="185188"/>
                      </a:lnTo>
                      <a:cubicBezTo>
                        <a:pt x="167578" y="191445"/>
                        <a:pt x="163183" y="200223"/>
                        <a:pt x="163183" y="210309"/>
                      </a:cubicBezTo>
                      <a:cubicBezTo>
                        <a:pt x="163183" y="220394"/>
                        <a:pt x="167578" y="229172"/>
                        <a:pt x="175153" y="235523"/>
                      </a:cubicBezTo>
                      <a:lnTo>
                        <a:pt x="238930" y="287818"/>
                      </a:lnTo>
                      <a:cubicBezTo>
                        <a:pt x="244634" y="292301"/>
                        <a:pt x="251461" y="294729"/>
                        <a:pt x="259129" y="294729"/>
                      </a:cubicBezTo>
                      <a:cubicBezTo>
                        <a:pt x="276055" y="294729"/>
                        <a:pt x="289988" y="280908"/>
                        <a:pt x="290643" y="263912"/>
                      </a:cubicBezTo>
                      <a:lnTo>
                        <a:pt x="333566" y="263912"/>
                      </a:lnTo>
                      <a:lnTo>
                        <a:pt x="333566" y="266713"/>
                      </a:lnTo>
                      <a:lnTo>
                        <a:pt x="333566" y="304628"/>
                      </a:lnTo>
                      <a:cubicBezTo>
                        <a:pt x="333566" y="321064"/>
                        <a:pt x="320287" y="334231"/>
                        <a:pt x="303829" y="334231"/>
                      </a:cubicBezTo>
                      <a:lnTo>
                        <a:pt x="250245" y="334231"/>
                      </a:lnTo>
                      <a:cubicBezTo>
                        <a:pt x="228175" y="334231"/>
                        <a:pt x="223219" y="352534"/>
                        <a:pt x="234534" y="365141"/>
                      </a:cubicBezTo>
                      <a:cubicBezTo>
                        <a:pt x="253518" y="386527"/>
                        <a:pt x="243418" y="418651"/>
                        <a:pt x="209379" y="419865"/>
                      </a:cubicBezTo>
                      <a:cubicBezTo>
                        <a:pt x="175340" y="418651"/>
                        <a:pt x="165240" y="385873"/>
                        <a:pt x="184130" y="365141"/>
                      </a:cubicBezTo>
                      <a:cubicBezTo>
                        <a:pt x="195632" y="352534"/>
                        <a:pt x="190489" y="334231"/>
                        <a:pt x="168420" y="334231"/>
                      </a:cubicBezTo>
                      <a:lnTo>
                        <a:pt x="115491" y="334231"/>
                      </a:lnTo>
                      <a:cubicBezTo>
                        <a:pt x="99593" y="334231"/>
                        <a:pt x="86408" y="321624"/>
                        <a:pt x="86408" y="305188"/>
                      </a:cubicBezTo>
                      <a:lnTo>
                        <a:pt x="86408" y="251678"/>
                      </a:lnTo>
                      <a:cubicBezTo>
                        <a:pt x="86408" y="229639"/>
                        <a:pt x="67424" y="224690"/>
                        <a:pt x="54893" y="235990"/>
                      </a:cubicBezTo>
                      <a:cubicBezTo>
                        <a:pt x="34039" y="254947"/>
                        <a:pt x="1216" y="244861"/>
                        <a:pt x="0" y="210869"/>
                      </a:cubicBezTo>
                      <a:cubicBezTo>
                        <a:pt x="1216" y="176877"/>
                        <a:pt x="34039" y="166791"/>
                        <a:pt x="55454" y="185655"/>
                      </a:cubicBezTo>
                      <a:cubicBezTo>
                        <a:pt x="68079" y="197141"/>
                        <a:pt x="87062" y="192005"/>
                        <a:pt x="87062" y="169966"/>
                      </a:cubicBezTo>
                      <a:lnTo>
                        <a:pt x="87062" y="115803"/>
                      </a:lnTo>
                      <a:cubicBezTo>
                        <a:pt x="87062" y="100021"/>
                        <a:pt x="99593" y="86853"/>
                        <a:pt x="116052" y="86853"/>
                      </a:cubicBezTo>
                      <a:lnTo>
                        <a:pt x="169074" y="86853"/>
                      </a:lnTo>
                      <a:cubicBezTo>
                        <a:pt x="191144" y="86853"/>
                        <a:pt x="196100" y="67896"/>
                        <a:pt x="184785" y="55289"/>
                      </a:cubicBezTo>
                      <a:cubicBezTo>
                        <a:pt x="165801" y="33904"/>
                        <a:pt x="175901" y="1779"/>
                        <a:pt x="209940" y="565"/>
                      </a:cubicBezTo>
                      <a:close/>
                      <a:moveTo>
                        <a:pt x="485102" y="0"/>
                      </a:moveTo>
                      <a:cubicBezTo>
                        <a:pt x="519146" y="1868"/>
                        <a:pt x="529247" y="33992"/>
                        <a:pt x="510261" y="55470"/>
                      </a:cubicBezTo>
                      <a:cubicBezTo>
                        <a:pt x="498757" y="68636"/>
                        <a:pt x="503901" y="86939"/>
                        <a:pt x="525974" y="86939"/>
                      </a:cubicBezTo>
                      <a:lnTo>
                        <a:pt x="580220" y="86939"/>
                      </a:lnTo>
                      <a:cubicBezTo>
                        <a:pt x="596587" y="86939"/>
                        <a:pt x="609120" y="100106"/>
                        <a:pt x="609027" y="115981"/>
                      </a:cubicBezTo>
                      <a:lnTo>
                        <a:pt x="609027" y="117195"/>
                      </a:lnTo>
                      <a:lnTo>
                        <a:pt x="609027" y="156323"/>
                      </a:lnTo>
                      <a:lnTo>
                        <a:pt x="609027" y="170704"/>
                      </a:lnTo>
                      <a:cubicBezTo>
                        <a:pt x="608372" y="192182"/>
                        <a:pt x="590040" y="197131"/>
                        <a:pt x="577508" y="185832"/>
                      </a:cubicBezTo>
                      <a:cubicBezTo>
                        <a:pt x="555996" y="166875"/>
                        <a:pt x="523261" y="176960"/>
                        <a:pt x="521952" y="210952"/>
                      </a:cubicBezTo>
                      <a:cubicBezTo>
                        <a:pt x="523261" y="244943"/>
                        <a:pt x="555996" y="255028"/>
                        <a:pt x="577508" y="236071"/>
                      </a:cubicBezTo>
                      <a:cubicBezTo>
                        <a:pt x="590040" y="224772"/>
                        <a:pt x="608372" y="229721"/>
                        <a:pt x="609027" y="251199"/>
                      </a:cubicBezTo>
                      <a:lnTo>
                        <a:pt x="609027" y="267635"/>
                      </a:lnTo>
                      <a:lnTo>
                        <a:pt x="609027" y="305455"/>
                      </a:lnTo>
                      <a:cubicBezTo>
                        <a:pt x="609027" y="321890"/>
                        <a:pt x="595839" y="335057"/>
                        <a:pt x="579378" y="335057"/>
                      </a:cubicBezTo>
                      <a:lnTo>
                        <a:pt x="525693" y="335057"/>
                      </a:lnTo>
                      <a:cubicBezTo>
                        <a:pt x="503620" y="335057"/>
                        <a:pt x="498663" y="353360"/>
                        <a:pt x="509980" y="365967"/>
                      </a:cubicBezTo>
                      <a:cubicBezTo>
                        <a:pt x="528967" y="386791"/>
                        <a:pt x="518865" y="419475"/>
                        <a:pt x="484821" y="420782"/>
                      </a:cubicBezTo>
                      <a:cubicBezTo>
                        <a:pt x="450777" y="419475"/>
                        <a:pt x="440676" y="387351"/>
                        <a:pt x="459662" y="365967"/>
                      </a:cubicBezTo>
                      <a:cubicBezTo>
                        <a:pt x="471073" y="353360"/>
                        <a:pt x="466022" y="335057"/>
                        <a:pt x="443949" y="335057"/>
                      </a:cubicBezTo>
                      <a:lnTo>
                        <a:pt x="390919" y="335057"/>
                      </a:lnTo>
                      <a:cubicBezTo>
                        <a:pt x="374458" y="335057"/>
                        <a:pt x="361832" y="321797"/>
                        <a:pt x="361832" y="306108"/>
                      </a:cubicBezTo>
                      <a:lnTo>
                        <a:pt x="361832" y="252507"/>
                      </a:lnTo>
                      <a:lnTo>
                        <a:pt x="361832" y="236819"/>
                      </a:lnTo>
                      <a:lnTo>
                        <a:pt x="360616" y="236819"/>
                      </a:lnTo>
                      <a:lnTo>
                        <a:pt x="263066" y="236819"/>
                      </a:lnTo>
                      <a:lnTo>
                        <a:pt x="263066" y="263993"/>
                      </a:lnTo>
                      <a:cubicBezTo>
                        <a:pt x="263066" y="266514"/>
                        <a:pt x="259886" y="268382"/>
                        <a:pt x="257361" y="266514"/>
                      </a:cubicBezTo>
                      <a:lnTo>
                        <a:pt x="193668" y="214220"/>
                      </a:lnTo>
                      <a:cubicBezTo>
                        <a:pt x="191797" y="212166"/>
                        <a:pt x="191797" y="209084"/>
                        <a:pt x="193668" y="207216"/>
                      </a:cubicBezTo>
                      <a:lnTo>
                        <a:pt x="257361" y="154922"/>
                      </a:lnTo>
                      <a:cubicBezTo>
                        <a:pt x="259979" y="153054"/>
                        <a:pt x="263066" y="154268"/>
                        <a:pt x="263066" y="156790"/>
                      </a:cubicBezTo>
                      <a:lnTo>
                        <a:pt x="263066" y="183964"/>
                      </a:lnTo>
                      <a:lnTo>
                        <a:pt x="360896" y="183964"/>
                      </a:lnTo>
                      <a:lnTo>
                        <a:pt x="362112" y="183964"/>
                      </a:lnTo>
                      <a:lnTo>
                        <a:pt x="362112" y="168836"/>
                      </a:lnTo>
                      <a:lnTo>
                        <a:pt x="362112" y="115328"/>
                      </a:lnTo>
                      <a:cubicBezTo>
                        <a:pt x="362112" y="98892"/>
                        <a:pt x="375487" y="86286"/>
                        <a:pt x="391199" y="86286"/>
                      </a:cubicBezTo>
                      <a:lnTo>
                        <a:pt x="444136" y="86286"/>
                      </a:lnTo>
                      <a:cubicBezTo>
                        <a:pt x="466209" y="86286"/>
                        <a:pt x="471260" y="67422"/>
                        <a:pt x="459849" y="54816"/>
                      </a:cubicBezTo>
                      <a:cubicBezTo>
                        <a:pt x="440956" y="33992"/>
                        <a:pt x="451058" y="1308"/>
                        <a:pt x="48510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组合 14"/>
              <p:cNvGrpSpPr/>
              <p:nvPr/>
            </p:nvGrpSpPr>
            <p:grpSpPr>
              <a:xfrm>
                <a:off x="6696732" y="2151850"/>
                <a:ext cx="4881050" cy="825416"/>
                <a:chOff x="6696732" y="2151850"/>
                <a:chExt cx="4881050" cy="825416"/>
              </a:xfrm>
            </p:grpSpPr>
            <p:sp>
              <p:nvSpPr>
                <p:cNvPr id="35" name="文本框 34"/>
                <p:cNvSpPr txBox="1"/>
                <p:nvPr/>
              </p:nvSpPr>
              <p:spPr>
                <a:xfrm>
                  <a:off x="7164092" y="2151850"/>
                  <a:ext cx="1005403" cy="338554"/>
                </a:xfrm>
                <a:prstGeom prst="rect">
                  <a:avLst/>
                </a:prstGeom>
                <a:noFill/>
              </p:spPr>
              <p:txBody>
                <a:bodyPr wrap="none" rtlCol="0">
                  <a:spAutoFit/>
                </a:bodyPr>
                <a:lstStyle>
                  <a:defPPr>
                    <a:defRPr lang="zh-CN"/>
                  </a:defPPr>
                  <a:lvl1pPr algn="ctr">
                    <a:defRPr sz="2400">
                      <a:solidFill>
                        <a:schemeClr val="bg1"/>
                      </a:solidFill>
                      <a:latin typeface="思源宋体 CN SemiBold" panose="02020600000000000000" pitchFamily="18" charset="-122"/>
                      <a:ea typeface="思源宋体 CN SemiBold" panose="02020600000000000000" pitchFamily="18" charset="-122"/>
                    </a:defRPr>
                  </a:lvl1pPr>
                </a:lstStyle>
                <a:p>
                  <a:pPr algn="l"/>
                  <a:r>
                    <a:rPr lang="zh-CN" altLang="en-US" sz="1600" dirty="0">
                      <a:solidFill>
                        <a:srgbClr val="2F4F4F"/>
                      </a:solidFill>
                      <a:latin typeface="造字工房悦黑（非商用）常规体" pitchFamily="50" charset="-122"/>
                      <a:ea typeface="造字工房悦黑（非商用）常规体" pitchFamily="50" charset="-122"/>
                    </a:rPr>
                    <a:t>小标题处</a:t>
                  </a:r>
                  <a:endParaRPr lang="zh-CN" altLang="en-US" sz="1600" dirty="0">
                    <a:solidFill>
                      <a:srgbClr val="2F4F4F"/>
                    </a:solidFill>
                    <a:latin typeface="造字工房悦黑（非商用）常规体" pitchFamily="50" charset="-122"/>
                    <a:ea typeface="造字工房悦黑（非商用）常规体" pitchFamily="50" charset="-122"/>
                  </a:endParaRPr>
                </a:p>
              </p:txBody>
            </p:sp>
            <p:sp>
              <p:nvSpPr>
                <p:cNvPr id="36" name="文本框 35"/>
                <p:cNvSpPr txBox="1"/>
                <p:nvPr/>
              </p:nvSpPr>
              <p:spPr>
                <a:xfrm>
                  <a:off x="7164092" y="2418652"/>
                  <a:ext cx="4413690" cy="558614"/>
                </a:xfrm>
                <a:prstGeom prst="rect">
                  <a:avLst/>
                </a:prstGeom>
                <a:noFill/>
              </p:spPr>
              <p:txBody>
                <a:bodyPr wrap="square">
                  <a:spAutoFit/>
                </a:bodyPr>
                <a:lstStyle/>
                <a:p>
                  <a:pPr>
                    <a:lnSpc>
                      <a:spcPct val="130000"/>
                    </a:lnSpc>
                  </a:pPr>
                  <a:r>
                    <a:rPr lang="zh-CN" altLang="en-US" sz="12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a:t>
                  </a:r>
                  <a:endParaRPr lang="zh-CN" altLang="en-US" sz="1200" dirty="0">
                    <a:latin typeface="汉仪全唐诗简" panose="00020600040101010101" pitchFamily="18" charset="-122"/>
                    <a:ea typeface="汉仪全唐诗简" panose="00020600040101010101" pitchFamily="18" charset="-122"/>
                  </a:endParaRPr>
                </a:p>
              </p:txBody>
            </p:sp>
            <p:cxnSp>
              <p:nvCxnSpPr>
                <p:cNvPr id="9" name="直接箭头连接符 8"/>
                <p:cNvCxnSpPr/>
                <p:nvPr/>
              </p:nvCxnSpPr>
              <p:spPr>
                <a:xfrm>
                  <a:off x="6696732" y="2490404"/>
                  <a:ext cx="467360" cy="0"/>
                </a:xfrm>
                <a:prstGeom prst="straightConnector1">
                  <a:avLst/>
                </a:prstGeom>
                <a:ln w="28575">
                  <a:solidFill>
                    <a:srgbClr val="415F5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696732" y="3642136"/>
                <a:ext cx="4881050" cy="825416"/>
                <a:chOff x="6696732" y="3643757"/>
                <a:chExt cx="4881050" cy="825416"/>
              </a:xfrm>
            </p:grpSpPr>
            <p:sp>
              <p:nvSpPr>
                <p:cNvPr id="37" name="文本框 36"/>
                <p:cNvSpPr txBox="1"/>
                <p:nvPr/>
              </p:nvSpPr>
              <p:spPr>
                <a:xfrm>
                  <a:off x="7164092" y="3643757"/>
                  <a:ext cx="1005403" cy="338554"/>
                </a:xfrm>
                <a:prstGeom prst="rect">
                  <a:avLst/>
                </a:prstGeom>
                <a:noFill/>
              </p:spPr>
              <p:txBody>
                <a:bodyPr wrap="none" rtlCol="0">
                  <a:spAutoFit/>
                </a:bodyPr>
                <a:lstStyle>
                  <a:defPPr>
                    <a:defRPr lang="zh-CN"/>
                  </a:defPPr>
                  <a:lvl1pPr algn="ctr">
                    <a:defRPr sz="2400">
                      <a:solidFill>
                        <a:schemeClr val="bg1"/>
                      </a:solidFill>
                      <a:latin typeface="思源宋体 CN SemiBold" panose="02020600000000000000" pitchFamily="18" charset="-122"/>
                      <a:ea typeface="思源宋体 CN SemiBold" panose="02020600000000000000" pitchFamily="18" charset="-122"/>
                    </a:defRPr>
                  </a:lvl1pPr>
                </a:lstStyle>
                <a:p>
                  <a:pPr algn="l"/>
                  <a:r>
                    <a:rPr lang="zh-CN" altLang="en-US" sz="1600" dirty="0">
                      <a:solidFill>
                        <a:srgbClr val="2F4F4F"/>
                      </a:solidFill>
                      <a:latin typeface="造字工房悦黑（非商用）常规体" pitchFamily="50" charset="-122"/>
                      <a:ea typeface="造字工房悦黑（非商用）常规体" pitchFamily="50" charset="-122"/>
                    </a:rPr>
                    <a:t>小标题处</a:t>
                  </a:r>
                  <a:endParaRPr lang="zh-CN" altLang="en-US" sz="1600" dirty="0">
                    <a:solidFill>
                      <a:srgbClr val="2F4F4F"/>
                    </a:solidFill>
                    <a:latin typeface="造字工房悦黑（非商用）常规体" pitchFamily="50" charset="-122"/>
                    <a:ea typeface="造字工房悦黑（非商用）常规体" pitchFamily="50" charset="-122"/>
                  </a:endParaRPr>
                </a:p>
              </p:txBody>
            </p:sp>
            <p:sp>
              <p:nvSpPr>
                <p:cNvPr id="41" name="文本框 40"/>
                <p:cNvSpPr txBox="1"/>
                <p:nvPr/>
              </p:nvSpPr>
              <p:spPr>
                <a:xfrm>
                  <a:off x="7164092" y="3910559"/>
                  <a:ext cx="4413690" cy="558614"/>
                </a:xfrm>
                <a:prstGeom prst="rect">
                  <a:avLst/>
                </a:prstGeom>
                <a:noFill/>
              </p:spPr>
              <p:txBody>
                <a:bodyPr wrap="square">
                  <a:spAutoFit/>
                </a:bodyPr>
                <a:lstStyle/>
                <a:p>
                  <a:pPr>
                    <a:lnSpc>
                      <a:spcPct val="130000"/>
                    </a:lnSpc>
                  </a:pPr>
                  <a:r>
                    <a:rPr lang="zh-CN" altLang="en-US" sz="12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a:t>
                  </a:r>
                  <a:endParaRPr lang="zh-CN" altLang="en-US" sz="1200" dirty="0">
                    <a:latin typeface="汉仪全唐诗简" panose="00020600040101010101" pitchFamily="18" charset="-122"/>
                    <a:ea typeface="汉仪全唐诗简" panose="00020600040101010101" pitchFamily="18" charset="-122"/>
                  </a:endParaRPr>
                </a:p>
              </p:txBody>
            </p:sp>
            <p:cxnSp>
              <p:nvCxnSpPr>
                <p:cNvPr id="42" name="直接箭头连接符 41"/>
                <p:cNvCxnSpPr/>
                <p:nvPr/>
              </p:nvCxnSpPr>
              <p:spPr>
                <a:xfrm>
                  <a:off x="6696732" y="3982311"/>
                  <a:ext cx="467360" cy="0"/>
                </a:xfrm>
                <a:prstGeom prst="straightConnector1">
                  <a:avLst/>
                </a:prstGeom>
                <a:ln w="28575">
                  <a:solidFill>
                    <a:srgbClr val="415F5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14218" y="2896993"/>
                <a:ext cx="4881050" cy="825416"/>
                <a:chOff x="614218" y="2882891"/>
                <a:chExt cx="4881050" cy="825416"/>
              </a:xfrm>
            </p:grpSpPr>
            <p:sp>
              <p:nvSpPr>
                <p:cNvPr id="43" name="文本框 42"/>
                <p:cNvSpPr txBox="1"/>
                <p:nvPr/>
              </p:nvSpPr>
              <p:spPr>
                <a:xfrm>
                  <a:off x="4022505" y="2882891"/>
                  <a:ext cx="1005403" cy="338554"/>
                </a:xfrm>
                <a:prstGeom prst="rect">
                  <a:avLst/>
                </a:prstGeom>
                <a:noFill/>
              </p:spPr>
              <p:txBody>
                <a:bodyPr wrap="none" rtlCol="0">
                  <a:spAutoFit/>
                </a:bodyPr>
                <a:lstStyle>
                  <a:defPPr>
                    <a:defRPr lang="zh-CN"/>
                  </a:defPPr>
                  <a:lvl1pPr algn="ctr">
                    <a:defRPr sz="2400">
                      <a:solidFill>
                        <a:schemeClr val="bg1"/>
                      </a:solidFill>
                      <a:latin typeface="思源宋体 CN SemiBold" panose="02020600000000000000" pitchFamily="18" charset="-122"/>
                      <a:ea typeface="思源宋体 CN SemiBold" panose="02020600000000000000" pitchFamily="18" charset="-122"/>
                    </a:defRPr>
                  </a:lvl1pPr>
                </a:lstStyle>
                <a:p>
                  <a:pPr algn="r"/>
                  <a:r>
                    <a:rPr lang="zh-CN" altLang="en-US" sz="1600" dirty="0">
                      <a:solidFill>
                        <a:srgbClr val="2F4F4F"/>
                      </a:solidFill>
                      <a:latin typeface="造字工房悦黑（非商用）常规体" pitchFamily="50" charset="-122"/>
                      <a:ea typeface="造字工房悦黑（非商用）常规体" pitchFamily="50" charset="-122"/>
                    </a:rPr>
                    <a:t>小标题处</a:t>
                  </a:r>
                  <a:endParaRPr lang="zh-CN" altLang="en-US" sz="1600" dirty="0">
                    <a:solidFill>
                      <a:srgbClr val="2F4F4F"/>
                    </a:solidFill>
                    <a:latin typeface="造字工房悦黑（非商用）常规体" pitchFamily="50" charset="-122"/>
                    <a:ea typeface="造字工房悦黑（非商用）常规体" pitchFamily="50" charset="-122"/>
                  </a:endParaRPr>
                </a:p>
              </p:txBody>
            </p:sp>
            <p:sp>
              <p:nvSpPr>
                <p:cNvPr id="44" name="文本框 43"/>
                <p:cNvSpPr txBox="1"/>
                <p:nvPr/>
              </p:nvSpPr>
              <p:spPr>
                <a:xfrm>
                  <a:off x="614218" y="3149693"/>
                  <a:ext cx="4413690" cy="558614"/>
                </a:xfrm>
                <a:prstGeom prst="rect">
                  <a:avLst/>
                </a:prstGeom>
                <a:noFill/>
              </p:spPr>
              <p:txBody>
                <a:bodyPr wrap="square">
                  <a:spAutoFit/>
                </a:bodyPr>
                <a:lstStyle/>
                <a:p>
                  <a:pPr algn="r">
                    <a:lnSpc>
                      <a:spcPct val="130000"/>
                    </a:lnSpc>
                  </a:pPr>
                  <a:r>
                    <a:rPr lang="zh-CN" altLang="en-US" sz="12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a:t>
                  </a:r>
                  <a:endParaRPr lang="zh-CN" altLang="en-US" sz="1200" dirty="0">
                    <a:latin typeface="汉仪全唐诗简" panose="00020600040101010101" pitchFamily="18" charset="-122"/>
                    <a:ea typeface="汉仪全唐诗简" panose="00020600040101010101" pitchFamily="18" charset="-122"/>
                  </a:endParaRPr>
                </a:p>
              </p:txBody>
            </p:sp>
            <p:cxnSp>
              <p:nvCxnSpPr>
                <p:cNvPr id="45" name="直接箭头连接符 44"/>
                <p:cNvCxnSpPr/>
                <p:nvPr/>
              </p:nvCxnSpPr>
              <p:spPr>
                <a:xfrm flipH="1">
                  <a:off x="5027908" y="3170013"/>
                  <a:ext cx="467360" cy="0"/>
                </a:xfrm>
                <a:prstGeom prst="straightConnector1">
                  <a:avLst/>
                </a:prstGeom>
                <a:ln w="28575">
                  <a:solidFill>
                    <a:srgbClr val="415F5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614218" y="4387279"/>
                <a:ext cx="4881050" cy="825416"/>
                <a:chOff x="614218" y="2882891"/>
                <a:chExt cx="4881050" cy="825416"/>
              </a:xfrm>
            </p:grpSpPr>
            <p:sp>
              <p:nvSpPr>
                <p:cNvPr id="47" name="文本框 46"/>
                <p:cNvSpPr txBox="1"/>
                <p:nvPr/>
              </p:nvSpPr>
              <p:spPr>
                <a:xfrm>
                  <a:off x="4022505" y="2882891"/>
                  <a:ext cx="1005403" cy="338554"/>
                </a:xfrm>
                <a:prstGeom prst="rect">
                  <a:avLst/>
                </a:prstGeom>
                <a:noFill/>
              </p:spPr>
              <p:txBody>
                <a:bodyPr wrap="none" rtlCol="0">
                  <a:spAutoFit/>
                </a:bodyPr>
                <a:lstStyle>
                  <a:defPPr>
                    <a:defRPr lang="zh-CN"/>
                  </a:defPPr>
                  <a:lvl1pPr algn="ctr">
                    <a:defRPr sz="2400">
                      <a:solidFill>
                        <a:schemeClr val="bg1"/>
                      </a:solidFill>
                      <a:latin typeface="思源宋体 CN SemiBold" panose="02020600000000000000" pitchFamily="18" charset="-122"/>
                      <a:ea typeface="思源宋体 CN SemiBold" panose="02020600000000000000" pitchFamily="18" charset="-122"/>
                    </a:defRPr>
                  </a:lvl1pPr>
                </a:lstStyle>
                <a:p>
                  <a:pPr algn="r"/>
                  <a:r>
                    <a:rPr lang="zh-CN" altLang="en-US" sz="1600" dirty="0">
                      <a:solidFill>
                        <a:srgbClr val="2F4F4F"/>
                      </a:solidFill>
                      <a:latin typeface="造字工房悦黑（非商用）常规体" pitchFamily="50" charset="-122"/>
                      <a:ea typeface="造字工房悦黑（非商用）常规体" pitchFamily="50" charset="-122"/>
                    </a:rPr>
                    <a:t>小标题处</a:t>
                  </a:r>
                  <a:endParaRPr lang="zh-CN" altLang="en-US" sz="1600" dirty="0">
                    <a:solidFill>
                      <a:srgbClr val="2F4F4F"/>
                    </a:solidFill>
                    <a:latin typeface="造字工房悦黑（非商用）常规体" pitchFamily="50" charset="-122"/>
                    <a:ea typeface="造字工房悦黑（非商用）常规体" pitchFamily="50" charset="-122"/>
                  </a:endParaRPr>
                </a:p>
              </p:txBody>
            </p:sp>
            <p:sp>
              <p:nvSpPr>
                <p:cNvPr id="48" name="文本框 47"/>
                <p:cNvSpPr txBox="1"/>
                <p:nvPr/>
              </p:nvSpPr>
              <p:spPr>
                <a:xfrm>
                  <a:off x="614218" y="3149693"/>
                  <a:ext cx="4413690" cy="558614"/>
                </a:xfrm>
                <a:prstGeom prst="rect">
                  <a:avLst/>
                </a:prstGeom>
                <a:noFill/>
              </p:spPr>
              <p:txBody>
                <a:bodyPr wrap="square">
                  <a:spAutoFit/>
                </a:bodyPr>
                <a:lstStyle/>
                <a:p>
                  <a:pPr algn="r">
                    <a:lnSpc>
                      <a:spcPct val="130000"/>
                    </a:lnSpc>
                  </a:pPr>
                  <a:r>
                    <a:rPr lang="zh-CN" altLang="en-US" sz="1200"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a:t>
                  </a:r>
                  <a:endParaRPr lang="zh-CN" altLang="en-US" sz="1200" dirty="0">
                    <a:latin typeface="汉仪全唐诗简" panose="00020600040101010101" pitchFamily="18" charset="-122"/>
                    <a:ea typeface="汉仪全唐诗简" panose="00020600040101010101" pitchFamily="18" charset="-122"/>
                  </a:endParaRPr>
                </a:p>
              </p:txBody>
            </p:sp>
            <p:cxnSp>
              <p:nvCxnSpPr>
                <p:cNvPr id="49" name="直接箭头连接符 48"/>
                <p:cNvCxnSpPr/>
                <p:nvPr/>
              </p:nvCxnSpPr>
              <p:spPr>
                <a:xfrm flipH="1">
                  <a:off x="5027908" y="3170013"/>
                  <a:ext cx="467360" cy="0"/>
                </a:xfrm>
                <a:prstGeom prst="straightConnector1">
                  <a:avLst/>
                </a:prstGeom>
                <a:ln w="28575">
                  <a:solidFill>
                    <a:srgbClr val="415F53"/>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50" name="文本框 49"/>
            <p:cNvSpPr txBox="1"/>
            <p:nvPr/>
          </p:nvSpPr>
          <p:spPr>
            <a:xfrm>
              <a:off x="690491" y="1310980"/>
              <a:ext cx="10811019" cy="791755"/>
            </a:xfrm>
            <a:prstGeom prst="rect">
              <a:avLst/>
            </a:prstGeom>
            <a:noFill/>
          </p:spPr>
          <p:txBody>
            <a:bodyPr wrap="square">
              <a:spAutoFit/>
            </a:bodyPr>
            <a:lstStyle/>
            <a:p>
              <a:pPr>
                <a:lnSpc>
                  <a:spcPct val="130000"/>
                </a:lnSpc>
              </a:pPr>
              <a:r>
                <a:rPr lang="zh-CN" altLang="en-US" dirty="0">
                  <a:latin typeface="汉仪全唐诗简" panose="00020600040101010101" pitchFamily="18" charset="-122"/>
                  <a:ea typeface="汉仪全唐诗简" panose="00020600040101010101" pitchFamily="18" charset="-122"/>
                </a:rPr>
                <a:t>数学是人类对事物的抽象结构与模式进行严格描述的一种通用手段可以应用于现实世界的任何问题数学是人类手段可以应用于现实世界的任何</a:t>
              </a:r>
              <a:endParaRPr lang="zh-CN" altLang="en-US" dirty="0">
                <a:latin typeface="汉仪全唐诗简" panose="00020600040101010101" pitchFamily="18" charset="-122"/>
                <a:ea typeface="汉仪全唐诗简" panose="00020600040101010101" pitchFamily="18" charset="-122"/>
              </a:endParaRPr>
            </a:p>
          </p:txBody>
        </p:sp>
      </p:grpSp>
    </p:spTree>
    <p:custDataLst>
      <p:tags r:id="rId1"/>
    </p:custDataLst>
  </p:cSld>
  <p:clrMapOvr>
    <a:masterClrMapping/>
  </p:clrMapOvr>
</p:sld>
</file>

<file path=ppt/tags/tag1.xml><?xml version="1.0" encoding="utf-8"?>
<p:tagLst xmlns:p="http://schemas.openxmlformats.org/presentationml/2006/main">
  <p:tag name="ISLIDE.ICON" val="#180753;"/>
</p:tagLst>
</file>

<file path=ppt/tags/tag2.xml><?xml version="1.0" encoding="utf-8"?>
<p:tagLst xmlns:p="http://schemas.openxmlformats.org/presentationml/2006/main">
  <p:tag name="ISLIDE.ICON" val="#180753;#407207;#405369;"/>
</p:tagLst>
</file>

<file path=ppt/tags/tag3.xml><?xml version="1.0" encoding="utf-8"?>
<p:tagLst xmlns:p="http://schemas.openxmlformats.org/presentationml/2006/main">
  <p:tag name="ISLIDE.ICON" val="#180753;#407207;#405369;#152602;"/>
</p:tagLst>
</file>

<file path=ppt/tags/tag4.xml><?xml version="1.0" encoding="utf-8"?>
<p:tagLst xmlns:p="http://schemas.openxmlformats.org/presentationml/2006/main">
  <p:tag name="ISLIDE.ICON" val="#180753;#407207;#405369;#152602;#938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1748</Words>
  <Application>WPS 演示</Application>
  <PresentationFormat>宽屏</PresentationFormat>
  <Paragraphs>152</Paragraphs>
  <Slides>11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vt:i4>
      </vt:variant>
    </vt:vector>
  </HeadingPairs>
  <TitlesOfParts>
    <vt:vector size="24" baseType="lpstr">
      <vt:lpstr>Arial</vt:lpstr>
      <vt:lpstr>宋体</vt:lpstr>
      <vt:lpstr>Wingdings</vt:lpstr>
      <vt:lpstr>造字工房悦黑（非商用）常规体</vt:lpstr>
      <vt:lpstr>汉仪全唐诗简</vt:lpstr>
      <vt:lpstr>汉仪小隶书简</vt:lpstr>
      <vt:lpstr>思源宋体 CN SemiBold</vt:lpstr>
      <vt:lpstr>等线</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清</dc:creator>
  <cp:lastModifiedBy>铭</cp:lastModifiedBy>
  <cp:revision>31</cp:revision>
  <dcterms:created xsi:type="dcterms:W3CDTF">2021-03-16T08:06:00Z</dcterms:created>
  <dcterms:modified xsi:type="dcterms:W3CDTF">2022-01-17T03:25:53Z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v1.0_mb_YVbzZ+qn10pnM6Knxof8FA==</vt:lpwstr>
  </property>
  <property fmtid="{D5CDD505-2E9C-101B-9397-08002B2CF9AE}" pid="4" name="ICV">
    <vt:lpwstr>3B8A0AF7E48B4385AC8C7FB73C9C54EE</vt:lpwstr>
  </property>
</Properties>
</file>